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1" r:id="rId1"/>
  </p:sldMasterIdLst>
  <p:notesMasterIdLst>
    <p:notesMasterId r:id="rId19"/>
  </p:notesMasterIdLst>
  <p:handoutMasterIdLst>
    <p:handoutMasterId r:id="rId20"/>
  </p:handoutMasterIdLst>
  <p:sldIdLst>
    <p:sldId id="779" r:id="rId2"/>
    <p:sldId id="787" r:id="rId3"/>
    <p:sldId id="838" r:id="rId4"/>
    <p:sldId id="829" r:id="rId5"/>
    <p:sldId id="840" r:id="rId6"/>
    <p:sldId id="841" r:id="rId7"/>
    <p:sldId id="843" r:id="rId8"/>
    <p:sldId id="844" r:id="rId9"/>
    <p:sldId id="842" r:id="rId10"/>
    <p:sldId id="834" r:id="rId11"/>
    <p:sldId id="825" r:id="rId12"/>
    <p:sldId id="835" r:id="rId13"/>
    <p:sldId id="820" r:id="rId14"/>
    <p:sldId id="839" r:id="rId15"/>
    <p:sldId id="827" r:id="rId16"/>
    <p:sldId id="826" r:id="rId17"/>
    <p:sldId id="821" r:id="rId18"/>
  </p:sldIdLst>
  <p:sldSz cx="9144000" cy="5143500" type="screen16x9"/>
  <p:notesSz cx="6761163" cy="99425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A47C520E-FA4F-44FC-A9EB-F0E0D18B8390}">
          <p14:sldIdLst>
            <p14:sldId id="779"/>
            <p14:sldId id="787"/>
            <p14:sldId id="838"/>
            <p14:sldId id="829"/>
            <p14:sldId id="840"/>
            <p14:sldId id="841"/>
          </p14:sldIdLst>
        </p14:section>
        <p14:section name="Раздел без заголовка" id="{27BD77B0-36D5-4BA5-9A5B-8A673790D852}">
          <p14:sldIdLst>
            <p14:sldId id="843"/>
            <p14:sldId id="844"/>
            <p14:sldId id="842"/>
            <p14:sldId id="834"/>
            <p14:sldId id="825"/>
            <p14:sldId id="835"/>
            <p14:sldId id="820"/>
            <p14:sldId id="839"/>
            <p14:sldId id="827"/>
            <p14:sldId id="826"/>
            <p14:sldId id="821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FFCC"/>
    <a:srgbClr val="B2DE82"/>
    <a:srgbClr val="FFCC66"/>
    <a:srgbClr val="C4C4BE"/>
    <a:srgbClr val="CC0066"/>
    <a:srgbClr val="FFFF66"/>
    <a:srgbClr val="FF990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7" autoAdjust="0"/>
    <p:restoredTop sz="95482" autoAdjust="0"/>
  </p:normalViewPr>
  <p:slideViewPr>
    <p:cSldViewPr>
      <p:cViewPr>
        <p:scale>
          <a:sx n="102" d="100"/>
          <a:sy n="102" d="100"/>
        </p:scale>
        <p:origin x="-102" y="-61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-2256"/>
    </p:cViewPr>
  </p:sorterViewPr>
  <p:notesViewPr>
    <p:cSldViewPr>
      <p:cViewPr varScale="1">
        <p:scale>
          <a:sx n="52" d="100"/>
          <a:sy n="52" d="100"/>
        </p:scale>
        <p:origin x="296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Лист1!$B$12</c:f>
              <c:strCache>
                <c:ptCount val="1"/>
                <c:pt idx="0">
                  <c:v>2012 г.</c:v>
                </c:pt>
              </c:strCache>
            </c:strRef>
          </c:tx>
          <c:spPr>
            <a:solidFill>
              <a:srgbClr val="FFFFCC"/>
            </a:solidFill>
            <a:ln>
              <a:noFill/>
            </a:ln>
            <a:effectLst>
              <a:outerShdw blurRad="38100" dist="19050" algn="bl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l"/>
            </a:scene3d>
            <a:sp3d prstMaterial="plastic">
              <a:bevelT w="381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Лист1!$C$12</c:f>
              <c:numCache>
                <c:formatCode>#,##0</c:formatCode>
                <c:ptCount val="1"/>
                <c:pt idx="0">
                  <c:v>64786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7CB-441E-AECE-AC2E100B6703}"/>
            </c:ext>
          </c:extLst>
        </c:ser>
        <c:ser>
          <c:idx val="1"/>
          <c:order val="1"/>
          <c:tx>
            <c:strRef>
              <c:f>Лист1!$B$13</c:f>
              <c:strCache>
                <c:ptCount val="1"/>
                <c:pt idx="0">
                  <c:v>2013 г.</c:v>
                </c:pt>
              </c:strCache>
            </c:strRef>
          </c:tx>
          <c:spPr>
            <a:solidFill>
              <a:schemeClr val="accent4">
                <a:satMod val="110000"/>
              </a:schemeClr>
            </a:solidFill>
            <a:ln>
              <a:noFill/>
            </a:ln>
            <a:effectLst>
              <a:outerShdw blurRad="38100" dist="19050" algn="bl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l"/>
            </a:scene3d>
            <a:sp3d prstMaterial="plastic">
              <a:bevelT w="381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Лист1!$C$13</c:f>
              <c:numCache>
                <c:formatCode>#,##0</c:formatCode>
                <c:ptCount val="1"/>
                <c:pt idx="0">
                  <c:v>80551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7CB-441E-AECE-AC2E100B6703}"/>
            </c:ext>
          </c:extLst>
        </c:ser>
        <c:ser>
          <c:idx val="2"/>
          <c:order val="2"/>
          <c:tx>
            <c:strRef>
              <c:f>Лист1!$B$14</c:f>
              <c:strCache>
                <c:ptCount val="1"/>
                <c:pt idx="0">
                  <c:v>2014 г.</c:v>
                </c:pt>
              </c:strCache>
            </c:strRef>
          </c:tx>
          <c:spPr>
            <a:solidFill>
              <a:schemeClr val="accent6">
                <a:satMod val="110000"/>
              </a:schemeClr>
            </a:solidFill>
            <a:ln>
              <a:noFill/>
            </a:ln>
            <a:effectLst>
              <a:outerShdw blurRad="38100" dist="19050" algn="bl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l"/>
            </a:scene3d>
            <a:sp3d prstMaterial="plastic">
              <a:bevelT w="381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Лист1!$C$14</c:f>
              <c:numCache>
                <c:formatCode>#,##0</c:formatCode>
                <c:ptCount val="1"/>
                <c:pt idx="0">
                  <c:v>131124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7CB-441E-AECE-AC2E100B6703}"/>
            </c:ext>
          </c:extLst>
        </c:ser>
        <c:ser>
          <c:idx val="3"/>
          <c:order val="3"/>
          <c:tx>
            <c:strRef>
              <c:f>Лист1!$B$15</c:f>
              <c:strCache>
                <c:ptCount val="1"/>
                <c:pt idx="0">
                  <c:v>2015 г.</c:v>
                </c:pt>
              </c:strCache>
            </c:strRef>
          </c:tx>
          <c:spPr>
            <a:solidFill>
              <a:srgbClr val="CC00CC"/>
            </a:solidFill>
            <a:ln>
              <a:noFill/>
            </a:ln>
            <a:effectLst>
              <a:outerShdw blurRad="38100" dist="19050" algn="bl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l"/>
            </a:scene3d>
            <a:sp3d prstMaterial="plastic">
              <a:bevelT w="381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Лист1!$C$15</c:f>
              <c:numCache>
                <c:formatCode>#,##0</c:formatCode>
                <c:ptCount val="1"/>
                <c:pt idx="0">
                  <c:v>147577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7CB-441E-AECE-AC2E100B6703}"/>
            </c:ext>
          </c:extLst>
        </c:ser>
        <c:ser>
          <c:idx val="4"/>
          <c:order val="4"/>
          <c:tx>
            <c:strRef>
              <c:f>Лист1!$B$16</c:f>
              <c:strCache>
                <c:ptCount val="1"/>
                <c:pt idx="0">
                  <c:v>2016 г.</c:v>
                </c:pt>
              </c:strCache>
            </c:strRef>
          </c:tx>
          <c:spPr>
            <a:solidFill>
              <a:srgbClr val="B2DE82"/>
            </a:solidFill>
            <a:ln>
              <a:noFill/>
            </a:ln>
            <a:effectLst>
              <a:outerShdw blurRad="38100" dist="19050" algn="bl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l"/>
            </a:scene3d>
            <a:sp3d prstMaterial="plastic">
              <a:bevelT w="381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Лист1!$C$16</c:f>
              <c:numCache>
                <c:formatCode>#,##0</c:formatCode>
                <c:ptCount val="1"/>
                <c:pt idx="0">
                  <c:v>154746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7CB-441E-AECE-AC2E100B6703}"/>
            </c:ext>
          </c:extLst>
        </c:ser>
        <c:ser>
          <c:idx val="5"/>
          <c:order val="5"/>
          <c:tx>
            <c:strRef>
              <c:f>Лист1!$B$17</c:f>
              <c:strCache>
                <c:ptCount val="1"/>
                <c:pt idx="0">
                  <c:v>2017 г.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>
              <a:outerShdw blurRad="38100" dist="19050" algn="bl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l"/>
            </a:scene3d>
            <a:sp3d prstMaterial="plastic">
              <a:bevelT w="381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Лист1!$C$17</c:f>
              <c:numCache>
                <c:formatCode>#,##0</c:formatCode>
                <c:ptCount val="1"/>
                <c:pt idx="0">
                  <c:v>159442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7CB-441E-AECE-AC2E100B6703}"/>
            </c:ext>
          </c:extLst>
        </c:ser>
        <c:ser>
          <c:idx val="6"/>
          <c:order val="6"/>
          <c:tx>
            <c:strRef>
              <c:f>Лист1!$B$18</c:f>
              <c:strCache>
                <c:ptCount val="1"/>
                <c:pt idx="0">
                  <c:v>2018 г.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>
              <a:outerShdw blurRad="38100" dist="19050" algn="bl" rotWithShape="0">
                <a:srgbClr val="00000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l"/>
            </a:scene3d>
            <a:sp3d prstMaterial="plastic">
              <a:bevelT w="38100" h="3175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Лист1!$C$18</c:f>
              <c:numCache>
                <c:formatCode>#,##0</c:formatCode>
                <c:ptCount val="1"/>
                <c:pt idx="0">
                  <c:v>154706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67CB-441E-AECE-AC2E100B670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51767424"/>
        <c:axId val="251789696"/>
      </c:barChart>
      <c:catAx>
        <c:axId val="251767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one"/>
        <c:crossAx val="251789696"/>
        <c:crosses val="autoZero"/>
        <c:auto val="1"/>
        <c:lblAlgn val="ctr"/>
        <c:lblOffset val="100"/>
        <c:noMultiLvlLbl val="0"/>
      </c:catAx>
      <c:valAx>
        <c:axId val="251789696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one"/>
        <c:crossAx val="251767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851E78-7646-4A73-918D-8522C4783C9D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AAE140-79A8-4C68-9A74-06210D22132D}">
      <dgm:prSet phldrT="[Текст]" custT="1"/>
      <dgm:spPr>
        <a:solidFill>
          <a:schemeClr val="accent2">
            <a:lumMod val="75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000" b="1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Командование вида, рода, ОСК, ОВУ, организация</a:t>
          </a:r>
          <a:endParaRPr lang="ru-RU" sz="1000" b="1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71E9EA8-1593-47DB-B103-946D2434589A}" type="parTrans" cxnId="{51962691-6C1F-4C84-A23A-17758E058EF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C754AEE-8799-449F-85F6-BF4459B182CD}" type="sibTrans" cxnId="{51962691-6C1F-4C84-A23A-17758E058EF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F34D43E-534B-41B5-8A76-73954D332FED}">
      <dgm:prSet phldrT="[Текст]" custT="1"/>
      <dgm:spPr>
        <a:solidFill>
          <a:srgbClr val="007635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900" b="1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Военный комиссариат</a:t>
          </a:r>
          <a:endParaRPr lang="ru-RU" sz="900" b="1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C64BD75-25E9-47AB-BC53-34F1386DA403}" type="parTrans" cxnId="{21C245C0-1A4C-4E90-94EE-81D427B859D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D65143A-5490-45C1-B315-A4CCDE06291C}" type="sibTrans" cxnId="{21C245C0-1A4C-4E90-94EE-81D427B859D4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DD8AA3-1AE0-4D49-A48B-34A05F18E2F4}">
      <dgm:prSet phldrT="[Текст]" custT="1"/>
      <dgm:spPr>
        <a:solidFill>
          <a:srgbClr val="92D050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900" b="1" dirty="0" smtClean="0">
              <a:ln>
                <a:noFill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Гражданское лицо</a:t>
          </a:r>
          <a:endParaRPr lang="ru-RU" sz="900" b="1" dirty="0">
            <a:ln>
              <a:noFill/>
            </a:ln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89CD37C-C5DA-4C1A-BAE5-48CB8A0A214E}" type="parTrans" cxnId="{64EDA372-4520-45AF-A666-D75FEC855039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3250D2-C80C-4C87-BC12-6965B4EB6208}" type="sibTrans" cxnId="{64EDA372-4520-45AF-A666-D75FEC855039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DCBF939-388D-45C7-8631-3635577E2196}">
      <dgm:prSet phldrT="[Текст]" custT="1"/>
      <dgm:spPr>
        <a:solidFill>
          <a:srgbClr val="92D050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900" b="1" dirty="0" smtClean="0">
              <a:ln>
                <a:noFill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Военнослужащий запаса</a:t>
          </a:r>
          <a:endParaRPr lang="ru-RU" sz="900" b="1" dirty="0">
            <a:ln>
              <a:noFill/>
            </a:ln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5DC4A5-9EFF-4E2B-B3B8-D2E91D20CE71}" type="parTrans" cxnId="{10CEABFB-818B-4A1B-82CF-A2EECE4790C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70166BB-45F1-4D09-9D34-EA19DE5585CA}" type="sibTrans" cxnId="{10CEABFB-818B-4A1B-82CF-A2EECE4790CE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255F67-0BD9-4A2A-8253-F06704F8FD66}">
      <dgm:prSet phldrT="[Текст]" custT="1"/>
      <dgm:spPr>
        <a:solidFill>
          <a:srgbClr val="007635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900" b="1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Кадровое подразделение ОВУ,  объединения, соединения, в/части, организации</a:t>
          </a:r>
          <a:endParaRPr lang="ru-RU" sz="900" b="1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4B7BEA7-3369-4268-998C-9E86FFB33F54}" type="parTrans" cxnId="{D09A5B81-933F-4B93-B486-7F3807CF115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BECE23-22D9-4AF0-BE56-9E2EF59A8FAE}" type="sibTrans" cxnId="{D09A5B81-933F-4B93-B486-7F3807CF115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3659E91-CD75-48BB-92EC-2A47B68FF869}">
      <dgm:prSet phldrT="[Текст]" custT="1"/>
      <dgm:spPr>
        <a:solidFill>
          <a:srgbClr val="FFFFFF"/>
        </a:solidFill>
      </dgm:spPr>
      <dgm:t>
        <a:bodyPr/>
        <a:lstStyle/>
        <a:p>
          <a:pPr marL="0" indent="0"/>
          <a:r>
            <a:rPr lang="ru-RU" sz="900" b="1" dirty="0" smtClean="0">
              <a:latin typeface="Arial" panose="020B0604020202020204" pitchFamily="34" charset="0"/>
              <a:cs typeface="Arial" panose="020B0604020202020204" pitchFamily="34" charset="0"/>
            </a:rPr>
            <a:t>Прием, обобщение, подготовка к размещению на сайте МО РФ, подготовка к отправке в Администрацию ПРФ, приобщение к личным делам</a:t>
          </a:r>
          <a:endParaRPr lang="ru-RU" sz="9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C665E6E-3900-4544-9F0A-7907462FD2F7}" type="parTrans" cxnId="{6C529E90-97BB-4261-9108-5583F4A077C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B61B4F4-5F93-4B2A-983D-7E376A310DE5}" type="sibTrans" cxnId="{6C529E90-97BB-4261-9108-5583F4A077C6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AADE62-CCF4-4981-9C3F-C0D6A635DE14}">
      <dgm:prSet phldrT="[Текст]" custT="1"/>
      <dgm:spPr>
        <a:solidFill>
          <a:srgbClr val="FFFFFF"/>
        </a:solidFill>
      </dgm:spPr>
      <dgm:t>
        <a:bodyPr/>
        <a:lstStyle/>
        <a:p>
          <a:r>
            <a:rPr lang="ru-RU" sz="900" b="1" dirty="0" smtClean="0">
              <a:latin typeface="Arial" panose="020B0604020202020204" pitchFamily="34" charset="0"/>
              <a:cs typeface="Arial" panose="020B0604020202020204" pitchFamily="34" charset="0"/>
            </a:rPr>
            <a:t>Прием, обобщение, подготовка файла со сведениями о доходах для отправки в ГУК МО РФ, приобщение к личным делам</a:t>
          </a:r>
          <a:endParaRPr lang="ru-RU" sz="9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53027B-C7BC-48CD-B442-92549F5910C6}" type="parTrans" cxnId="{ACA9E3D1-C27D-40C3-80D3-1861C7DF6F0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BF3EBF8-FDDD-4F88-95F2-8AC30D2A801D}" type="sibTrans" cxnId="{ACA9E3D1-C27D-40C3-80D3-1861C7DF6F0B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7FBC3C9-F471-49F0-AC03-CEEE6B9C7A74}">
      <dgm:prSet phldrT="[Текст]" custT="1"/>
      <dgm:spPr>
        <a:solidFill>
          <a:srgbClr val="FFFFFF"/>
        </a:solidFill>
      </dgm:spPr>
      <dgm:t>
        <a:bodyPr/>
        <a:lstStyle/>
        <a:p>
          <a:r>
            <a:rPr lang="ru-RU" sz="900" b="1" dirty="0" smtClean="0">
              <a:latin typeface="Arial" panose="020B0604020202020204" pitchFamily="34" charset="0"/>
              <a:cs typeface="Arial" panose="020B0604020202020204" pitchFamily="34" charset="0"/>
            </a:rPr>
            <a:t>Прием, обобщение, подготовка файла со сведениями о доходах для отправки в ГУК МО РФ, приобщение к личным делам</a:t>
          </a:r>
          <a:endParaRPr lang="ru-RU" sz="9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642AE6C-21A0-4570-AF0A-ED87D8A8FC75}" type="parTrans" cxnId="{3BD6E4EE-4EE5-4151-81D7-C5FF9591713D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262100E-9C3D-485E-8123-3BA40EEA7501}" type="sibTrans" cxnId="{3BD6E4EE-4EE5-4151-81D7-C5FF9591713D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1B0231-7D90-4D0C-91CB-FA874AA8ADEC}">
      <dgm:prSet custT="1"/>
      <dgm:spPr>
        <a:solidFill>
          <a:srgbClr val="FFFFFF"/>
        </a:solidFill>
      </dgm:spPr>
      <dgm:t>
        <a:bodyPr/>
        <a:lstStyle/>
        <a:p>
          <a:r>
            <a:rPr lang="ru-RU" sz="900" b="1" dirty="0" smtClean="0">
              <a:latin typeface="Arial" panose="020B0604020202020204" pitchFamily="34" charset="0"/>
              <a:cs typeface="Arial" panose="020B0604020202020204" pitchFamily="34" charset="0"/>
            </a:rPr>
            <a:t>Один раз в год</a:t>
          </a:r>
          <a:endParaRPr lang="ru-RU" sz="9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42DDCC1-3A8D-410F-B865-11602C20DA3D}" type="parTrans" cxnId="{7A3E2950-FBA2-4C6D-9BE7-41E691ECC198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D67CFE3-0C76-41C2-9E66-C2B15DB587E5}" type="sibTrans" cxnId="{7A3E2950-FBA2-4C6D-9BE7-41E691ECC198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C0E0AD-1408-4200-B178-47A8EFAFA3AF}">
      <dgm:prSet custT="1"/>
      <dgm:spPr>
        <a:solidFill>
          <a:schemeClr val="tx1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 sz="700" b="1" dirty="0" smtClean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  <a:p>
          <a:endParaRPr lang="ru-RU" sz="500" b="1" dirty="0" smtClean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ru-RU" sz="1000" b="1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Главное управление кадров </a:t>
          </a:r>
        </a:p>
        <a:p>
          <a:r>
            <a:rPr lang="ru-RU" sz="1000" b="1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МО РФ</a:t>
          </a:r>
          <a:endParaRPr lang="ru-RU" sz="1000" b="1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D1463CA-BCAA-483E-9390-01D54FBDFA92}" type="parTrans" cxnId="{96FB6558-55AC-41E8-91CB-BFF035EEC06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F89F57-9902-4B10-AF06-AFE99C8ACE81}" type="sibTrans" cxnId="{96FB6558-55AC-41E8-91CB-BFF035EEC06C}">
      <dgm:prSet/>
      <dgm:spPr/>
      <dgm:t>
        <a:bodyPr/>
        <a:lstStyle/>
        <a:p>
          <a:endParaRPr lang="ru-RU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54B0EB-4FB7-4946-8ED2-D6DB0506FCBA}">
      <dgm:prSet custT="1"/>
      <dgm:spPr>
        <a:solidFill>
          <a:srgbClr val="FF0000"/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 sz="1000" b="1" dirty="0" smtClean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ru-RU" sz="1000" b="1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Администрация ПРФ</a:t>
          </a:r>
          <a:endParaRPr lang="ru-RU" sz="1000" b="1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141D7BA-A47B-4843-A3BB-FAD65C317C91}" type="parTrans" cxnId="{C245B49E-A781-4533-A47B-E0C08E1444CC}">
      <dgm:prSet/>
      <dgm:spPr/>
      <dgm:t>
        <a:bodyPr/>
        <a:lstStyle/>
        <a:p>
          <a:endParaRPr lang="ru-RU"/>
        </a:p>
      </dgm:t>
    </dgm:pt>
    <dgm:pt modelId="{4933420F-A9FC-4AE2-B9B4-93430544F0E4}" type="sibTrans" cxnId="{C245B49E-A781-4533-A47B-E0C08E1444CC}">
      <dgm:prSet/>
      <dgm:spPr/>
      <dgm:t>
        <a:bodyPr/>
        <a:lstStyle/>
        <a:p>
          <a:endParaRPr lang="ru-RU"/>
        </a:p>
      </dgm:t>
    </dgm:pt>
    <dgm:pt modelId="{CA6D72C1-8EC2-4E9B-B9D4-777B0ACB601B}">
      <dgm:prSet custT="1"/>
      <dgm:spPr>
        <a:solidFill>
          <a:srgbClr val="FFFFFF"/>
        </a:solidFill>
      </dgm:spPr>
      <dgm:t>
        <a:bodyPr/>
        <a:lstStyle/>
        <a:p>
          <a:r>
            <a:rPr lang="ru-RU" sz="900" b="1" dirty="0" smtClean="0">
              <a:latin typeface="Arial" panose="020B0604020202020204" pitchFamily="34" charset="0"/>
              <a:cs typeface="Arial" panose="020B0604020202020204" pitchFamily="34" charset="0"/>
            </a:rPr>
            <a:t>Справки должностных лиц, замещающих должности, назначение на которые и освобождение от которых осуществляет Президент РФ </a:t>
          </a:r>
          <a:endParaRPr lang="ru-RU" sz="9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4BCFC1-61EA-49C1-B448-B49937913C37}" type="parTrans" cxnId="{5E7E50E6-3EC5-4A79-8597-C233C8B7B835}">
      <dgm:prSet/>
      <dgm:spPr/>
      <dgm:t>
        <a:bodyPr/>
        <a:lstStyle/>
        <a:p>
          <a:endParaRPr lang="ru-RU"/>
        </a:p>
      </dgm:t>
    </dgm:pt>
    <dgm:pt modelId="{CE31910A-466D-4638-87C7-D0DA71640835}" type="sibTrans" cxnId="{5E7E50E6-3EC5-4A79-8597-C233C8B7B835}">
      <dgm:prSet/>
      <dgm:spPr/>
      <dgm:t>
        <a:bodyPr/>
        <a:lstStyle/>
        <a:p>
          <a:endParaRPr lang="ru-RU"/>
        </a:p>
      </dgm:t>
    </dgm:pt>
    <dgm:pt modelId="{968F9B36-649C-4D42-83F6-D5D4BAD42A95}">
      <dgm:prSet custT="1"/>
      <dgm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900" b="1" dirty="0" smtClean="0">
              <a:ln>
                <a:noFill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В/служащий, ФГГС, работник</a:t>
          </a:r>
          <a:endParaRPr lang="ru-RU" sz="900" dirty="0"/>
        </a:p>
      </dgm:t>
    </dgm:pt>
    <dgm:pt modelId="{30EECC2E-061D-4B42-A2F7-F6A83F0F79DC}" type="parTrans" cxnId="{98D42D7F-14A2-41A0-B188-BD278BE80B12}">
      <dgm:prSet/>
      <dgm:spPr/>
      <dgm:t>
        <a:bodyPr/>
        <a:lstStyle/>
        <a:p>
          <a:endParaRPr lang="ru-RU"/>
        </a:p>
      </dgm:t>
    </dgm:pt>
    <dgm:pt modelId="{273843B5-15CA-4072-8271-4D32440EB3F4}" type="sibTrans" cxnId="{98D42D7F-14A2-41A0-B188-BD278BE80B12}">
      <dgm:prSet/>
      <dgm:spPr/>
      <dgm:t>
        <a:bodyPr/>
        <a:lstStyle/>
        <a:p>
          <a:endParaRPr lang="ru-RU"/>
        </a:p>
      </dgm:t>
    </dgm:pt>
    <dgm:pt modelId="{26CA5009-EE5B-4866-8C78-6367BF805176}" type="pres">
      <dgm:prSet presAssocID="{FF851E78-7646-4A73-918D-8522C4783C9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077906-F5D9-4150-885B-106E9AC554B9}" type="pres">
      <dgm:prSet presAssocID="{FF851E78-7646-4A73-918D-8522C4783C9D}" presName="hierFlow" presStyleCnt="0"/>
      <dgm:spPr/>
    </dgm:pt>
    <dgm:pt modelId="{1DB6068D-A993-4224-A66E-65136D444074}" type="pres">
      <dgm:prSet presAssocID="{FF851E78-7646-4A73-918D-8522C4783C9D}" presName="firstBuf" presStyleCnt="0"/>
      <dgm:spPr/>
    </dgm:pt>
    <dgm:pt modelId="{FACD0E80-B82B-49DF-98E3-8CCC6FD0070F}" type="pres">
      <dgm:prSet presAssocID="{FF851E78-7646-4A73-918D-8522C4783C9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D6004F6-F46B-4012-BDEB-3495F540ACDC}" type="pres">
      <dgm:prSet presAssocID="{8F54B0EB-4FB7-4946-8ED2-D6DB0506FCBA}" presName="Name14" presStyleCnt="0"/>
      <dgm:spPr/>
    </dgm:pt>
    <dgm:pt modelId="{A937EA05-9437-4DC6-9072-77DA1E2B0313}" type="pres">
      <dgm:prSet presAssocID="{8F54B0EB-4FB7-4946-8ED2-D6DB0506FCBA}" presName="level1Shape" presStyleLbl="node0" presStyleIdx="0" presStyleCnt="1" custScaleX="2855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77BF07-4FA0-4BA7-9E8A-D864B34575D4}" type="pres">
      <dgm:prSet presAssocID="{8F54B0EB-4FB7-4946-8ED2-D6DB0506FCBA}" presName="hierChild2" presStyleCnt="0"/>
      <dgm:spPr/>
    </dgm:pt>
    <dgm:pt modelId="{279E4D56-79D5-48B1-819A-618881C5B462}" type="pres">
      <dgm:prSet presAssocID="{5D1463CA-BCAA-483E-9390-01D54FBDFA92}" presName="Name19" presStyleLbl="parChTrans1D2" presStyleIdx="0" presStyleCnt="1"/>
      <dgm:spPr/>
      <dgm:t>
        <a:bodyPr/>
        <a:lstStyle/>
        <a:p>
          <a:endParaRPr lang="ru-RU"/>
        </a:p>
      </dgm:t>
    </dgm:pt>
    <dgm:pt modelId="{23C0FCD8-0555-42F0-9D74-8816A268D449}" type="pres">
      <dgm:prSet presAssocID="{0AC0E0AD-1408-4200-B178-47A8EFAFA3AF}" presName="Name21" presStyleCnt="0"/>
      <dgm:spPr/>
    </dgm:pt>
    <dgm:pt modelId="{ED38E62D-4EB4-4CB3-AAFC-3D588852586F}" type="pres">
      <dgm:prSet presAssocID="{0AC0E0AD-1408-4200-B178-47A8EFAFA3AF}" presName="level2Shape" presStyleLbl="node2" presStyleIdx="0" presStyleCnt="1" custScaleX="285589"/>
      <dgm:spPr/>
      <dgm:t>
        <a:bodyPr/>
        <a:lstStyle/>
        <a:p>
          <a:endParaRPr lang="ru-RU"/>
        </a:p>
      </dgm:t>
    </dgm:pt>
    <dgm:pt modelId="{C7A9DEE3-183A-45AA-995B-60CF2FF42D39}" type="pres">
      <dgm:prSet presAssocID="{0AC0E0AD-1408-4200-B178-47A8EFAFA3AF}" presName="hierChild3" presStyleCnt="0"/>
      <dgm:spPr/>
    </dgm:pt>
    <dgm:pt modelId="{7F8A5DD9-0A4C-47C3-809D-C31DCFC9860B}" type="pres">
      <dgm:prSet presAssocID="{171E9EA8-1593-47DB-B103-946D2434589A}" presName="Name19" presStyleLbl="parChTrans1D3" presStyleIdx="0" presStyleCnt="1"/>
      <dgm:spPr/>
      <dgm:t>
        <a:bodyPr/>
        <a:lstStyle/>
        <a:p>
          <a:endParaRPr lang="ru-RU"/>
        </a:p>
      </dgm:t>
    </dgm:pt>
    <dgm:pt modelId="{9BE0EAD4-E33B-4465-9F56-6957F225B402}" type="pres">
      <dgm:prSet presAssocID="{4EAAE140-79A8-4C68-9A74-06210D22132D}" presName="Name21" presStyleCnt="0"/>
      <dgm:spPr/>
    </dgm:pt>
    <dgm:pt modelId="{ED87D29E-5F48-4968-A76D-266AA5F81FBC}" type="pres">
      <dgm:prSet presAssocID="{4EAAE140-79A8-4C68-9A74-06210D22132D}" presName="level2Shape" presStyleLbl="node3" presStyleIdx="0" presStyleCnt="1" custScaleX="285589"/>
      <dgm:spPr/>
      <dgm:t>
        <a:bodyPr/>
        <a:lstStyle/>
        <a:p>
          <a:endParaRPr lang="ru-RU"/>
        </a:p>
      </dgm:t>
    </dgm:pt>
    <dgm:pt modelId="{672FC072-05D3-434D-A55C-6B7C5DCCBA4F}" type="pres">
      <dgm:prSet presAssocID="{4EAAE140-79A8-4C68-9A74-06210D22132D}" presName="hierChild3" presStyleCnt="0"/>
      <dgm:spPr/>
    </dgm:pt>
    <dgm:pt modelId="{CCF8668B-3388-4286-ABA0-B242DDD5C2BF}" type="pres">
      <dgm:prSet presAssocID="{CC64BD75-25E9-47AB-BC53-34F1386DA403}" presName="Name19" presStyleLbl="parChTrans1D4" presStyleIdx="0" presStyleCnt="5"/>
      <dgm:spPr/>
      <dgm:t>
        <a:bodyPr/>
        <a:lstStyle/>
        <a:p>
          <a:endParaRPr lang="ru-RU"/>
        </a:p>
      </dgm:t>
    </dgm:pt>
    <dgm:pt modelId="{EE92A7A4-CA16-4D89-9CE0-4D9F57AE5BBD}" type="pres">
      <dgm:prSet presAssocID="{CF34D43E-534B-41B5-8A76-73954D332FED}" presName="Name21" presStyleCnt="0"/>
      <dgm:spPr/>
    </dgm:pt>
    <dgm:pt modelId="{F2453C1A-AEA6-4392-B0B1-A85DA05A521D}" type="pres">
      <dgm:prSet presAssocID="{CF34D43E-534B-41B5-8A76-73954D332FED}" presName="level2Shape" presStyleLbl="node4" presStyleIdx="0" presStyleCnt="5" custScaleX="198348" custScaleY="116767"/>
      <dgm:spPr/>
      <dgm:t>
        <a:bodyPr/>
        <a:lstStyle/>
        <a:p>
          <a:endParaRPr lang="ru-RU"/>
        </a:p>
      </dgm:t>
    </dgm:pt>
    <dgm:pt modelId="{CAA86405-63DA-4B86-A128-0F50FF789813}" type="pres">
      <dgm:prSet presAssocID="{CF34D43E-534B-41B5-8A76-73954D332FED}" presName="hierChild3" presStyleCnt="0"/>
      <dgm:spPr/>
    </dgm:pt>
    <dgm:pt modelId="{533BD828-E1DA-4E8C-8F4B-1583CCB09DAF}" type="pres">
      <dgm:prSet presAssocID="{B89CD37C-C5DA-4C1A-BAE5-48CB8A0A214E}" presName="Name19" presStyleLbl="parChTrans1D4" presStyleIdx="1" presStyleCnt="5"/>
      <dgm:spPr/>
      <dgm:t>
        <a:bodyPr/>
        <a:lstStyle/>
        <a:p>
          <a:endParaRPr lang="ru-RU"/>
        </a:p>
      </dgm:t>
    </dgm:pt>
    <dgm:pt modelId="{8A48009F-B3BC-4C01-BB70-EE4E04E7CA81}" type="pres">
      <dgm:prSet presAssocID="{E0DD8AA3-1AE0-4D49-A48B-34A05F18E2F4}" presName="Name21" presStyleCnt="0"/>
      <dgm:spPr/>
    </dgm:pt>
    <dgm:pt modelId="{E94A4523-1214-47F6-B710-64D68790C964}" type="pres">
      <dgm:prSet presAssocID="{E0DD8AA3-1AE0-4D49-A48B-34A05F18E2F4}" presName="level2Shape" presStyleLbl="node4" presStyleIdx="1" presStyleCnt="5" custScaleX="140266"/>
      <dgm:spPr/>
      <dgm:t>
        <a:bodyPr/>
        <a:lstStyle/>
        <a:p>
          <a:endParaRPr lang="ru-RU"/>
        </a:p>
      </dgm:t>
    </dgm:pt>
    <dgm:pt modelId="{B96DE595-7051-497F-87C7-F0C27E1F0552}" type="pres">
      <dgm:prSet presAssocID="{E0DD8AA3-1AE0-4D49-A48B-34A05F18E2F4}" presName="hierChild3" presStyleCnt="0"/>
      <dgm:spPr/>
    </dgm:pt>
    <dgm:pt modelId="{DF9F5698-8A9A-46C5-974D-27F5F5D5A8DD}" type="pres">
      <dgm:prSet presAssocID="{8E5DC4A5-9EFF-4E2B-B3B8-D2E91D20CE71}" presName="Name19" presStyleLbl="parChTrans1D4" presStyleIdx="2" presStyleCnt="5"/>
      <dgm:spPr/>
      <dgm:t>
        <a:bodyPr/>
        <a:lstStyle/>
        <a:p>
          <a:endParaRPr lang="ru-RU"/>
        </a:p>
      </dgm:t>
    </dgm:pt>
    <dgm:pt modelId="{11274733-4E91-46FB-BB09-AC22652A0380}" type="pres">
      <dgm:prSet presAssocID="{7DCBF939-388D-45C7-8631-3635577E2196}" presName="Name21" presStyleCnt="0"/>
      <dgm:spPr/>
    </dgm:pt>
    <dgm:pt modelId="{C4925A84-1EA2-433D-99B9-49180E01B3AE}" type="pres">
      <dgm:prSet presAssocID="{7DCBF939-388D-45C7-8631-3635577E2196}" presName="level2Shape" presStyleLbl="node4" presStyleIdx="2" presStyleCnt="5" custScaleX="140266"/>
      <dgm:spPr/>
      <dgm:t>
        <a:bodyPr/>
        <a:lstStyle/>
        <a:p>
          <a:endParaRPr lang="ru-RU"/>
        </a:p>
      </dgm:t>
    </dgm:pt>
    <dgm:pt modelId="{ABB6E211-57DE-4179-91B0-45F6947897DC}" type="pres">
      <dgm:prSet presAssocID="{7DCBF939-388D-45C7-8631-3635577E2196}" presName="hierChild3" presStyleCnt="0"/>
      <dgm:spPr/>
    </dgm:pt>
    <dgm:pt modelId="{CA6880D7-AA15-4386-985F-A7117025DEBF}" type="pres">
      <dgm:prSet presAssocID="{B4B7BEA7-3369-4268-998C-9E86FFB33F54}" presName="Name19" presStyleLbl="parChTrans1D4" presStyleIdx="3" presStyleCnt="5"/>
      <dgm:spPr/>
      <dgm:t>
        <a:bodyPr/>
        <a:lstStyle/>
        <a:p>
          <a:endParaRPr lang="ru-RU"/>
        </a:p>
      </dgm:t>
    </dgm:pt>
    <dgm:pt modelId="{A6602F66-86A5-4E7D-AF4F-200DA66375E6}" type="pres">
      <dgm:prSet presAssocID="{CE255F67-0BD9-4A2A-8253-F06704F8FD66}" presName="Name21" presStyleCnt="0"/>
      <dgm:spPr/>
    </dgm:pt>
    <dgm:pt modelId="{7EB04F49-F78A-459E-96C0-70358692D86D}" type="pres">
      <dgm:prSet presAssocID="{CE255F67-0BD9-4A2A-8253-F06704F8FD66}" presName="level2Shape" presStyleLbl="node4" presStyleIdx="3" presStyleCnt="5" custScaleX="187514" custScaleY="116767"/>
      <dgm:spPr/>
      <dgm:t>
        <a:bodyPr/>
        <a:lstStyle/>
        <a:p>
          <a:endParaRPr lang="ru-RU"/>
        </a:p>
      </dgm:t>
    </dgm:pt>
    <dgm:pt modelId="{D256BF9F-945D-4625-907B-31F9FDDED71C}" type="pres">
      <dgm:prSet presAssocID="{CE255F67-0BD9-4A2A-8253-F06704F8FD66}" presName="hierChild3" presStyleCnt="0"/>
      <dgm:spPr/>
    </dgm:pt>
    <dgm:pt modelId="{165D1CEF-F3CD-4419-907E-68BECDDEA531}" type="pres">
      <dgm:prSet presAssocID="{30EECC2E-061D-4B42-A2F7-F6A83F0F79DC}" presName="Name19" presStyleLbl="parChTrans1D4" presStyleIdx="4" presStyleCnt="5"/>
      <dgm:spPr/>
      <dgm:t>
        <a:bodyPr/>
        <a:lstStyle/>
        <a:p>
          <a:endParaRPr lang="ru-RU"/>
        </a:p>
      </dgm:t>
    </dgm:pt>
    <dgm:pt modelId="{81269CBC-9971-4E36-99EE-1CE939557668}" type="pres">
      <dgm:prSet presAssocID="{968F9B36-649C-4D42-83F6-D5D4BAD42A95}" presName="Name21" presStyleCnt="0"/>
      <dgm:spPr/>
    </dgm:pt>
    <dgm:pt modelId="{AA4F1CC8-9FA0-443B-9FB1-4792BF351562}" type="pres">
      <dgm:prSet presAssocID="{968F9B36-649C-4D42-83F6-D5D4BAD42A95}" presName="level2Shape" presStyleLbl="node4" presStyleIdx="4" presStyleCnt="5" custScaleX="140266"/>
      <dgm:spPr/>
      <dgm:t>
        <a:bodyPr/>
        <a:lstStyle/>
        <a:p>
          <a:endParaRPr lang="ru-RU"/>
        </a:p>
      </dgm:t>
    </dgm:pt>
    <dgm:pt modelId="{25A3E22A-3306-49F8-A3AB-6686B9D0140E}" type="pres">
      <dgm:prSet presAssocID="{968F9B36-649C-4D42-83F6-D5D4BAD42A95}" presName="hierChild3" presStyleCnt="0"/>
      <dgm:spPr/>
    </dgm:pt>
    <dgm:pt modelId="{DC20BC76-F974-4BB8-9F04-C13D30A91A26}" type="pres">
      <dgm:prSet presAssocID="{FF851E78-7646-4A73-918D-8522C4783C9D}" presName="bgShapesFlow" presStyleCnt="0"/>
      <dgm:spPr/>
    </dgm:pt>
    <dgm:pt modelId="{9F6BF758-6F1A-497B-BA41-3BD3078BDB1C}" type="pres">
      <dgm:prSet presAssocID="{CA6D72C1-8EC2-4E9B-B9D4-777B0ACB601B}" presName="rectComp" presStyleCnt="0"/>
      <dgm:spPr/>
    </dgm:pt>
    <dgm:pt modelId="{6766F4E7-C746-4021-A36F-93773AE7E316}" type="pres">
      <dgm:prSet presAssocID="{CA6D72C1-8EC2-4E9B-B9D4-777B0ACB601B}" presName="bgRect" presStyleLbl="bgShp" presStyleIdx="0" presStyleCnt="5"/>
      <dgm:spPr/>
      <dgm:t>
        <a:bodyPr/>
        <a:lstStyle/>
        <a:p>
          <a:endParaRPr lang="ru-RU"/>
        </a:p>
      </dgm:t>
    </dgm:pt>
    <dgm:pt modelId="{C2696101-F1A5-4AFA-9AC8-3F1995F8EE19}" type="pres">
      <dgm:prSet presAssocID="{CA6D72C1-8EC2-4E9B-B9D4-777B0ACB601B}" presName="bgRectTx" presStyleLbl="bgShp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BC03AA-5701-4160-8471-1E53597C9CDA}" type="pres">
      <dgm:prSet presAssocID="{CA6D72C1-8EC2-4E9B-B9D4-777B0ACB601B}" presName="spComp" presStyleCnt="0"/>
      <dgm:spPr/>
    </dgm:pt>
    <dgm:pt modelId="{D91B8D32-25D8-4325-BBCD-ABB96385FEFE}" type="pres">
      <dgm:prSet presAssocID="{CA6D72C1-8EC2-4E9B-B9D4-777B0ACB601B}" presName="vSp" presStyleCnt="0"/>
      <dgm:spPr/>
    </dgm:pt>
    <dgm:pt modelId="{65850644-D1D8-4402-9FBF-ED738F5E1284}" type="pres">
      <dgm:prSet presAssocID="{E3659E91-CD75-48BB-92EC-2A47B68FF869}" presName="rectComp" presStyleCnt="0"/>
      <dgm:spPr/>
    </dgm:pt>
    <dgm:pt modelId="{9DF74D98-F660-439F-9764-E9AFE0AD1039}" type="pres">
      <dgm:prSet presAssocID="{E3659E91-CD75-48BB-92EC-2A47B68FF869}" presName="bgRect" presStyleLbl="bgShp" presStyleIdx="1" presStyleCnt="5"/>
      <dgm:spPr/>
      <dgm:t>
        <a:bodyPr/>
        <a:lstStyle/>
        <a:p>
          <a:endParaRPr lang="ru-RU"/>
        </a:p>
      </dgm:t>
    </dgm:pt>
    <dgm:pt modelId="{742F646B-AF1A-42B7-A2E2-382DD046922C}" type="pres">
      <dgm:prSet presAssocID="{E3659E91-CD75-48BB-92EC-2A47B68FF869}" presName="bgRectTx" presStyleLbl="bgShp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C97077-B8A6-4599-A1E8-D589EA9ADD33}" type="pres">
      <dgm:prSet presAssocID="{E3659E91-CD75-48BB-92EC-2A47B68FF869}" presName="spComp" presStyleCnt="0"/>
      <dgm:spPr/>
    </dgm:pt>
    <dgm:pt modelId="{F199040D-D5FC-48CD-BC57-9F9B8147E788}" type="pres">
      <dgm:prSet presAssocID="{E3659E91-CD75-48BB-92EC-2A47B68FF869}" presName="vSp" presStyleCnt="0"/>
      <dgm:spPr/>
    </dgm:pt>
    <dgm:pt modelId="{C92F8910-A775-4251-90EA-C3A00BFB8D37}" type="pres">
      <dgm:prSet presAssocID="{49AADE62-CCF4-4981-9C3F-C0D6A635DE14}" presName="rectComp" presStyleCnt="0"/>
      <dgm:spPr/>
    </dgm:pt>
    <dgm:pt modelId="{0FEEAAD2-9B94-48BF-AB68-9035FE542512}" type="pres">
      <dgm:prSet presAssocID="{49AADE62-CCF4-4981-9C3F-C0D6A635DE14}" presName="bgRect" presStyleLbl="bgShp" presStyleIdx="2" presStyleCnt="5"/>
      <dgm:spPr/>
      <dgm:t>
        <a:bodyPr/>
        <a:lstStyle/>
        <a:p>
          <a:endParaRPr lang="ru-RU"/>
        </a:p>
      </dgm:t>
    </dgm:pt>
    <dgm:pt modelId="{BC2806AF-320F-466D-A6EA-17ABCD6C282D}" type="pres">
      <dgm:prSet presAssocID="{49AADE62-CCF4-4981-9C3F-C0D6A635DE14}" presName="bgRectTx" presStyleLbl="bgShp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1DDD55-4E5C-4CC1-8202-ACF3842D5F1D}" type="pres">
      <dgm:prSet presAssocID="{49AADE62-CCF4-4981-9C3F-C0D6A635DE14}" presName="spComp" presStyleCnt="0"/>
      <dgm:spPr/>
    </dgm:pt>
    <dgm:pt modelId="{41DFA380-7523-4BA2-9C96-59392994255A}" type="pres">
      <dgm:prSet presAssocID="{49AADE62-CCF4-4981-9C3F-C0D6A635DE14}" presName="vSp" presStyleCnt="0"/>
      <dgm:spPr/>
    </dgm:pt>
    <dgm:pt modelId="{DF6639A2-E5ED-4ED5-A7B8-971081D49CD1}" type="pres">
      <dgm:prSet presAssocID="{F7FBC3C9-F471-49F0-AC03-CEEE6B9C7A74}" presName="rectComp" presStyleCnt="0"/>
      <dgm:spPr/>
    </dgm:pt>
    <dgm:pt modelId="{51E116E7-A6CE-4D1A-BE4F-ED7F67B1B2E8}" type="pres">
      <dgm:prSet presAssocID="{F7FBC3C9-F471-49F0-AC03-CEEE6B9C7A74}" presName="bgRect" presStyleLbl="bgShp" presStyleIdx="3" presStyleCnt="5" custScaleY="110000" custLinFactNeighborY="2175"/>
      <dgm:spPr/>
      <dgm:t>
        <a:bodyPr/>
        <a:lstStyle/>
        <a:p>
          <a:endParaRPr lang="ru-RU"/>
        </a:p>
      </dgm:t>
    </dgm:pt>
    <dgm:pt modelId="{86D06CE8-2E5C-4123-A440-DBB62B30EA39}" type="pres">
      <dgm:prSet presAssocID="{F7FBC3C9-F471-49F0-AC03-CEEE6B9C7A74}" presName="bgRectTx" presStyleLbl="bgShp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217B0-AF68-4E60-8E49-B6C30C652F84}" type="pres">
      <dgm:prSet presAssocID="{F7FBC3C9-F471-49F0-AC03-CEEE6B9C7A74}" presName="spComp" presStyleCnt="0"/>
      <dgm:spPr/>
    </dgm:pt>
    <dgm:pt modelId="{954CEF65-6189-4276-BAED-EE380E7B1A6A}" type="pres">
      <dgm:prSet presAssocID="{F7FBC3C9-F471-49F0-AC03-CEEE6B9C7A74}" presName="vSp" presStyleCnt="0"/>
      <dgm:spPr/>
    </dgm:pt>
    <dgm:pt modelId="{F8CFEA1F-C906-4A1C-8F6F-6B2168422F97}" type="pres">
      <dgm:prSet presAssocID="{791B0231-7D90-4D0C-91CB-FA874AA8ADEC}" presName="rectComp" presStyleCnt="0"/>
      <dgm:spPr/>
    </dgm:pt>
    <dgm:pt modelId="{898B5942-B6CC-48C0-9721-C6B3FF57A782}" type="pres">
      <dgm:prSet presAssocID="{791B0231-7D90-4D0C-91CB-FA874AA8ADEC}" presName="bgRect" presStyleLbl="bgShp" presStyleIdx="4" presStyleCnt="5" custLinFactNeighborY="11474"/>
      <dgm:spPr/>
      <dgm:t>
        <a:bodyPr/>
        <a:lstStyle/>
        <a:p>
          <a:endParaRPr lang="ru-RU"/>
        </a:p>
      </dgm:t>
    </dgm:pt>
    <dgm:pt modelId="{532E0E9B-1418-4161-B4A5-553ED95C32A2}" type="pres">
      <dgm:prSet presAssocID="{791B0231-7D90-4D0C-91CB-FA874AA8ADEC}" presName="bgRectTx" presStyleLbl="bgShp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574E1A-5BC4-454E-824E-44E4DB9F91B4}" type="presOf" srcId="{CE255F67-0BD9-4A2A-8253-F06704F8FD66}" destId="{7EB04F49-F78A-459E-96C0-70358692D86D}" srcOrd="0" destOrd="0" presId="urn:microsoft.com/office/officeart/2005/8/layout/hierarchy6"/>
    <dgm:cxn modelId="{3BD6E4EE-4EE5-4151-81D7-C5FF9591713D}" srcId="{FF851E78-7646-4A73-918D-8522C4783C9D}" destId="{F7FBC3C9-F471-49F0-AC03-CEEE6B9C7A74}" srcOrd="4" destOrd="0" parTransId="{0642AE6C-21A0-4570-AF0A-ED87D8A8FC75}" sibTransId="{F262100E-9C3D-485E-8123-3BA40EEA7501}"/>
    <dgm:cxn modelId="{51962691-6C1F-4C84-A23A-17758E058EFB}" srcId="{0AC0E0AD-1408-4200-B178-47A8EFAFA3AF}" destId="{4EAAE140-79A8-4C68-9A74-06210D22132D}" srcOrd="0" destOrd="0" parTransId="{171E9EA8-1593-47DB-B103-946D2434589A}" sibTransId="{6C754AEE-8799-449F-85F6-BF4459B182CD}"/>
    <dgm:cxn modelId="{E84E411C-C23C-408F-9967-938F9B2D2ED3}" type="presOf" srcId="{B4B7BEA7-3369-4268-998C-9E86FFB33F54}" destId="{CA6880D7-AA15-4386-985F-A7117025DEBF}" srcOrd="0" destOrd="0" presId="urn:microsoft.com/office/officeart/2005/8/layout/hierarchy6"/>
    <dgm:cxn modelId="{BB1C7365-AFD6-43C7-87A4-CCD74B60A3CC}" type="presOf" srcId="{E3659E91-CD75-48BB-92EC-2A47B68FF869}" destId="{742F646B-AF1A-42B7-A2E2-382DD046922C}" srcOrd="1" destOrd="0" presId="urn:microsoft.com/office/officeart/2005/8/layout/hierarchy6"/>
    <dgm:cxn modelId="{93CC7F61-E0F0-44C5-9E28-93C90D2E6C4D}" type="presOf" srcId="{E0DD8AA3-1AE0-4D49-A48B-34A05F18E2F4}" destId="{E94A4523-1214-47F6-B710-64D68790C964}" srcOrd="0" destOrd="0" presId="urn:microsoft.com/office/officeart/2005/8/layout/hierarchy6"/>
    <dgm:cxn modelId="{6C529E90-97BB-4261-9108-5583F4A077C6}" srcId="{FF851E78-7646-4A73-918D-8522C4783C9D}" destId="{E3659E91-CD75-48BB-92EC-2A47B68FF869}" srcOrd="2" destOrd="0" parTransId="{4C665E6E-3900-4544-9F0A-7907462FD2F7}" sibTransId="{6B61B4F4-5F93-4B2A-983D-7E376A310DE5}"/>
    <dgm:cxn modelId="{CDA2853F-8D6E-4743-ACD5-FD03357C28E5}" type="presOf" srcId="{8E5DC4A5-9EFF-4E2B-B3B8-D2E91D20CE71}" destId="{DF9F5698-8A9A-46C5-974D-27F5F5D5A8DD}" srcOrd="0" destOrd="0" presId="urn:microsoft.com/office/officeart/2005/8/layout/hierarchy6"/>
    <dgm:cxn modelId="{4ECE7FFC-5502-4F3A-A767-1ED1C9A3840A}" type="presOf" srcId="{CF34D43E-534B-41B5-8A76-73954D332FED}" destId="{F2453C1A-AEA6-4392-B0B1-A85DA05A521D}" srcOrd="0" destOrd="0" presId="urn:microsoft.com/office/officeart/2005/8/layout/hierarchy6"/>
    <dgm:cxn modelId="{8432B3E6-8D21-4D2B-9D95-968D50AD6B18}" type="presOf" srcId="{0AC0E0AD-1408-4200-B178-47A8EFAFA3AF}" destId="{ED38E62D-4EB4-4CB3-AAFC-3D588852586F}" srcOrd="0" destOrd="0" presId="urn:microsoft.com/office/officeart/2005/8/layout/hierarchy6"/>
    <dgm:cxn modelId="{6DB62F56-2C74-4C4C-8BC4-956640B46639}" type="presOf" srcId="{49AADE62-CCF4-4981-9C3F-C0D6A635DE14}" destId="{BC2806AF-320F-466D-A6EA-17ABCD6C282D}" srcOrd="1" destOrd="0" presId="urn:microsoft.com/office/officeart/2005/8/layout/hierarchy6"/>
    <dgm:cxn modelId="{2AC39566-FA75-43E7-87FA-F0CEE298231B}" type="presOf" srcId="{F7FBC3C9-F471-49F0-AC03-CEEE6B9C7A74}" destId="{86D06CE8-2E5C-4123-A440-DBB62B30EA39}" srcOrd="1" destOrd="0" presId="urn:microsoft.com/office/officeart/2005/8/layout/hierarchy6"/>
    <dgm:cxn modelId="{64EDA372-4520-45AF-A666-D75FEC855039}" srcId="{CF34D43E-534B-41B5-8A76-73954D332FED}" destId="{E0DD8AA3-1AE0-4D49-A48B-34A05F18E2F4}" srcOrd="0" destOrd="0" parTransId="{B89CD37C-C5DA-4C1A-BAE5-48CB8A0A214E}" sibTransId="{CE3250D2-C80C-4C87-BC12-6965B4EB6208}"/>
    <dgm:cxn modelId="{98D42D7F-14A2-41A0-B188-BD278BE80B12}" srcId="{CE255F67-0BD9-4A2A-8253-F06704F8FD66}" destId="{968F9B36-649C-4D42-83F6-D5D4BAD42A95}" srcOrd="0" destOrd="0" parTransId="{30EECC2E-061D-4B42-A2F7-F6A83F0F79DC}" sibTransId="{273843B5-15CA-4072-8271-4D32440EB3F4}"/>
    <dgm:cxn modelId="{3FC1D47F-9659-4AD7-BA18-C406134CEFB3}" type="presOf" srcId="{8F54B0EB-4FB7-4946-8ED2-D6DB0506FCBA}" destId="{A937EA05-9437-4DC6-9072-77DA1E2B0313}" srcOrd="0" destOrd="0" presId="urn:microsoft.com/office/officeart/2005/8/layout/hierarchy6"/>
    <dgm:cxn modelId="{D5B41650-C282-443A-8FDF-762C04FA0852}" type="presOf" srcId="{E3659E91-CD75-48BB-92EC-2A47B68FF869}" destId="{9DF74D98-F660-439F-9764-E9AFE0AD1039}" srcOrd="0" destOrd="0" presId="urn:microsoft.com/office/officeart/2005/8/layout/hierarchy6"/>
    <dgm:cxn modelId="{D09A5B81-933F-4B93-B486-7F3807CF115C}" srcId="{4EAAE140-79A8-4C68-9A74-06210D22132D}" destId="{CE255F67-0BD9-4A2A-8253-F06704F8FD66}" srcOrd="1" destOrd="0" parTransId="{B4B7BEA7-3369-4268-998C-9E86FFB33F54}" sibTransId="{37BECE23-22D9-4AF0-BE56-9E2EF59A8FAE}"/>
    <dgm:cxn modelId="{532C4EB6-71F8-4C1C-A461-0F84A992D6FF}" type="presOf" srcId="{FF851E78-7646-4A73-918D-8522C4783C9D}" destId="{26CA5009-EE5B-4866-8C78-6367BF805176}" srcOrd="0" destOrd="0" presId="urn:microsoft.com/office/officeart/2005/8/layout/hierarchy6"/>
    <dgm:cxn modelId="{2EEE6D58-1E59-4D8D-81A7-A6BB5CD28E01}" type="presOf" srcId="{791B0231-7D90-4D0C-91CB-FA874AA8ADEC}" destId="{532E0E9B-1418-4161-B4A5-553ED95C32A2}" srcOrd="1" destOrd="0" presId="urn:microsoft.com/office/officeart/2005/8/layout/hierarchy6"/>
    <dgm:cxn modelId="{388646B2-393B-4F58-83D8-AF3AC6CC6FAB}" type="presOf" srcId="{171E9EA8-1593-47DB-B103-946D2434589A}" destId="{7F8A5DD9-0A4C-47C3-809D-C31DCFC9860B}" srcOrd="0" destOrd="0" presId="urn:microsoft.com/office/officeart/2005/8/layout/hierarchy6"/>
    <dgm:cxn modelId="{7A3E2950-FBA2-4C6D-9BE7-41E691ECC198}" srcId="{FF851E78-7646-4A73-918D-8522C4783C9D}" destId="{791B0231-7D90-4D0C-91CB-FA874AA8ADEC}" srcOrd="5" destOrd="0" parTransId="{A42DDCC1-3A8D-410F-B865-11602C20DA3D}" sibTransId="{CD67CFE3-0C76-41C2-9E66-C2B15DB587E5}"/>
    <dgm:cxn modelId="{10CEABFB-818B-4A1B-82CF-A2EECE4790CE}" srcId="{CF34D43E-534B-41B5-8A76-73954D332FED}" destId="{7DCBF939-388D-45C7-8631-3635577E2196}" srcOrd="1" destOrd="0" parTransId="{8E5DC4A5-9EFF-4E2B-B3B8-D2E91D20CE71}" sibTransId="{E70166BB-45F1-4D09-9D34-EA19DE5585CA}"/>
    <dgm:cxn modelId="{5E7E50E6-3EC5-4A79-8597-C233C8B7B835}" srcId="{FF851E78-7646-4A73-918D-8522C4783C9D}" destId="{CA6D72C1-8EC2-4E9B-B9D4-777B0ACB601B}" srcOrd="1" destOrd="0" parTransId="{EE4BCFC1-61EA-49C1-B448-B49937913C37}" sibTransId="{CE31910A-466D-4638-87C7-D0DA71640835}"/>
    <dgm:cxn modelId="{E8898432-E071-45F3-B2F1-A92787A0E781}" type="presOf" srcId="{968F9B36-649C-4D42-83F6-D5D4BAD42A95}" destId="{AA4F1CC8-9FA0-443B-9FB1-4792BF351562}" srcOrd="0" destOrd="0" presId="urn:microsoft.com/office/officeart/2005/8/layout/hierarchy6"/>
    <dgm:cxn modelId="{6935A188-0D87-47C2-9B36-AB907A2ACC05}" type="presOf" srcId="{5D1463CA-BCAA-483E-9390-01D54FBDFA92}" destId="{279E4D56-79D5-48B1-819A-618881C5B462}" srcOrd="0" destOrd="0" presId="urn:microsoft.com/office/officeart/2005/8/layout/hierarchy6"/>
    <dgm:cxn modelId="{34DD1E4C-8B41-4BB8-AD1B-582F0948D6EA}" type="presOf" srcId="{F7FBC3C9-F471-49F0-AC03-CEEE6B9C7A74}" destId="{51E116E7-A6CE-4D1A-BE4F-ED7F67B1B2E8}" srcOrd="0" destOrd="0" presId="urn:microsoft.com/office/officeart/2005/8/layout/hierarchy6"/>
    <dgm:cxn modelId="{6E2E9088-135E-4897-BC00-49FAB203887E}" type="presOf" srcId="{49AADE62-CCF4-4981-9C3F-C0D6A635DE14}" destId="{0FEEAAD2-9B94-48BF-AB68-9035FE542512}" srcOrd="0" destOrd="0" presId="urn:microsoft.com/office/officeart/2005/8/layout/hierarchy6"/>
    <dgm:cxn modelId="{822D4233-4DC9-488A-98E6-A6636F9A2A6E}" type="presOf" srcId="{7DCBF939-388D-45C7-8631-3635577E2196}" destId="{C4925A84-1EA2-433D-99B9-49180E01B3AE}" srcOrd="0" destOrd="0" presId="urn:microsoft.com/office/officeart/2005/8/layout/hierarchy6"/>
    <dgm:cxn modelId="{3A868E46-09E2-461B-A7BB-FE79D983C128}" type="presOf" srcId="{B89CD37C-C5DA-4C1A-BAE5-48CB8A0A214E}" destId="{533BD828-E1DA-4E8C-8F4B-1583CCB09DAF}" srcOrd="0" destOrd="0" presId="urn:microsoft.com/office/officeart/2005/8/layout/hierarchy6"/>
    <dgm:cxn modelId="{ACA9E3D1-C27D-40C3-80D3-1861C7DF6F0B}" srcId="{FF851E78-7646-4A73-918D-8522C4783C9D}" destId="{49AADE62-CCF4-4981-9C3F-C0D6A635DE14}" srcOrd="3" destOrd="0" parTransId="{7B53027B-C7BC-48CD-B442-92549F5910C6}" sibTransId="{9BF3EBF8-FDDD-4F88-95F2-8AC30D2A801D}"/>
    <dgm:cxn modelId="{21C245C0-1A4C-4E90-94EE-81D427B859D4}" srcId="{4EAAE140-79A8-4C68-9A74-06210D22132D}" destId="{CF34D43E-534B-41B5-8A76-73954D332FED}" srcOrd="0" destOrd="0" parTransId="{CC64BD75-25E9-47AB-BC53-34F1386DA403}" sibTransId="{9D65143A-5490-45C1-B315-A4CCDE06291C}"/>
    <dgm:cxn modelId="{96FB6558-55AC-41E8-91CB-BFF035EEC06C}" srcId="{8F54B0EB-4FB7-4946-8ED2-D6DB0506FCBA}" destId="{0AC0E0AD-1408-4200-B178-47A8EFAFA3AF}" srcOrd="0" destOrd="0" parTransId="{5D1463CA-BCAA-483E-9390-01D54FBDFA92}" sibTransId="{5AF89F57-9902-4B10-AF06-AFE99C8ACE81}"/>
    <dgm:cxn modelId="{0068FDE3-C772-45DA-B016-6382FD4BFF7C}" type="presOf" srcId="{CC64BD75-25E9-47AB-BC53-34F1386DA403}" destId="{CCF8668B-3388-4286-ABA0-B242DDD5C2BF}" srcOrd="0" destOrd="0" presId="urn:microsoft.com/office/officeart/2005/8/layout/hierarchy6"/>
    <dgm:cxn modelId="{DBDABCF6-011D-4F65-8F92-CE5AECBDDDC0}" type="presOf" srcId="{30EECC2E-061D-4B42-A2F7-F6A83F0F79DC}" destId="{165D1CEF-F3CD-4419-907E-68BECDDEA531}" srcOrd="0" destOrd="0" presId="urn:microsoft.com/office/officeart/2005/8/layout/hierarchy6"/>
    <dgm:cxn modelId="{37F3BD6D-EFEE-4ECE-BABF-C8A4B19BD54B}" type="presOf" srcId="{CA6D72C1-8EC2-4E9B-B9D4-777B0ACB601B}" destId="{6766F4E7-C746-4021-A36F-93773AE7E316}" srcOrd="0" destOrd="0" presId="urn:microsoft.com/office/officeart/2005/8/layout/hierarchy6"/>
    <dgm:cxn modelId="{06C159A3-3565-402A-B882-00F1847686D8}" type="presOf" srcId="{4EAAE140-79A8-4C68-9A74-06210D22132D}" destId="{ED87D29E-5F48-4968-A76D-266AA5F81FBC}" srcOrd="0" destOrd="0" presId="urn:microsoft.com/office/officeart/2005/8/layout/hierarchy6"/>
    <dgm:cxn modelId="{C245B49E-A781-4533-A47B-E0C08E1444CC}" srcId="{FF851E78-7646-4A73-918D-8522C4783C9D}" destId="{8F54B0EB-4FB7-4946-8ED2-D6DB0506FCBA}" srcOrd="0" destOrd="0" parTransId="{E141D7BA-A47B-4843-A3BB-FAD65C317C91}" sibTransId="{4933420F-A9FC-4AE2-B9B4-93430544F0E4}"/>
    <dgm:cxn modelId="{052600E1-6D86-4690-BC32-75873EA5F2CC}" type="presOf" srcId="{CA6D72C1-8EC2-4E9B-B9D4-777B0ACB601B}" destId="{C2696101-F1A5-4AFA-9AC8-3F1995F8EE19}" srcOrd="1" destOrd="0" presId="urn:microsoft.com/office/officeart/2005/8/layout/hierarchy6"/>
    <dgm:cxn modelId="{42870915-E0EC-4765-823D-2C44B6C55172}" type="presOf" srcId="{791B0231-7D90-4D0C-91CB-FA874AA8ADEC}" destId="{898B5942-B6CC-48C0-9721-C6B3FF57A782}" srcOrd="0" destOrd="0" presId="urn:microsoft.com/office/officeart/2005/8/layout/hierarchy6"/>
    <dgm:cxn modelId="{FCEB16B6-00B0-492E-821A-6E798F0CFC3E}" type="presParOf" srcId="{26CA5009-EE5B-4866-8C78-6367BF805176}" destId="{B9077906-F5D9-4150-885B-106E9AC554B9}" srcOrd="0" destOrd="0" presId="urn:microsoft.com/office/officeart/2005/8/layout/hierarchy6"/>
    <dgm:cxn modelId="{DB89DF75-A8EA-43C3-BEAE-7E7FE598A6B7}" type="presParOf" srcId="{B9077906-F5D9-4150-885B-106E9AC554B9}" destId="{1DB6068D-A993-4224-A66E-65136D444074}" srcOrd="0" destOrd="0" presId="urn:microsoft.com/office/officeart/2005/8/layout/hierarchy6"/>
    <dgm:cxn modelId="{6EB72517-83D7-439B-830B-396F9BA89F9D}" type="presParOf" srcId="{B9077906-F5D9-4150-885B-106E9AC554B9}" destId="{FACD0E80-B82B-49DF-98E3-8CCC6FD0070F}" srcOrd="1" destOrd="0" presId="urn:microsoft.com/office/officeart/2005/8/layout/hierarchy6"/>
    <dgm:cxn modelId="{0E622632-8AF9-4C4B-AEF2-A84E97FBF255}" type="presParOf" srcId="{FACD0E80-B82B-49DF-98E3-8CCC6FD0070F}" destId="{8D6004F6-F46B-4012-BDEB-3495F540ACDC}" srcOrd="0" destOrd="0" presId="urn:microsoft.com/office/officeart/2005/8/layout/hierarchy6"/>
    <dgm:cxn modelId="{3F8EAD08-2714-44D5-A2E6-E86CA1ECD766}" type="presParOf" srcId="{8D6004F6-F46B-4012-BDEB-3495F540ACDC}" destId="{A937EA05-9437-4DC6-9072-77DA1E2B0313}" srcOrd="0" destOrd="0" presId="urn:microsoft.com/office/officeart/2005/8/layout/hierarchy6"/>
    <dgm:cxn modelId="{CAF86433-5605-40A5-9117-1FE91B55EB79}" type="presParOf" srcId="{8D6004F6-F46B-4012-BDEB-3495F540ACDC}" destId="{EC77BF07-4FA0-4BA7-9E8A-D864B34575D4}" srcOrd="1" destOrd="0" presId="urn:microsoft.com/office/officeart/2005/8/layout/hierarchy6"/>
    <dgm:cxn modelId="{DC7EE27C-C3CE-4FC6-BCAB-B59A4C2917AF}" type="presParOf" srcId="{EC77BF07-4FA0-4BA7-9E8A-D864B34575D4}" destId="{279E4D56-79D5-48B1-819A-618881C5B462}" srcOrd="0" destOrd="0" presId="urn:microsoft.com/office/officeart/2005/8/layout/hierarchy6"/>
    <dgm:cxn modelId="{A55A8434-89CC-42C6-B99D-1940E253C644}" type="presParOf" srcId="{EC77BF07-4FA0-4BA7-9E8A-D864B34575D4}" destId="{23C0FCD8-0555-42F0-9D74-8816A268D449}" srcOrd="1" destOrd="0" presId="urn:microsoft.com/office/officeart/2005/8/layout/hierarchy6"/>
    <dgm:cxn modelId="{71C576A8-6812-4A51-BB83-55BA8EEEDB3A}" type="presParOf" srcId="{23C0FCD8-0555-42F0-9D74-8816A268D449}" destId="{ED38E62D-4EB4-4CB3-AAFC-3D588852586F}" srcOrd="0" destOrd="0" presId="urn:microsoft.com/office/officeart/2005/8/layout/hierarchy6"/>
    <dgm:cxn modelId="{391B662F-E430-41AC-84BB-BE85C5D063CD}" type="presParOf" srcId="{23C0FCD8-0555-42F0-9D74-8816A268D449}" destId="{C7A9DEE3-183A-45AA-995B-60CF2FF42D39}" srcOrd="1" destOrd="0" presId="urn:microsoft.com/office/officeart/2005/8/layout/hierarchy6"/>
    <dgm:cxn modelId="{B7433918-9C8C-4D0F-A52B-1693F94776E3}" type="presParOf" srcId="{C7A9DEE3-183A-45AA-995B-60CF2FF42D39}" destId="{7F8A5DD9-0A4C-47C3-809D-C31DCFC9860B}" srcOrd="0" destOrd="0" presId="urn:microsoft.com/office/officeart/2005/8/layout/hierarchy6"/>
    <dgm:cxn modelId="{3401522F-4738-46B0-B969-0E66E72361DD}" type="presParOf" srcId="{C7A9DEE3-183A-45AA-995B-60CF2FF42D39}" destId="{9BE0EAD4-E33B-4465-9F56-6957F225B402}" srcOrd="1" destOrd="0" presId="urn:microsoft.com/office/officeart/2005/8/layout/hierarchy6"/>
    <dgm:cxn modelId="{6E70FFC0-C903-4F5F-B976-0FAA0D2C7A59}" type="presParOf" srcId="{9BE0EAD4-E33B-4465-9F56-6957F225B402}" destId="{ED87D29E-5F48-4968-A76D-266AA5F81FBC}" srcOrd="0" destOrd="0" presId="urn:microsoft.com/office/officeart/2005/8/layout/hierarchy6"/>
    <dgm:cxn modelId="{F2D187A9-2F17-47CB-9DBF-60306C5277B1}" type="presParOf" srcId="{9BE0EAD4-E33B-4465-9F56-6957F225B402}" destId="{672FC072-05D3-434D-A55C-6B7C5DCCBA4F}" srcOrd="1" destOrd="0" presId="urn:microsoft.com/office/officeart/2005/8/layout/hierarchy6"/>
    <dgm:cxn modelId="{23A81C06-E764-42DE-A8F4-5D9F0D4D7465}" type="presParOf" srcId="{672FC072-05D3-434D-A55C-6B7C5DCCBA4F}" destId="{CCF8668B-3388-4286-ABA0-B242DDD5C2BF}" srcOrd="0" destOrd="0" presId="urn:microsoft.com/office/officeart/2005/8/layout/hierarchy6"/>
    <dgm:cxn modelId="{74511E8B-72BE-40D1-9962-C887AF4D1485}" type="presParOf" srcId="{672FC072-05D3-434D-A55C-6B7C5DCCBA4F}" destId="{EE92A7A4-CA16-4D89-9CE0-4D9F57AE5BBD}" srcOrd="1" destOrd="0" presId="urn:microsoft.com/office/officeart/2005/8/layout/hierarchy6"/>
    <dgm:cxn modelId="{5C69A776-02EB-4529-ABA4-45ED5C9BBF1E}" type="presParOf" srcId="{EE92A7A4-CA16-4D89-9CE0-4D9F57AE5BBD}" destId="{F2453C1A-AEA6-4392-B0B1-A85DA05A521D}" srcOrd="0" destOrd="0" presId="urn:microsoft.com/office/officeart/2005/8/layout/hierarchy6"/>
    <dgm:cxn modelId="{7B689B7E-595C-4831-9F74-FED9EE6439D2}" type="presParOf" srcId="{EE92A7A4-CA16-4D89-9CE0-4D9F57AE5BBD}" destId="{CAA86405-63DA-4B86-A128-0F50FF789813}" srcOrd="1" destOrd="0" presId="urn:microsoft.com/office/officeart/2005/8/layout/hierarchy6"/>
    <dgm:cxn modelId="{EA44A750-823D-43E0-8EDE-9545EABABA6A}" type="presParOf" srcId="{CAA86405-63DA-4B86-A128-0F50FF789813}" destId="{533BD828-E1DA-4E8C-8F4B-1583CCB09DAF}" srcOrd="0" destOrd="0" presId="urn:microsoft.com/office/officeart/2005/8/layout/hierarchy6"/>
    <dgm:cxn modelId="{56E5BEFB-BAEB-4EB4-8EA5-31A81D3D3403}" type="presParOf" srcId="{CAA86405-63DA-4B86-A128-0F50FF789813}" destId="{8A48009F-B3BC-4C01-BB70-EE4E04E7CA81}" srcOrd="1" destOrd="0" presId="urn:microsoft.com/office/officeart/2005/8/layout/hierarchy6"/>
    <dgm:cxn modelId="{50B57A76-8A87-4431-954A-18A057EBD5F0}" type="presParOf" srcId="{8A48009F-B3BC-4C01-BB70-EE4E04E7CA81}" destId="{E94A4523-1214-47F6-B710-64D68790C964}" srcOrd="0" destOrd="0" presId="urn:microsoft.com/office/officeart/2005/8/layout/hierarchy6"/>
    <dgm:cxn modelId="{C06E0536-6867-4BB6-AD55-FCA4D4BEFF78}" type="presParOf" srcId="{8A48009F-B3BC-4C01-BB70-EE4E04E7CA81}" destId="{B96DE595-7051-497F-87C7-F0C27E1F0552}" srcOrd="1" destOrd="0" presId="urn:microsoft.com/office/officeart/2005/8/layout/hierarchy6"/>
    <dgm:cxn modelId="{9269808A-46BE-4255-B253-ECCCBF5BB751}" type="presParOf" srcId="{CAA86405-63DA-4B86-A128-0F50FF789813}" destId="{DF9F5698-8A9A-46C5-974D-27F5F5D5A8DD}" srcOrd="2" destOrd="0" presId="urn:microsoft.com/office/officeart/2005/8/layout/hierarchy6"/>
    <dgm:cxn modelId="{F23FD7EB-1679-430C-A4D6-145B4448E0E1}" type="presParOf" srcId="{CAA86405-63DA-4B86-A128-0F50FF789813}" destId="{11274733-4E91-46FB-BB09-AC22652A0380}" srcOrd="3" destOrd="0" presId="urn:microsoft.com/office/officeart/2005/8/layout/hierarchy6"/>
    <dgm:cxn modelId="{31667B1F-E75A-40D9-8664-A0730A5AB2CE}" type="presParOf" srcId="{11274733-4E91-46FB-BB09-AC22652A0380}" destId="{C4925A84-1EA2-433D-99B9-49180E01B3AE}" srcOrd="0" destOrd="0" presId="urn:microsoft.com/office/officeart/2005/8/layout/hierarchy6"/>
    <dgm:cxn modelId="{16E2D9AF-A72C-4DB3-AC86-15447EA64354}" type="presParOf" srcId="{11274733-4E91-46FB-BB09-AC22652A0380}" destId="{ABB6E211-57DE-4179-91B0-45F6947897DC}" srcOrd="1" destOrd="0" presId="urn:microsoft.com/office/officeart/2005/8/layout/hierarchy6"/>
    <dgm:cxn modelId="{AA3CE1EC-C6B5-418B-8F8C-F5AFC38AA490}" type="presParOf" srcId="{672FC072-05D3-434D-A55C-6B7C5DCCBA4F}" destId="{CA6880D7-AA15-4386-985F-A7117025DEBF}" srcOrd="2" destOrd="0" presId="urn:microsoft.com/office/officeart/2005/8/layout/hierarchy6"/>
    <dgm:cxn modelId="{A580130A-E841-40AC-B74B-EA9ACBCB04E7}" type="presParOf" srcId="{672FC072-05D3-434D-A55C-6B7C5DCCBA4F}" destId="{A6602F66-86A5-4E7D-AF4F-200DA66375E6}" srcOrd="3" destOrd="0" presId="urn:microsoft.com/office/officeart/2005/8/layout/hierarchy6"/>
    <dgm:cxn modelId="{CE72809D-7ACC-48DA-A204-7F479B8BB9F3}" type="presParOf" srcId="{A6602F66-86A5-4E7D-AF4F-200DA66375E6}" destId="{7EB04F49-F78A-459E-96C0-70358692D86D}" srcOrd="0" destOrd="0" presId="urn:microsoft.com/office/officeart/2005/8/layout/hierarchy6"/>
    <dgm:cxn modelId="{D9F30459-0DCB-496E-B20C-40101F092193}" type="presParOf" srcId="{A6602F66-86A5-4E7D-AF4F-200DA66375E6}" destId="{D256BF9F-945D-4625-907B-31F9FDDED71C}" srcOrd="1" destOrd="0" presId="urn:microsoft.com/office/officeart/2005/8/layout/hierarchy6"/>
    <dgm:cxn modelId="{F2CBDF73-40C2-42CE-8749-DA2EE27320D0}" type="presParOf" srcId="{D256BF9F-945D-4625-907B-31F9FDDED71C}" destId="{165D1CEF-F3CD-4419-907E-68BECDDEA531}" srcOrd="0" destOrd="0" presId="urn:microsoft.com/office/officeart/2005/8/layout/hierarchy6"/>
    <dgm:cxn modelId="{E64725E5-5D40-4861-AA3A-D8E5AAD731A6}" type="presParOf" srcId="{D256BF9F-945D-4625-907B-31F9FDDED71C}" destId="{81269CBC-9971-4E36-99EE-1CE939557668}" srcOrd="1" destOrd="0" presId="urn:microsoft.com/office/officeart/2005/8/layout/hierarchy6"/>
    <dgm:cxn modelId="{D4D23D22-D6BD-411D-8704-2CAA81FA8609}" type="presParOf" srcId="{81269CBC-9971-4E36-99EE-1CE939557668}" destId="{AA4F1CC8-9FA0-443B-9FB1-4792BF351562}" srcOrd="0" destOrd="0" presId="urn:microsoft.com/office/officeart/2005/8/layout/hierarchy6"/>
    <dgm:cxn modelId="{FFDD2C3C-1018-4451-839A-34DCE12EAE29}" type="presParOf" srcId="{81269CBC-9971-4E36-99EE-1CE939557668}" destId="{25A3E22A-3306-49F8-A3AB-6686B9D0140E}" srcOrd="1" destOrd="0" presId="urn:microsoft.com/office/officeart/2005/8/layout/hierarchy6"/>
    <dgm:cxn modelId="{095958AB-34E7-41D4-BD7B-5917CD606321}" type="presParOf" srcId="{26CA5009-EE5B-4866-8C78-6367BF805176}" destId="{DC20BC76-F974-4BB8-9F04-C13D30A91A26}" srcOrd="1" destOrd="0" presId="urn:microsoft.com/office/officeart/2005/8/layout/hierarchy6"/>
    <dgm:cxn modelId="{C13E34CA-3B5D-4CFB-A8D8-EBCE44E3098B}" type="presParOf" srcId="{DC20BC76-F974-4BB8-9F04-C13D30A91A26}" destId="{9F6BF758-6F1A-497B-BA41-3BD3078BDB1C}" srcOrd="0" destOrd="0" presId="urn:microsoft.com/office/officeart/2005/8/layout/hierarchy6"/>
    <dgm:cxn modelId="{393FE751-FAD1-47D1-960E-4B252A505DC1}" type="presParOf" srcId="{9F6BF758-6F1A-497B-BA41-3BD3078BDB1C}" destId="{6766F4E7-C746-4021-A36F-93773AE7E316}" srcOrd="0" destOrd="0" presId="urn:microsoft.com/office/officeart/2005/8/layout/hierarchy6"/>
    <dgm:cxn modelId="{8BE7DF0F-45FD-4BC1-9A30-B7F3D4F180CF}" type="presParOf" srcId="{9F6BF758-6F1A-497B-BA41-3BD3078BDB1C}" destId="{C2696101-F1A5-4AFA-9AC8-3F1995F8EE19}" srcOrd="1" destOrd="0" presId="urn:microsoft.com/office/officeart/2005/8/layout/hierarchy6"/>
    <dgm:cxn modelId="{49961C65-1256-4880-AE24-E686D8169A91}" type="presParOf" srcId="{DC20BC76-F974-4BB8-9F04-C13D30A91A26}" destId="{ACBC03AA-5701-4160-8471-1E53597C9CDA}" srcOrd="1" destOrd="0" presId="urn:microsoft.com/office/officeart/2005/8/layout/hierarchy6"/>
    <dgm:cxn modelId="{EE419F79-9B7B-4C03-A086-454A5565FED9}" type="presParOf" srcId="{ACBC03AA-5701-4160-8471-1E53597C9CDA}" destId="{D91B8D32-25D8-4325-BBCD-ABB96385FEFE}" srcOrd="0" destOrd="0" presId="urn:microsoft.com/office/officeart/2005/8/layout/hierarchy6"/>
    <dgm:cxn modelId="{593FA605-EDEE-45A4-A858-BD6D1AAB2619}" type="presParOf" srcId="{DC20BC76-F974-4BB8-9F04-C13D30A91A26}" destId="{65850644-D1D8-4402-9FBF-ED738F5E1284}" srcOrd="2" destOrd="0" presId="urn:microsoft.com/office/officeart/2005/8/layout/hierarchy6"/>
    <dgm:cxn modelId="{949AE70C-C3D1-4AE9-B860-DA5EA8D6F790}" type="presParOf" srcId="{65850644-D1D8-4402-9FBF-ED738F5E1284}" destId="{9DF74D98-F660-439F-9764-E9AFE0AD1039}" srcOrd="0" destOrd="0" presId="urn:microsoft.com/office/officeart/2005/8/layout/hierarchy6"/>
    <dgm:cxn modelId="{35903B4F-6FB3-424F-A1C2-5E965554D8A9}" type="presParOf" srcId="{65850644-D1D8-4402-9FBF-ED738F5E1284}" destId="{742F646B-AF1A-42B7-A2E2-382DD046922C}" srcOrd="1" destOrd="0" presId="urn:microsoft.com/office/officeart/2005/8/layout/hierarchy6"/>
    <dgm:cxn modelId="{72743122-5A84-44BE-90FD-1D6B9168B785}" type="presParOf" srcId="{DC20BC76-F974-4BB8-9F04-C13D30A91A26}" destId="{2DC97077-B8A6-4599-A1E8-D589EA9ADD33}" srcOrd="3" destOrd="0" presId="urn:microsoft.com/office/officeart/2005/8/layout/hierarchy6"/>
    <dgm:cxn modelId="{F92CAF2A-39A0-4CC2-A0C3-F8E56D4AF133}" type="presParOf" srcId="{2DC97077-B8A6-4599-A1E8-D589EA9ADD33}" destId="{F199040D-D5FC-48CD-BC57-9F9B8147E788}" srcOrd="0" destOrd="0" presId="urn:microsoft.com/office/officeart/2005/8/layout/hierarchy6"/>
    <dgm:cxn modelId="{BE69362D-BE71-41EF-9305-577552F1DB7F}" type="presParOf" srcId="{DC20BC76-F974-4BB8-9F04-C13D30A91A26}" destId="{C92F8910-A775-4251-90EA-C3A00BFB8D37}" srcOrd="4" destOrd="0" presId="urn:microsoft.com/office/officeart/2005/8/layout/hierarchy6"/>
    <dgm:cxn modelId="{A8E372FE-E98E-4F1D-B78D-517ECBF07C31}" type="presParOf" srcId="{C92F8910-A775-4251-90EA-C3A00BFB8D37}" destId="{0FEEAAD2-9B94-48BF-AB68-9035FE542512}" srcOrd="0" destOrd="0" presId="urn:microsoft.com/office/officeart/2005/8/layout/hierarchy6"/>
    <dgm:cxn modelId="{51F9045A-A802-4552-B4DB-37AC440A91F0}" type="presParOf" srcId="{C92F8910-A775-4251-90EA-C3A00BFB8D37}" destId="{BC2806AF-320F-466D-A6EA-17ABCD6C282D}" srcOrd="1" destOrd="0" presId="urn:microsoft.com/office/officeart/2005/8/layout/hierarchy6"/>
    <dgm:cxn modelId="{F6029CCC-63CD-46E7-B6B8-C1555957354E}" type="presParOf" srcId="{DC20BC76-F974-4BB8-9F04-C13D30A91A26}" destId="{531DDD55-4E5C-4CC1-8202-ACF3842D5F1D}" srcOrd="5" destOrd="0" presId="urn:microsoft.com/office/officeart/2005/8/layout/hierarchy6"/>
    <dgm:cxn modelId="{323C44E1-8518-4A9D-AAC5-A06D00BB99DD}" type="presParOf" srcId="{531DDD55-4E5C-4CC1-8202-ACF3842D5F1D}" destId="{41DFA380-7523-4BA2-9C96-59392994255A}" srcOrd="0" destOrd="0" presId="urn:microsoft.com/office/officeart/2005/8/layout/hierarchy6"/>
    <dgm:cxn modelId="{413B8087-3EF6-42A1-8344-33ED50363772}" type="presParOf" srcId="{DC20BC76-F974-4BB8-9F04-C13D30A91A26}" destId="{DF6639A2-E5ED-4ED5-A7B8-971081D49CD1}" srcOrd="6" destOrd="0" presId="urn:microsoft.com/office/officeart/2005/8/layout/hierarchy6"/>
    <dgm:cxn modelId="{814374B5-4233-4569-95B8-6712FFD78FBF}" type="presParOf" srcId="{DF6639A2-E5ED-4ED5-A7B8-971081D49CD1}" destId="{51E116E7-A6CE-4D1A-BE4F-ED7F67B1B2E8}" srcOrd="0" destOrd="0" presId="urn:microsoft.com/office/officeart/2005/8/layout/hierarchy6"/>
    <dgm:cxn modelId="{B271F06B-5DC1-4D89-9EAC-56357CCA0D51}" type="presParOf" srcId="{DF6639A2-E5ED-4ED5-A7B8-971081D49CD1}" destId="{86D06CE8-2E5C-4123-A440-DBB62B30EA39}" srcOrd="1" destOrd="0" presId="urn:microsoft.com/office/officeart/2005/8/layout/hierarchy6"/>
    <dgm:cxn modelId="{8B1C13E1-6AF2-4444-AACC-2CF54A3D535C}" type="presParOf" srcId="{DC20BC76-F974-4BB8-9F04-C13D30A91A26}" destId="{767217B0-AF68-4E60-8E49-B6C30C652F84}" srcOrd="7" destOrd="0" presId="urn:microsoft.com/office/officeart/2005/8/layout/hierarchy6"/>
    <dgm:cxn modelId="{4D917523-880A-4010-AD96-C9E6EEE17D45}" type="presParOf" srcId="{767217B0-AF68-4E60-8E49-B6C30C652F84}" destId="{954CEF65-6189-4276-BAED-EE380E7B1A6A}" srcOrd="0" destOrd="0" presId="urn:microsoft.com/office/officeart/2005/8/layout/hierarchy6"/>
    <dgm:cxn modelId="{1442DE9B-91D1-45E4-95ED-9D05E542E6EF}" type="presParOf" srcId="{DC20BC76-F974-4BB8-9F04-C13D30A91A26}" destId="{F8CFEA1F-C906-4A1C-8F6F-6B2168422F97}" srcOrd="8" destOrd="0" presId="urn:microsoft.com/office/officeart/2005/8/layout/hierarchy6"/>
    <dgm:cxn modelId="{4B96BC79-171B-443D-8210-898A81435C2E}" type="presParOf" srcId="{F8CFEA1F-C906-4A1C-8F6F-6B2168422F97}" destId="{898B5942-B6CC-48C0-9721-C6B3FF57A782}" srcOrd="0" destOrd="0" presId="urn:microsoft.com/office/officeart/2005/8/layout/hierarchy6"/>
    <dgm:cxn modelId="{080A6679-3E9B-433F-8B32-8DAC30FE700A}" type="presParOf" srcId="{F8CFEA1F-C906-4A1C-8F6F-6B2168422F97}" destId="{532E0E9B-1418-4161-B4A5-553ED95C32A2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8B5942-B6CC-48C0-9721-C6B3FF57A782}">
      <dsp:nvSpPr>
        <dsp:cNvPr id="0" name=""/>
        <dsp:cNvSpPr/>
      </dsp:nvSpPr>
      <dsp:spPr>
        <a:xfrm>
          <a:off x="0" y="3222109"/>
          <a:ext cx="8496944" cy="665483"/>
        </a:xfrm>
        <a:prstGeom prst="roundRect">
          <a:avLst>
            <a:gd name="adj" fmla="val 10000"/>
          </a:avLst>
        </a:prstGeom>
        <a:solidFill>
          <a:srgbClr val="FFFF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Один раз в год</a:t>
          </a:r>
          <a:endParaRPr lang="ru-RU" sz="9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3222109"/>
        <a:ext cx="2549083" cy="665483"/>
      </dsp:txXfrm>
    </dsp:sp>
    <dsp:sp modelId="{51E116E7-A6CE-4D1A-BE4F-ED7F67B1B2E8}">
      <dsp:nvSpPr>
        <dsp:cNvPr id="0" name=""/>
        <dsp:cNvSpPr/>
      </dsp:nvSpPr>
      <dsp:spPr>
        <a:xfrm>
          <a:off x="0" y="2368652"/>
          <a:ext cx="8496944" cy="732031"/>
        </a:xfrm>
        <a:prstGeom prst="roundRect">
          <a:avLst>
            <a:gd name="adj" fmla="val 10000"/>
          </a:avLst>
        </a:prstGeom>
        <a:solidFill>
          <a:srgbClr val="FFFF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Прием, обобщение, подготовка файла со сведениями о доходах для отправки в ГУК МО РФ, приобщение к личным делам</a:t>
          </a:r>
          <a:endParaRPr lang="ru-RU" sz="9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368652"/>
        <a:ext cx="2549083" cy="732031"/>
      </dsp:txXfrm>
    </dsp:sp>
    <dsp:sp modelId="{0FEEAAD2-9B94-48BF-AB68-9035FE542512}">
      <dsp:nvSpPr>
        <dsp:cNvPr id="0" name=""/>
        <dsp:cNvSpPr/>
      </dsp:nvSpPr>
      <dsp:spPr>
        <a:xfrm>
          <a:off x="0" y="1577780"/>
          <a:ext cx="8496944" cy="665483"/>
        </a:xfrm>
        <a:prstGeom prst="roundRect">
          <a:avLst>
            <a:gd name="adj" fmla="val 10000"/>
          </a:avLst>
        </a:prstGeom>
        <a:solidFill>
          <a:srgbClr val="FFFF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Прием, обобщение, подготовка файла со сведениями о доходах для отправки в ГУК МО РФ, приобщение к личным делам</a:t>
          </a:r>
          <a:endParaRPr lang="ru-RU" sz="9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1577780"/>
        <a:ext cx="2549083" cy="665483"/>
      </dsp:txXfrm>
    </dsp:sp>
    <dsp:sp modelId="{9DF74D98-F660-439F-9764-E9AFE0AD1039}">
      <dsp:nvSpPr>
        <dsp:cNvPr id="0" name=""/>
        <dsp:cNvSpPr/>
      </dsp:nvSpPr>
      <dsp:spPr>
        <a:xfrm>
          <a:off x="0" y="801383"/>
          <a:ext cx="8496944" cy="665483"/>
        </a:xfrm>
        <a:prstGeom prst="roundRect">
          <a:avLst>
            <a:gd name="adj" fmla="val 10000"/>
          </a:avLst>
        </a:prstGeom>
        <a:solidFill>
          <a:srgbClr val="FFFF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Прием, обобщение, подготовка к размещению на сайте МО РФ, подготовка к отправке в Администрацию ПРФ, приобщение к личным делам</a:t>
          </a:r>
          <a:endParaRPr lang="ru-RU" sz="9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801383"/>
        <a:ext cx="2549083" cy="665483"/>
      </dsp:txXfrm>
    </dsp:sp>
    <dsp:sp modelId="{6766F4E7-C746-4021-A36F-93773AE7E316}">
      <dsp:nvSpPr>
        <dsp:cNvPr id="0" name=""/>
        <dsp:cNvSpPr/>
      </dsp:nvSpPr>
      <dsp:spPr>
        <a:xfrm>
          <a:off x="0" y="24986"/>
          <a:ext cx="8496944" cy="665483"/>
        </a:xfrm>
        <a:prstGeom prst="roundRect">
          <a:avLst>
            <a:gd name="adj" fmla="val 10000"/>
          </a:avLst>
        </a:prstGeom>
        <a:solidFill>
          <a:srgbClr val="FFFFFF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64008" bIns="64008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Справки должностных лиц, замещающих должности, назначение на которые и освобождение от которых осуществляет Президент РФ </a:t>
          </a:r>
          <a:endParaRPr lang="ru-RU" sz="9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0" y="24986"/>
        <a:ext cx="2549083" cy="665483"/>
      </dsp:txXfrm>
    </dsp:sp>
    <dsp:sp modelId="{A937EA05-9437-4DC6-9072-77DA1E2B0313}">
      <dsp:nvSpPr>
        <dsp:cNvPr id="0" name=""/>
        <dsp:cNvSpPr/>
      </dsp:nvSpPr>
      <dsp:spPr>
        <a:xfrm>
          <a:off x="4483504" y="80443"/>
          <a:ext cx="2375683" cy="554569"/>
        </a:xfrm>
        <a:prstGeom prst="roundRect">
          <a:avLst>
            <a:gd name="adj" fmla="val 10000"/>
          </a:avLst>
        </a:prstGeom>
        <a:solidFill>
          <a:srgbClr val="FF0000"/>
        </a:solidFill>
        <a:ln w="28575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 dirty="0" smtClean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Администрация ПРФ</a:t>
          </a:r>
          <a:endParaRPr lang="ru-RU" sz="1000" b="1" kern="1200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99747" y="96686"/>
        <a:ext cx="2343197" cy="522083"/>
      </dsp:txXfrm>
    </dsp:sp>
    <dsp:sp modelId="{279E4D56-79D5-48B1-819A-618881C5B462}">
      <dsp:nvSpPr>
        <dsp:cNvPr id="0" name=""/>
        <dsp:cNvSpPr/>
      </dsp:nvSpPr>
      <dsp:spPr>
        <a:xfrm>
          <a:off x="5625625" y="635012"/>
          <a:ext cx="91440" cy="2218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1827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38E62D-4EB4-4CB3-AAFC-3D588852586F}">
      <dsp:nvSpPr>
        <dsp:cNvPr id="0" name=""/>
        <dsp:cNvSpPr/>
      </dsp:nvSpPr>
      <dsp:spPr>
        <a:xfrm>
          <a:off x="4483504" y="856840"/>
          <a:ext cx="2375683" cy="554569"/>
        </a:xfrm>
        <a:prstGeom prst="roundRect">
          <a:avLst>
            <a:gd name="adj" fmla="val 10000"/>
          </a:avLst>
        </a:prstGeom>
        <a:solidFill>
          <a:schemeClr val="tx1"/>
        </a:solidFill>
        <a:ln w="28575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b="1" kern="1200" dirty="0" smtClean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 dirty="0" smtClean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Главное управление кадров </a:t>
          </a:r>
        </a:p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МО РФ</a:t>
          </a:r>
          <a:endParaRPr lang="ru-RU" sz="1000" b="1" kern="1200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99747" y="873083"/>
        <a:ext cx="2343197" cy="522083"/>
      </dsp:txXfrm>
    </dsp:sp>
    <dsp:sp modelId="{7F8A5DD9-0A4C-47C3-809D-C31DCFC9860B}">
      <dsp:nvSpPr>
        <dsp:cNvPr id="0" name=""/>
        <dsp:cNvSpPr/>
      </dsp:nvSpPr>
      <dsp:spPr>
        <a:xfrm>
          <a:off x="5625625" y="1411409"/>
          <a:ext cx="91440" cy="2218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1827"/>
              </a:lnTo>
            </a:path>
          </a:pathLst>
        </a:custGeom>
        <a:noFill/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87D29E-5F48-4968-A76D-266AA5F81FBC}">
      <dsp:nvSpPr>
        <dsp:cNvPr id="0" name=""/>
        <dsp:cNvSpPr/>
      </dsp:nvSpPr>
      <dsp:spPr>
        <a:xfrm>
          <a:off x="4483504" y="1633237"/>
          <a:ext cx="2375683" cy="554569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28575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Командование вида, рода, ОСК, ОВУ, организация</a:t>
          </a:r>
          <a:endParaRPr lang="ru-RU" sz="1000" b="1" kern="1200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99747" y="1649480"/>
        <a:ext cx="2343197" cy="522083"/>
      </dsp:txXfrm>
    </dsp:sp>
    <dsp:sp modelId="{CCF8668B-3388-4286-ABA0-B242DDD5C2BF}">
      <dsp:nvSpPr>
        <dsp:cNvPr id="0" name=""/>
        <dsp:cNvSpPr/>
      </dsp:nvSpPr>
      <dsp:spPr>
        <a:xfrm>
          <a:off x="4631603" y="2187807"/>
          <a:ext cx="1039742" cy="221827"/>
        </a:xfrm>
        <a:custGeom>
          <a:avLst/>
          <a:gdLst/>
          <a:ahLst/>
          <a:cxnLst/>
          <a:rect l="0" t="0" r="0" b="0"/>
          <a:pathLst>
            <a:path>
              <a:moveTo>
                <a:pt x="1039742" y="0"/>
              </a:moveTo>
              <a:lnTo>
                <a:pt x="1039742" y="110913"/>
              </a:lnTo>
              <a:lnTo>
                <a:pt x="0" y="110913"/>
              </a:lnTo>
              <a:lnTo>
                <a:pt x="0" y="221827"/>
              </a:lnTo>
            </a:path>
          </a:pathLst>
        </a:custGeom>
        <a:noFill/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453C1A-AEA6-4392-B0B1-A85DA05A521D}">
      <dsp:nvSpPr>
        <dsp:cNvPr id="0" name=""/>
        <dsp:cNvSpPr/>
      </dsp:nvSpPr>
      <dsp:spPr>
        <a:xfrm>
          <a:off x="3806620" y="2409634"/>
          <a:ext cx="1649966" cy="647554"/>
        </a:xfrm>
        <a:prstGeom prst="roundRect">
          <a:avLst>
            <a:gd name="adj" fmla="val 10000"/>
          </a:avLst>
        </a:prstGeom>
        <a:solidFill>
          <a:srgbClr val="007635"/>
        </a:solidFill>
        <a:ln w="28575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Военный комиссариат</a:t>
          </a:r>
          <a:endParaRPr lang="ru-RU" sz="900" b="1" kern="1200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825586" y="2428600"/>
        <a:ext cx="1612034" cy="609622"/>
      </dsp:txXfrm>
    </dsp:sp>
    <dsp:sp modelId="{533BD828-E1DA-4E8C-8F4B-1583CCB09DAF}">
      <dsp:nvSpPr>
        <dsp:cNvPr id="0" name=""/>
        <dsp:cNvSpPr/>
      </dsp:nvSpPr>
      <dsp:spPr>
        <a:xfrm>
          <a:off x="3923420" y="3057188"/>
          <a:ext cx="708182" cy="221827"/>
        </a:xfrm>
        <a:custGeom>
          <a:avLst/>
          <a:gdLst/>
          <a:ahLst/>
          <a:cxnLst/>
          <a:rect l="0" t="0" r="0" b="0"/>
          <a:pathLst>
            <a:path>
              <a:moveTo>
                <a:pt x="708182" y="0"/>
              </a:moveTo>
              <a:lnTo>
                <a:pt x="708182" y="110913"/>
              </a:lnTo>
              <a:lnTo>
                <a:pt x="0" y="110913"/>
              </a:lnTo>
              <a:lnTo>
                <a:pt x="0" y="221827"/>
              </a:lnTo>
            </a:path>
          </a:pathLst>
        </a:custGeom>
        <a:noFill/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4A4523-1214-47F6-B710-64D68790C964}">
      <dsp:nvSpPr>
        <dsp:cNvPr id="0" name=""/>
        <dsp:cNvSpPr/>
      </dsp:nvSpPr>
      <dsp:spPr>
        <a:xfrm>
          <a:off x="3340016" y="3279016"/>
          <a:ext cx="1166808" cy="554569"/>
        </a:xfrm>
        <a:prstGeom prst="roundRect">
          <a:avLst>
            <a:gd name="adj" fmla="val 10000"/>
          </a:avLst>
        </a:prstGeom>
        <a:solidFill>
          <a:srgbClr val="92D050"/>
        </a:solidFill>
        <a:ln w="28575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n>
                <a:noFill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Гражданское лицо</a:t>
          </a:r>
          <a:endParaRPr lang="ru-RU" sz="900" b="1" kern="1200" dirty="0">
            <a:ln>
              <a:noFill/>
            </a:ln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56259" y="3295259"/>
        <a:ext cx="1134322" cy="522083"/>
      </dsp:txXfrm>
    </dsp:sp>
    <dsp:sp modelId="{DF9F5698-8A9A-46C5-974D-27F5F5D5A8DD}">
      <dsp:nvSpPr>
        <dsp:cNvPr id="0" name=""/>
        <dsp:cNvSpPr/>
      </dsp:nvSpPr>
      <dsp:spPr>
        <a:xfrm>
          <a:off x="4631603" y="3057188"/>
          <a:ext cx="708182" cy="2218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913"/>
              </a:lnTo>
              <a:lnTo>
                <a:pt x="708182" y="110913"/>
              </a:lnTo>
              <a:lnTo>
                <a:pt x="708182" y="221827"/>
              </a:lnTo>
            </a:path>
          </a:pathLst>
        </a:custGeom>
        <a:noFill/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925A84-1EA2-433D-99B9-49180E01B3AE}">
      <dsp:nvSpPr>
        <dsp:cNvPr id="0" name=""/>
        <dsp:cNvSpPr/>
      </dsp:nvSpPr>
      <dsp:spPr>
        <a:xfrm>
          <a:off x="4756381" y="3279016"/>
          <a:ext cx="1166808" cy="554569"/>
        </a:xfrm>
        <a:prstGeom prst="roundRect">
          <a:avLst>
            <a:gd name="adj" fmla="val 10000"/>
          </a:avLst>
        </a:prstGeom>
        <a:solidFill>
          <a:srgbClr val="92D050"/>
        </a:solidFill>
        <a:ln w="28575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n>
                <a:noFill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Военнослужащий запаса</a:t>
          </a:r>
          <a:endParaRPr lang="ru-RU" sz="900" b="1" kern="1200" dirty="0">
            <a:ln>
              <a:noFill/>
            </a:ln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772624" y="3295259"/>
        <a:ext cx="1134322" cy="522083"/>
      </dsp:txXfrm>
    </dsp:sp>
    <dsp:sp modelId="{CA6880D7-AA15-4386-985F-A7117025DEBF}">
      <dsp:nvSpPr>
        <dsp:cNvPr id="0" name=""/>
        <dsp:cNvSpPr/>
      </dsp:nvSpPr>
      <dsp:spPr>
        <a:xfrm>
          <a:off x="5671345" y="2187807"/>
          <a:ext cx="1084804" cy="2218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913"/>
              </a:lnTo>
              <a:lnTo>
                <a:pt x="1084804" y="110913"/>
              </a:lnTo>
              <a:lnTo>
                <a:pt x="1084804" y="221827"/>
              </a:lnTo>
            </a:path>
          </a:pathLst>
        </a:custGeom>
        <a:noFill/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EB04F49-F78A-459E-96C0-70358692D86D}">
      <dsp:nvSpPr>
        <dsp:cNvPr id="0" name=""/>
        <dsp:cNvSpPr/>
      </dsp:nvSpPr>
      <dsp:spPr>
        <a:xfrm>
          <a:off x="5976228" y="2409634"/>
          <a:ext cx="1559842" cy="647554"/>
        </a:xfrm>
        <a:prstGeom prst="roundRect">
          <a:avLst>
            <a:gd name="adj" fmla="val 10000"/>
          </a:avLst>
        </a:prstGeom>
        <a:solidFill>
          <a:srgbClr val="007635"/>
        </a:solidFill>
        <a:ln w="28575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n>
                <a:noFill/>
              </a:ln>
              <a:latin typeface="Arial" panose="020B0604020202020204" pitchFamily="34" charset="0"/>
              <a:cs typeface="Arial" panose="020B0604020202020204" pitchFamily="34" charset="0"/>
            </a:rPr>
            <a:t>Кадровое подразделение ОВУ,  объединения, соединения, в/части, организации</a:t>
          </a:r>
          <a:endParaRPr lang="ru-RU" sz="900" b="1" kern="1200" dirty="0">
            <a:ln>
              <a:noFill/>
            </a:ln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995194" y="2428600"/>
        <a:ext cx="1521910" cy="609622"/>
      </dsp:txXfrm>
    </dsp:sp>
    <dsp:sp modelId="{165D1CEF-F3CD-4419-907E-68BECDDEA531}">
      <dsp:nvSpPr>
        <dsp:cNvPr id="0" name=""/>
        <dsp:cNvSpPr/>
      </dsp:nvSpPr>
      <dsp:spPr>
        <a:xfrm>
          <a:off x="6710430" y="3057188"/>
          <a:ext cx="91440" cy="22182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21827"/>
              </a:lnTo>
            </a:path>
          </a:pathLst>
        </a:custGeom>
        <a:noFill/>
        <a:ln w="285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4F1CC8-9FA0-443B-9FB1-4792BF351562}">
      <dsp:nvSpPr>
        <dsp:cNvPr id="0" name=""/>
        <dsp:cNvSpPr/>
      </dsp:nvSpPr>
      <dsp:spPr>
        <a:xfrm>
          <a:off x="6172746" y="3279016"/>
          <a:ext cx="1166808" cy="5545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noFill/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b="1" kern="1200" dirty="0" smtClean="0">
              <a:ln>
                <a:noFill/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В/служащий, ФГГС, работник</a:t>
          </a:r>
          <a:endParaRPr lang="ru-RU" sz="900" kern="1200" dirty="0"/>
        </a:p>
      </dsp:txBody>
      <dsp:txXfrm>
        <a:off x="6188989" y="3295259"/>
        <a:ext cx="1134322" cy="5220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1"/>
            <a:ext cx="2929837" cy="497208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5" y="1"/>
            <a:ext cx="2929837" cy="497208"/>
          </a:xfrm>
          <a:prstGeom prst="rect">
            <a:avLst/>
          </a:prstGeom>
        </p:spPr>
        <p:txBody>
          <a:bodyPr vert="horz" lIns="91433" tIns="45717" rIns="91433" bIns="45717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96E87C48-C779-4999-941E-3EDBDFF481AF}" type="datetimeFigureOut">
              <a:rPr lang="ru-RU"/>
              <a:pPr>
                <a:defRPr/>
              </a:pPr>
              <a:t>11.12.2018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43670"/>
            <a:ext cx="2929837" cy="497208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5" y="9443670"/>
            <a:ext cx="2929837" cy="497208"/>
          </a:xfrm>
          <a:prstGeom prst="rect">
            <a:avLst/>
          </a:prstGeom>
        </p:spPr>
        <p:txBody>
          <a:bodyPr vert="horz" lIns="91433" tIns="45717" rIns="91433" bIns="45717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65F318A-B36C-494C-A37A-560FCC850E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5951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1"/>
            <a:ext cx="2929837" cy="497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7" rIns="91433" bIns="45717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765" y="1"/>
            <a:ext cx="2929837" cy="497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7" rIns="91433" bIns="4571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6675" y="746125"/>
            <a:ext cx="6627813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117" y="4723475"/>
            <a:ext cx="5408930" cy="4473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7" rIns="91433" bIns="457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43670"/>
            <a:ext cx="2929837" cy="497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7" rIns="91433" bIns="45717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765" y="9443670"/>
            <a:ext cx="2929837" cy="497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3" tIns="45717" rIns="91433" bIns="4571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6BB1726-C88C-4857-B142-9BB37AB48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881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BB1726-C88C-4857-B142-9BB37AB4825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9403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068F1-4F3B-4EB2-A838-F6C312E8AE1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49152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BB1726-C88C-4857-B142-9BB37AB48254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2435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BB1726-C88C-4857-B142-9BB37AB4825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709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BB1726-C88C-4857-B142-9BB37AB48254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708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BB1726-C88C-4857-B142-9BB37AB48254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624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BB1726-C88C-4857-B142-9BB37AB4825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3054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068F1-4F3B-4EB2-A838-F6C312E8AE1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034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068F1-4F3B-4EB2-A838-F6C312E8AE1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607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BB1726-C88C-4857-B142-9BB37AB48254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0822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0AD939-5926-46EC-BD55-A28E4E6F44E0}" type="slidenum">
              <a:rPr lang="en-US" smtClean="0">
                <a:solidFill>
                  <a:srgbClr val="000000"/>
                </a:solidFill>
              </a:rPr>
              <a:pPr/>
              <a:t>15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65088" y="744538"/>
            <a:ext cx="6623050" cy="3725862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22167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5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CD54E-F6C7-4E27-993A-2E1479230C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47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BC3109-3AF3-42B1-AD69-9AD49F4DB0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847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4114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4114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68D99E-5EE0-48B2-AD06-6F0CA0C26B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9792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457200"/>
            <a:ext cx="77724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B36C6-279E-4D70-A4A6-16F4EE4549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7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588549-0448-4F71-990D-23C1F4F0C6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88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C943C-0EFB-457E-8A1C-EA7E388BB0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09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0359A2-1538-469D-B784-8858A160E2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38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7FC72-B1C6-449D-A33D-B46FA260AC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74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B9187F-D1E1-4728-BD31-A840BC4BC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22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C960C-7852-4F3D-AEE3-7A672565E8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6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4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549C3-1528-4822-BDB6-AACE5117C5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34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9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714DB-69AC-4705-9406-0B2CEBDC02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348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chemeClr val="accent3">
                <a:lumMod val="65000"/>
              </a:schemeClr>
            </a:gs>
            <a:gs pos="95000">
              <a:schemeClr val="bg1"/>
            </a:gs>
            <a:gs pos="100000">
              <a:srgbClr val="DEFF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85900"/>
            <a:ext cx="7772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4686300"/>
            <a:ext cx="1905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eaLnBrk="0" hangingPunct="0">
              <a:defRPr/>
            </a:pPr>
            <a:endParaRPr lang="ru-RU">
              <a:latin typeface="Times New Roman" pitchFamily="18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6300"/>
            <a:ext cx="28956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eaLnBrk="0" hangingPunct="0">
              <a:defRPr/>
            </a:pPr>
            <a:endParaRPr lang="ru-RU">
              <a:latin typeface="Times New Roman" pitchFamily="18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6300"/>
            <a:ext cx="1905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eaLnBrk="0" hangingPunct="0">
              <a:defRPr/>
            </a:pPr>
            <a:fld id="{DE50AC69-7477-4244-BE64-81DD724165EA}" type="slidenum">
              <a:rPr lang="ru-RU">
                <a:latin typeface="Times New Roman" pitchFamily="18" charset="0"/>
              </a:rPr>
              <a:pPr eaLnBrk="0" hangingPunct="0">
                <a:defRPr/>
              </a:pPr>
              <a:t>‹#›</a:t>
            </a:fld>
            <a:endParaRPr lang="ru-RU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152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  <p:sldLayoutId id="2147483893" r:id="rId1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3.pn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12" Type="http://schemas.openxmlformats.org/officeDocument/2006/relationships/image" Target="../media/image5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11" Type="http://schemas.openxmlformats.org/officeDocument/2006/relationships/image" Target="../media/image52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openxmlformats.org/officeDocument/2006/relationships/image" Target="../media/image63.jpeg"/><Relationship Id="rId3" Type="http://schemas.openxmlformats.org/officeDocument/2006/relationships/image" Target="../media/image3.pn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Relationship Id="rId14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jpeg"/><Relationship Id="rId4" Type="http://schemas.openxmlformats.org/officeDocument/2006/relationships/image" Target="../media/image66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68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3.png"/><Relationship Id="rId9" Type="http://schemas.openxmlformats.org/officeDocument/2006/relationships/image" Target="../media/image7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12" Type="http://schemas.openxmlformats.org/officeDocument/2006/relationships/image" Target="../media/image12.jpeg"/><Relationship Id="rId2" Type="http://schemas.openxmlformats.org/officeDocument/2006/relationships/image" Target="../media/image4.png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5.pn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7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0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chart" Target="../charts/chart1.xml"/><Relationship Id="rId9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7031" y="4471209"/>
            <a:ext cx="9194587" cy="64807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8400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2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spcBef>
                <a:spcPts val="0"/>
              </a:spcBef>
              <a:buNone/>
            </a:pPr>
            <a:r>
              <a:rPr kumimoji="1" lang="ru-RU" altLang="ru-RU" sz="1400" b="1" spc="-4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Начальник отдела (профилактики коррупционных и иных правонарушений)               </a:t>
            </a:r>
            <a:r>
              <a:rPr kumimoji="1" lang="ru-RU" altLang="ru-RU" sz="1400" b="1" spc="-4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Главного </a:t>
            </a:r>
            <a:r>
              <a:rPr kumimoji="1" lang="ru-RU" altLang="ru-RU" sz="1400" b="1" spc="-4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управления кадров Министерства обороны Российской Федерации</a:t>
            </a:r>
          </a:p>
          <a:p>
            <a:pPr algn="ctr">
              <a:spcBef>
                <a:spcPts val="0"/>
              </a:spcBef>
              <a:buNone/>
            </a:pPr>
            <a:r>
              <a:rPr kumimoji="1" lang="ru-RU" altLang="ru-RU" sz="1400" b="1" spc="-40" dirty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полковник Никифоров Вадим Геннадьевич</a:t>
            </a:r>
          </a:p>
        </p:txBody>
      </p:sp>
      <p:pic>
        <p:nvPicPr>
          <p:cNvPr id="25602" name="Picture 3" descr="C:\Documents and Settings\Muzalev413\Рабочий стол\НЦУ = ФОТО = Вид сбоку (да еще с вертолетом...) (УВО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37031" y="759602"/>
            <a:ext cx="9181031" cy="290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i019.radikal.ru/1310/77/bd390bca54e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926" y="-29183"/>
            <a:ext cx="9200925" cy="815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-8" y="244364"/>
            <a:ext cx="9143994" cy="32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8974" tIns="24487" rIns="48974" bIns="244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МИНИСТЕРСТВО </a:t>
            </a:r>
            <a: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ОБОРОНЫ РОССИЙСКОЙ ФЕДЕРАЦИИ</a:t>
            </a:r>
          </a:p>
        </p:txBody>
      </p:sp>
      <p:pic>
        <p:nvPicPr>
          <p:cNvPr id="10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30" y="57266"/>
            <a:ext cx="1230388" cy="757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9" name="TextBox 5"/>
          <p:cNvSpPr txBox="1">
            <a:spLocks noChangeArrowheads="1"/>
          </p:cNvSpPr>
          <p:nvPr/>
        </p:nvSpPr>
        <p:spPr bwMode="auto">
          <a:xfrm>
            <a:off x="-68783" y="3632768"/>
            <a:ext cx="9143999" cy="899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087" rIns="0" bIns="340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kumimoji="1" lang="ru-RU" altLang="ru-RU" sz="1800" b="1" cap="all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A500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Практика работы со сведениями о доходах, расходах,                              об имуществе и обязательствах имущественного характера                    в </a:t>
            </a:r>
            <a:r>
              <a:rPr kumimoji="1" lang="ru-RU" altLang="ru-RU" sz="1800" b="1" cap="all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A500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Министерстве обороны Российской </a:t>
            </a:r>
            <a:r>
              <a:rPr kumimoji="1" lang="ru-RU" altLang="ru-RU" sz="1800" b="1" cap="all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A500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294255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Блок-схема: узел 18"/>
          <p:cNvSpPr/>
          <p:nvPr/>
        </p:nvSpPr>
        <p:spPr bwMode="auto">
          <a:xfrm>
            <a:off x="392672" y="1906990"/>
            <a:ext cx="1368152" cy="848853"/>
          </a:xfrm>
          <a:prstGeom prst="flowChartConnector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  <a:ln w="15875">
            <a:noFill/>
          </a:ln>
          <a:effectLst/>
          <a:scene3d>
            <a:camera prst="orthographicFront"/>
            <a:lightRig rig="soft" dir="t"/>
          </a:scene3d>
          <a:sp3d>
            <a:bevelT/>
          </a:sp3d>
          <a:extLst/>
        </p:spPr>
        <p:txBody>
          <a:bodyPr wrap="square" anchor="ctr">
            <a:normAutofit fontScale="55000" lnSpcReduction="20000"/>
          </a:bodyPr>
          <a:lstStyle/>
          <a:p>
            <a:pPr algn="ctr"/>
            <a:r>
              <a:rPr lang="ru-RU" dirty="0" smtClean="0"/>
              <a:t>кадровый орган военного округа</a:t>
            </a:r>
            <a:endParaRPr lang="ru-RU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Блок-схема: узел 20"/>
          <p:cNvSpPr/>
          <p:nvPr/>
        </p:nvSpPr>
        <p:spPr bwMode="auto">
          <a:xfrm>
            <a:off x="392672" y="3044461"/>
            <a:ext cx="1368152" cy="848853"/>
          </a:xfrm>
          <a:prstGeom prst="flowChartConnector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  <a:ln w="15875">
            <a:noFill/>
          </a:ln>
          <a:effectLst/>
          <a:scene3d>
            <a:camera prst="orthographicFront"/>
            <a:lightRig rig="soft" dir="t"/>
          </a:scene3d>
          <a:sp3d>
            <a:bevelT/>
          </a:sp3d>
          <a:extLst/>
        </p:spPr>
        <p:txBody>
          <a:bodyPr wrap="square" anchor="ctr">
            <a:normAutofit fontScale="70000" lnSpcReduction="20000"/>
          </a:bodyPr>
          <a:lstStyle/>
          <a:p>
            <a:pPr algn="ctr"/>
            <a:r>
              <a:rPr lang="ru-RU" dirty="0" smtClean="0"/>
              <a:t>кадровый орган Армии</a:t>
            </a:r>
          </a:p>
        </p:txBody>
      </p:sp>
      <p:sp>
        <p:nvSpPr>
          <p:cNvPr id="22" name="Блок-схема: узел 21"/>
          <p:cNvSpPr/>
          <p:nvPr/>
        </p:nvSpPr>
        <p:spPr bwMode="auto">
          <a:xfrm>
            <a:off x="323528" y="4181932"/>
            <a:ext cx="1368152" cy="848853"/>
          </a:xfrm>
          <a:prstGeom prst="flowChartConnector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  <a:ln w="15875">
            <a:noFill/>
          </a:ln>
          <a:effectLst/>
          <a:scene3d>
            <a:camera prst="orthographicFront"/>
            <a:lightRig rig="soft" dir="t"/>
          </a:scene3d>
          <a:sp3d>
            <a:bevelT/>
          </a:sp3d>
          <a:extLst/>
        </p:spPr>
        <p:txBody>
          <a:bodyPr wrap="square" anchor="ctr">
            <a:normAutofit fontScale="70000" lnSpcReduction="20000"/>
          </a:bodyPr>
          <a:lstStyle/>
          <a:p>
            <a:pPr algn="ctr"/>
            <a:r>
              <a:rPr lang="ru-RU" dirty="0" smtClean="0"/>
              <a:t>кадровый орган в/ч 00000</a:t>
            </a:r>
            <a:endParaRPr lang="ru-RU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Блок-схема: узел 22"/>
          <p:cNvSpPr/>
          <p:nvPr/>
        </p:nvSpPr>
        <p:spPr bwMode="auto">
          <a:xfrm>
            <a:off x="179512" y="644175"/>
            <a:ext cx="1800200" cy="974197"/>
          </a:xfrm>
          <a:prstGeom prst="flowChartConnector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rgbClr val="FFFF00"/>
              </a:gs>
            </a:gsLst>
            <a:path path="circle">
              <a:fillToRect l="50000" t="-80000" r="50000" b="180000"/>
            </a:path>
            <a:tileRect/>
          </a:gradFill>
          <a:ln w="15875">
            <a:noFill/>
          </a:ln>
          <a:effectLst/>
          <a:scene3d>
            <a:camera prst="orthographicFront"/>
            <a:lightRig rig="soft" dir="t"/>
          </a:scene3d>
          <a:sp3d>
            <a:bevelT/>
          </a:sp3d>
          <a:extLst/>
        </p:spPr>
        <p:txBody>
          <a:bodyPr wrap="square" anchor="ctr">
            <a:normAutofit fontScale="85000" lnSpcReduction="20000"/>
          </a:bodyPr>
          <a:lstStyle/>
          <a:p>
            <a:pPr algn="ctr"/>
            <a:r>
              <a:rPr lang="ru-RU" dirty="0" smtClean="0"/>
              <a:t>Главное управление кадров</a:t>
            </a:r>
            <a:endParaRPr lang="ru-RU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трелка вверх 3"/>
          <p:cNvSpPr/>
          <p:nvPr/>
        </p:nvSpPr>
        <p:spPr bwMode="auto">
          <a:xfrm>
            <a:off x="1043608" y="3920184"/>
            <a:ext cx="72008" cy="231267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Стрелка вверх 25"/>
          <p:cNvSpPr/>
          <p:nvPr/>
        </p:nvSpPr>
        <p:spPr bwMode="auto">
          <a:xfrm>
            <a:off x="1040744" y="2782713"/>
            <a:ext cx="72008" cy="231267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Стрелка вверх 26"/>
          <p:cNvSpPr/>
          <p:nvPr/>
        </p:nvSpPr>
        <p:spPr bwMode="auto">
          <a:xfrm>
            <a:off x="1040744" y="1645242"/>
            <a:ext cx="72008" cy="231267"/>
          </a:xfrm>
          <a:prstGeom prst="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Стрелка углом вверх 5"/>
          <p:cNvSpPr/>
          <p:nvPr/>
        </p:nvSpPr>
        <p:spPr bwMode="auto">
          <a:xfrm>
            <a:off x="1831182" y="1347614"/>
            <a:ext cx="216024" cy="3240360"/>
          </a:xfrm>
          <a:prstGeom prst="bentUp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Стрелка углом вверх 32"/>
          <p:cNvSpPr/>
          <p:nvPr/>
        </p:nvSpPr>
        <p:spPr bwMode="auto">
          <a:xfrm flipH="1">
            <a:off x="169944" y="1347614"/>
            <a:ext cx="222727" cy="2113787"/>
          </a:xfrm>
          <a:prstGeom prst="bentUp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Стрелка углом вверх 34"/>
          <p:cNvSpPr/>
          <p:nvPr/>
        </p:nvSpPr>
        <p:spPr bwMode="auto">
          <a:xfrm>
            <a:off x="1678740" y="2425220"/>
            <a:ext cx="221586" cy="2001567"/>
          </a:xfrm>
          <a:prstGeom prst="bentUpArrow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792924" y="3893314"/>
            <a:ext cx="6097108" cy="1169551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полковник </a:t>
            </a:r>
            <a:r>
              <a:rPr lang="ru-RU" sz="1400" b="1" dirty="0"/>
              <a:t>Иванов Иван Иванович </a:t>
            </a:r>
          </a:p>
          <a:p>
            <a:pPr algn="ctr"/>
            <a:r>
              <a:rPr lang="ru-RU" sz="1400" dirty="0"/>
              <a:t>(</a:t>
            </a:r>
            <a:r>
              <a:rPr lang="ru-RU" sz="1400" i="1" dirty="0">
                <a:solidFill>
                  <a:schemeClr val="accent6"/>
                </a:solidFill>
              </a:rPr>
              <a:t>личное дело находится в ГУК МО</a:t>
            </a:r>
            <a:r>
              <a:rPr lang="ru-RU" sz="1400" dirty="0"/>
              <a:t>)</a:t>
            </a:r>
          </a:p>
          <a:p>
            <a:pPr algn="ctr"/>
            <a:r>
              <a:rPr lang="ru-RU" sz="1400" dirty="0" smtClean="0"/>
              <a:t>приняли справки о доходах, расходах, об имуществе и обязательствах имущественного характера в отделе кадров в/ч 00000 и направили на хранение в Главное управление кадров Минобороны России</a:t>
            </a:r>
            <a:endParaRPr lang="ru-RU" sz="1400" dirty="0"/>
          </a:p>
        </p:txBody>
      </p:sp>
      <p:sp>
        <p:nvSpPr>
          <p:cNvPr id="42" name="Стрелка влево 41"/>
          <p:cNvSpPr/>
          <p:nvPr/>
        </p:nvSpPr>
        <p:spPr bwMode="auto">
          <a:xfrm>
            <a:off x="1760824" y="4731990"/>
            <a:ext cx="982902" cy="72008"/>
          </a:xfrm>
          <a:prstGeom prst="left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44" name="Таблица 43"/>
          <p:cNvGraphicFramePr>
            <a:graphicFrameLocks noGrp="1"/>
          </p:cNvGraphicFramePr>
          <p:nvPr>
            <p:extLst/>
          </p:nvPr>
        </p:nvGraphicFramePr>
        <p:xfrm>
          <a:off x="2220299" y="736148"/>
          <a:ext cx="6777780" cy="2092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77780">
                  <a:extLst>
                    <a:ext uri="{9D8B030D-6E8A-4147-A177-3AD203B41FA5}">
                      <a16:colId xmlns:a16="http://schemas.microsoft.com/office/drawing/2014/main" xmlns="" val="28105217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 набравший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сведения на сайт полковника Иванова И.И.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9826240"/>
                  </a:ext>
                </a:extLst>
              </a:tr>
              <a:tr h="2618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кадровый орган в/ч 00000</a:t>
                      </a:r>
                      <a:endParaRPr lang="ru-RU" sz="5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60193231"/>
                  </a:ext>
                </a:extLst>
              </a:tr>
              <a:tr h="2510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кадровый орган Армии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90209008"/>
                  </a:ext>
                </a:extLst>
              </a:tr>
              <a:tr h="30632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кадровый орган военного округа</a:t>
                      </a:r>
                      <a:endParaRPr lang="ru-RU" sz="5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1072079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Главное управление кадров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97754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Итого сведения на полковника Иванова И.И. могут быть размещены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на сайте </a:t>
                      </a:r>
                      <a:r>
                        <a:rPr lang="ru-RU" sz="1600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 7 раз</a:t>
                      </a:r>
                      <a:endParaRPr lang="ru-RU" sz="1600" kern="1200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92267295"/>
                  </a:ext>
                </a:extLst>
              </a:tr>
            </a:tbl>
          </a:graphicData>
        </a:graphic>
      </p:graphicFrame>
      <p:pic>
        <p:nvPicPr>
          <p:cNvPr id="14338" name="Picture 2" descr="C:\Users\Наталья\Pictures\mini_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753701"/>
            <a:ext cx="1459334" cy="108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Наталья\Pictures\Inkedreklama-_LI-768x4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570" y="2742856"/>
            <a:ext cx="1459334" cy="108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Наталья\Pictures\2662971_stock-photo-viral-marketin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586" y="3044461"/>
            <a:ext cx="1348986" cy="748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Наталья\Pictures\fotolia_33928216_xxl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480" y="3044462"/>
            <a:ext cx="1368734" cy="78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-1" y="-45103"/>
            <a:ext cx="9131153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algn="ctr" defTabSz="698708" eaLnBrk="0" hangingPunct="0">
              <a:lnSpc>
                <a:spcPct val="80000"/>
              </a:lnSpc>
            </a:pPr>
            <a:r>
              <a:rPr lang="ru-RU" sz="1200" b="1" cap="all" dirty="0">
                <a:solidFill>
                  <a:schemeClr val="tx2"/>
                </a:solidFill>
              </a:rPr>
              <a:t>Подготовка сведений к размещению на официальном</a:t>
            </a:r>
          </a:p>
          <a:p>
            <a:pPr algn="ctr" defTabSz="698708" eaLnBrk="0" hangingPunct="0">
              <a:lnSpc>
                <a:spcPct val="80000"/>
              </a:lnSpc>
            </a:pPr>
            <a:r>
              <a:rPr lang="ru-RU" sz="1200" b="1" cap="all" dirty="0">
                <a:solidFill>
                  <a:schemeClr val="tx2"/>
                </a:solidFill>
              </a:rPr>
              <a:t>Интернет-сайте Министерства обороны Российской Федерации</a:t>
            </a:r>
          </a:p>
        </p:txBody>
      </p:sp>
      <p:pic>
        <p:nvPicPr>
          <p:cNvPr id="25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-45103"/>
            <a:ext cx="746180" cy="46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Лента лицом вверх 27"/>
          <p:cNvSpPr/>
          <p:nvPr/>
        </p:nvSpPr>
        <p:spPr>
          <a:xfrm>
            <a:off x="8244408" y="63666"/>
            <a:ext cx="694166" cy="260107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12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1" y="578359"/>
            <a:ext cx="2159325" cy="15694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578359"/>
            <a:ext cx="2232248" cy="15758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1" y="2199461"/>
            <a:ext cx="1589254" cy="28721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641" y="3779398"/>
            <a:ext cx="1504523" cy="13047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6" y="571857"/>
            <a:ext cx="2115889" cy="15759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6670" y="2181224"/>
            <a:ext cx="2587432" cy="29084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443" y="2199461"/>
            <a:ext cx="1653181" cy="287600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3300" y="2199461"/>
            <a:ext cx="1508740" cy="152441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86486" y="2202180"/>
            <a:ext cx="1439054" cy="2869401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146" y="578359"/>
            <a:ext cx="2308854" cy="1584176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-1" y="-45103"/>
            <a:ext cx="9144001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algn="ctr" defTabSz="698708" eaLnBrk="0" hangingPunct="0">
              <a:lnSpc>
                <a:spcPct val="80000"/>
              </a:lnSpc>
              <a:tabLst>
                <a:tab pos="0" algn="l"/>
                <a:tab pos="7715250" algn="l"/>
                <a:tab pos="7978775" algn="l"/>
                <a:tab pos="8074025" algn="l"/>
                <a:tab pos="8161338" algn="l"/>
                <a:tab pos="8250238" algn="l"/>
              </a:tabLst>
            </a:pPr>
            <a:r>
              <a:rPr lang="ru-RU" sz="1050" b="1" cap="all" dirty="0" smtClean="0">
                <a:solidFill>
                  <a:schemeClr val="tx2"/>
                </a:solidFill>
              </a:rPr>
              <a:t> </a:t>
            </a:r>
            <a:r>
              <a:rPr lang="ru-RU" sz="1200" b="1" cap="all" dirty="0" smtClean="0">
                <a:solidFill>
                  <a:schemeClr val="tx2"/>
                </a:solidFill>
              </a:rPr>
              <a:t>КАК ХРАНИЛИСЬ СПРАВКИ О ДОХОДАХ в 2009-2010 гг.</a:t>
            </a:r>
            <a:endParaRPr lang="ru-RU" sz="1200" b="1" cap="all" dirty="0">
              <a:solidFill>
                <a:schemeClr val="tx2"/>
              </a:solidFill>
            </a:endParaRPr>
          </a:p>
        </p:txBody>
      </p:sp>
      <p:pic>
        <p:nvPicPr>
          <p:cNvPr id="21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-45103"/>
            <a:ext cx="746180" cy="46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Лента лицом вверх 22"/>
          <p:cNvSpPr/>
          <p:nvPr/>
        </p:nvSpPr>
        <p:spPr>
          <a:xfrm>
            <a:off x="8244408" y="63666"/>
            <a:ext cx="694166" cy="260107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83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1" y="-45103"/>
            <a:ext cx="9144001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algn="ctr" defTabSz="698708" eaLnBrk="0" hangingPunct="0">
              <a:lnSpc>
                <a:spcPct val="80000"/>
              </a:lnSpc>
              <a:tabLst>
                <a:tab pos="0" algn="l"/>
                <a:tab pos="7715250" algn="l"/>
                <a:tab pos="7978775" algn="l"/>
                <a:tab pos="8074025" algn="l"/>
                <a:tab pos="8161338" algn="l"/>
                <a:tab pos="8250238" algn="l"/>
              </a:tabLst>
            </a:pPr>
            <a:r>
              <a:rPr lang="ru-RU" sz="1050" b="1" cap="all" dirty="0" smtClean="0">
                <a:solidFill>
                  <a:schemeClr val="tx2"/>
                </a:solidFill>
              </a:rPr>
              <a:t> </a:t>
            </a:r>
            <a:r>
              <a:rPr lang="ru-RU" sz="1200" b="1" cap="all" dirty="0" smtClean="0">
                <a:solidFill>
                  <a:schemeClr val="tx2"/>
                </a:solidFill>
              </a:rPr>
              <a:t>хранение деклараций в  настоящее время</a:t>
            </a:r>
            <a:endParaRPr lang="ru-RU" sz="1200" b="1" cap="all" dirty="0">
              <a:solidFill>
                <a:schemeClr val="tx2"/>
              </a:solidFill>
            </a:endParaRPr>
          </a:p>
        </p:txBody>
      </p:sp>
      <p:pic>
        <p:nvPicPr>
          <p:cNvPr id="21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-45103"/>
            <a:ext cx="746180" cy="46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Лента лицом вверх 21"/>
          <p:cNvSpPr/>
          <p:nvPr/>
        </p:nvSpPr>
        <p:spPr>
          <a:xfrm>
            <a:off x="8430406" y="57630"/>
            <a:ext cx="694166" cy="260107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6" y="468644"/>
            <a:ext cx="2063462" cy="217511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892" y="468644"/>
            <a:ext cx="1582824" cy="21209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266" y="468644"/>
            <a:ext cx="1656184" cy="220824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691" y="2676510"/>
            <a:ext cx="1609334" cy="214577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907" y="459284"/>
            <a:ext cx="1456315" cy="218447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730" y="2643757"/>
            <a:ext cx="1582824" cy="213550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070" y="2602948"/>
            <a:ext cx="3384376" cy="225625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045" y="444571"/>
            <a:ext cx="2606577" cy="208823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46" y="2643757"/>
            <a:ext cx="2509624" cy="221544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281" y="471238"/>
            <a:ext cx="1601921" cy="2205272"/>
          </a:xfrm>
          <a:prstGeom prst="rect">
            <a:avLst/>
          </a:prstGeom>
        </p:spPr>
      </p:pic>
      <p:pic>
        <p:nvPicPr>
          <p:cNvPr id="25" name="Рисунок 24"/>
          <p:cNvPicPr/>
          <p:nvPr/>
        </p:nvPicPr>
        <p:blipFill>
          <a:blip r:embed="rId14"/>
          <a:stretch>
            <a:fillRect/>
          </a:stretch>
        </p:blipFill>
        <p:spPr>
          <a:xfrm>
            <a:off x="5955717" y="387502"/>
            <a:ext cx="1628215" cy="2199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89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1" y="-45103"/>
            <a:ext cx="9144001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algn="ctr" defTabSz="698708" eaLnBrk="0" hangingPunct="0">
              <a:lnSpc>
                <a:spcPct val="80000"/>
              </a:lnSpc>
              <a:tabLst>
                <a:tab pos="0" algn="l"/>
                <a:tab pos="7715250" algn="l"/>
                <a:tab pos="7978775" algn="l"/>
                <a:tab pos="8074025" algn="l"/>
                <a:tab pos="8161338" algn="l"/>
                <a:tab pos="8250238" algn="l"/>
              </a:tabLst>
            </a:pPr>
            <a:r>
              <a:rPr lang="ru-RU" sz="1050" b="1" cap="all" dirty="0">
                <a:solidFill>
                  <a:schemeClr val="tx2"/>
                </a:solidFill>
              </a:rPr>
              <a:t> </a:t>
            </a:r>
            <a:r>
              <a:rPr lang="ru-RU" sz="1050" b="1" cap="all" dirty="0" smtClean="0">
                <a:solidFill>
                  <a:schemeClr val="tx2"/>
                </a:solidFill>
              </a:rPr>
              <a:t>задачи на 2019 год </a:t>
            </a:r>
            <a:r>
              <a:rPr lang="ru-RU" sz="1050" b="1" cap="all" dirty="0" smtClean="0">
                <a:solidFill>
                  <a:srgbClr val="FF0000"/>
                </a:solidFill>
              </a:rPr>
              <a:t>по работе с декларациями</a:t>
            </a:r>
            <a:endParaRPr lang="ru-RU" sz="1050" b="1" cap="all" dirty="0">
              <a:solidFill>
                <a:schemeClr val="tx2"/>
              </a:solidFill>
            </a:endParaRPr>
          </a:p>
        </p:txBody>
      </p:sp>
      <p:pic>
        <p:nvPicPr>
          <p:cNvPr id="21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-45103"/>
            <a:ext cx="746180" cy="46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77838"/>
            <a:ext cx="1740408" cy="18288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grayscl/>
            <a:lum bright="-20000" contrast="40000"/>
          </a:blip>
          <a:srcRect l="9813" t="11904" r="3832" b="3774"/>
          <a:stretch/>
        </p:blipFill>
        <p:spPr>
          <a:xfrm>
            <a:off x="107504" y="478298"/>
            <a:ext cx="3168352" cy="43538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292080" y="534296"/>
            <a:ext cx="380246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подсчет количества декларантов;  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92080" y="907725"/>
            <a:ext cx="38024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представление еженедельные статистические доклады о ходе декларационной кампании;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30547" y="3105226"/>
            <a:ext cx="54586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размещение обработанных сведений на официальном сайте Минобороны России;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292080" y="1712040"/>
            <a:ext cx="38024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сбор сведений о доходах, расходах, об имуществе и обязательствах имущественного характера в установленные сроки;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630547" y="3694097"/>
            <a:ext cx="54586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выверка размещенных данных на сайте;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630547" y="4067525"/>
            <a:ext cx="54586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представление результатов анализа</a:t>
            </a:r>
            <a:r>
              <a:rPr lang="ru-RU" sz="1400" dirty="0" smtClean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;</a:t>
            </a:r>
            <a:endParaRPr lang="ru-RU" sz="1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635152" y="2731798"/>
            <a:ext cx="545938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результаты декларационной кампании;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9" y="3505826"/>
            <a:ext cx="1945846" cy="134668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 bwMode="auto">
          <a:xfrm>
            <a:off x="5148064" y="627534"/>
            <a:ext cx="144016" cy="144016"/>
          </a:xfrm>
          <a:prstGeom prst="rect">
            <a:avLst/>
          </a:prstGeom>
          <a:solidFill>
            <a:schemeClr val="accent3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 bwMode="auto">
          <a:xfrm>
            <a:off x="5148064" y="1000963"/>
            <a:ext cx="144016" cy="144016"/>
          </a:xfrm>
          <a:prstGeom prst="rect">
            <a:avLst/>
          </a:prstGeom>
          <a:solidFill>
            <a:schemeClr val="accent3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 bwMode="auto">
          <a:xfrm>
            <a:off x="5147320" y="1803794"/>
            <a:ext cx="144016" cy="144016"/>
          </a:xfrm>
          <a:prstGeom prst="rect">
            <a:avLst/>
          </a:prstGeom>
          <a:solidFill>
            <a:schemeClr val="accent3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 bwMode="auto">
          <a:xfrm>
            <a:off x="3486531" y="2813678"/>
            <a:ext cx="144016" cy="144016"/>
          </a:xfrm>
          <a:prstGeom prst="rect">
            <a:avLst/>
          </a:prstGeom>
          <a:solidFill>
            <a:schemeClr val="accent3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3486531" y="3219067"/>
            <a:ext cx="144016" cy="144016"/>
          </a:xfrm>
          <a:prstGeom prst="rect">
            <a:avLst/>
          </a:prstGeom>
          <a:solidFill>
            <a:schemeClr val="accent3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3486531" y="3775978"/>
            <a:ext cx="144016" cy="144016"/>
          </a:xfrm>
          <a:prstGeom prst="rect">
            <a:avLst/>
          </a:prstGeom>
          <a:solidFill>
            <a:schemeClr val="accent3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 bwMode="auto">
          <a:xfrm>
            <a:off x="3486531" y="4179169"/>
            <a:ext cx="144016" cy="144016"/>
          </a:xfrm>
          <a:prstGeom prst="rect">
            <a:avLst/>
          </a:prstGeom>
          <a:solidFill>
            <a:schemeClr val="accent3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Лента лицом вверх 35"/>
          <p:cNvSpPr/>
          <p:nvPr/>
        </p:nvSpPr>
        <p:spPr>
          <a:xfrm>
            <a:off x="8244408" y="63666"/>
            <a:ext cx="694166" cy="260107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54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958" y="2426244"/>
            <a:ext cx="2710583" cy="1807255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0" y="-45103"/>
            <a:ext cx="9131153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algn="ctr" defTabSz="698690" eaLnBrk="0" hangingPunct="0">
              <a:lnSpc>
                <a:spcPct val="80000"/>
              </a:lnSpc>
            </a:pPr>
            <a:r>
              <a:rPr lang="ru-RU" sz="1200" b="1" cap="all" dirty="0">
                <a:solidFill>
                  <a:schemeClr val="tx2"/>
                </a:solidFill>
              </a:rPr>
              <a:t>работа со справками о доходах, расходах, об имуществе </a:t>
            </a:r>
          </a:p>
          <a:p>
            <a:pPr algn="ctr" defTabSz="698690" eaLnBrk="0" hangingPunct="0">
              <a:lnSpc>
                <a:spcPct val="80000"/>
              </a:lnSpc>
            </a:pPr>
            <a:r>
              <a:rPr lang="ru-RU" sz="1200" b="1" cap="all" dirty="0">
                <a:solidFill>
                  <a:schemeClr val="tx2"/>
                </a:solidFill>
              </a:rPr>
              <a:t>и обязательствах имущественного характера</a:t>
            </a:r>
          </a:p>
        </p:txBody>
      </p:sp>
      <p:pic>
        <p:nvPicPr>
          <p:cNvPr id="21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-45103"/>
            <a:ext cx="746180" cy="46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1233" t="14737" r="65925" b="28421"/>
          <a:stretch/>
        </p:blipFill>
        <p:spPr>
          <a:xfrm>
            <a:off x="42808" y="870984"/>
            <a:ext cx="2678412" cy="37085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/>
          <a:srcRect t="12766" r="2544" b="17021"/>
          <a:stretch/>
        </p:blipFill>
        <p:spPr>
          <a:xfrm>
            <a:off x="6369054" y="843558"/>
            <a:ext cx="2745999" cy="158268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660" y="3159933"/>
            <a:ext cx="2129433" cy="14196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566" y="3183846"/>
            <a:ext cx="2082218" cy="138814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522" y="843558"/>
            <a:ext cx="3492108" cy="2331168"/>
          </a:xfrm>
          <a:prstGeom prst="rect">
            <a:avLst/>
          </a:prstGeom>
        </p:spPr>
      </p:pic>
      <p:sp>
        <p:nvSpPr>
          <p:cNvPr id="11" name="Лента лицом вверх 10"/>
          <p:cNvSpPr/>
          <p:nvPr/>
        </p:nvSpPr>
        <p:spPr>
          <a:xfrm>
            <a:off x="8244408" y="63666"/>
            <a:ext cx="694166" cy="260107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48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4153434" y="889278"/>
            <a:ext cx="4750239" cy="11464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79" tIns="34289" rIns="68579" bIns="34289" rtlCol="0">
            <a:spAutoFit/>
          </a:bodyPr>
          <a:lstStyle/>
          <a:p>
            <a:pPr marL="285750" indent="-285750" defTabSz="6858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ликвидация правовой неграмотности декларантов;</a:t>
            </a:r>
          </a:p>
          <a:p>
            <a:pPr marL="285750" indent="-285750" defTabSz="6858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широкое использование просветительских мер;</a:t>
            </a:r>
            <a:endParaRPr lang="ru-RU" sz="1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defTabSz="6858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разработка и издание </a:t>
            </a:r>
            <a:r>
              <a:rPr lang="ru-RU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инструктивных </a:t>
            </a:r>
            <a:r>
              <a:rPr lang="ru-RU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методических </a:t>
            </a:r>
            <a:r>
              <a:rPr lang="ru-RU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документов;</a:t>
            </a:r>
            <a:endParaRPr lang="ru-RU" sz="1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defTabSz="6858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оказание методической помощи на </a:t>
            </a:r>
            <a:r>
              <a:rPr lang="ru-RU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местах;</a:t>
            </a:r>
            <a:endParaRPr lang="ru-RU" sz="1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153433" y="2131834"/>
            <a:ext cx="4750239" cy="11464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79" tIns="34289" rIns="68579" bIns="34289" rtlCol="0">
            <a:spAutoFit/>
          </a:bodyPr>
          <a:lstStyle/>
          <a:p>
            <a:pPr marL="285750" indent="-285750" defTabSz="6858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планирование мероприятий и организация консультативной деятельности;</a:t>
            </a:r>
            <a:endParaRPr lang="ru-RU" sz="1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defTabSz="6858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соблюдение установленных сроков;</a:t>
            </a:r>
            <a:endParaRPr lang="ru-RU" sz="1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defTabSz="6858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автоматизация процессов приема, анализа и проверки справок о доходах;</a:t>
            </a:r>
            <a:endParaRPr lang="ru-RU" sz="1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53191" y="3394318"/>
            <a:ext cx="4767934" cy="114646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lIns="68579" tIns="34289" rIns="68579" bIns="34289" rtlCol="0">
            <a:spAutoFit/>
          </a:bodyPr>
          <a:lstStyle/>
          <a:p>
            <a:pPr marL="285750" indent="-285750" defTabSz="6858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разработана единая форма для заполнения, позволяющая эффективнее осуществлять обобщение и выверку введенных </a:t>
            </a:r>
            <a:r>
              <a:rPr lang="ru-RU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данных; </a:t>
            </a:r>
            <a:endParaRPr lang="ru-RU" sz="1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 defTabSz="68580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Ø"/>
            </a:pPr>
            <a:r>
              <a:rPr lang="ru-RU" sz="140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разработаны методические рекомендации по заполнению соответствующей </a:t>
            </a:r>
            <a:r>
              <a:rPr lang="ru-RU" sz="14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формы.</a:t>
            </a:r>
            <a:endParaRPr lang="ru-RU" sz="140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3" name="Пятиугольник 52"/>
          <p:cNvSpPr/>
          <p:nvPr/>
        </p:nvSpPr>
        <p:spPr>
          <a:xfrm>
            <a:off x="457200" y="1126741"/>
            <a:ext cx="3695990" cy="644807"/>
          </a:xfrm>
          <a:prstGeom prst="homePlate">
            <a:avLst/>
          </a:prstGeom>
          <a:solidFill>
            <a:srgbClr val="FF0000"/>
          </a:solidFill>
          <a:ln w="12700">
            <a:solidFill>
              <a:schemeClr val="bg1"/>
            </a:solidFill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230" fontAlgn="b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spc="-30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Минимизация ошибок, допускаемых </a:t>
            </a:r>
          </a:p>
          <a:p>
            <a:pPr algn="ctr" defTabSz="913230" fontAlgn="b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spc="-30" dirty="0">
                <a:solidFill>
                  <a:prstClr val="white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 заполнении справок о доходах</a:t>
            </a:r>
          </a:p>
        </p:txBody>
      </p:sp>
      <p:sp>
        <p:nvSpPr>
          <p:cNvPr id="54" name="Пятиугольник 53"/>
          <p:cNvSpPr/>
          <p:nvPr/>
        </p:nvSpPr>
        <p:spPr>
          <a:xfrm>
            <a:off x="457200" y="2321280"/>
            <a:ext cx="3695990" cy="732322"/>
          </a:xfrm>
          <a:prstGeom prst="homePlate">
            <a:avLst/>
          </a:prstGeom>
          <a:solidFill>
            <a:srgbClr val="FF0000"/>
          </a:solidFill>
          <a:ln w="127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Систематизация процесса сбора, обработки, анализа и хранения справок о доходах</a:t>
            </a:r>
          </a:p>
        </p:txBody>
      </p:sp>
      <p:sp>
        <p:nvSpPr>
          <p:cNvPr id="55" name="Пятиугольник 54"/>
          <p:cNvSpPr/>
          <p:nvPr/>
        </p:nvSpPr>
        <p:spPr>
          <a:xfrm>
            <a:off x="457200" y="3525958"/>
            <a:ext cx="3696234" cy="844347"/>
          </a:xfrm>
          <a:prstGeom prst="homePlate">
            <a:avLst/>
          </a:prstGeom>
          <a:solidFill>
            <a:srgbClr val="FF0000"/>
          </a:solidFill>
          <a:ln w="127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Усовершенствование процедуры подготовки сведений о доходах к размещению на официальном Интернет-сайте Минобороны России</a:t>
            </a:r>
          </a:p>
        </p:txBody>
      </p:sp>
      <p:sp>
        <p:nvSpPr>
          <p:cNvPr id="15" name="Овал 14"/>
          <p:cNvSpPr/>
          <p:nvPr/>
        </p:nvSpPr>
        <p:spPr>
          <a:xfrm>
            <a:off x="70220" y="1230866"/>
            <a:ext cx="396000" cy="396000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rtlCol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b="1" kern="0" dirty="0" smtClean="0">
                <a:solidFill>
                  <a:srgbClr val="FFFFFF"/>
                </a:solidFill>
                <a:latin typeface="Arial"/>
              </a:rPr>
              <a:t>1</a:t>
            </a:r>
            <a:endParaRPr lang="ru-RU" b="1" kern="0" dirty="0" smtClean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0220" y="2489441"/>
            <a:ext cx="396000" cy="396000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rtlCol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kern="0" dirty="0" smtClean="0">
                <a:solidFill>
                  <a:srgbClr val="FFFFFF"/>
                </a:solidFill>
                <a:latin typeface="Arial"/>
              </a:rPr>
              <a:t>2</a:t>
            </a:r>
          </a:p>
        </p:txBody>
      </p:sp>
      <p:sp>
        <p:nvSpPr>
          <p:cNvPr id="19" name="Овал 18"/>
          <p:cNvSpPr/>
          <p:nvPr/>
        </p:nvSpPr>
        <p:spPr>
          <a:xfrm>
            <a:off x="71544" y="3750131"/>
            <a:ext cx="396000" cy="396000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0" tIns="0" rIns="0" bIns="0" rtlCol="0"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kern="0" dirty="0" smtClean="0">
                <a:solidFill>
                  <a:srgbClr val="FFFFFF"/>
                </a:solidFill>
                <a:latin typeface="Arial"/>
              </a:rPr>
              <a:t>3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-1" y="-45103"/>
            <a:ext cx="9144001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algn="ctr" defTabSz="698708" eaLnBrk="0" hangingPunct="0">
              <a:lnSpc>
                <a:spcPct val="80000"/>
              </a:lnSpc>
              <a:tabLst>
                <a:tab pos="0" algn="l"/>
                <a:tab pos="7715250" algn="l"/>
                <a:tab pos="7978775" algn="l"/>
                <a:tab pos="8074025" algn="l"/>
                <a:tab pos="8161338" algn="l"/>
                <a:tab pos="8250238" algn="l"/>
              </a:tabLst>
            </a:pPr>
            <a:r>
              <a:rPr lang="ru-RU" sz="1050" b="1" cap="all" dirty="0">
                <a:solidFill>
                  <a:schemeClr val="tx2"/>
                </a:solidFill>
              </a:rPr>
              <a:t> Перспективные направления деятельности по совершенствованию </a:t>
            </a:r>
          </a:p>
          <a:p>
            <a:pPr algn="ctr" defTabSz="698708" eaLnBrk="0" hangingPunct="0">
              <a:lnSpc>
                <a:spcPct val="80000"/>
              </a:lnSpc>
              <a:tabLst>
                <a:tab pos="0" algn="l"/>
                <a:tab pos="7715250" algn="l"/>
                <a:tab pos="7978775" algn="l"/>
                <a:tab pos="8074025" algn="l"/>
                <a:tab pos="8161338" algn="l"/>
                <a:tab pos="8250238" algn="l"/>
              </a:tabLst>
            </a:pPr>
            <a:r>
              <a:rPr lang="ru-RU" sz="1050" b="1" cap="all" dirty="0">
                <a:solidFill>
                  <a:schemeClr val="tx2"/>
                </a:solidFill>
              </a:rPr>
              <a:t>работы по сбору, обработке и хранению </a:t>
            </a:r>
            <a:r>
              <a:rPr lang="ru-RU" sz="1050" b="1" cap="all" dirty="0" smtClean="0">
                <a:solidFill>
                  <a:schemeClr val="tx2"/>
                </a:solidFill>
              </a:rPr>
              <a:t>деклараций</a:t>
            </a:r>
            <a:endParaRPr lang="ru-RU" sz="1050" b="1" cap="all" dirty="0">
              <a:solidFill>
                <a:schemeClr val="tx2"/>
              </a:solidFill>
            </a:endParaRPr>
          </a:p>
        </p:txBody>
      </p:sp>
      <p:pic>
        <p:nvPicPr>
          <p:cNvPr id="24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-45103"/>
            <a:ext cx="746180" cy="46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Лента лицом вверх 24"/>
          <p:cNvSpPr/>
          <p:nvPr/>
        </p:nvSpPr>
        <p:spPr>
          <a:xfrm>
            <a:off x="8244408" y="63666"/>
            <a:ext cx="694166" cy="260107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428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610743" y="1419057"/>
            <a:ext cx="7926483" cy="837279"/>
            <a:chOff x="2219404" y="2266475"/>
            <a:chExt cx="8330813" cy="837279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2473158" y="2266475"/>
              <a:ext cx="8077059" cy="837279"/>
              <a:chOff x="1317458" y="3320575"/>
              <a:chExt cx="8077059" cy="837279"/>
            </a:xfrm>
          </p:grpSpPr>
          <p:grpSp>
            <p:nvGrpSpPr>
              <p:cNvPr id="23" name="Группа 22"/>
              <p:cNvGrpSpPr/>
              <p:nvPr/>
            </p:nvGrpSpPr>
            <p:grpSpPr>
              <a:xfrm>
                <a:off x="1317458" y="3320575"/>
                <a:ext cx="8077059" cy="837279"/>
                <a:chOff x="1242201" y="1701276"/>
                <a:chExt cx="8356231" cy="1083125"/>
              </a:xfrm>
            </p:grpSpPr>
            <p:sp>
              <p:nvSpPr>
                <p:cNvPr id="25" name="Нашивка 24"/>
                <p:cNvSpPr/>
                <p:nvPr/>
              </p:nvSpPr>
              <p:spPr>
                <a:xfrm>
                  <a:off x="9041606" y="1707356"/>
                  <a:ext cx="556826" cy="1077045"/>
                </a:xfrm>
                <a:prstGeom prst="chevron">
                  <a:avLst>
                    <a:gd name="adj" fmla="val 69855"/>
                  </a:avLst>
                </a:prstGeom>
                <a:gradFill>
                  <a:gsLst>
                    <a:gs pos="1000">
                      <a:srgbClr val="FF5757"/>
                    </a:gs>
                    <a:gs pos="45000">
                      <a:srgbClr val="FF6D6D"/>
                    </a:gs>
                    <a:gs pos="49000">
                      <a:srgbClr val="FF8F8F"/>
                    </a:gs>
                    <a:gs pos="100000">
                      <a:srgbClr val="FF9B9B"/>
                    </a:gs>
                  </a:gsLst>
                  <a:lin ang="16200000" scaled="1"/>
                </a:gradFill>
                <a:ln>
                  <a:noFill/>
                </a:ln>
                <a:effectLst>
                  <a:outerShdw dist="50800" sx="1000" sy="1000" algn="ctr" rotWithShape="0">
                    <a:srgbClr val="000000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12000" tIns="45720" rIns="57600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/>
                  <a:endParaRPr lang="ru-RU" sz="160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Блок-схема: ссылка на другую страницу 11"/>
                <p:cNvSpPr/>
                <p:nvPr/>
              </p:nvSpPr>
              <p:spPr>
                <a:xfrm rot="16200000">
                  <a:off x="4802502" y="-1859025"/>
                  <a:ext cx="1083125" cy="8203727"/>
                </a:xfrm>
                <a:custGeom>
                  <a:avLst/>
                  <a:gdLst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10000 w 10000"/>
                    <a:gd name="connsiteY2" fmla="*/ 8000 h 10000"/>
                    <a:gd name="connsiteX3" fmla="*/ 5000 w 10000"/>
                    <a:gd name="connsiteY3" fmla="*/ 10000 h 10000"/>
                    <a:gd name="connsiteX4" fmla="*/ 0 w 10000"/>
                    <a:gd name="connsiteY4" fmla="*/ 8000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28 w 10000"/>
                    <a:gd name="connsiteY2" fmla="*/ 9504 h 10000"/>
                    <a:gd name="connsiteX3" fmla="*/ 5000 w 10000"/>
                    <a:gd name="connsiteY3" fmla="*/ 10000 h 10000"/>
                    <a:gd name="connsiteX4" fmla="*/ 0 w 10000"/>
                    <a:gd name="connsiteY4" fmla="*/ 8000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28 w 10000"/>
                    <a:gd name="connsiteY2" fmla="*/ 9504 h 10000"/>
                    <a:gd name="connsiteX3" fmla="*/ 5000 w 10000"/>
                    <a:gd name="connsiteY3" fmla="*/ 10000 h 10000"/>
                    <a:gd name="connsiteX4" fmla="*/ 0 w 10000"/>
                    <a:gd name="connsiteY4" fmla="*/ 9521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28 w 10000"/>
                    <a:gd name="connsiteY2" fmla="*/ 9504 h 10000"/>
                    <a:gd name="connsiteX3" fmla="*/ 5000 w 10000"/>
                    <a:gd name="connsiteY3" fmla="*/ 10000 h 10000"/>
                    <a:gd name="connsiteX4" fmla="*/ 0 w 10000"/>
                    <a:gd name="connsiteY4" fmla="*/ 9512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28 w 10000"/>
                    <a:gd name="connsiteY2" fmla="*/ 9504 h 10000"/>
                    <a:gd name="connsiteX3" fmla="*/ 5000 w 10000"/>
                    <a:gd name="connsiteY3" fmla="*/ 10000 h 10000"/>
                    <a:gd name="connsiteX4" fmla="*/ 0 w 10000"/>
                    <a:gd name="connsiteY4" fmla="*/ 9503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28 w 10000"/>
                    <a:gd name="connsiteY2" fmla="*/ 9504 h 10000"/>
                    <a:gd name="connsiteX3" fmla="*/ 5000 w 10000"/>
                    <a:gd name="connsiteY3" fmla="*/ 10000 h 10000"/>
                    <a:gd name="connsiteX4" fmla="*/ 0 w 10000"/>
                    <a:gd name="connsiteY4" fmla="*/ 9503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892 w 10000"/>
                    <a:gd name="connsiteY2" fmla="*/ 9513 h 10000"/>
                    <a:gd name="connsiteX3" fmla="*/ 5000 w 10000"/>
                    <a:gd name="connsiteY3" fmla="*/ 10000 h 10000"/>
                    <a:gd name="connsiteX4" fmla="*/ 0 w 10000"/>
                    <a:gd name="connsiteY4" fmla="*/ 9503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892 w 10000"/>
                    <a:gd name="connsiteY2" fmla="*/ 9516 h 10000"/>
                    <a:gd name="connsiteX3" fmla="*/ 5000 w 10000"/>
                    <a:gd name="connsiteY3" fmla="*/ 10000 h 10000"/>
                    <a:gd name="connsiteX4" fmla="*/ 0 w 10000"/>
                    <a:gd name="connsiteY4" fmla="*/ 9503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892 w 10000"/>
                    <a:gd name="connsiteY2" fmla="*/ 9516 h 10000"/>
                    <a:gd name="connsiteX3" fmla="*/ 5000 w 10000"/>
                    <a:gd name="connsiteY3" fmla="*/ 10000 h 10000"/>
                    <a:gd name="connsiteX4" fmla="*/ 0 w 10000"/>
                    <a:gd name="connsiteY4" fmla="*/ 9503 h 10000"/>
                    <a:gd name="connsiteX5" fmla="*/ 0 w 10000"/>
                    <a:gd name="connsiteY5" fmla="*/ 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0"/>
                      </a:moveTo>
                      <a:lnTo>
                        <a:pt x="10000" y="0"/>
                      </a:lnTo>
                      <a:lnTo>
                        <a:pt x="9892" y="9516"/>
                      </a:lnTo>
                      <a:lnTo>
                        <a:pt x="5000" y="10000"/>
                      </a:lnTo>
                      <a:lnTo>
                        <a:pt x="0" y="950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DFECED">
                        <a:lumMod val="80000"/>
                        <a:lumOff val="20000"/>
                        <a:alpha val="95000"/>
                      </a:srgbClr>
                    </a:gs>
                    <a:gs pos="0">
                      <a:srgbClr val="CEE6D0">
                        <a:lumMod val="70000"/>
                        <a:lumOff val="30000"/>
                        <a:alpha val="95000"/>
                      </a:srgbClr>
                    </a:gs>
                    <a:gs pos="10000">
                      <a:srgbClr val="B6D9D2">
                        <a:lumMod val="70000"/>
                        <a:lumOff val="30000"/>
                        <a:alpha val="95000"/>
                      </a:srgbClr>
                    </a:gs>
                    <a:gs pos="40823">
                      <a:srgbClr val="B0D7D6">
                        <a:lumMod val="70000"/>
                        <a:lumOff val="30000"/>
                        <a:alpha val="95000"/>
                      </a:srgbClr>
                    </a:gs>
                    <a:gs pos="29000">
                      <a:srgbClr val="A5CFD3">
                        <a:lumMod val="70000"/>
                        <a:lumOff val="30000"/>
                        <a:alpha val="95000"/>
                      </a:srgbClr>
                    </a:gs>
                    <a:gs pos="48000">
                      <a:srgbClr val="B9DDD9">
                        <a:lumMod val="70000"/>
                        <a:lumOff val="30000"/>
                        <a:alpha val="95000"/>
                      </a:srgbClr>
                    </a:gs>
                    <a:gs pos="100000">
                      <a:schemeClr val="bg1">
                        <a:alpha val="95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190500" dist="254000" dir="2700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12000" tIns="45720" rIns="57600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/>
                  <a:endParaRPr lang="ru-RU" sz="160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4" name="Прямоугольник 23"/>
              <p:cNvSpPr/>
              <p:nvPr/>
            </p:nvSpPr>
            <p:spPr>
              <a:xfrm>
                <a:off x="1619990" y="3375962"/>
                <a:ext cx="7315410" cy="738664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 prstMaterial="matte"/>
            </p:spPr>
            <p:txBody>
              <a:bodyPr wrap="square">
                <a:spAutoFit/>
              </a:bodyPr>
              <a:lstStyle/>
              <a:p>
                <a:pPr defTabSz="1219170">
                  <a:defRPr/>
                </a:pPr>
                <a:r>
                  <a:rPr lang="ru-RU" sz="14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Ограничение</a:t>
                </a:r>
                <a:r>
                  <a:rPr lang="ru-RU" sz="1400" dirty="0" smtClean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срока хранения справок о доходах </a:t>
                </a:r>
                <a:r>
                  <a:rPr lang="ru-RU" sz="14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до четырех лет </a:t>
                </a:r>
                <a:r>
                  <a:rPr lang="ru-RU" sz="1400" dirty="0" smtClean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(то есть хранить справки за отчетный период и три предыдущих года, справки за более ранние отчетные периоды уничтожать установленным порядком)</a:t>
                </a:r>
                <a:endParaRPr lang="ru-RU" sz="14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Овал 21"/>
            <p:cNvSpPr/>
            <p:nvPr/>
          </p:nvSpPr>
          <p:spPr>
            <a:xfrm>
              <a:off x="2219404" y="2465402"/>
              <a:ext cx="507508" cy="458526"/>
            </a:xfrm>
            <a:prstGeom prst="ellipse">
              <a:avLst/>
            </a:prstGeom>
            <a:gradFill>
              <a:gsLst>
                <a:gs pos="1000">
                  <a:srgbClr val="FF5757"/>
                </a:gs>
                <a:gs pos="45000">
                  <a:srgbClr val="FF6D6D"/>
                </a:gs>
                <a:gs pos="49000">
                  <a:srgbClr val="FF8F8F"/>
                </a:gs>
                <a:gs pos="100000">
                  <a:srgbClr val="FF9B9B"/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contrasting" dir="t"/>
            </a:scene3d>
            <a:sp3d prstMaterial="dk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9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ru-RU" sz="19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613010" y="2365466"/>
            <a:ext cx="7924219" cy="729392"/>
            <a:chOff x="2221784" y="2834596"/>
            <a:chExt cx="8328434" cy="729392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2473161" y="2834596"/>
              <a:ext cx="8077057" cy="729392"/>
              <a:chOff x="1317461" y="3888696"/>
              <a:chExt cx="8077057" cy="729392"/>
            </a:xfrm>
          </p:grpSpPr>
          <p:grpSp>
            <p:nvGrpSpPr>
              <p:cNvPr id="30" name="Группа 29"/>
              <p:cNvGrpSpPr/>
              <p:nvPr/>
            </p:nvGrpSpPr>
            <p:grpSpPr>
              <a:xfrm>
                <a:off x="1317461" y="3888696"/>
                <a:ext cx="8077057" cy="729392"/>
                <a:chOff x="1242203" y="1697110"/>
                <a:chExt cx="8356229" cy="943559"/>
              </a:xfrm>
            </p:grpSpPr>
            <p:sp>
              <p:nvSpPr>
                <p:cNvPr id="32" name="Нашивка 31"/>
                <p:cNvSpPr/>
                <p:nvPr/>
              </p:nvSpPr>
              <p:spPr>
                <a:xfrm>
                  <a:off x="9041606" y="1707356"/>
                  <a:ext cx="556826" cy="933313"/>
                </a:xfrm>
                <a:prstGeom prst="chevron">
                  <a:avLst>
                    <a:gd name="adj" fmla="val 69855"/>
                  </a:avLst>
                </a:prstGeom>
                <a:gradFill>
                  <a:gsLst>
                    <a:gs pos="1000">
                      <a:srgbClr val="FF5757"/>
                    </a:gs>
                    <a:gs pos="45000">
                      <a:srgbClr val="FF6D6D"/>
                    </a:gs>
                    <a:gs pos="49000">
                      <a:srgbClr val="FF8F8F"/>
                    </a:gs>
                    <a:gs pos="100000">
                      <a:srgbClr val="FF9B9B"/>
                    </a:gs>
                  </a:gsLst>
                  <a:lin ang="16200000" scaled="1"/>
                </a:gradFill>
                <a:ln>
                  <a:noFill/>
                </a:ln>
                <a:effectLst>
                  <a:outerShdw dist="50800" sx="1000" sy="1000" algn="ctr" rotWithShape="0">
                    <a:srgbClr val="000000"/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12000" tIns="45720" rIns="57600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/>
                  <a:endParaRPr lang="ru-RU" sz="140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3" name="Блок-схема: ссылка на другую страницу 11"/>
                <p:cNvSpPr/>
                <p:nvPr/>
              </p:nvSpPr>
              <p:spPr>
                <a:xfrm rot="16200000">
                  <a:off x="4872288" y="-1932975"/>
                  <a:ext cx="943557" cy="8203727"/>
                </a:xfrm>
                <a:custGeom>
                  <a:avLst/>
                  <a:gdLst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10000 w 10000"/>
                    <a:gd name="connsiteY2" fmla="*/ 8000 h 10000"/>
                    <a:gd name="connsiteX3" fmla="*/ 5000 w 10000"/>
                    <a:gd name="connsiteY3" fmla="*/ 10000 h 10000"/>
                    <a:gd name="connsiteX4" fmla="*/ 0 w 10000"/>
                    <a:gd name="connsiteY4" fmla="*/ 8000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28 w 10000"/>
                    <a:gd name="connsiteY2" fmla="*/ 9504 h 10000"/>
                    <a:gd name="connsiteX3" fmla="*/ 5000 w 10000"/>
                    <a:gd name="connsiteY3" fmla="*/ 10000 h 10000"/>
                    <a:gd name="connsiteX4" fmla="*/ 0 w 10000"/>
                    <a:gd name="connsiteY4" fmla="*/ 8000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28 w 10000"/>
                    <a:gd name="connsiteY2" fmla="*/ 9504 h 10000"/>
                    <a:gd name="connsiteX3" fmla="*/ 5000 w 10000"/>
                    <a:gd name="connsiteY3" fmla="*/ 10000 h 10000"/>
                    <a:gd name="connsiteX4" fmla="*/ 0 w 10000"/>
                    <a:gd name="connsiteY4" fmla="*/ 9521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28 w 10000"/>
                    <a:gd name="connsiteY2" fmla="*/ 9504 h 10000"/>
                    <a:gd name="connsiteX3" fmla="*/ 5000 w 10000"/>
                    <a:gd name="connsiteY3" fmla="*/ 10000 h 10000"/>
                    <a:gd name="connsiteX4" fmla="*/ 0 w 10000"/>
                    <a:gd name="connsiteY4" fmla="*/ 9512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28 w 10000"/>
                    <a:gd name="connsiteY2" fmla="*/ 9504 h 10000"/>
                    <a:gd name="connsiteX3" fmla="*/ 5000 w 10000"/>
                    <a:gd name="connsiteY3" fmla="*/ 10000 h 10000"/>
                    <a:gd name="connsiteX4" fmla="*/ 0 w 10000"/>
                    <a:gd name="connsiteY4" fmla="*/ 9503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928 w 10000"/>
                    <a:gd name="connsiteY2" fmla="*/ 9504 h 10000"/>
                    <a:gd name="connsiteX3" fmla="*/ 5000 w 10000"/>
                    <a:gd name="connsiteY3" fmla="*/ 10000 h 10000"/>
                    <a:gd name="connsiteX4" fmla="*/ 0 w 10000"/>
                    <a:gd name="connsiteY4" fmla="*/ 9503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892 w 10000"/>
                    <a:gd name="connsiteY2" fmla="*/ 9513 h 10000"/>
                    <a:gd name="connsiteX3" fmla="*/ 5000 w 10000"/>
                    <a:gd name="connsiteY3" fmla="*/ 10000 h 10000"/>
                    <a:gd name="connsiteX4" fmla="*/ 0 w 10000"/>
                    <a:gd name="connsiteY4" fmla="*/ 9503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892 w 10000"/>
                    <a:gd name="connsiteY2" fmla="*/ 9516 h 10000"/>
                    <a:gd name="connsiteX3" fmla="*/ 5000 w 10000"/>
                    <a:gd name="connsiteY3" fmla="*/ 10000 h 10000"/>
                    <a:gd name="connsiteX4" fmla="*/ 0 w 10000"/>
                    <a:gd name="connsiteY4" fmla="*/ 9503 h 10000"/>
                    <a:gd name="connsiteX5" fmla="*/ 0 w 10000"/>
                    <a:gd name="connsiteY5" fmla="*/ 0 h 10000"/>
                    <a:gd name="connsiteX0" fmla="*/ 0 w 10000"/>
                    <a:gd name="connsiteY0" fmla="*/ 0 h 10000"/>
                    <a:gd name="connsiteX1" fmla="*/ 10000 w 10000"/>
                    <a:gd name="connsiteY1" fmla="*/ 0 h 10000"/>
                    <a:gd name="connsiteX2" fmla="*/ 9892 w 10000"/>
                    <a:gd name="connsiteY2" fmla="*/ 9516 h 10000"/>
                    <a:gd name="connsiteX3" fmla="*/ 5000 w 10000"/>
                    <a:gd name="connsiteY3" fmla="*/ 10000 h 10000"/>
                    <a:gd name="connsiteX4" fmla="*/ 0 w 10000"/>
                    <a:gd name="connsiteY4" fmla="*/ 9503 h 10000"/>
                    <a:gd name="connsiteX5" fmla="*/ 0 w 10000"/>
                    <a:gd name="connsiteY5" fmla="*/ 0 h 10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000" h="10000">
                      <a:moveTo>
                        <a:pt x="0" y="0"/>
                      </a:moveTo>
                      <a:lnTo>
                        <a:pt x="10000" y="0"/>
                      </a:lnTo>
                      <a:lnTo>
                        <a:pt x="9892" y="9516"/>
                      </a:lnTo>
                      <a:lnTo>
                        <a:pt x="5000" y="10000"/>
                      </a:lnTo>
                      <a:lnTo>
                        <a:pt x="0" y="950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51000">
                      <a:srgbClr val="DFECED">
                        <a:lumMod val="80000"/>
                        <a:lumOff val="20000"/>
                        <a:alpha val="95000"/>
                      </a:srgbClr>
                    </a:gs>
                    <a:gs pos="0">
                      <a:srgbClr val="CEE6D0">
                        <a:lumMod val="70000"/>
                        <a:lumOff val="30000"/>
                        <a:alpha val="95000"/>
                      </a:srgbClr>
                    </a:gs>
                    <a:gs pos="10000">
                      <a:srgbClr val="B6D9D2">
                        <a:lumMod val="70000"/>
                        <a:lumOff val="30000"/>
                        <a:alpha val="95000"/>
                      </a:srgbClr>
                    </a:gs>
                    <a:gs pos="40823">
                      <a:srgbClr val="B0D7D6">
                        <a:lumMod val="70000"/>
                        <a:lumOff val="30000"/>
                        <a:alpha val="95000"/>
                      </a:srgbClr>
                    </a:gs>
                    <a:gs pos="29000">
                      <a:srgbClr val="A5CFD3">
                        <a:lumMod val="70000"/>
                        <a:lumOff val="30000"/>
                        <a:alpha val="95000"/>
                      </a:srgbClr>
                    </a:gs>
                    <a:gs pos="48000">
                      <a:srgbClr val="B9DDD9">
                        <a:lumMod val="70000"/>
                        <a:lumOff val="30000"/>
                        <a:alpha val="95000"/>
                      </a:srgbClr>
                    </a:gs>
                    <a:gs pos="100000">
                      <a:schemeClr val="bg1">
                        <a:alpha val="95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outerShdw blurRad="190500" dist="254000" dir="2700000" algn="tl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612000" tIns="45720" rIns="57600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just"/>
                  <a:endParaRPr lang="ru-RU" sz="140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31" name="Прямоугольник 30"/>
              <p:cNvSpPr/>
              <p:nvPr/>
            </p:nvSpPr>
            <p:spPr>
              <a:xfrm>
                <a:off x="1615220" y="3983731"/>
                <a:ext cx="7315410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400" dirty="0" smtClean="0">
                    <a:solidFill>
                      <a:prstClr val="black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 перспективе необходимо проработать механизм заполнения и хранения </a:t>
                </a:r>
                <a:r>
                  <a:rPr lang="ru-RU" sz="1400" b="1" dirty="0" smtClean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электронной справки о доходах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Овал 28"/>
            <p:cNvSpPr/>
            <p:nvPr/>
          </p:nvSpPr>
          <p:spPr>
            <a:xfrm>
              <a:off x="2221784" y="2945871"/>
              <a:ext cx="507508" cy="464789"/>
            </a:xfrm>
            <a:prstGeom prst="ellipse">
              <a:avLst/>
            </a:prstGeom>
            <a:gradFill>
              <a:gsLst>
                <a:gs pos="1000">
                  <a:srgbClr val="FF5757"/>
                </a:gs>
                <a:gs pos="45000">
                  <a:srgbClr val="FF6D6D"/>
                </a:gs>
                <a:gs pos="49000">
                  <a:srgbClr val="FF8F8F"/>
                </a:gs>
                <a:gs pos="100000">
                  <a:srgbClr val="FF9B9B"/>
                </a:gs>
              </a:gsLst>
              <a:lin ang="16200000" scaled="1"/>
            </a:gradFill>
            <a:ln>
              <a:noFill/>
            </a:ln>
            <a:scene3d>
              <a:camera prst="orthographicFront"/>
              <a:lightRig rig="contrasting" dir="t"/>
            </a:scene3d>
            <a:sp3d prstMaterial="dkEdg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b="1" dirty="0" smtClean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ru-RU" sz="14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163627" y="550457"/>
            <a:ext cx="8825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Практический опыт работы со сведениями о доходах показал назревшую необходимость следующих изменений на законодательном уровне: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 bwMode="auto">
          <a:xfrm>
            <a:off x="441486" y="3413255"/>
            <a:ext cx="4231970" cy="443004"/>
          </a:xfrm>
          <a:prstGeom prst="roundRect">
            <a:avLst/>
          </a:prstGeom>
          <a:solidFill>
            <a:schemeClr val="accent5">
              <a:lumMod val="75000"/>
              <a:alpha val="75000"/>
            </a:schemeClr>
          </a:solidFill>
          <a:ln w="15875">
            <a:solidFill>
              <a:schemeClr val="bg1">
                <a:lumMod val="8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 anchor="ctr">
            <a:noAutofit/>
          </a:bodyPr>
          <a:lstStyle/>
          <a:p>
            <a:r>
              <a:rPr lang="ru-RU" sz="1100" b="1" kern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Минимизация расходов на бумагу и прочие сопутствующие расходные материалы</a:t>
            </a:r>
            <a:endParaRPr lang="ru-RU" sz="1100" b="1" kern="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 bwMode="auto">
          <a:xfrm>
            <a:off x="4811840" y="3408464"/>
            <a:ext cx="3673163" cy="447795"/>
          </a:xfrm>
          <a:prstGeom prst="roundRect">
            <a:avLst/>
          </a:prstGeom>
          <a:solidFill>
            <a:srgbClr val="FF0000">
              <a:alpha val="75000"/>
            </a:srgbClr>
          </a:solidFill>
          <a:ln w="15875">
            <a:solidFill>
              <a:schemeClr val="bg1">
                <a:lumMod val="8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 anchor="ctr">
            <a:noAutofit/>
          </a:bodyPr>
          <a:lstStyle/>
          <a:p>
            <a:r>
              <a:rPr lang="ru-RU" sz="1100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Сложный и не всем доступный механизм оформления электронной подписи</a:t>
            </a:r>
            <a:endParaRPr lang="ru-RU" sz="1100" b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 bwMode="auto">
          <a:xfrm>
            <a:off x="4811840" y="3912520"/>
            <a:ext cx="3673163" cy="447795"/>
          </a:xfrm>
          <a:prstGeom prst="roundRect">
            <a:avLst/>
          </a:prstGeom>
          <a:solidFill>
            <a:srgbClr val="FF0000">
              <a:alpha val="75000"/>
            </a:srgbClr>
          </a:solidFill>
          <a:ln w="15875">
            <a:solidFill>
              <a:schemeClr val="bg1">
                <a:lumMod val="8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 anchor="ctr">
            <a:noAutofit/>
          </a:bodyPr>
          <a:lstStyle/>
          <a:p>
            <a:r>
              <a:rPr lang="ru-RU" sz="1100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 все имеют необходимое программное обеспечение релевантных версий</a:t>
            </a:r>
            <a:endParaRPr lang="ru-RU" sz="1100" b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 bwMode="auto">
          <a:xfrm>
            <a:off x="4811840" y="4426515"/>
            <a:ext cx="3673163" cy="563927"/>
          </a:xfrm>
          <a:prstGeom prst="roundRect">
            <a:avLst/>
          </a:prstGeom>
          <a:solidFill>
            <a:srgbClr val="FF0000">
              <a:alpha val="75000"/>
            </a:srgbClr>
          </a:solidFill>
          <a:ln w="15875">
            <a:solidFill>
              <a:schemeClr val="bg1">
                <a:lumMod val="8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 anchor="ctr">
            <a:noAutofit/>
          </a:bodyPr>
          <a:lstStyle/>
          <a:p>
            <a:r>
              <a:rPr lang="ru-RU" sz="1100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Отсутствие свободного и высокоскоростного доступа к сети Интернет, особенно в «закрытых» военных городках</a:t>
            </a:r>
            <a:endParaRPr lang="ru-RU" sz="1100" b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 bwMode="auto">
          <a:xfrm>
            <a:off x="430938" y="4522275"/>
            <a:ext cx="4242518" cy="468167"/>
          </a:xfrm>
          <a:prstGeom prst="roundRect">
            <a:avLst/>
          </a:prstGeom>
          <a:solidFill>
            <a:schemeClr val="accent5">
              <a:lumMod val="75000"/>
              <a:alpha val="75000"/>
            </a:schemeClr>
          </a:solidFill>
          <a:ln w="15875">
            <a:solidFill>
              <a:schemeClr val="bg1">
                <a:lumMod val="8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 anchor="ctr">
            <a:noAutofit/>
          </a:bodyPr>
          <a:lstStyle/>
          <a:p>
            <a:r>
              <a:rPr lang="ru-RU" sz="1100" b="1" kern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Уменьшение объема личного дела, что особенно актуально для сотрудников силовых структур</a:t>
            </a:r>
            <a:endParaRPr lang="ru-RU" sz="1100" b="1" kern="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 bwMode="auto">
          <a:xfrm>
            <a:off x="1684176" y="2941530"/>
            <a:ext cx="2061368" cy="394926"/>
          </a:xfrm>
          <a:prstGeom prst="roundRect">
            <a:avLst/>
          </a:prstGeom>
          <a:solidFill>
            <a:schemeClr val="accent5">
              <a:lumMod val="75000"/>
              <a:alpha val="75000"/>
            </a:schemeClr>
          </a:solidFill>
          <a:ln w="15875">
            <a:solidFill>
              <a:schemeClr val="bg1">
                <a:lumMod val="8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 anchor="ctr">
            <a:noAutofit/>
          </a:bodyPr>
          <a:lstStyle/>
          <a:p>
            <a:pPr algn="ctr"/>
            <a:r>
              <a:rPr lang="ru-RU" sz="1100" b="1" kern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ПРЕИМУЩЕСТВА:</a:t>
            </a:r>
            <a:endParaRPr lang="ru-RU" sz="1100" b="1" kern="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Скругленный прямоугольник 54"/>
          <p:cNvSpPr/>
          <p:nvPr/>
        </p:nvSpPr>
        <p:spPr bwMode="auto">
          <a:xfrm>
            <a:off x="5648589" y="2941530"/>
            <a:ext cx="2091763" cy="394926"/>
          </a:xfrm>
          <a:prstGeom prst="roundRect">
            <a:avLst/>
          </a:prstGeom>
          <a:solidFill>
            <a:srgbClr val="FF0000">
              <a:alpha val="75000"/>
            </a:srgbClr>
          </a:solidFill>
          <a:ln w="15875">
            <a:solidFill>
              <a:schemeClr val="bg1">
                <a:lumMod val="8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 anchor="ctr">
            <a:noAutofit/>
          </a:bodyPr>
          <a:lstStyle/>
          <a:p>
            <a:pPr algn="ctr"/>
            <a:r>
              <a:rPr lang="ru-RU" sz="1100" b="1" kern="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ВЕРОЯТНЫЕ ПРОБЛЕМЫ:</a:t>
            </a:r>
            <a:endParaRPr lang="ru-RU" sz="1100" b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Скругленный прямоугольник 56"/>
          <p:cNvSpPr/>
          <p:nvPr/>
        </p:nvSpPr>
        <p:spPr bwMode="auto">
          <a:xfrm>
            <a:off x="441486" y="3903799"/>
            <a:ext cx="4231969" cy="575604"/>
          </a:xfrm>
          <a:prstGeom prst="roundRect">
            <a:avLst/>
          </a:prstGeom>
          <a:solidFill>
            <a:schemeClr val="accent5">
              <a:lumMod val="75000"/>
              <a:alpha val="75000"/>
            </a:schemeClr>
          </a:solidFill>
          <a:ln w="15875">
            <a:solidFill>
              <a:schemeClr val="bg1">
                <a:lumMod val="85000"/>
              </a:schemeClr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 anchor="ctr">
            <a:noAutofit/>
          </a:bodyPr>
          <a:lstStyle/>
          <a:p>
            <a:r>
              <a:rPr lang="ru-RU" sz="1100" b="1" kern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Возможность запрашивать сведения о своих счетах в банках, движимом и недвижимом имуществе, получать справку 2-</a:t>
            </a:r>
            <a:r>
              <a:rPr lang="ru-RU" sz="1100" b="1" kern="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НДФЛ</a:t>
            </a:r>
            <a:r>
              <a:rPr lang="ru-RU" sz="1100" b="1" kern="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не выходя из дома</a:t>
            </a:r>
            <a:endParaRPr lang="ru-RU" sz="1100" b="1" kern="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-1" y="-45103"/>
            <a:ext cx="9144001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algn="ctr" defTabSz="698708" eaLnBrk="0" hangingPunct="0">
              <a:lnSpc>
                <a:spcPct val="80000"/>
              </a:lnSpc>
              <a:tabLst>
                <a:tab pos="0" algn="l"/>
                <a:tab pos="7715250" algn="l"/>
                <a:tab pos="7978775" algn="l"/>
                <a:tab pos="8074025" algn="l"/>
                <a:tab pos="8161338" algn="l"/>
                <a:tab pos="8250238" algn="l"/>
              </a:tabLst>
            </a:pPr>
            <a:r>
              <a:rPr lang="ru-RU" sz="1050" b="1" cap="all" dirty="0">
                <a:solidFill>
                  <a:schemeClr val="tx2"/>
                </a:solidFill>
              </a:rPr>
              <a:t> ПРЕДЛОЖЕНИЯ ПО ОПТИМИЗАЦИИ РАБОТЫ СО СВЕДЕНИЯМИ О ДОХОДАХ</a:t>
            </a:r>
          </a:p>
        </p:txBody>
      </p:sp>
      <p:pic>
        <p:nvPicPr>
          <p:cNvPr id="35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-45103"/>
            <a:ext cx="746180" cy="46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Лента лицом вверх 35"/>
          <p:cNvSpPr/>
          <p:nvPr/>
        </p:nvSpPr>
        <p:spPr>
          <a:xfrm>
            <a:off x="8430406" y="57630"/>
            <a:ext cx="694166" cy="260107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891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7031" y="4471209"/>
            <a:ext cx="9194587" cy="64807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8400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21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>
              <a:spcBef>
                <a:spcPts val="0"/>
              </a:spcBef>
              <a:buNone/>
            </a:pPr>
            <a:r>
              <a:rPr kumimoji="1" lang="ru-RU" altLang="ru-RU" sz="1400" b="1" spc="-4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Начальник отдела (профилактики коррупционных и иных правонарушений)               </a:t>
            </a:r>
            <a:r>
              <a:rPr kumimoji="1" lang="ru-RU" altLang="ru-RU" sz="1400" b="1" spc="-40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Главного </a:t>
            </a:r>
            <a:r>
              <a:rPr kumimoji="1" lang="ru-RU" altLang="ru-RU" sz="1400" b="1" spc="-4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управления кадров Министерства обороны Российской Федерации</a:t>
            </a:r>
          </a:p>
          <a:p>
            <a:pPr algn="ctr">
              <a:spcBef>
                <a:spcPts val="0"/>
              </a:spcBef>
              <a:buNone/>
            </a:pPr>
            <a:r>
              <a:rPr kumimoji="1" lang="ru-RU" altLang="ru-RU" sz="1400" b="1" spc="-40" dirty="0">
                <a:ln w="9525">
                  <a:solidFill>
                    <a:prstClr val="white"/>
                  </a:solidFill>
                  <a:prstDash val="solid"/>
                </a:ln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полковник Никифоров Вадим Геннадьевич</a:t>
            </a:r>
          </a:p>
        </p:txBody>
      </p:sp>
      <p:pic>
        <p:nvPicPr>
          <p:cNvPr id="25602" name="Picture 3" descr="C:\Documents and Settings\Muzalev413\Рабочий стол\НЦУ = ФОТО = Вид сбоку (да еще с вертолетом...) (УВО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37031" y="759602"/>
            <a:ext cx="9181031" cy="2906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http://i019.radikal.ru/1310/77/bd390bca54e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926" y="-29183"/>
            <a:ext cx="9200925" cy="815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-8" y="244364"/>
            <a:ext cx="9143994" cy="326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8974" tIns="24487" rIns="48974" bIns="2448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sz="1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МИНИСТЕРСТВО </a:t>
            </a:r>
            <a:r>
              <a:rPr lang="ru-RU" sz="18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ОБОРОНЫ РОССИЙСКОЙ ФЕДЕРАЦИИ</a:t>
            </a:r>
          </a:p>
        </p:txBody>
      </p:sp>
      <p:pic>
        <p:nvPicPr>
          <p:cNvPr id="10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30" y="57266"/>
            <a:ext cx="1230388" cy="757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49" name="TextBox 5"/>
          <p:cNvSpPr txBox="1">
            <a:spLocks noChangeArrowheads="1"/>
          </p:cNvSpPr>
          <p:nvPr/>
        </p:nvSpPr>
        <p:spPr bwMode="auto">
          <a:xfrm>
            <a:off x="-68783" y="3632768"/>
            <a:ext cx="9143999" cy="899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34087" rIns="0" bIns="340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kumimoji="1" lang="ru-RU" altLang="ru-RU" sz="1800" b="1" cap="all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A500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Практика работы со сведениями о доходах, расходах,                              об имуществе и обязательствах имущественного характера                    в </a:t>
            </a:r>
            <a:r>
              <a:rPr kumimoji="1" lang="ru-RU" altLang="ru-RU" sz="1800" b="1" cap="all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A500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Министерстве обороны Российской </a:t>
            </a:r>
            <a:r>
              <a:rPr kumimoji="1" lang="ru-RU" altLang="ru-RU" sz="1800" b="1" cap="all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A5002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32085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000">
              <a:schemeClr val="accent3">
                <a:lumMod val="65000"/>
              </a:schemeClr>
            </a:gs>
            <a:gs pos="63000">
              <a:schemeClr val="bg1"/>
            </a:gs>
            <a:gs pos="100000">
              <a:srgbClr val="DEFF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9" name="Text Box 44"/>
          <p:cNvSpPr txBox="1">
            <a:spLocks noChangeArrowheads="1"/>
          </p:cNvSpPr>
          <p:nvPr/>
        </p:nvSpPr>
        <p:spPr bwMode="auto">
          <a:xfrm>
            <a:off x="2405440" y="2641064"/>
            <a:ext cx="568803" cy="59422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68579" tIns="34289" rIns="68579" bIns="34289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defRPr>
            </a:lvl1pPr>
          </a:lstStyle>
          <a:p>
            <a:endParaRPr lang="en-US" altLang="ru-RU" dirty="0"/>
          </a:p>
        </p:txBody>
      </p:sp>
      <p:sp>
        <p:nvSpPr>
          <p:cNvPr id="2259" name="Нашивка 2258"/>
          <p:cNvSpPr/>
          <p:nvPr/>
        </p:nvSpPr>
        <p:spPr>
          <a:xfrm>
            <a:off x="3950097" y="4187268"/>
            <a:ext cx="1570016" cy="666950"/>
          </a:xfrm>
          <a:prstGeom prst="chevron">
            <a:avLst/>
          </a:prstGeom>
          <a:gradFill flip="none" rotWithShape="1">
            <a:gsLst>
              <a:gs pos="0">
                <a:srgbClr val="F79646">
                  <a:lumMod val="60000"/>
                  <a:lumOff val="40000"/>
                </a:srgbClr>
              </a:gs>
              <a:gs pos="51000">
                <a:srgbClr val="F79646">
                  <a:lumMod val="60000"/>
                  <a:lumOff val="40000"/>
                </a:srgbClr>
              </a:gs>
              <a:gs pos="100000">
                <a:srgbClr val="F79646">
                  <a:lumMod val="75000"/>
                </a:srgbClr>
              </a:gs>
            </a:gsLst>
            <a:path path="shape">
              <a:fillToRect l="50000" t="50000" r="50000" b="50000"/>
            </a:path>
            <a:tileRect/>
          </a:gradFill>
          <a:ln w="190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-40279" y="2212430"/>
            <a:ext cx="1147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85773">
              <a:defRPr/>
            </a:pPr>
            <a:r>
              <a:rPr lang="ru-RU" sz="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Западный</a:t>
            </a:r>
          </a:p>
          <a:p>
            <a:pPr algn="ctr" defTabSz="785773">
              <a:defRPr/>
            </a:pPr>
            <a:r>
              <a:rPr lang="ru-RU" sz="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военный округ</a:t>
            </a:r>
          </a:p>
        </p:txBody>
      </p:sp>
      <p:grpSp>
        <p:nvGrpSpPr>
          <p:cNvPr id="43" name="Группа 42"/>
          <p:cNvGrpSpPr/>
          <p:nvPr/>
        </p:nvGrpSpPr>
        <p:grpSpPr>
          <a:xfrm>
            <a:off x="2134749" y="2188823"/>
            <a:ext cx="1083496" cy="1022361"/>
            <a:chOff x="3268049" y="257342"/>
            <a:chExt cx="1203884" cy="1285121"/>
          </a:xfrm>
        </p:grpSpPr>
        <p:sp>
          <p:nvSpPr>
            <p:cNvPr id="44" name="TextBox 43"/>
            <p:cNvSpPr txBox="1"/>
            <p:nvPr/>
          </p:nvSpPr>
          <p:spPr>
            <a:xfrm>
              <a:off x="3268049" y="257342"/>
              <a:ext cx="1203884" cy="464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785773">
                <a:defRPr/>
              </a:pPr>
              <a:r>
                <a:rPr lang="ru-RU" sz="9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Южный</a:t>
              </a:r>
            </a:p>
            <a:p>
              <a:pPr algn="ctr" defTabSz="785773">
                <a:defRPr/>
              </a:pPr>
              <a:r>
                <a:rPr lang="ru-RU" sz="900" b="1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военный округ</a:t>
              </a:r>
            </a:p>
          </p:txBody>
        </p:sp>
        <p:pic>
          <p:nvPicPr>
            <p:cNvPr id="46" name="Рисунок 4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4074" y="813045"/>
              <a:ext cx="615545" cy="729418"/>
            </a:xfrm>
            <a:prstGeom prst="rect">
              <a:avLst/>
            </a:prstGeom>
          </p:spPr>
        </p:pic>
      </p:grpSp>
      <p:sp>
        <p:nvSpPr>
          <p:cNvPr id="49" name="TextBox 48"/>
          <p:cNvSpPr txBox="1"/>
          <p:nvPr/>
        </p:nvSpPr>
        <p:spPr>
          <a:xfrm>
            <a:off x="3006477" y="2215504"/>
            <a:ext cx="16833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85773">
              <a:defRPr/>
            </a:pPr>
            <a:r>
              <a:rPr lang="ru-RU" sz="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Восточный</a:t>
            </a:r>
          </a:p>
          <a:p>
            <a:pPr algn="ctr" defTabSz="785773">
              <a:defRPr/>
            </a:pPr>
            <a:r>
              <a:rPr lang="ru-RU" sz="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военный округ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4464926" y="2207822"/>
            <a:ext cx="911615" cy="507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85773">
              <a:defRPr/>
            </a:pPr>
            <a:r>
              <a:rPr lang="ru-RU" sz="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Северный</a:t>
            </a:r>
          </a:p>
          <a:p>
            <a:pPr algn="ctr" defTabSz="785773">
              <a:defRPr/>
            </a:pPr>
            <a:r>
              <a:rPr lang="ru-RU" sz="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флот </a:t>
            </a:r>
          </a:p>
          <a:p>
            <a:pPr algn="ctr" defTabSz="785773">
              <a:defRPr/>
            </a:pPr>
            <a:endParaRPr lang="ru-RU" sz="9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-1" y="-45103"/>
            <a:ext cx="9131153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marL="714375" defTabSz="698708" eaLnBrk="0" hangingPunct="0"/>
            <a:r>
              <a:rPr lang="ru-RU" sz="1200" b="1" cap="all" dirty="0" smtClean="0">
                <a:solidFill>
                  <a:schemeClr val="tx2"/>
                </a:solidFill>
              </a:rPr>
              <a:t>КОЛИЧЕСТВО ПОДРАЗДЕЛЕНИЙ (ДОЛЖНОСТНЫХ лиц)  по ПРОФИЛАКТИКЕ КОРРУПЦИОННЫХ</a:t>
            </a:r>
          </a:p>
          <a:p>
            <a:pPr marL="714375" defTabSz="698708" eaLnBrk="0" hangingPunct="0"/>
            <a:r>
              <a:rPr lang="ru-RU" sz="1200" b="1" cap="all" dirty="0" smtClean="0">
                <a:solidFill>
                  <a:schemeClr val="tx2"/>
                </a:solidFill>
              </a:rPr>
              <a:t>                             И иных ПРАВОНАРУШЕНИЙ в министерстве обороны</a:t>
            </a:r>
            <a:r>
              <a:rPr lang="ru-RU" sz="1200" i="1" cap="all" dirty="0" smtClean="0">
                <a:solidFill>
                  <a:schemeClr val="tx2"/>
                </a:solidFill>
              </a:rPr>
              <a:t> </a:t>
            </a:r>
            <a:r>
              <a:rPr lang="ru-RU" sz="1000" i="1" cap="all" dirty="0" smtClean="0">
                <a:solidFill>
                  <a:schemeClr val="tx2"/>
                </a:solidFill>
              </a:rPr>
              <a:t>(ПО СОСТОЯНИЮ НА 12 декабря)</a:t>
            </a:r>
            <a:endParaRPr lang="ru-RU" sz="1000" i="1" cap="all" dirty="0">
              <a:solidFill>
                <a:schemeClr val="tx2"/>
              </a:solidFill>
            </a:endParaRPr>
          </a:p>
        </p:txBody>
      </p:sp>
      <p:pic>
        <p:nvPicPr>
          <p:cNvPr id="61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6" y="4312"/>
            <a:ext cx="746180" cy="46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3" name="Group 2147"/>
          <p:cNvGrpSpPr>
            <a:grpSpLocks/>
          </p:cNvGrpSpPr>
          <p:nvPr/>
        </p:nvGrpSpPr>
        <p:grpSpPr bwMode="auto">
          <a:xfrm>
            <a:off x="187479" y="665160"/>
            <a:ext cx="576064" cy="597734"/>
            <a:chOff x="3656" y="4841"/>
            <a:chExt cx="1332" cy="1600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grpSp>
          <p:nvGrpSpPr>
            <p:cNvPr id="72" name="Group 2148"/>
            <p:cNvGrpSpPr>
              <a:grpSpLocks/>
            </p:cNvGrpSpPr>
            <p:nvPr/>
          </p:nvGrpSpPr>
          <p:grpSpPr bwMode="auto">
            <a:xfrm>
              <a:off x="3934" y="4841"/>
              <a:ext cx="770" cy="1517"/>
              <a:chOff x="261" y="2"/>
              <a:chExt cx="308" cy="607"/>
            </a:xfrm>
          </p:grpSpPr>
          <p:sp>
            <p:nvSpPr>
              <p:cNvPr id="2020" name="Freeform 2149"/>
              <p:cNvSpPr>
                <a:spLocks noEditPoints="1"/>
              </p:cNvSpPr>
              <p:nvPr/>
            </p:nvSpPr>
            <p:spPr bwMode="auto">
              <a:xfrm>
                <a:off x="264" y="2"/>
                <a:ext cx="305" cy="568"/>
              </a:xfrm>
              <a:custGeom>
                <a:avLst/>
                <a:gdLst>
                  <a:gd name="T0" fmla="*/ 0 w 915"/>
                  <a:gd name="T1" fmla="*/ 0 h 1705"/>
                  <a:gd name="T2" fmla="*/ 0 w 915"/>
                  <a:gd name="T3" fmla="*/ 0 h 1705"/>
                  <a:gd name="T4" fmla="*/ 0 w 915"/>
                  <a:gd name="T5" fmla="*/ 0 h 1705"/>
                  <a:gd name="T6" fmla="*/ 0 w 915"/>
                  <a:gd name="T7" fmla="*/ 0 h 1705"/>
                  <a:gd name="T8" fmla="*/ 0 w 915"/>
                  <a:gd name="T9" fmla="*/ 0 h 1705"/>
                  <a:gd name="T10" fmla="*/ 0 w 915"/>
                  <a:gd name="T11" fmla="*/ 0 h 1705"/>
                  <a:gd name="T12" fmla="*/ 0 w 915"/>
                  <a:gd name="T13" fmla="*/ 0 h 1705"/>
                  <a:gd name="T14" fmla="*/ 0 w 915"/>
                  <a:gd name="T15" fmla="*/ 0 h 1705"/>
                  <a:gd name="T16" fmla="*/ 0 w 915"/>
                  <a:gd name="T17" fmla="*/ 0 h 1705"/>
                  <a:gd name="T18" fmla="*/ 0 w 915"/>
                  <a:gd name="T19" fmla="*/ 0 h 1705"/>
                  <a:gd name="T20" fmla="*/ 0 w 915"/>
                  <a:gd name="T21" fmla="*/ 0 h 1705"/>
                  <a:gd name="T22" fmla="*/ 0 w 915"/>
                  <a:gd name="T23" fmla="*/ 0 h 1705"/>
                  <a:gd name="T24" fmla="*/ 0 w 915"/>
                  <a:gd name="T25" fmla="*/ 0 h 1705"/>
                  <a:gd name="T26" fmla="*/ 0 w 915"/>
                  <a:gd name="T27" fmla="*/ 0 h 1705"/>
                  <a:gd name="T28" fmla="*/ 0 w 915"/>
                  <a:gd name="T29" fmla="*/ 0 h 1705"/>
                  <a:gd name="T30" fmla="*/ 0 w 915"/>
                  <a:gd name="T31" fmla="*/ 0 h 1705"/>
                  <a:gd name="T32" fmla="*/ 0 w 915"/>
                  <a:gd name="T33" fmla="*/ 0 h 1705"/>
                  <a:gd name="T34" fmla="*/ 0 w 915"/>
                  <a:gd name="T35" fmla="*/ 0 h 1705"/>
                  <a:gd name="T36" fmla="*/ 0 w 915"/>
                  <a:gd name="T37" fmla="*/ 0 h 1705"/>
                  <a:gd name="T38" fmla="*/ 0 w 915"/>
                  <a:gd name="T39" fmla="*/ 0 h 1705"/>
                  <a:gd name="T40" fmla="*/ 0 w 915"/>
                  <a:gd name="T41" fmla="*/ 0 h 1705"/>
                  <a:gd name="T42" fmla="*/ 0 w 915"/>
                  <a:gd name="T43" fmla="*/ 0 h 1705"/>
                  <a:gd name="T44" fmla="*/ 0 w 915"/>
                  <a:gd name="T45" fmla="*/ 0 h 1705"/>
                  <a:gd name="T46" fmla="*/ 0 w 915"/>
                  <a:gd name="T47" fmla="*/ 0 h 1705"/>
                  <a:gd name="T48" fmla="*/ 0 w 915"/>
                  <a:gd name="T49" fmla="*/ 0 h 1705"/>
                  <a:gd name="T50" fmla="*/ 0 w 915"/>
                  <a:gd name="T51" fmla="*/ 0 h 1705"/>
                  <a:gd name="T52" fmla="*/ 0 w 915"/>
                  <a:gd name="T53" fmla="*/ 0 h 1705"/>
                  <a:gd name="T54" fmla="*/ 0 w 915"/>
                  <a:gd name="T55" fmla="*/ 0 h 1705"/>
                  <a:gd name="T56" fmla="*/ 0 w 915"/>
                  <a:gd name="T57" fmla="*/ 0 h 1705"/>
                  <a:gd name="T58" fmla="*/ 0 w 915"/>
                  <a:gd name="T59" fmla="*/ 0 h 1705"/>
                  <a:gd name="T60" fmla="*/ 0 w 915"/>
                  <a:gd name="T61" fmla="*/ 0 h 1705"/>
                  <a:gd name="T62" fmla="*/ 0 w 915"/>
                  <a:gd name="T63" fmla="*/ 0 h 1705"/>
                  <a:gd name="T64" fmla="*/ 0 w 915"/>
                  <a:gd name="T65" fmla="*/ 0 h 1705"/>
                  <a:gd name="T66" fmla="*/ 0 w 915"/>
                  <a:gd name="T67" fmla="*/ 0 h 1705"/>
                  <a:gd name="T68" fmla="*/ 0 w 915"/>
                  <a:gd name="T69" fmla="*/ 0 h 1705"/>
                  <a:gd name="T70" fmla="*/ 0 w 915"/>
                  <a:gd name="T71" fmla="*/ 0 h 1705"/>
                  <a:gd name="T72" fmla="*/ 0 w 915"/>
                  <a:gd name="T73" fmla="*/ 0 h 1705"/>
                  <a:gd name="T74" fmla="*/ 0 w 915"/>
                  <a:gd name="T75" fmla="*/ 0 h 1705"/>
                  <a:gd name="T76" fmla="*/ 0 w 915"/>
                  <a:gd name="T77" fmla="*/ 0 h 1705"/>
                  <a:gd name="T78" fmla="*/ 0 w 915"/>
                  <a:gd name="T79" fmla="*/ 0 h 1705"/>
                  <a:gd name="T80" fmla="*/ 0 w 915"/>
                  <a:gd name="T81" fmla="*/ 0 h 1705"/>
                  <a:gd name="T82" fmla="*/ 0 w 915"/>
                  <a:gd name="T83" fmla="*/ 0 h 1705"/>
                  <a:gd name="T84" fmla="*/ 0 w 915"/>
                  <a:gd name="T85" fmla="*/ 0 h 1705"/>
                  <a:gd name="T86" fmla="*/ 0 w 915"/>
                  <a:gd name="T87" fmla="*/ 0 h 1705"/>
                  <a:gd name="T88" fmla="*/ 0 w 915"/>
                  <a:gd name="T89" fmla="*/ 0 h 1705"/>
                  <a:gd name="T90" fmla="*/ 0 w 915"/>
                  <a:gd name="T91" fmla="*/ 0 h 1705"/>
                  <a:gd name="T92" fmla="*/ 0 w 915"/>
                  <a:gd name="T93" fmla="*/ 0 h 1705"/>
                  <a:gd name="T94" fmla="*/ 0 w 915"/>
                  <a:gd name="T95" fmla="*/ 0 h 1705"/>
                  <a:gd name="T96" fmla="*/ 0 w 915"/>
                  <a:gd name="T97" fmla="*/ 0 h 1705"/>
                  <a:gd name="T98" fmla="*/ 0 w 915"/>
                  <a:gd name="T99" fmla="*/ 0 h 1705"/>
                  <a:gd name="T100" fmla="*/ 0 w 915"/>
                  <a:gd name="T101" fmla="*/ 0 h 1705"/>
                  <a:gd name="T102" fmla="*/ 0 w 915"/>
                  <a:gd name="T103" fmla="*/ 0 h 1705"/>
                  <a:gd name="T104" fmla="*/ 0 w 915"/>
                  <a:gd name="T105" fmla="*/ 0 h 1705"/>
                  <a:gd name="T106" fmla="*/ 0 w 915"/>
                  <a:gd name="T107" fmla="*/ 0 h 1705"/>
                  <a:gd name="T108" fmla="*/ 0 w 915"/>
                  <a:gd name="T109" fmla="*/ 0 h 1705"/>
                  <a:gd name="T110" fmla="*/ 0 w 915"/>
                  <a:gd name="T111" fmla="*/ 0 h 1705"/>
                  <a:gd name="T112" fmla="*/ 0 w 915"/>
                  <a:gd name="T113" fmla="*/ 0 h 1705"/>
                  <a:gd name="T114" fmla="*/ 0 w 915"/>
                  <a:gd name="T115" fmla="*/ 0 h 1705"/>
                  <a:gd name="T116" fmla="*/ 0 w 915"/>
                  <a:gd name="T117" fmla="*/ 0 h 1705"/>
                  <a:gd name="T118" fmla="*/ 0 w 915"/>
                  <a:gd name="T119" fmla="*/ 0 h 1705"/>
                  <a:gd name="T120" fmla="*/ 0 w 915"/>
                  <a:gd name="T121" fmla="*/ 0 h 1705"/>
                  <a:gd name="T122" fmla="*/ 0 w 915"/>
                  <a:gd name="T123" fmla="*/ 0 h 1705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915" h="1705">
                    <a:moveTo>
                      <a:pt x="851" y="1482"/>
                    </a:moveTo>
                    <a:lnTo>
                      <a:pt x="846" y="1490"/>
                    </a:lnTo>
                    <a:lnTo>
                      <a:pt x="840" y="1497"/>
                    </a:lnTo>
                    <a:lnTo>
                      <a:pt x="834" y="1505"/>
                    </a:lnTo>
                    <a:lnTo>
                      <a:pt x="827" y="1511"/>
                    </a:lnTo>
                    <a:lnTo>
                      <a:pt x="820" y="1518"/>
                    </a:lnTo>
                    <a:lnTo>
                      <a:pt x="812" y="1523"/>
                    </a:lnTo>
                    <a:lnTo>
                      <a:pt x="805" y="1529"/>
                    </a:lnTo>
                    <a:lnTo>
                      <a:pt x="797" y="1535"/>
                    </a:lnTo>
                    <a:lnTo>
                      <a:pt x="788" y="1540"/>
                    </a:lnTo>
                    <a:lnTo>
                      <a:pt x="780" y="1545"/>
                    </a:lnTo>
                    <a:lnTo>
                      <a:pt x="770" y="1549"/>
                    </a:lnTo>
                    <a:lnTo>
                      <a:pt x="761" y="1553"/>
                    </a:lnTo>
                    <a:lnTo>
                      <a:pt x="752" y="1557"/>
                    </a:lnTo>
                    <a:lnTo>
                      <a:pt x="745" y="1559"/>
                    </a:lnTo>
                    <a:lnTo>
                      <a:pt x="738" y="1563"/>
                    </a:lnTo>
                    <a:lnTo>
                      <a:pt x="730" y="1565"/>
                    </a:lnTo>
                    <a:lnTo>
                      <a:pt x="722" y="1567"/>
                    </a:lnTo>
                    <a:lnTo>
                      <a:pt x="715" y="1570"/>
                    </a:lnTo>
                    <a:lnTo>
                      <a:pt x="707" y="1571"/>
                    </a:lnTo>
                    <a:lnTo>
                      <a:pt x="700" y="1573"/>
                    </a:lnTo>
                    <a:lnTo>
                      <a:pt x="692" y="1575"/>
                    </a:lnTo>
                    <a:lnTo>
                      <a:pt x="685" y="1577"/>
                    </a:lnTo>
                    <a:lnTo>
                      <a:pt x="678" y="1578"/>
                    </a:lnTo>
                    <a:lnTo>
                      <a:pt x="670" y="1579"/>
                    </a:lnTo>
                    <a:lnTo>
                      <a:pt x="663" y="1581"/>
                    </a:lnTo>
                    <a:lnTo>
                      <a:pt x="656" y="1582"/>
                    </a:lnTo>
                    <a:lnTo>
                      <a:pt x="649" y="1584"/>
                    </a:lnTo>
                    <a:lnTo>
                      <a:pt x="642" y="1585"/>
                    </a:lnTo>
                    <a:lnTo>
                      <a:pt x="635" y="1586"/>
                    </a:lnTo>
                    <a:lnTo>
                      <a:pt x="628" y="1587"/>
                    </a:lnTo>
                    <a:lnTo>
                      <a:pt x="621" y="1588"/>
                    </a:lnTo>
                    <a:lnTo>
                      <a:pt x="615" y="1589"/>
                    </a:lnTo>
                    <a:lnTo>
                      <a:pt x="608" y="1591"/>
                    </a:lnTo>
                    <a:lnTo>
                      <a:pt x="601" y="1592"/>
                    </a:lnTo>
                    <a:lnTo>
                      <a:pt x="596" y="1593"/>
                    </a:lnTo>
                    <a:lnTo>
                      <a:pt x="590" y="1595"/>
                    </a:lnTo>
                    <a:lnTo>
                      <a:pt x="583" y="1596"/>
                    </a:lnTo>
                    <a:lnTo>
                      <a:pt x="577" y="1597"/>
                    </a:lnTo>
                    <a:lnTo>
                      <a:pt x="571" y="1600"/>
                    </a:lnTo>
                    <a:lnTo>
                      <a:pt x="566" y="1601"/>
                    </a:lnTo>
                    <a:lnTo>
                      <a:pt x="560" y="1603"/>
                    </a:lnTo>
                    <a:lnTo>
                      <a:pt x="555" y="1606"/>
                    </a:lnTo>
                    <a:lnTo>
                      <a:pt x="549" y="1608"/>
                    </a:lnTo>
                    <a:lnTo>
                      <a:pt x="544" y="1610"/>
                    </a:lnTo>
                    <a:lnTo>
                      <a:pt x="540" y="1611"/>
                    </a:lnTo>
                    <a:lnTo>
                      <a:pt x="538" y="1614"/>
                    </a:lnTo>
                    <a:lnTo>
                      <a:pt x="536" y="1615"/>
                    </a:lnTo>
                    <a:lnTo>
                      <a:pt x="533" y="1616"/>
                    </a:lnTo>
                    <a:lnTo>
                      <a:pt x="531" y="1618"/>
                    </a:lnTo>
                    <a:lnTo>
                      <a:pt x="529" y="1619"/>
                    </a:lnTo>
                    <a:lnTo>
                      <a:pt x="526" y="1622"/>
                    </a:lnTo>
                    <a:lnTo>
                      <a:pt x="525" y="1623"/>
                    </a:lnTo>
                    <a:lnTo>
                      <a:pt x="523" y="1625"/>
                    </a:lnTo>
                    <a:lnTo>
                      <a:pt x="521" y="1626"/>
                    </a:lnTo>
                    <a:lnTo>
                      <a:pt x="519" y="1629"/>
                    </a:lnTo>
                    <a:lnTo>
                      <a:pt x="517" y="1630"/>
                    </a:lnTo>
                    <a:lnTo>
                      <a:pt x="515" y="1632"/>
                    </a:lnTo>
                    <a:lnTo>
                      <a:pt x="514" y="1634"/>
                    </a:lnTo>
                    <a:lnTo>
                      <a:pt x="511" y="1636"/>
                    </a:lnTo>
                    <a:lnTo>
                      <a:pt x="510" y="1638"/>
                    </a:lnTo>
                    <a:lnTo>
                      <a:pt x="509" y="1640"/>
                    </a:lnTo>
                    <a:lnTo>
                      <a:pt x="458" y="1705"/>
                    </a:lnTo>
                    <a:lnTo>
                      <a:pt x="406" y="1640"/>
                    </a:lnTo>
                    <a:lnTo>
                      <a:pt x="405" y="1638"/>
                    </a:lnTo>
                    <a:lnTo>
                      <a:pt x="404" y="1636"/>
                    </a:lnTo>
                    <a:lnTo>
                      <a:pt x="401" y="1634"/>
                    </a:lnTo>
                    <a:lnTo>
                      <a:pt x="400" y="1632"/>
                    </a:lnTo>
                    <a:lnTo>
                      <a:pt x="398" y="1630"/>
                    </a:lnTo>
                    <a:lnTo>
                      <a:pt x="396" y="1629"/>
                    </a:lnTo>
                    <a:lnTo>
                      <a:pt x="394" y="1626"/>
                    </a:lnTo>
                    <a:lnTo>
                      <a:pt x="392" y="1625"/>
                    </a:lnTo>
                    <a:lnTo>
                      <a:pt x="390" y="1623"/>
                    </a:lnTo>
                    <a:lnTo>
                      <a:pt x="389" y="1622"/>
                    </a:lnTo>
                    <a:lnTo>
                      <a:pt x="386" y="1619"/>
                    </a:lnTo>
                    <a:lnTo>
                      <a:pt x="384" y="1618"/>
                    </a:lnTo>
                    <a:lnTo>
                      <a:pt x="382" y="1616"/>
                    </a:lnTo>
                    <a:lnTo>
                      <a:pt x="379" y="1615"/>
                    </a:lnTo>
                    <a:lnTo>
                      <a:pt x="377" y="1614"/>
                    </a:lnTo>
                    <a:lnTo>
                      <a:pt x="375" y="1611"/>
                    </a:lnTo>
                    <a:lnTo>
                      <a:pt x="371" y="1610"/>
                    </a:lnTo>
                    <a:lnTo>
                      <a:pt x="366" y="1608"/>
                    </a:lnTo>
                    <a:lnTo>
                      <a:pt x="360" y="1606"/>
                    </a:lnTo>
                    <a:lnTo>
                      <a:pt x="355" y="1603"/>
                    </a:lnTo>
                    <a:lnTo>
                      <a:pt x="349" y="1601"/>
                    </a:lnTo>
                    <a:lnTo>
                      <a:pt x="344" y="1600"/>
                    </a:lnTo>
                    <a:lnTo>
                      <a:pt x="338" y="1597"/>
                    </a:lnTo>
                    <a:lnTo>
                      <a:pt x="332" y="1596"/>
                    </a:lnTo>
                    <a:lnTo>
                      <a:pt x="325" y="1595"/>
                    </a:lnTo>
                    <a:lnTo>
                      <a:pt x="319" y="1593"/>
                    </a:lnTo>
                    <a:lnTo>
                      <a:pt x="314" y="1592"/>
                    </a:lnTo>
                    <a:lnTo>
                      <a:pt x="307" y="1591"/>
                    </a:lnTo>
                    <a:lnTo>
                      <a:pt x="300" y="1589"/>
                    </a:lnTo>
                    <a:lnTo>
                      <a:pt x="294" y="1588"/>
                    </a:lnTo>
                    <a:lnTo>
                      <a:pt x="287" y="1587"/>
                    </a:lnTo>
                    <a:lnTo>
                      <a:pt x="280" y="1586"/>
                    </a:lnTo>
                    <a:lnTo>
                      <a:pt x="273" y="1585"/>
                    </a:lnTo>
                    <a:lnTo>
                      <a:pt x="266" y="1584"/>
                    </a:lnTo>
                    <a:lnTo>
                      <a:pt x="259" y="1582"/>
                    </a:lnTo>
                    <a:lnTo>
                      <a:pt x="252" y="1581"/>
                    </a:lnTo>
                    <a:lnTo>
                      <a:pt x="245" y="1579"/>
                    </a:lnTo>
                    <a:lnTo>
                      <a:pt x="237" y="1578"/>
                    </a:lnTo>
                    <a:lnTo>
                      <a:pt x="230" y="1577"/>
                    </a:lnTo>
                    <a:lnTo>
                      <a:pt x="223" y="1575"/>
                    </a:lnTo>
                    <a:lnTo>
                      <a:pt x="215" y="1573"/>
                    </a:lnTo>
                    <a:lnTo>
                      <a:pt x="208" y="1571"/>
                    </a:lnTo>
                    <a:lnTo>
                      <a:pt x="200" y="1570"/>
                    </a:lnTo>
                    <a:lnTo>
                      <a:pt x="193" y="1567"/>
                    </a:lnTo>
                    <a:lnTo>
                      <a:pt x="185" y="1565"/>
                    </a:lnTo>
                    <a:lnTo>
                      <a:pt x="177" y="1563"/>
                    </a:lnTo>
                    <a:lnTo>
                      <a:pt x="170" y="1559"/>
                    </a:lnTo>
                    <a:lnTo>
                      <a:pt x="163" y="1557"/>
                    </a:lnTo>
                    <a:lnTo>
                      <a:pt x="154" y="1553"/>
                    </a:lnTo>
                    <a:lnTo>
                      <a:pt x="145" y="1549"/>
                    </a:lnTo>
                    <a:lnTo>
                      <a:pt x="135" y="1545"/>
                    </a:lnTo>
                    <a:lnTo>
                      <a:pt x="127" y="1540"/>
                    </a:lnTo>
                    <a:lnTo>
                      <a:pt x="118" y="1535"/>
                    </a:lnTo>
                    <a:lnTo>
                      <a:pt x="110" y="1529"/>
                    </a:lnTo>
                    <a:lnTo>
                      <a:pt x="103" y="1523"/>
                    </a:lnTo>
                    <a:lnTo>
                      <a:pt x="95" y="1518"/>
                    </a:lnTo>
                    <a:lnTo>
                      <a:pt x="88" y="1511"/>
                    </a:lnTo>
                    <a:lnTo>
                      <a:pt x="81" y="1505"/>
                    </a:lnTo>
                    <a:lnTo>
                      <a:pt x="75" y="1497"/>
                    </a:lnTo>
                    <a:lnTo>
                      <a:pt x="69" y="1490"/>
                    </a:lnTo>
                    <a:lnTo>
                      <a:pt x="64" y="1482"/>
                    </a:lnTo>
                    <a:lnTo>
                      <a:pt x="58" y="1474"/>
                    </a:lnTo>
                    <a:lnTo>
                      <a:pt x="53" y="1466"/>
                    </a:lnTo>
                    <a:lnTo>
                      <a:pt x="49" y="1457"/>
                    </a:lnTo>
                    <a:lnTo>
                      <a:pt x="45" y="1449"/>
                    </a:lnTo>
                    <a:lnTo>
                      <a:pt x="42" y="1440"/>
                    </a:lnTo>
                    <a:lnTo>
                      <a:pt x="38" y="1431"/>
                    </a:lnTo>
                    <a:lnTo>
                      <a:pt x="35" y="1422"/>
                    </a:lnTo>
                    <a:lnTo>
                      <a:pt x="32" y="1412"/>
                    </a:lnTo>
                    <a:lnTo>
                      <a:pt x="30" y="1403"/>
                    </a:lnTo>
                    <a:lnTo>
                      <a:pt x="28" y="1393"/>
                    </a:lnTo>
                    <a:lnTo>
                      <a:pt x="27" y="1383"/>
                    </a:lnTo>
                    <a:lnTo>
                      <a:pt x="26" y="1373"/>
                    </a:lnTo>
                    <a:lnTo>
                      <a:pt x="24" y="1364"/>
                    </a:lnTo>
                    <a:lnTo>
                      <a:pt x="23" y="1353"/>
                    </a:lnTo>
                    <a:lnTo>
                      <a:pt x="23" y="1343"/>
                    </a:lnTo>
                    <a:lnTo>
                      <a:pt x="23" y="1333"/>
                    </a:lnTo>
                    <a:lnTo>
                      <a:pt x="23" y="1322"/>
                    </a:lnTo>
                    <a:lnTo>
                      <a:pt x="23" y="1312"/>
                    </a:lnTo>
                    <a:lnTo>
                      <a:pt x="24" y="1300"/>
                    </a:lnTo>
                    <a:lnTo>
                      <a:pt x="79" y="874"/>
                    </a:lnTo>
                    <a:lnTo>
                      <a:pt x="78" y="871"/>
                    </a:lnTo>
                    <a:lnTo>
                      <a:pt x="78" y="866"/>
                    </a:lnTo>
                    <a:lnTo>
                      <a:pt x="76" y="863"/>
                    </a:lnTo>
                    <a:lnTo>
                      <a:pt x="76" y="859"/>
                    </a:lnTo>
                    <a:lnTo>
                      <a:pt x="75" y="856"/>
                    </a:lnTo>
                    <a:lnTo>
                      <a:pt x="74" y="852"/>
                    </a:lnTo>
                    <a:lnTo>
                      <a:pt x="74" y="849"/>
                    </a:lnTo>
                    <a:lnTo>
                      <a:pt x="73" y="847"/>
                    </a:lnTo>
                    <a:lnTo>
                      <a:pt x="72" y="843"/>
                    </a:lnTo>
                    <a:lnTo>
                      <a:pt x="71" y="841"/>
                    </a:lnTo>
                    <a:lnTo>
                      <a:pt x="69" y="837"/>
                    </a:lnTo>
                    <a:lnTo>
                      <a:pt x="68" y="835"/>
                    </a:lnTo>
                    <a:lnTo>
                      <a:pt x="67" y="833"/>
                    </a:lnTo>
                    <a:lnTo>
                      <a:pt x="66" y="830"/>
                    </a:lnTo>
                    <a:lnTo>
                      <a:pt x="64" y="827"/>
                    </a:lnTo>
                    <a:lnTo>
                      <a:pt x="63" y="826"/>
                    </a:lnTo>
                    <a:lnTo>
                      <a:pt x="61" y="823"/>
                    </a:lnTo>
                    <a:lnTo>
                      <a:pt x="59" y="821"/>
                    </a:lnTo>
                    <a:lnTo>
                      <a:pt x="58" y="819"/>
                    </a:lnTo>
                    <a:lnTo>
                      <a:pt x="57" y="817"/>
                    </a:lnTo>
                    <a:lnTo>
                      <a:pt x="54" y="815"/>
                    </a:lnTo>
                    <a:lnTo>
                      <a:pt x="52" y="813"/>
                    </a:lnTo>
                    <a:lnTo>
                      <a:pt x="51" y="811"/>
                    </a:lnTo>
                    <a:lnTo>
                      <a:pt x="0" y="767"/>
                    </a:lnTo>
                    <a:lnTo>
                      <a:pt x="169" y="531"/>
                    </a:lnTo>
                    <a:lnTo>
                      <a:pt x="218" y="556"/>
                    </a:lnTo>
                    <a:lnTo>
                      <a:pt x="222" y="557"/>
                    </a:lnTo>
                    <a:lnTo>
                      <a:pt x="226" y="559"/>
                    </a:lnTo>
                    <a:lnTo>
                      <a:pt x="230" y="560"/>
                    </a:lnTo>
                    <a:lnTo>
                      <a:pt x="235" y="560"/>
                    </a:lnTo>
                    <a:lnTo>
                      <a:pt x="240" y="560"/>
                    </a:lnTo>
                    <a:lnTo>
                      <a:pt x="245" y="559"/>
                    </a:lnTo>
                    <a:lnTo>
                      <a:pt x="251" y="557"/>
                    </a:lnTo>
                    <a:lnTo>
                      <a:pt x="258" y="556"/>
                    </a:lnTo>
                    <a:lnTo>
                      <a:pt x="265" y="554"/>
                    </a:lnTo>
                    <a:lnTo>
                      <a:pt x="273" y="552"/>
                    </a:lnTo>
                    <a:lnTo>
                      <a:pt x="281" y="548"/>
                    </a:lnTo>
                    <a:lnTo>
                      <a:pt x="289" y="546"/>
                    </a:lnTo>
                    <a:lnTo>
                      <a:pt x="297" y="542"/>
                    </a:lnTo>
                    <a:lnTo>
                      <a:pt x="307" y="540"/>
                    </a:lnTo>
                    <a:lnTo>
                      <a:pt x="316" y="537"/>
                    </a:lnTo>
                    <a:lnTo>
                      <a:pt x="326" y="534"/>
                    </a:lnTo>
                    <a:lnTo>
                      <a:pt x="337" y="532"/>
                    </a:lnTo>
                    <a:lnTo>
                      <a:pt x="347" y="530"/>
                    </a:lnTo>
                    <a:lnTo>
                      <a:pt x="359" y="528"/>
                    </a:lnTo>
                    <a:lnTo>
                      <a:pt x="370" y="527"/>
                    </a:lnTo>
                    <a:lnTo>
                      <a:pt x="382" y="528"/>
                    </a:lnTo>
                    <a:lnTo>
                      <a:pt x="393" y="530"/>
                    </a:lnTo>
                    <a:lnTo>
                      <a:pt x="405" y="531"/>
                    </a:lnTo>
                    <a:lnTo>
                      <a:pt x="405" y="530"/>
                    </a:lnTo>
                    <a:lnTo>
                      <a:pt x="404" y="528"/>
                    </a:lnTo>
                    <a:lnTo>
                      <a:pt x="404" y="527"/>
                    </a:lnTo>
                    <a:lnTo>
                      <a:pt x="403" y="526"/>
                    </a:lnTo>
                    <a:lnTo>
                      <a:pt x="401" y="524"/>
                    </a:lnTo>
                    <a:lnTo>
                      <a:pt x="400" y="523"/>
                    </a:lnTo>
                    <a:lnTo>
                      <a:pt x="399" y="520"/>
                    </a:lnTo>
                    <a:lnTo>
                      <a:pt x="398" y="518"/>
                    </a:lnTo>
                    <a:lnTo>
                      <a:pt x="397" y="516"/>
                    </a:lnTo>
                    <a:lnTo>
                      <a:pt x="397" y="515"/>
                    </a:lnTo>
                    <a:lnTo>
                      <a:pt x="396" y="512"/>
                    </a:lnTo>
                    <a:lnTo>
                      <a:pt x="394" y="508"/>
                    </a:lnTo>
                    <a:lnTo>
                      <a:pt x="393" y="507"/>
                    </a:lnTo>
                    <a:lnTo>
                      <a:pt x="393" y="505"/>
                    </a:lnTo>
                    <a:lnTo>
                      <a:pt x="393" y="504"/>
                    </a:lnTo>
                    <a:lnTo>
                      <a:pt x="393" y="503"/>
                    </a:lnTo>
                    <a:lnTo>
                      <a:pt x="392" y="502"/>
                    </a:lnTo>
                    <a:lnTo>
                      <a:pt x="392" y="498"/>
                    </a:lnTo>
                    <a:lnTo>
                      <a:pt x="391" y="497"/>
                    </a:lnTo>
                    <a:lnTo>
                      <a:pt x="391" y="496"/>
                    </a:lnTo>
                    <a:lnTo>
                      <a:pt x="390" y="497"/>
                    </a:lnTo>
                    <a:lnTo>
                      <a:pt x="389" y="498"/>
                    </a:lnTo>
                    <a:lnTo>
                      <a:pt x="386" y="500"/>
                    </a:lnTo>
                    <a:lnTo>
                      <a:pt x="384" y="501"/>
                    </a:lnTo>
                    <a:lnTo>
                      <a:pt x="381" y="501"/>
                    </a:lnTo>
                    <a:lnTo>
                      <a:pt x="370" y="498"/>
                    </a:lnTo>
                    <a:lnTo>
                      <a:pt x="369" y="488"/>
                    </a:lnTo>
                    <a:lnTo>
                      <a:pt x="369" y="487"/>
                    </a:lnTo>
                    <a:lnTo>
                      <a:pt x="369" y="486"/>
                    </a:lnTo>
                    <a:lnTo>
                      <a:pt x="369" y="483"/>
                    </a:lnTo>
                    <a:lnTo>
                      <a:pt x="369" y="482"/>
                    </a:lnTo>
                    <a:lnTo>
                      <a:pt x="369" y="481"/>
                    </a:lnTo>
                    <a:lnTo>
                      <a:pt x="369" y="480"/>
                    </a:lnTo>
                    <a:lnTo>
                      <a:pt x="368" y="478"/>
                    </a:lnTo>
                    <a:lnTo>
                      <a:pt x="368" y="476"/>
                    </a:lnTo>
                    <a:lnTo>
                      <a:pt x="368" y="474"/>
                    </a:lnTo>
                    <a:lnTo>
                      <a:pt x="369" y="472"/>
                    </a:lnTo>
                    <a:lnTo>
                      <a:pt x="369" y="471"/>
                    </a:lnTo>
                    <a:lnTo>
                      <a:pt x="369" y="468"/>
                    </a:lnTo>
                    <a:lnTo>
                      <a:pt x="369" y="466"/>
                    </a:lnTo>
                    <a:lnTo>
                      <a:pt x="369" y="464"/>
                    </a:lnTo>
                    <a:lnTo>
                      <a:pt x="369" y="461"/>
                    </a:lnTo>
                    <a:lnTo>
                      <a:pt x="367" y="461"/>
                    </a:lnTo>
                    <a:lnTo>
                      <a:pt x="366" y="463"/>
                    </a:lnTo>
                    <a:lnTo>
                      <a:pt x="363" y="464"/>
                    </a:lnTo>
                    <a:lnTo>
                      <a:pt x="361" y="465"/>
                    </a:lnTo>
                    <a:lnTo>
                      <a:pt x="359" y="466"/>
                    </a:lnTo>
                    <a:lnTo>
                      <a:pt x="356" y="467"/>
                    </a:lnTo>
                    <a:lnTo>
                      <a:pt x="354" y="468"/>
                    </a:lnTo>
                    <a:lnTo>
                      <a:pt x="352" y="469"/>
                    </a:lnTo>
                    <a:lnTo>
                      <a:pt x="349" y="471"/>
                    </a:lnTo>
                    <a:lnTo>
                      <a:pt x="347" y="472"/>
                    </a:lnTo>
                    <a:lnTo>
                      <a:pt x="345" y="474"/>
                    </a:lnTo>
                    <a:lnTo>
                      <a:pt x="344" y="474"/>
                    </a:lnTo>
                    <a:lnTo>
                      <a:pt x="347" y="487"/>
                    </a:lnTo>
                    <a:lnTo>
                      <a:pt x="347" y="490"/>
                    </a:lnTo>
                    <a:lnTo>
                      <a:pt x="347" y="494"/>
                    </a:lnTo>
                    <a:lnTo>
                      <a:pt x="347" y="497"/>
                    </a:lnTo>
                    <a:lnTo>
                      <a:pt x="346" y="501"/>
                    </a:lnTo>
                    <a:lnTo>
                      <a:pt x="344" y="503"/>
                    </a:lnTo>
                    <a:lnTo>
                      <a:pt x="341" y="507"/>
                    </a:lnTo>
                    <a:lnTo>
                      <a:pt x="338" y="509"/>
                    </a:lnTo>
                    <a:lnTo>
                      <a:pt x="332" y="510"/>
                    </a:lnTo>
                    <a:lnTo>
                      <a:pt x="329" y="510"/>
                    </a:lnTo>
                    <a:lnTo>
                      <a:pt x="325" y="509"/>
                    </a:lnTo>
                    <a:lnTo>
                      <a:pt x="320" y="508"/>
                    </a:lnTo>
                    <a:lnTo>
                      <a:pt x="318" y="505"/>
                    </a:lnTo>
                    <a:lnTo>
                      <a:pt x="316" y="502"/>
                    </a:lnTo>
                    <a:lnTo>
                      <a:pt x="314" y="498"/>
                    </a:lnTo>
                    <a:lnTo>
                      <a:pt x="308" y="487"/>
                    </a:lnTo>
                    <a:lnTo>
                      <a:pt x="309" y="486"/>
                    </a:lnTo>
                    <a:lnTo>
                      <a:pt x="308" y="483"/>
                    </a:lnTo>
                    <a:lnTo>
                      <a:pt x="307" y="483"/>
                    </a:lnTo>
                    <a:lnTo>
                      <a:pt x="304" y="482"/>
                    </a:lnTo>
                    <a:lnTo>
                      <a:pt x="302" y="481"/>
                    </a:lnTo>
                    <a:lnTo>
                      <a:pt x="300" y="479"/>
                    </a:lnTo>
                    <a:lnTo>
                      <a:pt x="297" y="475"/>
                    </a:lnTo>
                    <a:lnTo>
                      <a:pt x="296" y="473"/>
                    </a:lnTo>
                    <a:lnTo>
                      <a:pt x="295" y="472"/>
                    </a:lnTo>
                    <a:lnTo>
                      <a:pt x="293" y="471"/>
                    </a:lnTo>
                    <a:lnTo>
                      <a:pt x="290" y="467"/>
                    </a:lnTo>
                    <a:lnTo>
                      <a:pt x="289" y="465"/>
                    </a:lnTo>
                    <a:lnTo>
                      <a:pt x="289" y="464"/>
                    </a:lnTo>
                    <a:lnTo>
                      <a:pt x="288" y="461"/>
                    </a:lnTo>
                    <a:lnTo>
                      <a:pt x="288" y="460"/>
                    </a:lnTo>
                    <a:lnTo>
                      <a:pt x="288" y="458"/>
                    </a:lnTo>
                    <a:lnTo>
                      <a:pt x="287" y="456"/>
                    </a:lnTo>
                    <a:lnTo>
                      <a:pt x="285" y="451"/>
                    </a:lnTo>
                    <a:lnTo>
                      <a:pt x="283" y="445"/>
                    </a:lnTo>
                    <a:lnTo>
                      <a:pt x="285" y="441"/>
                    </a:lnTo>
                    <a:lnTo>
                      <a:pt x="287" y="436"/>
                    </a:lnTo>
                    <a:lnTo>
                      <a:pt x="288" y="435"/>
                    </a:lnTo>
                    <a:lnTo>
                      <a:pt x="286" y="436"/>
                    </a:lnTo>
                    <a:lnTo>
                      <a:pt x="285" y="436"/>
                    </a:lnTo>
                    <a:lnTo>
                      <a:pt x="283" y="436"/>
                    </a:lnTo>
                    <a:lnTo>
                      <a:pt x="282" y="436"/>
                    </a:lnTo>
                    <a:lnTo>
                      <a:pt x="280" y="436"/>
                    </a:lnTo>
                    <a:lnTo>
                      <a:pt x="279" y="436"/>
                    </a:lnTo>
                    <a:lnTo>
                      <a:pt x="278" y="436"/>
                    </a:lnTo>
                    <a:lnTo>
                      <a:pt x="266" y="437"/>
                    </a:lnTo>
                    <a:lnTo>
                      <a:pt x="266" y="409"/>
                    </a:lnTo>
                    <a:lnTo>
                      <a:pt x="277" y="409"/>
                    </a:lnTo>
                    <a:lnTo>
                      <a:pt x="278" y="409"/>
                    </a:lnTo>
                    <a:lnTo>
                      <a:pt x="279" y="409"/>
                    </a:lnTo>
                    <a:lnTo>
                      <a:pt x="280" y="409"/>
                    </a:lnTo>
                    <a:lnTo>
                      <a:pt x="281" y="409"/>
                    </a:lnTo>
                    <a:lnTo>
                      <a:pt x="275" y="391"/>
                    </a:lnTo>
                    <a:lnTo>
                      <a:pt x="274" y="391"/>
                    </a:lnTo>
                    <a:lnTo>
                      <a:pt x="270" y="392"/>
                    </a:lnTo>
                    <a:lnTo>
                      <a:pt x="265" y="393"/>
                    </a:lnTo>
                    <a:lnTo>
                      <a:pt x="260" y="395"/>
                    </a:lnTo>
                    <a:lnTo>
                      <a:pt x="256" y="397"/>
                    </a:lnTo>
                    <a:lnTo>
                      <a:pt x="251" y="397"/>
                    </a:lnTo>
                    <a:lnTo>
                      <a:pt x="246" y="398"/>
                    </a:lnTo>
                    <a:lnTo>
                      <a:pt x="242" y="399"/>
                    </a:lnTo>
                    <a:lnTo>
                      <a:pt x="237" y="399"/>
                    </a:lnTo>
                    <a:lnTo>
                      <a:pt x="233" y="400"/>
                    </a:lnTo>
                    <a:lnTo>
                      <a:pt x="229" y="400"/>
                    </a:lnTo>
                    <a:lnTo>
                      <a:pt x="224" y="400"/>
                    </a:lnTo>
                    <a:lnTo>
                      <a:pt x="219" y="399"/>
                    </a:lnTo>
                    <a:lnTo>
                      <a:pt x="216" y="399"/>
                    </a:lnTo>
                    <a:lnTo>
                      <a:pt x="213" y="400"/>
                    </a:lnTo>
                    <a:lnTo>
                      <a:pt x="208" y="401"/>
                    </a:lnTo>
                    <a:lnTo>
                      <a:pt x="204" y="402"/>
                    </a:lnTo>
                    <a:lnTo>
                      <a:pt x="200" y="404"/>
                    </a:lnTo>
                    <a:lnTo>
                      <a:pt x="199" y="404"/>
                    </a:lnTo>
                    <a:lnTo>
                      <a:pt x="198" y="404"/>
                    </a:lnTo>
                    <a:lnTo>
                      <a:pt x="197" y="404"/>
                    </a:lnTo>
                    <a:lnTo>
                      <a:pt x="196" y="404"/>
                    </a:lnTo>
                    <a:lnTo>
                      <a:pt x="194" y="405"/>
                    </a:lnTo>
                    <a:lnTo>
                      <a:pt x="193" y="405"/>
                    </a:lnTo>
                    <a:lnTo>
                      <a:pt x="190" y="405"/>
                    </a:lnTo>
                    <a:lnTo>
                      <a:pt x="189" y="405"/>
                    </a:lnTo>
                    <a:lnTo>
                      <a:pt x="187" y="405"/>
                    </a:lnTo>
                    <a:lnTo>
                      <a:pt x="186" y="405"/>
                    </a:lnTo>
                    <a:lnTo>
                      <a:pt x="185" y="405"/>
                    </a:lnTo>
                    <a:lnTo>
                      <a:pt x="184" y="405"/>
                    </a:lnTo>
                    <a:lnTo>
                      <a:pt x="183" y="405"/>
                    </a:lnTo>
                    <a:lnTo>
                      <a:pt x="182" y="405"/>
                    </a:lnTo>
                    <a:lnTo>
                      <a:pt x="181" y="405"/>
                    </a:lnTo>
                    <a:lnTo>
                      <a:pt x="179" y="405"/>
                    </a:lnTo>
                    <a:lnTo>
                      <a:pt x="178" y="405"/>
                    </a:lnTo>
                    <a:lnTo>
                      <a:pt x="174" y="404"/>
                    </a:lnTo>
                    <a:lnTo>
                      <a:pt x="171" y="404"/>
                    </a:lnTo>
                    <a:lnTo>
                      <a:pt x="168" y="402"/>
                    </a:lnTo>
                    <a:lnTo>
                      <a:pt x="165" y="402"/>
                    </a:lnTo>
                    <a:lnTo>
                      <a:pt x="163" y="400"/>
                    </a:lnTo>
                    <a:lnTo>
                      <a:pt x="162" y="401"/>
                    </a:lnTo>
                    <a:lnTo>
                      <a:pt x="161" y="401"/>
                    </a:lnTo>
                    <a:lnTo>
                      <a:pt x="160" y="401"/>
                    </a:lnTo>
                    <a:lnTo>
                      <a:pt x="159" y="401"/>
                    </a:lnTo>
                    <a:lnTo>
                      <a:pt x="157" y="401"/>
                    </a:lnTo>
                    <a:lnTo>
                      <a:pt x="156" y="401"/>
                    </a:lnTo>
                    <a:lnTo>
                      <a:pt x="155" y="402"/>
                    </a:lnTo>
                    <a:lnTo>
                      <a:pt x="154" y="402"/>
                    </a:lnTo>
                    <a:lnTo>
                      <a:pt x="153" y="402"/>
                    </a:lnTo>
                    <a:lnTo>
                      <a:pt x="152" y="402"/>
                    </a:lnTo>
                    <a:lnTo>
                      <a:pt x="150" y="402"/>
                    </a:lnTo>
                    <a:lnTo>
                      <a:pt x="149" y="402"/>
                    </a:lnTo>
                    <a:lnTo>
                      <a:pt x="148" y="402"/>
                    </a:lnTo>
                    <a:lnTo>
                      <a:pt x="147" y="402"/>
                    </a:lnTo>
                    <a:lnTo>
                      <a:pt x="146" y="402"/>
                    </a:lnTo>
                    <a:lnTo>
                      <a:pt x="145" y="402"/>
                    </a:lnTo>
                    <a:lnTo>
                      <a:pt x="144" y="402"/>
                    </a:lnTo>
                    <a:lnTo>
                      <a:pt x="142" y="402"/>
                    </a:lnTo>
                    <a:lnTo>
                      <a:pt x="141" y="402"/>
                    </a:lnTo>
                    <a:lnTo>
                      <a:pt x="140" y="402"/>
                    </a:lnTo>
                    <a:lnTo>
                      <a:pt x="139" y="402"/>
                    </a:lnTo>
                    <a:lnTo>
                      <a:pt x="135" y="401"/>
                    </a:lnTo>
                    <a:lnTo>
                      <a:pt x="128" y="400"/>
                    </a:lnTo>
                    <a:lnTo>
                      <a:pt x="127" y="398"/>
                    </a:lnTo>
                    <a:lnTo>
                      <a:pt x="126" y="398"/>
                    </a:lnTo>
                    <a:lnTo>
                      <a:pt x="125" y="398"/>
                    </a:lnTo>
                    <a:lnTo>
                      <a:pt x="124" y="398"/>
                    </a:lnTo>
                    <a:lnTo>
                      <a:pt x="123" y="398"/>
                    </a:lnTo>
                    <a:lnTo>
                      <a:pt x="122" y="399"/>
                    </a:lnTo>
                    <a:lnTo>
                      <a:pt x="120" y="399"/>
                    </a:lnTo>
                    <a:lnTo>
                      <a:pt x="119" y="399"/>
                    </a:lnTo>
                    <a:lnTo>
                      <a:pt x="118" y="399"/>
                    </a:lnTo>
                    <a:lnTo>
                      <a:pt x="117" y="399"/>
                    </a:lnTo>
                    <a:lnTo>
                      <a:pt x="116" y="399"/>
                    </a:lnTo>
                    <a:lnTo>
                      <a:pt x="115" y="399"/>
                    </a:lnTo>
                    <a:lnTo>
                      <a:pt x="113" y="399"/>
                    </a:lnTo>
                    <a:lnTo>
                      <a:pt x="112" y="399"/>
                    </a:lnTo>
                    <a:lnTo>
                      <a:pt x="111" y="399"/>
                    </a:lnTo>
                    <a:lnTo>
                      <a:pt x="110" y="399"/>
                    </a:lnTo>
                    <a:lnTo>
                      <a:pt x="109" y="399"/>
                    </a:lnTo>
                    <a:lnTo>
                      <a:pt x="108" y="399"/>
                    </a:lnTo>
                    <a:lnTo>
                      <a:pt x="107" y="399"/>
                    </a:lnTo>
                    <a:lnTo>
                      <a:pt x="105" y="399"/>
                    </a:lnTo>
                    <a:lnTo>
                      <a:pt x="104" y="399"/>
                    </a:lnTo>
                    <a:lnTo>
                      <a:pt x="103" y="399"/>
                    </a:lnTo>
                    <a:lnTo>
                      <a:pt x="102" y="399"/>
                    </a:lnTo>
                    <a:lnTo>
                      <a:pt x="91" y="398"/>
                    </a:lnTo>
                    <a:lnTo>
                      <a:pt x="91" y="393"/>
                    </a:lnTo>
                    <a:lnTo>
                      <a:pt x="88" y="393"/>
                    </a:lnTo>
                    <a:lnTo>
                      <a:pt x="87" y="393"/>
                    </a:lnTo>
                    <a:lnTo>
                      <a:pt x="86" y="394"/>
                    </a:lnTo>
                    <a:lnTo>
                      <a:pt x="85" y="394"/>
                    </a:lnTo>
                    <a:lnTo>
                      <a:pt x="83" y="394"/>
                    </a:lnTo>
                    <a:lnTo>
                      <a:pt x="82" y="393"/>
                    </a:lnTo>
                    <a:lnTo>
                      <a:pt x="81" y="393"/>
                    </a:lnTo>
                    <a:lnTo>
                      <a:pt x="80" y="393"/>
                    </a:lnTo>
                    <a:lnTo>
                      <a:pt x="79" y="393"/>
                    </a:lnTo>
                    <a:lnTo>
                      <a:pt x="78" y="393"/>
                    </a:lnTo>
                    <a:lnTo>
                      <a:pt x="76" y="393"/>
                    </a:lnTo>
                    <a:lnTo>
                      <a:pt x="75" y="393"/>
                    </a:lnTo>
                    <a:lnTo>
                      <a:pt x="74" y="393"/>
                    </a:lnTo>
                    <a:lnTo>
                      <a:pt x="73" y="393"/>
                    </a:lnTo>
                    <a:lnTo>
                      <a:pt x="72" y="392"/>
                    </a:lnTo>
                    <a:lnTo>
                      <a:pt x="71" y="392"/>
                    </a:lnTo>
                    <a:lnTo>
                      <a:pt x="69" y="392"/>
                    </a:lnTo>
                    <a:lnTo>
                      <a:pt x="67" y="391"/>
                    </a:lnTo>
                    <a:lnTo>
                      <a:pt x="65" y="390"/>
                    </a:lnTo>
                    <a:lnTo>
                      <a:pt x="63" y="387"/>
                    </a:lnTo>
                    <a:lnTo>
                      <a:pt x="61" y="386"/>
                    </a:lnTo>
                    <a:lnTo>
                      <a:pt x="52" y="376"/>
                    </a:lnTo>
                    <a:lnTo>
                      <a:pt x="67" y="367"/>
                    </a:lnTo>
                    <a:lnTo>
                      <a:pt x="69" y="364"/>
                    </a:lnTo>
                    <a:lnTo>
                      <a:pt x="72" y="363"/>
                    </a:lnTo>
                    <a:lnTo>
                      <a:pt x="74" y="361"/>
                    </a:lnTo>
                    <a:lnTo>
                      <a:pt x="78" y="360"/>
                    </a:lnTo>
                    <a:lnTo>
                      <a:pt x="80" y="358"/>
                    </a:lnTo>
                    <a:lnTo>
                      <a:pt x="82" y="356"/>
                    </a:lnTo>
                    <a:lnTo>
                      <a:pt x="85" y="355"/>
                    </a:lnTo>
                    <a:lnTo>
                      <a:pt x="88" y="353"/>
                    </a:lnTo>
                    <a:lnTo>
                      <a:pt x="93" y="349"/>
                    </a:lnTo>
                    <a:lnTo>
                      <a:pt x="95" y="348"/>
                    </a:lnTo>
                    <a:lnTo>
                      <a:pt x="97" y="347"/>
                    </a:lnTo>
                    <a:lnTo>
                      <a:pt x="104" y="342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3" y="336"/>
                    </a:lnTo>
                    <a:lnTo>
                      <a:pt x="115" y="335"/>
                    </a:lnTo>
                    <a:lnTo>
                      <a:pt x="117" y="334"/>
                    </a:lnTo>
                    <a:lnTo>
                      <a:pt x="118" y="333"/>
                    </a:lnTo>
                    <a:lnTo>
                      <a:pt x="119" y="332"/>
                    </a:lnTo>
                    <a:lnTo>
                      <a:pt x="122" y="331"/>
                    </a:lnTo>
                    <a:lnTo>
                      <a:pt x="123" y="329"/>
                    </a:lnTo>
                    <a:lnTo>
                      <a:pt x="124" y="328"/>
                    </a:lnTo>
                    <a:lnTo>
                      <a:pt x="126" y="328"/>
                    </a:lnTo>
                    <a:lnTo>
                      <a:pt x="127" y="327"/>
                    </a:lnTo>
                    <a:lnTo>
                      <a:pt x="128" y="326"/>
                    </a:lnTo>
                    <a:lnTo>
                      <a:pt x="130" y="325"/>
                    </a:lnTo>
                    <a:lnTo>
                      <a:pt x="132" y="324"/>
                    </a:lnTo>
                    <a:lnTo>
                      <a:pt x="133" y="323"/>
                    </a:lnTo>
                    <a:lnTo>
                      <a:pt x="135" y="321"/>
                    </a:lnTo>
                    <a:lnTo>
                      <a:pt x="138" y="320"/>
                    </a:lnTo>
                    <a:lnTo>
                      <a:pt x="140" y="318"/>
                    </a:lnTo>
                    <a:lnTo>
                      <a:pt x="141" y="317"/>
                    </a:lnTo>
                    <a:lnTo>
                      <a:pt x="144" y="316"/>
                    </a:lnTo>
                    <a:lnTo>
                      <a:pt x="146" y="314"/>
                    </a:lnTo>
                    <a:lnTo>
                      <a:pt x="147" y="313"/>
                    </a:lnTo>
                    <a:lnTo>
                      <a:pt x="149" y="312"/>
                    </a:lnTo>
                    <a:lnTo>
                      <a:pt x="150" y="311"/>
                    </a:lnTo>
                    <a:lnTo>
                      <a:pt x="154" y="309"/>
                    </a:lnTo>
                    <a:lnTo>
                      <a:pt x="155" y="308"/>
                    </a:lnTo>
                    <a:lnTo>
                      <a:pt x="156" y="306"/>
                    </a:lnTo>
                    <a:lnTo>
                      <a:pt x="157" y="305"/>
                    </a:lnTo>
                    <a:lnTo>
                      <a:pt x="160" y="304"/>
                    </a:lnTo>
                    <a:lnTo>
                      <a:pt x="161" y="303"/>
                    </a:lnTo>
                    <a:lnTo>
                      <a:pt x="162" y="302"/>
                    </a:lnTo>
                    <a:lnTo>
                      <a:pt x="163" y="302"/>
                    </a:lnTo>
                    <a:lnTo>
                      <a:pt x="165" y="301"/>
                    </a:lnTo>
                    <a:lnTo>
                      <a:pt x="167" y="299"/>
                    </a:lnTo>
                    <a:lnTo>
                      <a:pt x="168" y="298"/>
                    </a:lnTo>
                    <a:lnTo>
                      <a:pt x="169" y="297"/>
                    </a:lnTo>
                    <a:lnTo>
                      <a:pt x="170" y="296"/>
                    </a:lnTo>
                    <a:lnTo>
                      <a:pt x="172" y="294"/>
                    </a:lnTo>
                    <a:lnTo>
                      <a:pt x="175" y="292"/>
                    </a:lnTo>
                    <a:lnTo>
                      <a:pt x="177" y="291"/>
                    </a:lnTo>
                    <a:lnTo>
                      <a:pt x="179" y="289"/>
                    </a:lnTo>
                    <a:lnTo>
                      <a:pt x="181" y="288"/>
                    </a:lnTo>
                    <a:lnTo>
                      <a:pt x="176" y="281"/>
                    </a:lnTo>
                    <a:lnTo>
                      <a:pt x="189" y="275"/>
                    </a:lnTo>
                    <a:lnTo>
                      <a:pt x="190" y="275"/>
                    </a:lnTo>
                    <a:lnTo>
                      <a:pt x="190" y="274"/>
                    </a:lnTo>
                    <a:lnTo>
                      <a:pt x="191" y="274"/>
                    </a:lnTo>
                    <a:lnTo>
                      <a:pt x="192" y="273"/>
                    </a:lnTo>
                    <a:lnTo>
                      <a:pt x="193" y="273"/>
                    </a:lnTo>
                    <a:lnTo>
                      <a:pt x="193" y="272"/>
                    </a:lnTo>
                    <a:lnTo>
                      <a:pt x="194" y="272"/>
                    </a:lnTo>
                    <a:lnTo>
                      <a:pt x="194" y="270"/>
                    </a:lnTo>
                    <a:lnTo>
                      <a:pt x="196" y="270"/>
                    </a:lnTo>
                    <a:lnTo>
                      <a:pt x="197" y="269"/>
                    </a:lnTo>
                    <a:lnTo>
                      <a:pt x="198" y="268"/>
                    </a:lnTo>
                    <a:lnTo>
                      <a:pt x="198" y="267"/>
                    </a:lnTo>
                    <a:lnTo>
                      <a:pt x="199" y="267"/>
                    </a:lnTo>
                    <a:lnTo>
                      <a:pt x="199" y="266"/>
                    </a:lnTo>
                    <a:lnTo>
                      <a:pt x="200" y="266"/>
                    </a:lnTo>
                    <a:lnTo>
                      <a:pt x="200" y="265"/>
                    </a:lnTo>
                    <a:lnTo>
                      <a:pt x="201" y="264"/>
                    </a:lnTo>
                    <a:lnTo>
                      <a:pt x="201" y="262"/>
                    </a:lnTo>
                    <a:lnTo>
                      <a:pt x="202" y="262"/>
                    </a:lnTo>
                    <a:lnTo>
                      <a:pt x="202" y="261"/>
                    </a:lnTo>
                    <a:lnTo>
                      <a:pt x="204" y="261"/>
                    </a:lnTo>
                    <a:lnTo>
                      <a:pt x="204" y="260"/>
                    </a:lnTo>
                    <a:lnTo>
                      <a:pt x="205" y="259"/>
                    </a:lnTo>
                    <a:lnTo>
                      <a:pt x="206" y="258"/>
                    </a:lnTo>
                    <a:lnTo>
                      <a:pt x="206" y="257"/>
                    </a:lnTo>
                    <a:lnTo>
                      <a:pt x="207" y="257"/>
                    </a:lnTo>
                    <a:lnTo>
                      <a:pt x="207" y="255"/>
                    </a:lnTo>
                    <a:lnTo>
                      <a:pt x="208" y="255"/>
                    </a:lnTo>
                    <a:lnTo>
                      <a:pt x="208" y="254"/>
                    </a:lnTo>
                    <a:lnTo>
                      <a:pt x="209" y="254"/>
                    </a:lnTo>
                    <a:lnTo>
                      <a:pt x="209" y="253"/>
                    </a:lnTo>
                    <a:lnTo>
                      <a:pt x="211" y="252"/>
                    </a:lnTo>
                    <a:lnTo>
                      <a:pt x="212" y="252"/>
                    </a:lnTo>
                    <a:lnTo>
                      <a:pt x="213" y="251"/>
                    </a:lnTo>
                    <a:lnTo>
                      <a:pt x="214" y="250"/>
                    </a:lnTo>
                    <a:lnTo>
                      <a:pt x="215" y="249"/>
                    </a:lnTo>
                    <a:lnTo>
                      <a:pt x="216" y="247"/>
                    </a:lnTo>
                    <a:lnTo>
                      <a:pt x="218" y="246"/>
                    </a:lnTo>
                    <a:lnTo>
                      <a:pt x="219" y="246"/>
                    </a:lnTo>
                    <a:lnTo>
                      <a:pt x="219" y="245"/>
                    </a:lnTo>
                    <a:lnTo>
                      <a:pt x="220" y="244"/>
                    </a:lnTo>
                    <a:lnTo>
                      <a:pt x="221" y="244"/>
                    </a:lnTo>
                    <a:lnTo>
                      <a:pt x="222" y="243"/>
                    </a:lnTo>
                    <a:lnTo>
                      <a:pt x="223" y="242"/>
                    </a:lnTo>
                    <a:lnTo>
                      <a:pt x="224" y="242"/>
                    </a:lnTo>
                    <a:lnTo>
                      <a:pt x="224" y="240"/>
                    </a:lnTo>
                    <a:lnTo>
                      <a:pt x="226" y="240"/>
                    </a:lnTo>
                    <a:lnTo>
                      <a:pt x="224" y="238"/>
                    </a:lnTo>
                    <a:lnTo>
                      <a:pt x="224" y="236"/>
                    </a:lnTo>
                    <a:lnTo>
                      <a:pt x="224" y="232"/>
                    </a:lnTo>
                    <a:lnTo>
                      <a:pt x="223" y="229"/>
                    </a:lnTo>
                    <a:lnTo>
                      <a:pt x="223" y="227"/>
                    </a:lnTo>
                    <a:lnTo>
                      <a:pt x="223" y="223"/>
                    </a:lnTo>
                    <a:lnTo>
                      <a:pt x="223" y="221"/>
                    </a:lnTo>
                    <a:lnTo>
                      <a:pt x="222" y="217"/>
                    </a:lnTo>
                    <a:lnTo>
                      <a:pt x="222" y="215"/>
                    </a:lnTo>
                    <a:lnTo>
                      <a:pt x="222" y="211"/>
                    </a:lnTo>
                    <a:lnTo>
                      <a:pt x="222" y="209"/>
                    </a:lnTo>
                    <a:lnTo>
                      <a:pt x="222" y="207"/>
                    </a:lnTo>
                    <a:lnTo>
                      <a:pt x="222" y="203"/>
                    </a:lnTo>
                    <a:lnTo>
                      <a:pt x="222" y="176"/>
                    </a:lnTo>
                    <a:lnTo>
                      <a:pt x="241" y="196"/>
                    </a:lnTo>
                    <a:lnTo>
                      <a:pt x="242" y="198"/>
                    </a:lnTo>
                    <a:lnTo>
                      <a:pt x="243" y="200"/>
                    </a:lnTo>
                    <a:lnTo>
                      <a:pt x="244" y="201"/>
                    </a:lnTo>
                    <a:lnTo>
                      <a:pt x="245" y="203"/>
                    </a:lnTo>
                    <a:lnTo>
                      <a:pt x="248" y="205"/>
                    </a:lnTo>
                    <a:lnTo>
                      <a:pt x="249" y="207"/>
                    </a:lnTo>
                    <a:lnTo>
                      <a:pt x="250" y="209"/>
                    </a:lnTo>
                    <a:lnTo>
                      <a:pt x="251" y="211"/>
                    </a:lnTo>
                    <a:lnTo>
                      <a:pt x="252" y="214"/>
                    </a:lnTo>
                    <a:lnTo>
                      <a:pt x="253" y="216"/>
                    </a:lnTo>
                    <a:lnTo>
                      <a:pt x="256" y="218"/>
                    </a:lnTo>
                    <a:lnTo>
                      <a:pt x="256" y="220"/>
                    </a:lnTo>
                    <a:lnTo>
                      <a:pt x="257" y="218"/>
                    </a:lnTo>
                    <a:lnTo>
                      <a:pt x="258" y="217"/>
                    </a:lnTo>
                    <a:lnTo>
                      <a:pt x="259" y="217"/>
                    </a:lnTo>
                    <a:lnTo>
                      <a:pt x="260" y="217"/>
                    </a:lnTo>
                    <a:lnTo>
                      <a:pt x="260" y="216"/>
                    </a:lnTo>
                    <a:lnTo>
                      <a:pt x="261" y="216"/>
                    </a:lnTo>
                    <a:lnTo>
                      <a:pt x="263" y="216"/>
                    </a:lnTo>
                    <a:lnTo>
                      <a:pt x="263" y="215"/>
                    </a:lnTo>
                    <a:lnTo>
                      <a:pt x="264" y="215"/>
                    </a:lnTo>
                    <a:lnTo>
                      <a:pt x="265" y="214"/>
                    </a:lnTo>
                    <a:lnTo>
                      <a:pt x="266" y="214"/>
                    </a:lnTo>
                    <a:lnTo>
                      <a:pt x="267" y="213"/>
                    </a:lnTo>
                    <a:lnTo>
                      <a:pt x="270" y="211"/>
                    </a:lnTo>
                    <a:lnTo>
                      <a:pt x="272" y="209"/>
                    </a:lnTo>
                    <a:lnTo>
                      <a:pt x="274" y="209"/>
                    </a:lnTo>
                    <a:lnTo>
                      <a:pt x="275" y="208"/>
                    </a:lnTo>
                    <a:lnTo>
                      <a:pt x="278" y="207"/>
                    </a:lnTo>
                    <a:lnTo>
                      <a:pt x="279" y="206"/>
                    </a:lnTo>
                    <a:lnTo>
                      <a:pt x="281" y="205"/>
                    </a:lnTo>
                    <a:lnTo>
                      <a:pt x="282" y="205"/>
                    </a:lnTo>
                    <a:lnTo>
                      <a:pt x="283" y="203"/>
                    </a:lnTo>
                    <a:lnTo>
                      <a:pt x="285" y="203"/>
                    </a:lnTo>
                    <a:lnTo>
                      <a:pt x="285" y="202"/>
                    </a:lnTo>
                    <a:lnTo>
                      <a:pt x="286" y="202"/>
                    </a:lnTo>
                    <a:lnTo>
                      <a:pt x="287" y="202"/>
                    </a:lnTo>
                    <a:lnTo>
                      <a:pt x="290" y="200"/>
                    </a:lnTo>
                    <a:lnTo>
                      <a:pt x="294" y="199"/>
                    </a:lnTo>
                    <a:lnTo>
                      <a:pt x="296" y="199"/>
                    </a:lnTo>
                    <a:lnTo>
                      <a:pt x="298" y="198"/>
                    </a:lnTo>
                    <a:lnTo>
                      <a:pt x="301" y="198"/>
                    </a:lnTo>
                    <a:lnTo>
                      <a:pt x="302" y="198"/>
                    </a:lnTo>
                    <a:lnTo>
                      <a:pt x="303" y="198"/>
                    </a:lnTo>
                    <a:lnTo>
                      <a:pt x="304" y="196"/>
                    </a:lnTo>
                    <a:lnTo>
                      <a:pt x="305" y="196"/>
                    </a:lnTo>
                    <a:lnTo>
                      <a:pt x="307" y="196"/>
                    </a:lnTo>
                    <a:lnTo>
                      <a:pt x="308" y="196"/>
                    </a:lnTo>
                    <a:lnTo>
                      <a:pt x="309" y="196"/>
                    </a:lnTo>
                    <a:lnTo>
                      <a:pt x="310" y="196"/>
                    </a:lnTo>
                    <a:lnTo>
                      <a:pt x="311" y="196"/>
                    </a:lnTo>
                    <a:lnTo>
                      <a:pt x="312" y="196"/>
                    </a:lnTo>
                    <a:lnTo>
                      <a:pt x="314" y="196"/>
                    </a:lnTo>
                    <a:lnTo>
                      <a:pt x="315" y="196"/>
                    </a:lnTo>
                    <a:lnTo>
                      <a:pt x="316" y="196"/>
                    </a:lnTo>
                    <a:lnTo>
                      <a:pt x="317" y="196"/>
                    </a:lnTo>
                    <a:lnTo>
                      <a:pt x="318" y="196"/>
                    </a:lnTo>
                    <a:lnTo>
                      <a:pt x="319" y="196"/>
                    </a:lnTo>
                    <a:lnTo>
                      <a:pt x="319" y="198"/>
                    </a:lnTo>
                    <a:lnTo>
                      <a:pt x="320" y="198"/>
                    </a:lnTo>
                    <a:lnTo>
                      <a:pt x="322" y="198"/>
                    </a:lnTo>
                    <a:lnTo>
                      <a:pt x="323" y="198"/>
                    </a:lnTo>
                    <a:lnTo>
                      <a:pt x="324" y="198"/>
                    </a:lnTo>
                    <a:lnTo>
                      <a:pt x="325" y="198"/>
                    </a:lnTo>
                    <a:lnTo>
                      <a:pt x="325" y="199"/>
                    </a:lnTo>
                    <a:lnTo>
                      <a:pt x="326" y="199"/>
                    </a:lnTo>
                    <a:lnTo>
                      <a:pt x="327" y="199"/>
                    </a:lnTo>
                    <a:lnTo>
                      <a:pt x="329" y="199"/>
                    </a:lnTo>
                    <a:lnTo>
                      <a:pt x="330" y="200"/>
                    </a:lnTo>
                    <a:lnTo>
                      <a:pt x="331" y="200"/>
                    </a:lnTo>
                    <a:lnTo>
                      <a:pt x="332" y="200"/>
                    </a:lnTo>
                    <a:lnTo>
                      <a:pt x="332" y="201"/>
                    </a:lnTo>
                    <a:lnTo>
                      <a:pt x="333" y="201"/>
                    </a:lnTo>
                    <a:lnTo>
                      <a:pt x="334" y="201"/>
                    </a:lnTo>
                    <a:lnTo>
                      <a:pt x="335" y="202"/>
                    </a:lnTo>
                    <a:lnTo>
                      <a:pt x="337" y="202"/>
                    </a:lnTo>
                    <a:lnTo>
                      <a:pt x="338" y="203"/>
                    </a:lnTo>
                    <a:lnTo>
                      <a:pt x="339" y="203"/>
                    </a:lnTo>
                    <a:lnTo>
                      <a:pt x="339" y="205"/>
                    </a:lnTo>
                    <a:lnTo>
                      <a:pt x="340" y="205"/>
                    </a:lnTo>
                    <a:lnTo>
                      <a:pt x="341" y="206"/>
                    </a:lnTo>
                    <a:lnTo>
                      <a:pt x="342" y="206"/>
                    </a:lnTo>
                    <a:lnTo>
                      <a:pt x="346" y="209"/>
                    </a:lnTo>
                    <a:lnTo>
                      <a:pt x="348" y="211"/>
                    </a:lnTo>
                    <a:lnTo>
                      <a:pt x="351" y="214"/>
                    </a:lnTo>
                    <a:lnTo>
                      <a:pt x="352" y="215"/>
                    </a:lnTo>
                    <a:lnTo>
                      <a:pt x="354" y="218"/>
                    </a:lnTo>
                    <a:lnTo>
                      <a:pt x="355" y="221"/>
                    </a:lnTo>
                    <a:lnTo>
                      <a:pt x="356" y="223"/>
                    </a:lnTo>
                    <a:lnTo>
                      <a:pt x="357" y="225"/>
                    </a:lnTo>
                    <a:lnTo>
                      <a:pt x="357" y="228"/>
                    </a:lnTo>
                    <a:lnTo>
                      <a:pt x="359" y="231"/>
                    </a:lnTo>
                    <a:lnTo>
                      <a:pt x="359" y="233"/>
                    </a:lnTo>
                    <a:lnTo>
                      <a:pt x="359" y="236"/>
                    </a:lnTo>
                    <a:lnTo>
                      <a:pt x="359" y="238"/>
                    </a:lnTo>
                    <a:lnTo>
                      <a:pt x="357" y="240"/>
                    </a:lnTo>
                    <a:lnTo>
                      <a:pt x="357" y="243"/>
                    </a:lnTo>
                    <a:lnTo>
                      <a:pt x="356" y="245"/>
                    </a:lnTo>
                    <a:lnTo>
                      <a:pt x="356" y="247"/>
                    </a:lnTo>
                    <a:lnTo>
                      <a:pt x="355" y="250"/>
                    </a:lnTo>
                    <a:lnTo>
                      <a:pt x="354" y="251"/>
                    </a:lnTo>
                    <a:lnTo>
                      <a:pt x="353" y="253"/>
                    </a:lnTo>
                    <a:lnTo>
                      <a:pt x="354" y="253"/>
                    </a:lnTo>
                    <a:lnTo>
                      <a:pt x="355" y="253"/>
                    </a:lnTo>
                    <a:lnTo>
                      <a:pt x="356" y="253"/>
                    </a:lnTo>
                    <a:lnTo>
                      <a:pt x="357" y="253"/>
                    </a:lnTo>
                    <a:lnTo>
                      <a:pt x="357" y="252"/>
                    </a:lnTo>
                    <a:lnTo>
                      <a:pt x="359" y="252"/>
                    </a:lnTo>
                    <a:lnTo>
                      <a:pt x="360" y="252"/>
                    </a:lnTo>
                    <a:lnTo>
                      <a:pt x="361" y="252"/>
                    </a:lnTo>
                    <a:lnTo>
                      <a:pt x="362" y="252"/>
                    </a:lnTo>
                    <a:lnTo>
                      <a:pt x="363" y="252"/>
                    </a:lnTo>
                    <a:lnTo>
                      <a:pt x="364" y="252"/>
                    </a:lnTo>
                    <a:lnTo>
                      <a:pt x="366" y="252"/>
                    </a:lnTo>
                    <a:lnTo>
                      <a:pt x="367" y="252"/>
                    </a:lnTo>
                    <a:lnTo>
                      <a:pt x="368" y="252"/>
                    </a:lnTo>
                    <a:lnTo>
                      <a:pt x="370" y="252"/>
                    </a:lnTo>
                    <a:lnTo>
                      <a:pt x="372" y="252"/>
                    </a:lnTo>
                    <a:lnTo>
                      <a:pt x="374" y="252"/>
                    </a:lnTo>
                    <a:lnTo>
                      <a:pt x="374" y="249"/>
                    </a:lnTo>
                    <a:lnTo>
                      <a:pt x="383" y="247"/>
                    </a:lnTo>
                    <a:lnTo>
                      <a:pt x="383" y="246"/>
                    </a:lnTo>
                    <a:lnTo>
                      <a:pt x="384" y="246"/>
                    </a:lnTo>
                    <a:lnTo>
                      <a:pt x="385" y="246"/>
                    </a:lnTo>
                    <a:lnTo>
                      <a:pt x="386" y="246"/>
                    </a:lnTo>
                    <a:lnTo>
                      <a:pt x="386" y="245"/>
                    </a:lnTo>
                    <a:lnTo>
                      <a:pt x="388" y="245"/>
                    </a:lnTo>
                    <a:lnTo>
                      <a:pt x="388" y="244"/>
                    </a:lnTo>
                    <a:lnTo>
                      <a:pt x="388" y="243"/>
                    </a:lnTo>
                    <a:lnTo>
                      <a:pt x="386" y="240"/>
                    </a:lnTo>
                    <a:lnTo>
                      <a:pt x="386" y="238"/>
                    </a:lnTo>
                    <a:lnTo>
                      <a:pt x="386" y="236"/>
                    </a:lnTo>
                    <a:lnTo>
                      <a:pt x="383" y="225"/>
                    </a:lnTo>
                    <a:lnTo>
                      <a:pt x="382" y="224"/>
                    </a:lnTo>
                    <a:lnTo>
                      <a:pt x="382" y="223"/>
                    </a:lnTo>
                    <a:lnTo>
                      <a:pt x="379" y="224"/>
                    </a:lnTo>
                    <a:lnTo>
                      <a:pt x="371" y="210"/>
                    </a:lnTo>
                    <a:lnTo>
                      <a:pt x="369" y="208"/>
                    </a:lnTo>
                    <a:lnTo>
                      <a:pt x="368" y="206"/>
                    </a:lnTo>
                    <a:lnTo>
                      <a:pt x="366" y="203"/>
                    </a:lnTo>
                    <a:lnTo>
                      <a:pt x="364" y="202"/>
                    </a:lnTo>
                    <a:lnTo>
                      <a:pt x="363" y="201"/>
                    </a:lnTo>
                    <a:lnTo>
                      <a:pt x="362" y="201"/>
                    </a:lnTo>
                    <a:lnTo>
                      <a:pt x="361" y="201"/>
                    </a:lnTo>
                    <a:lnTo>
                      <a:pt x="360" y="201"/>
                    </a:lnTo>
                    <a:lnTo>
                      <a:pt x="359" y="201"/>
                    </a:lnTo>
                    <a:lnTo>
                      <a:pt x="357" y="201"/>
                    </a:lnTo>
                    <a:lnTo>
                      <a:pt x="356" y="201"/>
                    </a:lnTo>
                    <a:lnTo>
                      <a:pt x="355" y="201"/>
                    </a:lnTo>
                    <a:lnTo>
                      <a:pt x="354" y="201"/>
                    </a:lnTo>
                    <a:lnTo>
                      <a:pt x="353" y="201"/>
                    </a:lnTo>
                    <a:lnTo>
                      <a:pt x="352" y="201"/>
                    </a:lnTo>
                    <a:lnTo>
                      <a:pt x="351" y="200"/>
                    </a:lnTo>
                    <a:lnTo>
                      <a:pt x="349" y="200"/>
                    </a:lnTo>
                    <a:lnTo>
                      <a:pt x="348" y="200"/>
                    </a:lnTo>
                    <a:lnTo>
                      <a:pt x="347" y="200"/>
                    </a:lnTo>
                    <a:lnTo>
                      <a:pt x="346" y="200"/>
                    </a:lnTo>
                    <a:lnTo>
                      <a:pt x="345" y="200"/>
                    </a:lnTo>
                    <a:lnTo>
                      <a:pt x="345" y="201"/>
                    </a:lnTo>
                    <a:lnTo>
                      <a:pt x="341" y="201"/>
                    </a:lnTo>
                    <a:lnTo>
                      <a:pt x="337" y="199"/>
                    </a:lnTo>
                    <a:lnTo>
                      <a:pt x="335" y="198"/>
                    </a:lnTo>
                    <a:lnTo>
                      <a:pt x="334" y="196"/>
                    </a:lnTo>
                    <a:lnTo>
                      <a:pt x="333" y="196"/>
                    </a:lnTo>
                    <a:lnTo>
                      <a:pt x="331" y="199"/>
                    </a:lnTo>
                    <a:lnTo>
                      <a:pt x="323" y="190"/>
                    </a:lnTo>
                    <a:lnTo>
                      <a:pt x="320" y="186"/>
                    </a:lnTo>
                    <a:lnTo>
                      <a:pt x="317" y="181"/>
                    </a:lnTo>
                    <a:lnTo>
                      <a:pt x="315" y="178"/>
                    </a:lnTo>
                    <a:lnTo>
                      <a:pt x="314" y="176"/>
                    </a:lnTo>
                    <a:lnTo>
                      <a:pt x="312" y="173"/>
                    </a:lnTo>
                    <a:lnTo>
                      <a:pt x="312" y="172"/>
                    </a:lnTo>
                    <a:lnTo>
                      <a:pt x="311" y="170"/>
                    </a:lnTo>
                    <a:lnTo>
                      <a:pt x="310" y="169"/>
                    </a:lnTo>
                    <a:lnTo>
                      <a:pt x="310" y="166"/>
                    </a:lnTo>
                    <a:lnTo>
                      <a:pt x="310" y="165"/>
                    </a:lnTo>
                    <a:lnTo>
                      <a:pt x="309" y="163"/>
                    </a:lnTo>
                    <a:lnTo>
                      <a:pt x="309" y="161"/>
                    </a:lnTo>
                    <a:lnTo>
                      <a:pt x="309" y="159"/>
                    </a:lnTo>
                    <a:lnTo>
                      <a:pt x="309" y="157"/>
                    </a:lnTo>
                    <a:lnTo>
                      <a:pt x="309" y="156"/>
                    </a:lnTo>
                    <a:lnTo>
                      <a:pt x="310" y="154"/>
                    </a:lnTo>
                    <a:lnTo>
                      <a:pt x="310" y="152"/>
                    </a:lnTo>
                    <a:lnTo>
                      <a:pt x="310" y="150"/>
                    </a:lnTo>
                    <a:lnTo>
                      <a:pt x="311" y="149"/>
                    </a:lnTo>
                    <a:lnTo>
                      <a:pt x="311" y="147"/>
                    </a:lnTo>
                    <a:lnTo>
                      <a:pt x="312" y="146"/>
                    </a:lnTo>
                    <a:lnTo>
                      <a:pt x="314" y="143"/>
                    </a:lnTo>
                    <a:lnTo>
                      <a:pt x="315" y="142"/>
                    </a:lnTo>
                    <a:lnTo>
                      <a:pt x="316" y="141"/>
                    </a:lnTo>
                    <a:lnTo>
                      <a:pt x="318" y="140"/>
                    </a:lnTo>
                    <a:lnTo>
                      <a:pt x="319" y="139"/>
                    </a:lnTo>
                    <a:lnTo>
                      <a:pt x="320" y="137"/>
                    </a:lnTo>
                    <a:lnTo>
                      <a:pt x="323" y="137"/>
                    </a:lnTo>
                    <a:lnTo>
                      <a:pt x="324" y="136"/>
                    </a:lnTo>
                    <a:lnTo>
                      <a:pt x="326" y="136"/>
                    </a:lnTo>
                    <a:lnTo>
                      <a:pt x="327" y="135"/>
                    </a:lnTo>
                    <a:lnTo>
                      <a:pt x="329" y="134"/>
                    </a:lnTo>
                    <a:lnTo>
                      <a:pt x="330" y="133"/>
                    </a:lnTo>
                    <a:lnTo>
                      <a:pt x="331" y="131"/>
                    </a:lnTo>
                    <a:lnTo>
                      <a:pt x="333" y="128"/>
                    </a:lnTo>
                    <a:lnTo>
                      <a:pt x="335" y="127"/>
                    </a:lnTo>
                    <a:lnTo>
                      <a:pt x="338" y="126"/>
                    </a:lnTo>
                    <a:lnTo>
                      <a:pt x="341" y="125"/>
                    </a:lnTo>
                    <a:lnTo>
                      <a:pt x="344" y="125"/>
                    </a:lnTo>
                    <a:lnTo>
                      <a:pt x="346" y="124"/>
                    </a:lnTo>
                    <a:lnTo>
                      <a:pt x="349" y="125"/>
                    </a:lnTo>
                    <a:lnTo>
                      <a:pt x="352" y="125"/>
                    </a:lnTo>
                    <a:lnTo>
                      <a:pt x="353" y="125"/>
                    </a:lnTo>
                    <a:lnTo>
                      <a:pt x="355" y="126"/>
                    </a:lnTo>
                    <a:lnTo>
                      <a:pt x="357" y="127"/>
                    </a:lnTo>
                    <a:lnTo>
                      <a:pt x="359" y="127"/>
                    </a:lnTo>
                    <a:lnTo>
                      <a:pt x="361" y="128"/>
                    </a:lnTo>
                    <a:lnTo>
                      <a:pt x="362" y="128"/>
                    </a:lnTo>
                    <a:lnTo>
                      <a:pt x="364" y="129"/>
                    </a:lnTo>
                    <a:lnTo>
                      <a:pt x="366" y="131"/>
                    </a:lnTo>
                    <a:lnTo>
                      <a:pt x="367" y="131"/>
                    </a:lnTo>
                    <a:lnTo>
                      <a:pt x="369" y="132"/>
                    </a:lnTo>
                    <a:lnTo>
                      <a:pt x="370" y="132"/>
                    </a:lnTo>
                    <a:lnTo>
                      <a:pt x="371" y="133"/>
                    </a:lnTo>
                    <a:lnTo>
                      <a:pt x="372" y="133"/>
                    </a:lnTo>
                    <a:lnTo>
                      <a:pt x="374" y="134"/>
                    </a:lnTo>
                    <a:lnTo>
                      <a:pt x="376" y="134"/>
                    </a:lnTo>
                    <a:lnTo>
                      <a:pt x="377" y="135"/>
                    </a:lnTo>
                    <a:lnTo>
                      <a:pt x="383" y="137"/>
                    </a:lnTo>
                    <a:lnTo>
                      <a:pt x="386" y="137"/>
                    </a:lnTo>
                    <a:lnTo>
                      <a:pt x="390" y="139"/>
                    </a:lnTo>
                    <a:lnTo>
                      <a:pt x="393" y="140"/>
                    </a:lnTo>
                    <a:lnTo>
                      <a:pt x="397" y="141"/>
                    </a:lnTo>
                    <a:lnTo>
                      <a:pt x="400" y="142"/>
                    </a:lnTo>
                    <a:lnTo>
                      <a:pt x="400" y="141"/>
                    </a:lnTo>
                    <a:lnTo>
                      <a:pt x="399" y="137"/>
                    </a:lnTo>
                    <a:lnTo>
                      <a:pt x="398" y="135"/>
                    </a:lnTo>
                    <a:lnTo>
                      <a:pt x="398" y="134"/>
                    </a:lnTo>
                    <a:lnTo>
                      <a:pt x="396" y="133"/>
                    </a:lnTo>
                    <a:lnTo>
                      <a:pt x="394" y="131"/>
                    </a:lnTo>
                    <a:lnTo>
                      <a:pt x="394" y="129"/>
                    </a:lnTo>
                    <a:lnTo>
                      <a:pt x="393" y="127"/>
                    </a:lnTo>
                    <a:lnTo>
                      <a:pt x="392" y="125"/>
                    </a:lnTo>
                    <a:lnTo>
                      <a:pt x="392" y="122"/>
                    </a:lnTo>
                    <a:lnTo>
                      <a:pt x="392" y="120"/>
                    </a:lnTo>
                    <a:lnTo>
                      <a:pt x="393" y="118"/>
                    </a:lnTo>
                    <a:lnTo>
                      <a:pt x="393" y="115"/>
                    </a:lnTo>
                    <a:lnTo>
                      <a:pt x="393" y="114"/>
                    </a:lnTo>
                    <a:lnTo>
                      <a:pt x="393" y="112"/>
                    </a:lnTo>
                    <a:lnTo>
                      <a:pt x="393" y="111"/>
                    </a:lnTo>
                    <a:lnTo>
                      <a:pt x="393" y="110"/>
                    </a:lnTo>
                    <a:lnTo>
                      <a:pt x="393" y="109"/>
                    </a:lnTo>
                    <a:lnTo>
                      <a:pt x="393" y="107"/>
                    </a:lnTo>
                    <a:lnTo>
                      <a:pt x="392" y="107"/>
                    </a:lnTo>
                    <a:lnTo>
                      <a:pt x="392" y="106"/>
                    </a:lnTo>
                    <a:lnTo>
                      <a:pt x="392" y="105"/>
                    </a:lnTo>
                    <a:lnTo>
                      <a:pt x="392" y="104"/>
                    </a:lnTo>
                    <a:lnTo>
                      <a:pt x="391" y="104"/>
                    </a:lnTo>
                    <a:lnTo>
                      <a:pt x="390" y="103"/>
                    </a:lnTo>
                    <a:lnTo>
                      <a:pt x="389" y="100"/>
                    </a:lnTo>
                    <a:lnTo>
                      <a:pt x="389" y="99"/>
                    </a:lnTo>
                    <a:lnTo>
                      <a:pt x="388" y="97"/>
                    </a:lnTo>
                    <a:lnTo>
                      <a:pt x="386" y="96"/>
                    </a:lnTo>
                    <a:lnTo>
                      <a:pt x="386" y="95"/>
                    </a:lnTo>
                    <a:lnTo>
                      <a:pt x="385" y="92"/>
                    </a:lnTo>
                    <a:lnTo>
                      <a:pt x="384" y="91"/>
                    </a:lnTo>
                    <a:lnTo>
                      <a:pt x="384" y="90"/>
                    </a:lnTo>
                    <a:lnTo>
                      <a:pt x="383" y="89"/>
                    </a:lnTo>
                    <a:lnTo>
                      <a:pt x="382" y="87"/>
                    </a:lnTo>
                    <a:lnTo>
                      <a:pt x="382" y="85"/>
                    </a:lnTo>
                    <a:lnTo>
                      <a:pt x="382" y="84"/>
                    </a:lnTo>
                    <a:lnTo>
                      <a:pt x="381" y="83"/>
                    </a:lnTo>
                    <a:lnTo>
                      <a:pt x="379" y="81"/>
                    </a:lnTo>
                    <a:lnTo>
                      <a:pt x="378" y="78"/>
                    </a:lnTo>
                    <a:lnTo>
                      <a:pt x="377" y="75"/>
                    </a:lnTo>
                    <a:lnTo>
                      <a:pt x="376" y="73"/>
                    </a:lnTo>
                    <a:lnTo>
                      <a:pt x="376" y="69"/>
                    </a:lnTo>
                    <a:lnTo>
                      <a:pt x="376" y="67"/>
                    </a:lnTo>
                    <a:lnTo>
                      <a:pt x="376" y="63"/>
                    </a:lnTo>
                    <a:lnTo>
                      <a:pt x="376" y="61"/>
                    </a:lnTo>
                    <a:lnTo>
                      <a:pt x="376" y="58"/>
                    </a:lnTo>
                    <a:lnTo>
                      <a:pt x="377" y="55"/>
                    </a:lnTo>
                    <a:lnTo>
                      <a:pt x="378" y="53"/>
                    </a:lnTo>
                    <a:lnTo>
                      <a:pt x="378" y="50"/>
                    </a:lnTo>
                    <a:lnTo>
                      <a:pt x="379" y="47"/>
                    </a:lnTo>
                    <a:lnTo>
                      <a:pt x="382" y="45"/>
                    </a:lnTo>
                    <a:lnTo>
                      <a:pt x="383" y="43"/>
                    </a:lnTo>
                    <a:lnTo>
                      <a:pt x="384" y="41"/>
                    </a:lnTo>
                    <a:lnTo>
                      <a:pt x="386" y="39"/>
                    </a:lnTo>
                    <a:lnTo>
                      <a:pt x="389" y="37"/>
                    </a:lnTo>
                    <a:lnTo>
                      <a:pt x="391" y="36"/>
                    </a:lnTo>
                    <a:lnTo>
                      <a:pt x="393" y="33"/>
                    </a:lnTo>
                    <a:lnTo>
                      <a:pt x="396" y="32"/>
                    </a:lnTo>
                    <a:lnTo>
                      <a:pt x="398" y="31"/>
                    </a:lnTo>
                    <a:lnTo>
                      <a:pt x="400" y="30"/>
                    </a:lnTo>
                    <a:lnTo>
                      <a:pt x="404" y="30"/>
                    </a:lnTo>
                    <a:lnTo>
                      <a:pt x="406" y="29"/>
                    </a:lnTo>
                    <a:lnTo>
                      <a:pt x="410" y="29"/>
                    </a:lnTo>
                    <a:lnTo>
                      <a:pt x="413" y="29"/>
                    </a:lnTo>
                    <a:lnTo>
                      <a:pt x="415" y="30"/>
                    </a:lnTo>
                    <a:lnTo>
                      <a:pt x="419" y="30"/>
                    </a:lnTo>
                    <a:lnTo>
                      <a:pt x="420" y="30"/>
                    </a:lnTo>
                    <a:lnTo>
                      <a:pt x="422" y="29"/>
                    </a:lnTo>
                    <a:lnTo>
                      <a:pt x="423" y="29"/>
                    </a:lnTo>
                    <a:lnTo>
                      <a:pt x="426" y="28"/>
                    </a:lnTo>
                    <a:lnTo>
                      <a:pt x="428" y="28"/>
                    </a:lnTo>
                    <a:lnTo>
                      <a:pt x="429" y="28"/>
                    </a:lnTo>
                    <a:lnTo>
                      <a:pt x="431" y="28"/>
                    </a:lnTo>
                    <a:lnTo>
                      <a:pt x="434" y="28"/>
                    </a:lnTo>
                    <a:lnTo>
                      <a:pt x="436" y="28"/>
                    </a:lnTo>
                    <a:lnTo>
                      <a:pt x="436" y="0"/>
                    </a:lnTo>
                    <a:lnTo>
                      <a:pt x="438" y="1"/>
                    </a:lnTo>
                    <a:lnTo>
                      <a:pt x="437" y="0"/>
                    </a:lnTo>
                    <a:lnTo>
                      <a:pt x="453" y="0"/>
                    </a:lnTo>
                    <a:lnTo>
                      <a:pt x="455" y="0"/>
                    </a:lnTo>
                    <a:lnTo>
                      <a:pt x="456" y="0"/>
                    </a:lnTo>
                    <a:lnTo>
                      <a:pt x="458" y="0"/>
                    </a:lnTo>
                    <a:lnTo>
                      <a:pt x="460" y="0"/>
                    </a:lnTo>
                    <a:lnTo>
                      <a:pt x="462" y="0"/>
                    </a:lnTo>
                    <a:lnTo>
                      <a:pt x="478" y="0"/>
                    </a:lnTo>
                    <a:lnTo>
                      <a:pt x="477" y="1"/>
                    </a:lnTo>
                    <a:lnTo>
                      <a:pt x="479" y="0"/>
                    </a:lnTo>
                    <a:lnTo>
                      <a:pt x="479" y="28"/>
                    </a:lnTo>
                    <a:lnTo>
                      <a:pt x="480" y="28"/>
                    </a:lnTo>
                    <a:lnTo>
                      <a:pt x="481" y="28"/>
                    </a:lnTo>
                    <a:lnTo>
                      <a:pt x="484" y="28"/>
                    </a:lnTo>
                    <a:lnTo>
                      <a:pt x="486" y="28"/>
                    </a:lnTo>
                    <a:lnTo>
                      <a:pt x="487" y="28"/>
                    </a:lnTo>
                    <a:lnTo>
                      <a:pt x="489" y="28"/>
                    </a:lnTo>
                    <a:lnTo>
                      <a:pt x="492" y="29"/>
                    </a:lnTo>
                    <a:lnTo>
                      <a:pt x="493" y="29"/>
                    </a:lnTo>
                    <a:lnTo>
                      <a:pt x="495" y="30"/>
                    </a:lnTo>
                    <a:lnTo>
                      <a:pt x="496" y="30"/>
                    </a:lnTo>
                    <a:lnTo>
                      <a:pt x="500" y="30"/>
                    </a:lnTo>
                    <a:lnTo>
                      <a:pt x="502" y="29"/>
                    </a:lnTo>
                    <a:lnTo>
                      <a:pt x="505" y="29"/>
                    </a:lnTo>
                    <a:lnTo>
                      <a:pt x="509" y="29"/>
                    </a:lnTo>
                    <a:lnTo>
                      <a:pt x="511" y="30"/>
                    </a:lnTo>
                    <a:lnTo>
                      <a:pt x="515" y="30"/>
                    </a:lnTo>
                    <a:lnTo>
                      <a:pt x="517" y="31"/>
                    </a:lnTo>
                    <a:lnTo>
                      <a:pt x="519" y="32"/>
                    </a:lnTo>
                    <a:lnTo>
                      <a:pt x="522" y="33"/>
                    </a:lnTo>
                    <a:lnTo>
                      <a:pt x="524" y="36"/>
                    </a:lnTo>
                    <a:lnTo>
                      <a:pt x="526" y="37"/>
                    </a:lnTo>
                    <a:lnTo>
                      <a:pt x="529" y="39"/>
                    </a:lnTo>
                    <a:lnTo>
                      <a:pt x="531" y="41"/>
                    </a:lnTo>
                    <a:lnTo>
                      <a:pt x="532" y="43"/>
                    </a:lnTo>
                    <a:lnTo>
                      <a:pt x="533" y="45"/>
                    </a:lnTo>
                    <a:lnTo>
                      <a:pt x="536" y="47"/>
                    </a:lnTo>
                    <a:lnTo>
                      <a:pt x="537" y="50"/>
                    </a:lnTo>
                    <a:lnTo>
                      <a:pt x="537" y="53"/>
                    </a:lnTo>
                    <a:lnTo>
                      <a:pt x="538" y="55"/>
                    </a:lnTo>
                    <a:lnTo>
                      <a:pt x="539" y="58"/>
                    </a:lnTo>
                    <a:lnTo>
                      <a:pt x="539" y="61"/>
                    </a:lnTo>
                    <a:lnTo>
                      <a:pt x="539" y="63"/>
                    </a:lnTo>
                    <a:lnTo>
                      <a:pt x="539" y="67"/>
                    </a:lnTo>
                    <a:lnTo>
                      <a:pt x="539" y="69"/>
                    </a:lnTo>
                    <a:lnTo>
                      <a:pt x="539" y="73"/>
                    </a:lnTo>
                    <a:lnTo>
                      <a:pt x="538" y="75"/>
                    </a:lnTo>
                    <a:lnTo>
                      <a:pt x="537" y="78"/>
                    </a:lnTo>
                    <a:lnTo>
                      <a:pt x="536" y="81"/>
                    </a:lnTo>
                    <a:lnTo>
                      <a:pt x="534" y="83"/>
                    </a:lnTo>
                    <a:lnTo>
                      <a:pt x="533" y="84"/>
                    </a:lnTo>
                    <a:lnTo>
                      <a:pt x="533" y="85"/>
                    </a:lnTo>
                    <a:lnTo>
                      <a:pt x="533" y="87"/>
                    </a:lnTo>
                    <a:lnTo>
                      <a:pt x="532" y="89"/>
                    </a:lnTo>
                    <a:lnTo>
                      <a:pt x="531" y="90"/>
                    </a:lnTo>
                    <a:lnTo>
                      <a:pt x="531" y="91"/>
                    </a:lnTo>
                    <a:lnTo>
                      <a:pt x="530" y="92"/>
                    </a:lnTo>
                    <a:lnTo>
                      <a:pt x="529" y="95"/>
                    </a:lnTo>
                    <a:lnTo>
                      <a:pt x="529" y="96"/>
                    </a:lnTo>
                    <a:lnTo>
                      <a:pt x="527" y="97"/>
                    </a:lnTo>
                    <a:lnTo>
                      <a:pt x="526" y="99"/>
                    </a:lnTo>
                    <a:lnTo>
                      <a:pt x="526" y="100"/>
                    </a:lnTo>
                    <a:lnTo>
                      <a:pt x="525" y="103"/>
                    </a:lnTo>
                    <a:lnTo>
                      <a:pt x="524" y="104"/>
                    </a:lnTo>
                    <a:lnTo>
                      <a:pt x="523" y="104"/>
                    </a:lnTo>
                    <a:lnTo>
                      <a:pt x="523" y="105"/>
                    </a:lnTo>
                    <a:lnTo>
                      <a:pt x="523" y="106"/>
                    </a:lnTo>
                    <a:lnTo>
                      <a:pt x="523" y="107"/>
                    </a:lnTo>
                    <a:lnTo>
                      <a:pt x="522" y="107"/>
                    </a:lnTo>
                    <a:lnTo>
                      <a:pt x="522" y="109"/>
                    </a:lnTo>
                    <a:lnTo>
                      <a:pt x="522" y="110"/>
                    </a:lnTo>
                    <a:lnTo>
                      <a:pt x="522" y="111"/>
                    </a:lnTo>
                    <a:lnTo>
                      <a:pt x="522" y="112"/>
                    </a:lnTo>
                    <a:lnTo>
                      <a:pt x="522" y="114"/>
                    </a:lnTo>
                    <a:lnTo>
                      <a:pt x="522" y="115"/>
                    </a:lnTo>
                    <a:lnTo>
                      <a:pt x="522" y="117"/>
                    </a:lnTo>
                    <a:lnTo>
                      <a:pt x="522" y="118"/>
                    </a:lnTo>
                    <a:lnTo>
                      <a:pt x="523" y="120"/>
                    </a:lnTo>
                    <a:lnTo>
                      <a:pt x="523" y="122"/>
                    </a:lnTo>
                    <a:lnTo>
                      <a:pt x="523" y="125"/>
                    </a:lnTo>
                    <a:lnTo>
                      <a:pt x="522" y="127"/>
                    </a:lnTo>
                    <a:lnTo>
                      <a:pt x="521" y="129"/>
                    </a:lnTo>
                    <a:lnTo>
                      <a:pt x="521" y="131"/>
                    </a:lnTo>
                    <a:lnTo>
                      <a:pt x="519" y="133"/>
                    </a:lnTo>
                    <a:lnTo>
                      <a:pt x="517" y="134"/>
                    </a:lnTo>
                    <a:lnTo>
                      <a:pt x="517" y="135"/>
                    </a:lnTo>
                    <a:lnTo>
                      <a:pt x="516" y="137"/>
                    </a:lnTo>
                    <a:lnTo>
                      <a:pt x="515" y="141"/>
                    </a:lnTo>
                    <a:lnTo>
                      <a:pt x="515" y="142"/>
                    </a:lnTo>
                    <a:lnTo>
                      <a:pt x="518" y="141"/>
                    </a:lnTo>
                    <a:lnTo>
                      <a:pt x="522" y="140"/>
                    </a:lnTo>
                    <a:lnTo>
                      <a:pt x="525" y="139"/>
                    </a:lnTo>
                    <a:lnTo>
                      <a:pt x="529" y="137"/>
                    </a:lnTo>
                    <a:lnTo>
                      <a:pt x="532" y="137"/>
                    </a:lnTo>
                    <a:lnTo>
                      <a:pt x="538" y="135"/>
                    </a:lnTo>
                    <a:lnTo>
                      <a:pt x="539" y="134"/>
                    </a:lnTo>
                    <a:lnTo>
                      <a:pt x="540" y="134"/>
                    </a:lnTo>
                    <a:lnTo>
                      <a:pt x="541" y="134"/>
                    </a:lnTo>
                    <a:lnTo>
                      <a:pt x="543" y="133"/>
                    </a:lnTo>
                    <a:lnTo>
                      <a:pt x="545" y="132"/>
                    </a:lnTo>
                    <a:lnTo>
                      <a:pt x="546" y="132"/>
                    </a:lnTo>
                    <a:lnTo>
                      <a:pt x="548" y="131"/>
                    </a:lnTo>
                    <a:lnTo>
                      <a:pt x="549" y="131"/>
                    </a:lnTo>
                    <a:lnTo>
                      <a:pt x="551" y="129"/>
                    </a:lnTo>
                    <a:lnTo>
                      <a:pt x="553" y="128"/>
                    </a:lnTo>
                    <a:lnTo>
                      <a:pt x="554" y="128"/>
                    </a:lnTo>
                    <a:lnTo>
                      <a:pt x="556" y="127"/>
                    </a:lnTo>
                    <a:lnTo>
                      <a:pt x="558" y="127"/>
                    </a:lnTo>
                    <a:lnTo>
                      <a:pt x="560" y="126"/>
                    </a:lnTo>
                    <a:lnTo>
                      <a:pt x="562" y="125"/>
                    </a:lnTo>
                    <a:lnTo>
                      <a:pt x="563" y="125"/>
                    </a:lnTo>
                    <a:lnTo>
                      <a:pt x="566" y="125"/>
                    </a:lnTo>
                    <a:lnTo>
                      <a:pt x="569" y="124"/>
                    </a:lnTo>
                    <a:lnTo>
                      <a:pt x="571" y="125"/>
                    </a:lnTo>
                    <a:lnTo>
                      <a:pt x="574" y="125"/>
                    </a:lnTo>
                    <a:lnTo>
                      <a:pt x="577" y="126"/>
                    </a:lnTo>
                    <a:lnTo>
                      <a:pt x="580" y="127"/>
                    </a:lnTo>
                    <a:lnTo>
                      <a:pt x="582" y="128"/>
                    </a:lnTo>
                    <a:lnTo>
                      <a:pt x="584" y="131"/>
                    </a:lnTo>
                    <a:lnTo>
                      <a:pt x="585" y="133"/>
                    </a:lnTo>
                    <a:lnTo>
                      <a:pt x="586" y="134"/>
                    </a:lnTo>
                    <a:lnTo>
                      <a:pt x="588" y="135"/>
                    </a:lnTo>
                    <a:lnTo>
                      <a:pt x="589" y="136"/>
                    </a:lnTo>
                    <a:lnTo>
                      <a:pt x="591" y="136"/>
                    </a:lnTo>
                    <a:lnTo>
                      <a:pt x="592" y="137"/>
                    </a:lnTo>
                    <a:lnTo>
                      <a:pt x="595" y="137"/>
                    </a:lnTo>
                    <a:lnTo>
                      <a:pt x="596" y="139"/>
                    </a:lnTo>
                    <a:lnTo>
                      <a:pt x="597" y="140"/>
                    </a:lnTo>
                    <a:lnTo>
                      <a:pt x="599" y="141"/>
                    </a:lnTo>
                    <a:lnTo>
                      <a:pt x="600" y="142"/>
                    </a:lnTo>
                    <a:lnTo>
                      <a:pt x="601" y="143"/>
                    </a:lnTo>
                    <a:lnTo>
                      <a:pt x="603" y="146"/>
                    </a:lnTo>
                    <a:lnTo>
                      <a:pt x="604" y="147"/>
                    </a:lnTo>
                    <a:lnTo>
                      <a:pt x="604" y="149"/>
                    </a:lnTo>
                    <a:lnTo>
                      <a:pt x="605" y="150"/>
                    </a:lnTo>
                    <a:lnTo>
                      <a:pt x="605" y="152"/>
                    </a:lnTo>
                    <a:lnTo>
                      <a:pt x="605" y="154"/>
                    </a:lnTo>
                    <a:lnTo>
                      <a:pt x="606" y="156"/>
                    </a:lnTo>
                    <a:lnTo>
                      <a:pt x="606" y="157"/>
                    </a:lnTo>
                    <a:lnTo>
                      <a:pt x="606" y="159"/>
                    </a:lnTo>
                    <a:lnTo>
                      <a:pt x="606" y="161"/>
                    </a:lnTo>
                    <a:lnTo>
                      <a:pt x="606" y="163"/>
                    </a:lnTo>
                    <a:lnTo>
                      <a:pt x="605" y="165"/>
                    </a:lnTo>
                    <a:lnTo>
                      <a:pt x="605" y="166"/>
                    </a:lnTo>
                    <a:lnTo>
                      <a:pt x="605" y="169"/>
                    </a:lnTo>
                    <a:lnTo>
                      <a:pt x="604" y="170"/>
                    </a:lnTo>
                    <a:lnTo>
                      <a:pt x="603" y="172"/>
                    </a:lnTo>
                    <a:lnTo>
                      <a:pt x="603" y="173"/>
                    </a:lnTo>
                    <a:lnTo>
                      <a:pt x="601" y="176"/>
                    </a:lnTo>
                    <a:lnTo>
                      <a:pt x="600" y="178"/>
                    </a:lnTo>
                    <a:lnTo>
                      <a:pt x="598" y="181"/>
                    </a:lnTo>
                    <a:lnTo>
                      <a:pt x="595" y="186"/>
                    </a:lnTo>
                    <a:lnTo>
                      <a:pt x="592" y="190"/>
                    </a:lnTo>
                    <a:lnTo>
                      <a:pt x="584" y="199"/>
                    </a:lnTo>
                    <a:lnTo>
                      <a:pt x="582" y="196"/>
                    </a:lnTo>
                    <a:lnTo>
                      <a:pt x="581" y="196"/>
                    </a:lnTo>
                    <a:lnTo>
                      <a:pt x="580" y="198"/>
                    </a:lnTo>
                    <a:lnTo>
                      <a:pt x="578" y="199"/>
                    </a:lnTo>
                    <a:lnTo>
                      <a:pt x="574" y="201"/>
                    </a:lnTo>
                    <a:lnTo>
                      <a:pt x="570" y="201"/>
                    </a:lnTo>
                    <a:lnTo>
                      <a:pt x="570" y="200"/>
                    </a:lnTo>
                    <a:lnTo>
                      <a:pt x="569" y="200"/>
                    </a:lnTo>
                    <a:lnTo>
                      <a:pt x="568" y="200"/>
                    </a:lnTo>
                    <a:lnTo>
                      <a:pt x="567" y="200"/>
                    </a:lnTo>
                    <a:lnTo>
                      <a:pt x="566" y="200"/>
                    </a:lnTo>
                    <a:lnTo>
                      <a:pt x="564" y="200"/>
                    </a:lnTo>
                    <a:lnTo>
                      <a:pt x="563" y="201"/>
                    </a:lnTo>
                    <a:lnTo>
                      <a:pt x="562" y="201"/>
                    </a:lnTo>
                    <a:lnTo>
                      <a:pt x="561" y="201"/>
                    </a:lnTo>
                    <a:lnTo>
                      <a:pt x="560" y="201"/>
                    </a:lnTo>
                    <a:lnTo>
                      <a:pt x="559" y="201"/>
                    </a:lnTo>
                    <a:lnTo>
                      <a:pt x="558" y="201"/>
                    </a:lnTo>
                    <a:lnTo>
                      <a:pt x="556" y="201"/>
                    </a:lnTo>
                    <a:lnTo>
                      <a:pt x="555" y="201"/>
                    </a:lnTo>
                    <a:lnTo>
                      <a:pt x="554" y="201"/>
                    </a:lnTo>
                    <a:lnTo>
                      <a:pt x="553" y="201"/>
                    </a:lnTo>
                    <a:lnTo>
                      <a:pt x="552" y="201"/>
                    </a:lnTo>
                    <a:lnTo>
                      <a:pt x="551" y="202"/>
                    </a:lnTo>
                    <a:lnTo>
                      <a:pt x="549" y="203"/>
                    </a:lnTo>
                    <a:lnTo>
                      <a:pt x="547" y="206"/>
                    </a:lnTo>
                    <a:lnTo>
                      <a:pt x="546" y="208"/>
                    </a:lnTo>
                    <a:lnTo>
                      <a:pt x="544" y="210"/>
                    </a:lnTo>
                    <a:lnTo>
                      <a:pt x="534" y="224"/>
                    </a:lnTo>
                    <a:lnTo>
                      <a:pt x="533" y="223"/>
                    </a:lnTo>
                    <a:lnTo>
                      <a:pt x="533" y="224"/>
                    </a:lnTo>
                    <a:lnTo>
                      <a:pt x="532" y="225"/>
                    </a:lnTo>
                    <a:lnTo>
                      <a:pt x="529" y="236"/>
                    </a:lnTo>
                    <a:lnTo>
                      <a:pt x="529" y="238"/>
                    </a:lnTo>
                    <a:lnTo>
                      <a:pt x="529" y="240"/>
                    </a:lnTo>
                    <a:lnTo>
                      <a:pt x="527" y="243"/>
                    </a:lnTo>
                    <a:lnTo>
                      <a:pt x="527" y="244"/>
                    </a:lnTo>
                    <a:lnTo>
                      <a:pt x="527" y="245"/>
                    </a:lnTo>
                    <a:lnTo>
                      <a:pt x="529" y="245"/>
                    </a:lnTo>
                    <a:lnTo>
                      <a:pt x="529" y="246"/>
                    </a:lnTo>
                    <a:lnTo>
                      <a:pt x="530" y="246"/>
                    </a:lnTo>
                    <a:lnTo>
                      <a:pt x="531" y="246"/>
                    </a:lnTo>
                    <a:lnTo>
                      <a:pt x="532" y="246"/>
                    </a:lnTo>
                    <a:lnTo>
                      <a:pt x="532" y="247"/>
                    </a:lnTo>
                    <a:lnTo>
                      <a:pt x="541" y="249"/>
                    </a:lnTo>
                    <a:lnTo>
                      <a:pt x="541" y="252"/>
                    </a:lnTo>
                    <a:lnTo>
                      <a:pt x="543" y="252"/>
                    </a:lnTo>
                    <a:lnTo>
                      <a:pt x="545" y="252"/>
                    </a:lnTo>
                    <a:lnTo>
                      <a:pt x="547" y="252"/>
                    </a:lnTo>
                    <a:lnTo>
                      <a:pt x="548" y="252"/>
                    </a:lnTo>
                    <a:lnTo>
                      <a:pt x="549" y="252"/>
                    </a:lnTo>
                    <a:lnTo>
                      <a:pt x="551" y="252"/>
                    </a:lnTo>
                    <a:lnTo>
                      <a:pt x="552" y="252"/>
                    </a:lnTo>
                    <a:lnTo>
                      <a:pt x="553" y="252"/>
                    </a:lnTo>
                    <a:lnTo>
                      <a:pt x="554" y="252"/>
                    </a:lnTo>
                    <a:lnTo>
                      <a:pt x="555" y="252"/>
                    </a:lnTo>
                    <a:lnTo>
                      <a:pt x="556" y="252"/>
                    </a:lnTo>
                    <a:lnTo>
                      <a:pt x="558" y="252"/>
                    </a:lnTo>
                    <a:lnTo>
                      <a:pt x="558" y="253"/>
                    </a:lnTo>
                    <a:lnTo>
                      <a:pt x="559" y="253"/>
                    </a:lnTo>
                    <a:lnTo>
                      <a:pt x="560" y="253"/>
                    </a:lnTo>
                    <a:lnTo>
                      <a:pt x="561" y="253"/>
                    </a:lnTo>
                    <a:lnTo>
                      <a:pt x="562" y="253"/>
                    </a:lnTo>
                    <a:lnTo>
                      <a:pt x="561" y="251"/>
                    </a:lnTo>
                    <a:lnTo>
                      <a:pt x="560" y="250"/>
                    </a:lnTo>
                    <a:lnTo>
                      <a:pt x="559" y="247"/>
                    </a:lnTo>
                    <a:lnTo>
                      <a:pt x="559" y="245"/>
                    </a:lnTo>
                    <a:lnTo>
                      <a:pt x="558" y="243"/>
                    </a:lnTo>
                    <a:lnTo>
                      <a:pt x="558" y="240"/>
                    </a:lnTo>
                    <a:lnTo>
                      <a:pt x="556" y="238"/>
                    </a:lnTo>
                    <a:lnTo>
                      <a:pt x="556" y="236"/>
                    </a:lnTo>
                    <a:lnTo>
                      <a:pt x="556" y="233"/>
                    </a:lnTo>
                    <a:lnTo>
                      <a:pt x="556" y="231"/>
                    </a:lnTo>
                    <a:lnTo>
                      <a:pt x="558" y="228"/>
                    </a:lnTo>
                    <a:lnTo>
                      <a:pt x="558" y="225"/>
                    </a:lnTo>
                    <a:lnTo>
                      <a:pt x="559" y="223"/>
                    </a:lnTo>
                    <a:lnTo>
                      <a:pt x="560" y="221"/>
                    </a:lnTo>
                    <a:lnTo>
                      <a:pt x="561" y="218"/>
                    </a:lnTo>
                    <a:lnTo>
                      <a:pt x="563" y="215"/>
                    </a:lnTo>
                    <a:lnTo>
                      <a:pt x="564" y="214"/>
                    </a:lnTo>
                    <a:lnTo>
                      <a:pt x="567" y="211"/>
                    </a:lnTo>
                    <a:lnTo>
                      <a:pt x="569" y="209"/>
                    </a:lnTo>
                    <a:lnTo>
                      <a:pt x="573" y="206"/>
                    </a:lnTo>
                    <a:lnTo>
                      <a:pt x="574" y="206"/>
                    </a:lnTo>
                    <a:lnTo>
                      <a:pt x="575" y="205"/>
                    </a:lnTo>
                    <a:lnTo>
                      <a:pt x="576" y="205"/>
                    </a:lnTo>
                    <a:lnTo>
                      <a:pt x="576" y="203"/>
                    </a:lnTo>
                    <a:lnTo>
                      <a:pt x="577" y="203"/>
                    </a:lnTo>
                    <a:lnTo>
                      <a:pt x="578" y="202"/>
                    </a:lnTo>
                    <a:lnTo>
                      <a:pt x="580" y="202"/>
                    </a:lnTo>
                    <a:lnTo>
                      <a:pt x="581" y="201"/>
                    </a:lnTo>
                    <a:lnTo>
                      <a:pt x="582" y="201"/>
                    </a:lnTo>
                    <a:lnTo>
                      <a:pt x="583" y="201"/>
                    </a:lnTo>
                    <a:lnTo>
                      <a:pt x="583" y="200"/>
                    </a:lnTo>
                    <a:lnTo>
                      <a:pt x="584" y="200"/>
                    </a:lnTo>
                    <a:lnTo>
                      <a:pt x="585" y="200"/>
                    </a:lnTo>
                    <a:lnTo>
                      <a:pt x="586" y="199"/>
                    </a:lnTo>
                    <a:lnTo>
                      <a:pt x="588" y="199"/>
                    </a:lnTo>
                    <a:lnTo>
                      <a:pt x="589" y="199"/>
                    </a:lnTo>
                    <a:lnTo>
                      <a:pt x="590" y="199"/>
                    </a:lnTo>
                    <a:lnTo>
                      <a:pt x="590" y="198"/>
                    </a:lnTo>
                    <a:lnTo>
                      <a:pt x="591" y="198"/>
                    </a:lnTo>
                    <a:lnTo>
                      <a:pt x="592" y="198"/>
                    </a:lnTo>
                    <a:lnTo>
                      <a:pt x="593" y="198"/>
                    </a:lnTo>
                    <a:lnTo>
                      <a:pt x="595" y="198"/>
                    </a:lnTo>
                    <a:lnTo>
                      <a:pt x="596" y="198"/>
                    </a:lnTo>
                    <a:lnTo>
                      <a:pt x="596" y="196"/>
                    </a:lnTo>
                    <a:lnTo>
                      <a:pt x="597" y="196"/>
                    </a:lnTo>
                    <a:lnTo>
                      <a:pt x="598" y="196"/>
                    </a:lnTo>
                    <a:lnTo>
                      <a:pt x="599" y="196"/>
                    </a:lnTo>
                    <a:lnTo>
                      <a:pt x="600" y="196"/>
                    </a:lnTo>
                    <a:lnTo>
                      <a:pt x="601" y="196"/>
                    </a:lnTo>
                    <a:lnTo>
                      <a:pt x="603" y="196"/>
                    </a:lnTo>
                    <a:lnTo>
                      <a:pt x="604" y="196"/>
                    </a:lnTo>
                    <a:lnTo>
                      <a:pt x="605" y="196"/>
                    </a:lnTo>
                    <a:lnTo>
                      <a:pt x="606" y="196"/>
                    </a:lnTo>
                    <a:lnTo>
                      <a:pt x="607" y="196"/>
                    </a:lnTo>
                    <a:lnTo>
                      <a:pt x="608" y="196"/>
                    </a:lnTo>
                    <a:lnTo>
                      <a:pt x="610" y="196"/>
                    </a:lnTo>
                    <a:lnTo>
                      <a:pt x="611" y="196"/>
                    </a:lnTo>
                    <a:lnTo>
                      <a:pt x="612" y="198"/>
                    </a:lnTo>
                    <a:lnTo>
                      <a:pt x="613" y="198"/>
                    </a:lnTo>
                    <a:lnTo>
                      <a:pt x="614" y="198"/>
                    </a:lnTo>
                    <a:lnTo>
                      <a:pt x="617" y="198"/>
                    </a:lnTo>
                    <a:lnTo>
                      <a:pt x="619" y="199"/>
                    </a:lnTo>
                    <a:lnTo>
                      <a:pt x="621" y="199"/>
                    </a:lnTo>
                    <a:lnTo>
                      <a:pt x="625" y="200"/>
                    </a:lnTo>
                    <a:lnTo>
                      <a:pt x="628" y="202"/>
                    </a:lnTo>
                    <a:lnTo>
                      <a:pt x="629" y="202"/>
                    </a:lnTo>
                    <a:lnTo>
                      <a:pt x="630" y="202"/>
                    </a:lnTo>
                    <a:lnTo>
                      <a:pt x="630" y="203"/>
                    </a:lnTo>
                    <a:lnTo>
                      <a:pt x="632" y="203"/>
                    </a:lnTo>
                    <a:lnTo>
                      <a:pt x="633" y="205"/>
                    </a:lnTo>
                    <a:lnTo>
                      <a:pt x="634" y="205"/>
                    </a:lnTo>
                    <a:lnTo>
                      <a:pt x="636" y="206"/>
                    </a:lnTo>
                    <a:lnTo>
                      <a:pt x="637" y="207"/>
                    </a:lnTo>
                    <a:lnTo>
                      <a:pt x="640" y="208"/>
                    </a:lnTo>
                    <a:lnTo>
                      <a:pt x="641" y="209"/>
                    </a:lnTo>
                    <a:lnTo>
                      <a:pt x="643" y="209"/>
                    </a:lnTo>
                    <a:lnTo>
                      <a:pt x="644" y="210"/>
                    </a:lnTo>
                    <a:lnTo>
                      <a:pt x="645" y="211"/>
                    </a:lnTo>
                    <a:lnTo>
                      <a:pt x="648" y="213"/>
                    </a:lnTo>
                    <a:lnTo>
                      <a:pt x="649" y="214"/>
                    </a:lnTo>
                    <a:lnTo>
                      <a:pt x="650" y="214"/>
                    </a:lnTo>
                    <a:lnTo>
                      <a:pt x="651" y="215"/>
                    </a:lnTo>
                    <a:lnTo>
                      <a:pt x="652" y="215"/>
                    </a:lnTo>
                    <a:lnTo>
                      <a:pt x="654" y="216"/>
                    </a:lnTo>
                    <a:lnTo>
                      <a:pt x="655" y="216"/>
                    </a:lnTo>
                    <a:lnTo>
                      <a:pt x="655" y="217"/>
                    </a:lnTo>
                    <a:lnTo>
                      <a:pt x="656" y="217"/>
                    </a:lnTo>
                    <a:lnTo>
                      <a:pt x="657" y="217"/>
                    </a:lnTo>
                    <a:lnTo>
                      <a:pt x="658" y="218"/>
                    </a:lnTo>
                    <a:lnTo>
                      <a:pt x="662" y="220"/>
                    </a:lnTo>
                    <a:lnTo>
                      <a:pt x="664" y="221"/>
                    </a:lnTo>
                    <a:lnTo>
                      <a:pt x="665" y="222"/>
                    </a:lnTo>
                    <a:lnTo>
                      <a:pt x="680" y="227"/>
                    </a:lnTo>
                    <a:lnTo>
                      <a:pt x="678" y="231"/>
                    </a:lnTo>
                    <a:lnTo>
                      <a:pt x="679" y="232"/>
                    </a:lnTo>
                    <a:lnTo>
                      <a:pt x="680" y="233"/>
                    </a:lnTo>
                    <a:lnTo>
                      <a:pt x="681" y="235"/>
                    </a:lnTo>
                    <a:lnTo>
                      <a:pt x="684" y="236"/>
                    </a:lnTo>
                    <a:lnTo>
                      <a:pt x="685" y="236"/>
                    </a:lnTo>
                    <a:lnTo>
                      <a:pt x="686" y="237"/>
                    </a:lnTo>
                    <a:lnTo>
                      <a:pt x="687" y="238"/>
                    </a:lnTo>
                    <a:lnTo>
                      <a:pt x="688" y="239"/>
                    </a:lnTo>
                    <a:lnTo>
                      <a:pt x="689" y="240"/>
                    </a:lnTo>
                    <a:lnTo>
                      <a:pt x="691" y="242"/>
                    </a:lnTo>
                    <a:lnTo>
                      <a:pt x="692" y="242"/>
                    </a:lnTo>
                    <a:lnTo>
                      <a:pt x="693" y="243"/>
                    </a:lnTo>
                    <a:lnTo>
                      <a:pt x="694" y="244"/>
                    </a:lnTo>
                    <a:lnTo>
                      <a:pt x="695" y="244"/>
                    </a:lnTo>
                    <a:lnTo>
                      <a:pt x="696" y="245"/>
                    </a:lnTo>
                    <a:lnTo>
                      <a:pt x="696" y="246"/>
                    </a:lnTo>
                    <a:lnTo>
                      <a:pt x="697" y="247"/>
                    </a:lnTo>
                    <a:lnTo>
                      <a:pt x="699" y="247"/>
                    </a:lnTo>
                    <a:lnTo>
                      <a:pt x="700" y="249"/>
                    </a:lnTo>
                    <a:lnTo>
                      <a:pt x="701" y="250"/>
                    </a:lnTo>
                    <a:lnTo>
                      <a:pt x="702" y="251"/>
                    </a:lnTo>
                    <a:lnTo>
                      <a:pt x="703" y="252"/>
                    </a:lnTo>
                    <a:lnTo>
                      <a:pt x="704" y="252"/>
                    </a:lnTo>
                    <a:lnTo>
                      <a:pt x="706" y="253"/>
                    </a:lnTo>
                    <a:lnTo>
                      <a:pt x="706" y="254"/>
                    </a:lnTo>
                    <a:lnTo>
                      <a:pt x="707" y="254"/>
                    </a:lnTo>
                    <a:lnTo>
                      <a:pt x="707" y="255"/>
                    </a:lnTo>
                    <a:lnTo>
                      <a:pt x="708" y="255"/>
                    </a:lnTo>
                    <a:lnTo>
                      <a:pt x="708" y="257"/>
                    </a:lnTo>
                    <a:lnTo>
                      <a:pt x="709" y="257"/>
                    </a:lnTo>
                    <a:lnTo>
                      <a:pt x="709" y="258"/>
                    </a:lnTo>
                    <a:lnTo>
                      <a:pt x="710" y="259"/>
                    </a:lnTo>
                    <a:lnTo>
                      <a:pt x="711" y="260"/>
                    </a:lnTo>
                    <a:lnTo>
                      <a:pt x="711" y="261"/>
                    </a:lnTo>
                    <a:lnTo>
                      <a:pt x="713" y="261"/>
                    </a:lnTo>
                    <a:lnTo>
                      <a:pt x="713" y="262"/>
                    </a:lnTo>
                    <a:lnTo>
                      <a:pt x="714" y="262"/>
                    </a:lnTo>
                    <a:lnTo>
                      <a:pt x="714" y="264"/>
                    </a:lnTo>
                    <a:lnTo>
                      <a:pt x="714" y="265"/>
                    </a:lnTo>
                    <a:lnTo>
                      <a:pt x="715" y="265"/>
                    </a:lnTo>
                    <a:lnTo>
                      <a:pt x="715" y="266"/>
                    </a:lnTo>
                    <a:lnTo>
                      <a:pt x="716" y="266"/>
                    </a:lnTo>
                    <a:lnTo>
                      <a:pt x="716" y="267"/>
                    </a:lnTo>
                    <a:lnTo>
                      <a:pt x="717" y="267"/>
                    </a:lnTo>
                    <a:lnTo>
                      <a:pt x="717" y="268"/>
                    </a:lnTo>
                    <a:lnTo>
                      <a:pt x="718" y="268"/>
                    </a:lnTo>
                    <a:lnTo>
                      <a:pt x="718" y="269"/>
                    </a:lnTo>
                    <a:lnTo>
                      <a:pt x="719" y="270"/>
                    </a:lnTo>
                    <a:lnTo>
                      <a:pt x="721" y="270"/>
                    </a:lnTo>
                    <a:lnTo>
                      <a:pt x="721" y="272"/>
                    </a:lnTo>
                    <a:lnTo>
                      <a:pt x="722" y="272"/>
                    </a:lnTo>
                    <a:lnTo>
                      <a:pt x="722" y="273"/>
                    </a:lnTo>
                    <a:lnTo>
                      <a:pt x="723" y="273"/>
                    </a:lnTo>
                    <a:lnTo>
                      <a:pt x="724" y="274"/>
                    </a:lnTo>
                    <a:lnTo>
                      <a:pt x="725" y="274"/>
                    </a:lnTo>
                    <a:lnTo>
                      <a:pt x="725" y="275"/>
                    </a:lnTo>
                    <a:lnTo>
                      <a:pt x="726" y="275"/>
                    </a:lnTo>
                    <a:lnTo>
                      <a:pt x="739" y="281"/>
                    </a:lnTo>
                    <a:lnTo>
                      <a:pt x="734" y="288"/>
                    </a:lnTo>
                    <a:lnTo>
                      <a:pt x="736" y="289"/>
                    </a:lnTo>
                    <a:lnTo>
                      <a:pt x="738" y="291"/>
                    </a:lnTo>
                    <a:lnTo>
                      <a:pt x="740" y="292"/>
                    </a:lnTo>
                    <a:lnTo>
                      <a:pt x="743" y="294"/>
                    </a:lnTo>
                    <a:lnTo>
                      <a:pt x="745" y="296"/>
                    </a:lnTo>
                    <a:lnTo>
                      <a:pt x="746" y="297"/>
                    </a:lnTo>
                    <a:lnTo>
                      <a:pt x="747" y="298"/>
                    </a:lnTo>
                    <a:lnTo>
                      <a:pt x="748" y="299"/>
                    </a:lnTo>
                    <a:lnTo>
                      <a:pt x="750" y="301"/>
                    </a:lnTo>
                    <a:lnTo>
                      <a:pt x="753" y="302"/>
                    </a:lnTo>
                    <a:lnTo>
                      <a:pt x="754" y="303"/>
                    </a:lnTo>
                    <a:lnTo>
                      <a:pt x="755" y="304"/>
                    </a:lnTo>
                    <a:lnTo>
                      <a:pt x="758" y="305"/>
                    </a:lnTo>
                    <a:lnTo>
                      <a:pt x="759" y="306"/>
                    </a:lnTo>
                    <a:lnTo>
                      <a:pt x="760" y="308"/>
                    </a:lnTo>
                    <a:lnTo>
                      <a:pt x="761" y="309"/>
                    </a:lnTo>
                    <a:lnTo>
                      <a:pt x="763" y="310"/>
                    </a:lnTo>
                    <a:lnTo>
                      <a:pt x="765" y="311"/>
                    </a:lnTo>
                    <a:lnTo>
                      <a:pt x="766" y="312"/>
                    </a:lnTo>
                    <a:lnTo>
                      <a:pt x="768" y="313"/>
                    </a:lnTo>
                    <a:lnTo>
                      <a:pt x="769" y="314"/>
                    </a:lnTo>
                    <a:lnTo>
                      <a:pt x="771" y="316"/>
                    </a:lnTo>
                    <a:lnTo>
                      <a:pt x="774" y="317"/>
                    </a:lnTo>
                    <a:lnTo>
                      <a:pt x="775" y="318"/>
                    </a:lnTo>
                    <a:lnTo>
                      <a:pt x="780" y="321"/>
                    </a:lnTo>
                    <a:lnTo>
                      <a:pt x="782" y="323"/>
                    </a:lnTo>
                    <a:lnTo>
                      <a:pt x="783" y="324"/>
                    </a:lnTo>
                    <a:lnTo>
                      <a:pt x="785" y="325"/>
                    </a:lnTo>
                    <a:lnTo>
                      <a:pt x="787" y="326"/>
                    </a:lnTo>
                    <a:lnTo>
                      <a:pt x="788" y="327"/>
                    </a:lnTo>
                    <a:lnTo>
                      <a:pt x="789" y="328"/>
                    </a:lnTo>
                    <a:lnTo>
                      <a:pt x="791" y="328"/>
                    </a:lnTo>
                    <a:lnTo>
                      <a:pt x="792" y="329"/>
                    </a:lnTo>
                    <a:lnTo>
                      <a:pt x="793" y="331"/>
                    </a:lnTo>
                    <a:lnTo>
                      <a:pt x="796" y="332"/>
                    </a:lnTo>
                    <a:lnTo>
                      <a:pt x="797" y="333"/>
                    </a:lnTo>
                    <a:lnTo>
                      <a:pt x="798" y="334"/>
                    </a:lnTo>
                    <a:lnTo>
                      <a:pt x="800" y="335"/>
                    </a:lnTo>
                    <a:lnTo>
                      <a:pt x="802" y="336"/>
                    </a:lnTo>
                    <a:lnTo>
                      <a:pt x="803" y="336"/>
                    </a:lnTo>
                    <a:lnTo>
                      <a:pt x="805" y="338"/>
                    </a:lnTo>
                    <a:lnTo>
                      <a:pt x="806" y="339"/>
                    </a:lnTo>
                    <a:lnTo>
                      <a:pt x="807" y="340"/>
                    </a:lnTo>
                    <a:lnTo>
                      <a:pt x="810" y="341"/>
                    </a:lnTo>
                    <a:lnTo>
                      <a:pt x="813" y="343"/>
                    </a:lnTo>
                    <a:lnTo>
                      <a:pt x="815" y="345"/>
                    </a:lnTo>
                    <a:lnTo>
                      <a:pt x="818" y="347"/>
                    </a:lnTo>
                    <a:lnTo>
                      <a:pt x="820" y="348"/>
                    </a:lnTo>
                    <a:lnTo>
                      <a:pt x="822" y="349"/>
                    </a:lnTo>
                    <a:lnTo>
                      <a:pt x="826" y="351"/>
                    </a:lnTo>
                    <a:lnTo>
                      <a:pt x="828" y="353"/>
                    </a:lnTo>
                    <a:lnTo>
                      <a:pt x="830" y="355"/>
                    </a:lnTo>
                    <a:lnTo>
                      <a:pt x="833" y="356"/>
                    </a:lnTo>
                    <a:lnTo>
                      <a:pt x="835" y="358"/>
                    </a:lnTo>
                    <a:lnTo>
                      <a:pt x="837" y="360"/>
                    </a:lnTo>
                    <a:lnTo>
                      <a:pt x="841" y="361"/>
                    </a:lnTo>
                    <a:lnTo>
                      <a:pt x="843" y="363"/>
                    </a:lnTo>
                    <a:lnTo>
                      <a:pt x="846" y="364"/>
                    </a:lnTo>
                    <a:lnTo>
                      <a:pt x="848" y="367"/>
                    </a:lnTo>
                    <a:lnTo>
                      <a:pt x="863" y="376"/>
                    </a:lnTo>
                    <a:lnTo>
                      <a:pt x="854" y="386"/>
                    </a:lnTo>
                    <a:lnTo>
                      <a:pt x="852" y="387"/>
                    </a:lnTo>
                    <a:lnTo>
                      <a:pt x="850" y="390"/>
                    </a:lnTo>
                    <a:lnTo>
                      <a:pt x="848" y="391"/>
                    </a:lnTo>
                    <a:lnTo>
                      <a:pt x="846" y="392"/>
                    </a:lnTo>
                    <a:lnTo>
                      <a:pt x="844" y="392"/>
                    </a:lnTo>
                    <a:lnTo>
                      <a:pt x="843" y="392"/>
                    </a:lnTo>
                    <a:lnTo>
                      <a:pt x="842" y="393"/>
                    </a:lnTo>
                    <a:lnTo>
                      <a:pt x="841" y="393"/>
                    </a:lnTo>
                    <a:lnTo>
                      <a:pt x="840" y="393"/>
                    </a:lnTo>
                    <a:lnTo>
                      <a:pt x="839" y="393"/>
                    </a:lnTo>
                    <a:lnTo>
                      <a:pt x="837" y="393"/>
                    </a:lnTo>
                    <a:lnTo>
                      <a:pt x="836" y="393"/>
                    </a:lnTo>
                    <a:lnTo>
                      <a:pt x="835" y="393"/>
                    </a:lnTo>
                    <a:lnTo>
                      <a:pt x="834" y="393"/>
                    </a:lnTo>
                    <a:lnTo>
                      <a:pt x="833" y="393"/>
                    </a:lnTo>
                    <a:lnTo>
                      <a:pt x="832" y="394"/>
                    </a:lnTo>
                    <a:lnTo>
                      <a:pt x="830" y="394"/>
                    </a:lnTo>
                    <a:lnTo>
                      <a:pt x="829" y="394"/>
                    </a:lnTo>
                    <a:lnTo>
                      <a:pt x="828" y="393"/>
                    </a:lnTo>
                    <a:lnTo>
                      <a:pt x="827" y="393"/>
                    </a:lnTo>
                    <a:lnTo>
                      <a:pt x="824" y="393"/>
                    </a:lnTo>
                    <a:lnTo>
                      <a:pt x="824" y="398"/>
                    </a:lnTo>
                    <a:lnTo>
                      <a:pt x="813" y="399"/>
                    </a:lnTo>
                    <a:lnTo>
                      <a:pt x="812" y="399"/>
                    </a:lnTo>
                    <a:lnTo>
                      <a:pt x="811" y="399"/>
                    </a:lnTo>
                    <a:lnTo>
                      <a:pt x="810" y="399"/>
                    </a:lnTo>
                    <a:lnTo>
                      <a:pt x="808" y="399"/>
                    </a:lnTo>
                    <a:lnTo>
                      <a:pt x="807" y="399"/>
                    </a:lnTo>
                    <a:lnTo>
                      <a:pt x="806" y="399"/>
                    </a:lnTo>
                    <a:lnTo>
                      <a:pt x="805" y="399"/>
                    </a:lnTo>
                    <a:lnTo>
                      <a:pt x="804" y="399"/>
                    </a:lnTo>
                    <a:lnTo>
                      <a:pt x="803" y="399"/>
                    </a:lnTo>
                    <a:lnTo>
                      <a:pt x="802" y="399"/>
                    </a:lnTo>
                    <a:lnTo>
                      <a:pt x="800" y="399"/>
                    </a:lnTo>
                    <a:lnTo>
                      <a:pt x="799" y="399"/>
                    </a:lnTo>
                    <a:lnTo>
                      <a:pt x="798" y="399"/>
                    </a:lnTo>
                    <a:lnTo>
                      <a:pt x="797" y="399"/>
                    </a:lnTo>
                    <a:lnTo>
                      <a:pt x="796" y="399"/>
                    </a:lnTo>
                    <a:lnTo>
                      <a:pt x="795" y="399"/>
                    </a:lnTo>
                    <a:lnTo>
                      <a:pt x="793" y="399"/>
                    </a:lnTo>
                    <a:lnTo>
                      <a:pt x="792" y="398"/>
                    </a:lnTo>
                    <a:lnTo>
                      <a:pt x="791" y="398"/>
                    </a:lnTo>
                    <a:lnTo>
                      <a:pt x="790" y="398"/>
                    </a:lnTo>
                    <a:lnTo>
                      <a:pt x="789" y="398"/>
                    </a:lnTo>
                    <a:lnTo>
                      <a:pt x="788" y="398"/>
                    </a:lnTo>
                    <a:lnTo>
                      <a:pt x="787" y="400"/>
                    </a:lnTo>
                    <a:lnTo>
                      <a:pt x="780" y="401"/>
                    </a:lnTo>
                    <a:lnTo>
                      <a:pt x="776" y="402"/>
                    </a:lnTo>
                    <a:lnTo>
                      <a:pt x="775" y="402"/>
                    </a:lnTo>
                    <a:lnTo>
                      <a:pt x="774" y="402"/>
                    </a:lnTo>
                    <a:lnTo>
                      <a:pt x="773" y="402"/>
                    </a:lnTo>
                    <a:lnTo>
                      <a:pt x="771" y="402"/>
                    </a:lnTo>
                    <a:lnTo>
                      <a:pt x="770" y="402"/>
                    </a:lnTo>
                    <a:lnTo>
                      <a:pt x="769" y="402"/>
                    </a:lnTo>
                    <a:lnTo>
                      <a:pt x="768" y="402"/>
                    </a:lnTo>
                    <a:lnTo>
                      <a:pt x="767" y="402"/>
                    </a:lnTo>
                    <a:lnTo>
                      <a:pt x="766" y="402"/>
                    </a:lnTo>
                    <a:lnTo>
                      <a:pt x="765" y="402"/>
                    </a:lnTo>
                    <a:lnTo>
                      <a:pt x="763" y="402"/>
                    </a:lnTo>
                    <a:lnTo>
                      <a:pt x="762" y="402"/>
                    </a:lnTo>
                    <a:lnTo>
                      <a:pt x="761" y="402"/>
                    </a:lnTo>
                    <a:lnTo>
                      <a:pt x="760" y="402"/>
                    </a:lnTo>
                    <a:lnTo>
                      <a:pt x="759" y="401"/>
                    </a:lnTo>
                    <a:lnTo>
                      <a:pt x="758" y="401"/>
                    </a:lnTo>
                    <a:lnTo>
                      <a:pt x="756" y="401"/>
                    </a:lnTo>
                    <a:lnTo>
                      <a:pt x="755" y="401"/>
                    </a:lnTo>
                    <a:lnTo>
                      <a:pt x="754" y="401"/>
                    </a:lnTo>
                    <a:lnTo>
                      <a:pt x="753" y="401"/>
                    </a:lnTo>
                    <a:lnTo>
                      <a:pt x="752" y="400"/>
                    </a:lnTo>
                    <a:lnTo>
                      <a:pt x="750" y="402"/>
                    </a:lnTo>
                    <a:lnTo>
                      <a:pt x="747" y="402"/>
                    </a:lnTo>
                    <a:lnTo>
                      <a:pt x="744" y="404"/>
                    </a:lnTo>
                    <a:lnTo>
                      <a:pt x="741" y="404"/>
                    </a:lnTo>
                    <a:lnTo>
                      <a:pt x="737" y="405"/>
                    </a:lnTo>
                    <a:lnTo>
                      <a:pt x="736" y="405"/>
                    </a:lnTo>
                    <a:lnTo>
                      <a:pt x="734" y="405"/>
                    </a:lnTo>
                    <a:lnTo>
                      <a:pt x="733" y="405"/>
                    </a:lnTo>
                    <a:lnTo>
                      <a:pt x="732" y="405"/>
                    </a:lnTo>
                    <a:lnTo>
                      <a:pt x="731" y="405"/>
                    </a:lnTo>
                    <a:lnTo>
                      <a:pt x="730" y="405"/>
                    </a:lnTo>
                    <a:lnTo>
                      <a:pt x="729" y="405"/>
                    </a:lnTo>
                    <a:lnTo>
                      <a:pt x="728" y="405"/>
                    </a:lnTo>
                    <a:lnTo>
                      <a:pt x="726" y="405"/>
                    </a:lnTo>
                    <a:lnTo>
                      <a:pt x="725" y="405"/>
                    </a:lnTo>
                    <a:lnTo>
                      <a:pt x="722" y="405"/>
                    </a:lnTo>
                    <a:lnTo>
                      <a:pt x="721" y="405"/>
                    </a:lnTo>
                    <a:lnTo>
                      <a:pt x="719" y="404"/>
                    </a:lnTo>
                    <a:lnTo>
                      <a:pt x="718" y="404"/>
                    </a:lnTo>
                    <a:lnTo>
                      <a:pt x="717" y="404"/>
                    </a:lnTo>
                    <a:lnTo>
                      <a:pt x="716" y="404"/>
                    </a:lnTo>
                    <a:lnTo>
                      <a:pt x="715" y="404"/>
                    </a:lnTo>
                    <a:lnTo>
                      <a:pt x="711" y="402"/>
                    </a:lnTo>
                    <a:lnTo>
                      <a:pt x="707" y="401"/>
                    </a:lnTo>
                    <a:lnTo>
                      <a:pt x="702" y="400"/>
                    </a:lnTo>
                    <a:lnTo>
                      <a:pt x="699" y="399"/>
                    </a:lnTo>
                    <a:lnTo>
                      <a:pt x="696" y="399"/>
                    </a:lnTo>
                    <a:lnTo>
                      <a:pt x="691" y="400"/>
                    </a:lnTo>
                    <a:lnTo>
                      <a:pt x="691" y="401"/>
                    </a:lnTo>
                    <a:lnTo>
                      <a:pt x="691" y="404"/>
                    </a:lnTo>
                    <a:lnTo>
                      <a:pt x="689" y="406"/>
                    </a:lnTo>
                    <a:lnTo>
                      <a:pt x="689" y="408"/>
                    </a:lnTo>
                    <a:lnTo>
                      <a:pt x="689" y="409"/>
                    </a:lnTo>
                    <a:lnTo>
                      <a:pt x="691" y="410"/>
                    </a:lnTo>
                    <a:lnTo>
                      <a:pt x="692" y="413"/>
                    </a:lnTo>
                    <a:lnTo>
                      <a:pt x="693" y="416"/>
                    </a:lnTo>
                    <a:lnTo>
                      <a:pt x="694" y="419"/>
                    </a:lnTo>
                    <a:lnTo>
                      <a:pt x="694" y="421"/>
                    </a:lnTo>
                    <a:lnTo>
                      <a:pt x="693" y="424"/>
                    </a:lnTo>
                    <a:lnTo>
                      <a:pt x="692" y="427"/>
                    </a:lnTo>
                    <a:lnTo>
                      <a:pt x="691" y="428"/>
                    </a:lnTo>
                    <a:lnTo>
                      <a:pt x="691" y="429"/>
                    </a:lnTo>
                    <a:lnTo>
                      <a:pt x="689" y="431"/>
                    </a:lnTo>
                    <a:lnTo>
                      <a:pt x="689" y="434"/>
                    </a:lnTo>
                    <a:lnTo>
                      <a:pt x="688" y="436"/>
                    </a:lnTo>
                    <a:lnTo>
                      <a:pt x="687" y="438"/>
                    </a:lnTo>
                    <a:lnTo>
                      <a:pt x="686" y="439"/>
                    </a:lnTo>
                    <a:lnTo>
                      <a:pt x="685" y="442"/>
                    </a:lnTo>
                    <a:lnTo>
                      <a:pt x="684" y="444"/>
                    </a:lnTo>
                    <a:lnTo>
                      <a:pt x="682" y="445"/>
                    </a:lnTo>
                    <a:lnTo>
                      <a:pt x="682" y="446"/>
                    </a:lnTo>
                    <a:lnTo>
                      <a:pt x="684" y="449"/>
                    </a:lnTo>
                    <a:lnTo>
                      <a:pt x="684" y="451"/>
                    </a:lnTo>
                    <a:lnTo>
                      <a:pt x="684" y="453"/>
                    </a:lnTo>
                    <a:lnTo>
                      <a:pt x="684" y="457"/>
                    </a:lnTo>
                    <a:lnTo>
                      <a:pt x="682" y="459"/>
                    </a:lnTo>
                    <a:lnTo>
                      <a:pt x="681" y="460"/>
                    </a:lnTo>
                    <a:lnTo>
                      <a:pt x="680" y="463"/>
                    </a:lnTo>
                    <a:lnTo>
                      <a:pt x="678" y="464"/>
                    </a:lnTo>
                    <a:lnTo>
                      <a:pt x="677" y="465"/>
                    </a:lnTo>
                    <a:lnTo>
                      <a:pt x="675" y="467"/>
                    </a:lnTo>
                    <a:lnTo>
                      <a:pt x="673" y="468"/>
                    </a:lnTo>
                    <a:lnTo>
                      <a:pt x="672" y="471"/>
                    </a:lnTo>
                    <a:lnTo>
                      <a:pt x="670" y="472"/>
                    </a:lnTo>
                    <a:lnTo>
                      <a:pt x="667" y="473"/>
                    </a:lnTo>
                    <a:lnTo>
                      <a:pt x="666" y="474"/>
                    </a:lnTo>
                    <a:lnTo>
                      <a:pt x="664" y="475"/>
                    </a:lnTo>
                    <a:lnTo>
                      <a:pt x="662" y="476"/>
                    </a:lnTo>
                    <a:lnTo>
                      <a:pt x="662" y="478"/>
                    </a:lnTo>
                    <a:lnTo>
                      <a:pt x="660" y="480"/>
                    </a:lnTo>
                    <a:lnTo>
                      <a:pt x="659" y="482"/>
                    </a:lnTo>
                    <a:lnTo>
                      <a:pt x="658" y="485"/>
                    </a:lnTo>
                    <a:lnTo>
                      <a:pt x="657" y="486"/>
                    </a:lnTo>
                    <a:lnTo>
                      <a:pt x="665" y="497"/>
                    </a:lnTo>
                    <a:lnTo>
                      <a:pt x="647" y="498"/>
                    </a:lnTo>
                    <a:lnTo>
                      <a:pt x="644" y="498"/>
                    </a:lnTo>
                    <a:lnTo>
                      <a:pt x="642" y="498"/>
                    </a:lnTo>
                    <a:lnTo>
                      <a:pt x="640" y="497"/>
                    </a:lnTo>
                    <a:lnTo>
                      <a:pt x="638" y="497"/>
                    </a:lnTo>
                    <a:lnTo>
                      <a:pt x="636" y="497"/>
                    </a:lnTo>
                    <a:lnTo>
                      <a:pt x="634" y="496"/>
                    </a:lnTo>
                    <a:lnTo>
                      <a:pt x="632" y="495"/>
                    </a:lnTo>
                    <a:lnTo>
                      <a:pt x="629" y="494"/>
                    </a:lnTo>
                    <a:lnTo>
                      <a:pt x="627" y="493"/>
                    </a:lnTo>
                    <a:lnTo>
                      <a:pt x="626" y="491"/>
                    </a:lnTo>
                    <a:lnTo>
                      <a:pt x="623" y="490"/>
                    </a:lnTo>
                    <a:lnTo>
                      <a:pt x="622" y="489"/>
                    </a:lnTo>
                    <a:lnTo>
                      <a:pt x="621" y="489"/>
                    </a:lnTo>
                    <a:lnTo>
                      <a:pt x="620" y="489"/>
                    </a:lnTo>
                    <a:lnTo>
                      <a:pt x="618" y="490"/>
                    </a:lnTo>
                    <a:lnTo>
                      <a:pt x="615" y="490"/>
                    </a:lnTo>
                    <a:lnTo>
                      <a:pt x="612" y="491"/>
                    </a:lnTo>
                    <a:lnTo>
                      <a:pt x="608" y="491"/>
                    </a:lnTo>
                    <a:lnTo>
                      <a:pt x="601" y="490"/>
                    </a:lnTo>
                    <a:lnTo>
                      <a:pt x="600" y="488"/>
                    </a:lnTo>
                    <a:lnTo>
                      <a:pt x="598" y="488"/>
                    </a:lnTo>
                    <a:lnTo>
                      <a:pt x="595" y="488"/>
                    </a:lnTo>
                    <a:lnTo>
                      <a:pt x="592" y="487"/>
                    </a:lnTo>
                    <a:lnTo>
                      <a:pt x="586" y="483"/>
                    </a:lnTo>
                    <a:lnTo>
                      <a:pt x="585" y="483"/>
                    </a:lnTo>
                    <a:lnTo>
                      <a:pt x="553" y="479"/>
                    </a:lnTo>
                    <a:lnTo>
                      <a:pt x="564" y="473"/>
                    </a:lnTo>
                    <a:lnTo>
                      <a:pt x="562" y="472"/>
                    </a:lnTo>
                    <a:lnTo>
                      <a:pt x="561" y="471"/>
                    </a:lnTo>
                    <a:lnTo>
                      <a:pt x="559" y="469"/>
                    </a:lnTo>
                    <a:lnTo>
                      <a:pt x="556" y="468"/>
                    </a:lnTo>
                    <a:lnTo>
                      <a:pt x="548" y="461"/>
                    </a:lnTo>
                    <a:lnTo>
                      <a:pt x="546" y="460"/>
                    </a:lnTo>
                    <a:lnTo>
                      <a:pt x="546" y="461"/>
                    </a:lnTo>
                    <a:lnTo>
                      <a:pt x="546" y="464"/>
                    </a:lnTo>
                    <a:lnTo>
                      <a:pt x="546" y="466"/>
                    </a:lnTo>
                    <a:lnTo>
                      <a:pt x="546" y="471"/>
                    </a:lnTo>
                    <a:lnTo>
                      <a:pt x="546" y="472"/>
                    </a:lnTo>
                    <a:lnTo>
                      <a:pt x="547" y="474"/>
                    </a:lnTo>
                    <a:lnTo>
                      <a:pt x="547" y="476"/>
                    </a:lnTo>
                    <a:lnTo>
                      <a:pt x="547" y="478"/>
                    </a:lnTo>
                    <a:lnTo>
                      <a:pt x="547" y="479"/>
                    </a:lnTo>
                    <a:lnTo>
                      <a:pt x="546" y="480"/>
                    </a:lnTo>
                    <a:lnTo>
                      <a:pt x="546" y="481"/>
                    </a:lnTo>
                    <a:lnTo>
                      <a:pt x="546" y="482"/>
                    </a:lnTo>
                    <a:lnTo>
                      <a:pt x="546" y="483"/>
                    </a:lnTo>
                    <a:lnTo>
                      <a:pt x="546" y="485"/>
                    </a:lnTo>
                    <a:lnTo>
                      <a:pt x="546" y="486"/>
                    </a:lnTo>
                    <a:lnTo>
                      <a:pt x="546" y="487"/>
                    </a:lnTo>
                    <a:lnTo>
                      <a:pt x="546" y="488"/>
                    </a:lnTo>
                    <a:lnTo>
                      <a:pt x="545" y="498"/>
                    </a:lnTo>
                    <a:lnTo>
                      <a:pt x="534" y="501"/>
                    </a:lnTo>
                    <a:lnTo>
                      <a:pt x="531" y="501"/>
                    </a:lnTo>
                    <a:lnTo>
                      <a:pt x="529" y="500"/>
                    </a:lnTo>
                    <a:lnTo>
                      <a:pt x="526" y="498"/>
                    </a:lnTo>
                    <a:lnTo>
                      <a:pt x="525" y="497"/>
                    </a:lnTo>
                    <a:lnTo>
                      <a:pt x="524" y="496"/>
                    </a:lnTo>
                    <a:lnTo>
                      <a:pt x="524" y="497"/>
                    </a:lnTo>
                    <a:lnTo>
                      <a:pt x="523" y="498"/>
                    </a:lnTo>
                    <a:lnTo>
                      <a:pt x="523" y="502"/>
                    </a:lnTo>
                    <a:lnTo>
                      <a:pt x="522" y="503"/>
                    </a:lnTo>
                    <a:lnTo>
                      <a:pt x="522" y="504"/>
                    </a:lnTo>
                    <a:lnTo>
                      <a:pt x="522" y="505"/>
                    </a:lnTo>
                    <a:lnTo>
                      <a:pt x="522" y="507"/>
                    </a:lnTo>
                    <a:lnTo>
                      <a:pt x="521" y="508"/>
                    </a:lnTo>
                    <a:lnTo>
                      <a:pt x="519" y="512"/>
                    </a:lnTo>
                    <a:lnTo>
                      <a:pt x="518" y="515"/>
                    </a:lnTo>
                    <a:lnTo>
                      <a:pt x="518" y="516"/>
                    </a:lnTo>
                    <a:lnTo>
                      <a:pt x="517" y="518"/>
                    </a:lnTo>
                    <a:lnTo>
                      <a:pt x="516" y="520"/>
                    </a:lnTo>
                    <a:lnTo>
                      <a:pt x="515" y="523"/>
                    </a:lnTo>
                    <a:lnTo>
                      <a:pt x="514" y="524"/>
                    </a:lnTo>
                    <a:lnTo>
                      <a:pt x="512" y="526"/>
                    </a:lnTo>
                    <a:lnTo>
                      <a:pt x="511" y="527"/>
                    </a:lnTo>
                    <a:lnTo>
                      <a:pt x="511" y="528"/>
                    </a:lnTo>
                    <a:lnTo>
                      <a:pt x="510" y="530"/>
                    </a:lnTo>
                    <a:lnTo>
                      <a:pt x="510" y="531"/>
                    </a:lnTo>
                    <a:lnTo>
                      <a:pt x="522" y="530"/>
                    </a:lnTo>
                    <a:lnTo>
                      <a:pt x="533" y="528"/>
                    </a:lnTo>
                    <a:lnTo>
                      <a:pt x="545" y="527"/>
                    </a:lnTo>
                    <a:lnTo>
                      <a:pt x="556" y="528"/>
                    </a:lnTo>
                    <a:lnTo>
                      <a:pt x="568" y="530"/>
                    </a:lnTo>
                    <a:lnTo>
                      <a:pt x="578" y="532"/>
                    </a:lnTo>
                    <a:lnTo>
                      <a:pt x="589" y="534"/>
                    </a:lnTo>
                    <a:lnTo>
                      <a:pt x="599" y="537"/>
                    </a:lnTo>
                    <a:lnTo>
                      <a:pt x="608" y="540"/>
                    </a:lnTo>
                    <a:lnTo>
                      <a:pt x="618" y="542"/>
                    </a:lnTo>
                    <a:lnTo>
                      <a:pt x="626" y="546"/>
                    </a:lnTo>
                    <a:lnTo>
                      <a:pt x="634" y="548"/>
                    </a:lnTo>
                    <a:lnTo>
                      <a:pt x="642" y="552"/>
                    </a:lnTo>
                    <a:lnTo>
                      <a:pt x="650" y="554"/>
                    </a:lnTo>
                    <a:lnTo>
                      <a:pt x="657" y="556"/>
                    </a:lnTo>
                    <a:lnTo>
                      <a:pt x="664" y="557"/>
                    </a:lnTo>
                    <a:lnTo>
                      <a:pt x="670" y="559"/>
                    </a:lnTo>
                    <a:lnTo>
                      <a:pt x="675" y="560"/>
                    </a:lnTo>
                    <a:lnTo>
                      <a:pt x="680" y="560"/>
                    </a:lnTo>
                    <a:lnTo>
                      <a:pt x="685" y="560"/>
                    </a:lnTo>
                    <a:lnTo>
                      <a:pt x="689" y="559"/>
                    </a:lnTo>
                    <a:lnTo>
                      <a:pt x="693" y="557"/>
                    </a:lnTo>
                    <a:lnTo>
                      <a:pt x="697" y="556"/>
                    </a:lnTo>
                    <a:lnTo>
                      <a:pt x="746" y="531"/>
                    </a:lnTo>
                    <a:lnTo>
                      <a:pt x="915" y="767"/>
                    </a:lnTo>
                    <a:lnTo>
                      <a:pt x="864" y="811"/>
                    </a:lnTo>
                    <a:lnTo>
                      <a:pt x="863" y="813"/>
                    </a:lnTo>
                    <a:lnTo>
                      <a:pt x="861" y="815"/>
                    </a:lnTo>
                    <a:lnTo>
                      <a:pt x="858" y="817"/>
                    </a:lnTo>
                    <a:lnTo>
                      <a:pt x="857" y="819"/>
                    </a:lnTo>
                    <a:lnTo>
                      <a:pt x="856" y="821"/>
                    </a:lnTo>
                    <a:lnTo>
                      <a:pt x="854" y="823"/>
                    </a:lnTo>
                    <a:lnTo>
                      <a:pt x="852" y="826"/>
                    </a:lnTo>
                    <a:lnTo>
                      <a:pt x="851" y="827"/>
                    </a:lnTo>
                    <a:lnTo>
                      <a:pt x="849" y="830"/>
                    </a:lnTo>
                    <a:lnTo>
                      <a:pt x="848" y="833"/>
                    </a:lnTo>
                    <a:lnTo>
                      <a:pt x="847" y="835"/>
                    </a:lnTo>
                    <a:lnTo>
                      <a:pt x="846" y="837"/>
                    </a:lnTo>
                    <a:lnTo>
                      <a:pt x="844" y="841"/>
                    </a:lnTo>
                    <a:lnTo>
                      <a:pt x="843" y="843"/>
                    </a:lnTo>
                    <a:lnTo>
                      <a:pt x="842" y="847"/>
                    </a:lnTo>
                    <a:lnTo>
                      <a:pt x="841" y="849"/>
                    </a:lnTo>
                    <a:lnTo>
                      <a:pt x="841" y="852"/>
                    </a:lnTo>
                    <a:lnTo>
                      <a:pt x="840" y="856"/>
                    </a:lnTo>
                    <a:lnTo>
                      <a:pt x="839" y="859"/>
                    </a:lnTo>
                    <a:lnTo>
                      <a:pt x="839" y="863"/>
                    </a:lnTo>
                    <a:lnTo>
                      <a:pt x="837" y="866"/>
                    </a:lnTo>
                    <a:lnTo>
                      <a:pt x="837" y="871"/>
                    </a:lnTo>
                    <a:lnTo>
                      <a:pt x="836" y="874"/>
                    </a:lnTo>
                    <a:lnTo>
                      <a:pt x="891" y="1300"/>
                    </a:lnTo>
                    <a:lnTo>
                      <a:pt x="892" y="1312"/>
                    </a:lnTo>
                    <a:lnTo>
                      <a:pt x="892" y="1322"/>
                    </a:lnTo>
                    <a:lnTo>
                      <a:pt x="892" y="1333"/>
                    </a:lnTo>
                    <a:lnTo>
                      <a:pt x="892" y="1343"/>
                    </a:lnTo>
                    <a:lnTo>
                      <a:pt x="892" y="1353"/>
                    </a:lnTo>
                    <a:lnTo>
                      <a:pt x="891" y="1364"/>
                    </a:lnTo>
                    <a:lnTo>
                      <a:pt x="889" y="1373"/>
                    </a:lnTo>
                    <a:lnTo>
                      <a:pt x="888" y="1383"/>
                    </a:lnTo>
                    <a:lnTo>
                      <a:pt x="887" y="1393"/>
                    </a:lnTo>
                    <a:lnTo>
                      <a:pt x="885" y="1403"/>
                    </a:lnTo>
                    <a:lnTo>
                      <a:pt x="883" y="1412"/>
                    </a:lnTo>
                    <a:lnTo>
                      <a:pt x="880" y="1422"/>
                    </a:lnTo>
                    <a:lnTo>
                      <a:pt x="877" y="1431"/>
                    </a:lnTo>
                    <a:lnTo>
                      <a:pt x="873" y="1440"/>
                    </a:lnTo>
                    <a:lnTo>
                      <a:pt x="870" y="1449"/>
                    </a:lnTo>
                    <a:lnTo>
                      <a:pt x="866" y="1457"/>
                    </a:lnTo>
                    <a:lnTo>
                      <a:pt x="862" y="1466"/>
                    </a:lnTo>
                    <a:lnTo>
                      <a:pt x="857" y="1474"/>
                    </a:lnTo>
                    <a:lnTo>
                      <a:pt x="851" y="1482"/>
                    </a:lnTo>
                    <a:close/>
                    <a:moveTo>
                      <a:pt x="497" y="151"/>
                    </a:moveTo>
                    <a:lnTo>
                      <a:pt x="496" y="152"/>
                    </a:lnTo>
                    <a:lnTo>
                      <a:pt x="496" y="156"/>
                    </a:lnTo>
                    <a:lnTo>
                      <a:pt x="495" y="157"/>
                    </a:lnTo>
                    <a:lnTo>
                      <a:pt x="492" y="159"/>
                    </a:lnTo>
                    <a:lnTo>
                      <a:pt x="490" y="161"/>
                    </a:lnTo>
                    <a:lnTo>
                      <a:pt x="488" y="162"/>
                    </a:lnTo>
                    <a:lnTo>
                      <a:pt x="487" y="164"/>
                    </a:lnTo>
                    <a:lnTo>
                      <a:pt x="487" y="162"/>
                    </a:lnTo>
                    <a:lnTo>
                      <a:pt x="486" y="159"/>
                    </a:lnTo>
                    <a:lnTo>
                      <a:pt x="486" y="157"/>
                    </a:lnTo>
                    <a:lnTo>
                      <a:pt x="486" y="155"/>
                    </a:lnTo>
                    <a:lnTo>
                      <a:pt x="486" y="154"/>
                    </a:lnTo>
                    <a:lnTo>
                      <a:pt x="488" y="154"/>
                    </a:lnTo>
                    <a:lnTo>
                      <a:pt x="489" y="152"/>
                    </a:lnTo>
                    <a:lnTo>
                      <a:pt x="492" y="152"/>
                    </a:lnTo>
                    <a:lnTo>
                      <a:pt x="493" y="152"/>
                    </a:lnTo>
                    <a:lnTo>
                      <a:pt x="494" y="152"/>
                    </a:lnTo>
                    <a:lnTo>
                      <a:pt x="496" y="151"/>
                    </a:lnTo>
                    <a:lnTo>
                      <a:pt x="497" y="151"/>
                    </a:lnTo>
                    <a:close/>
                    <a:moveTo>
                      <a:pt x="418" y="151"/>
                    </a:moveTo>
                    <a:lnTo>
                      <a:pt x="419" y="151"/>
                    </a:lnTo>
                    <a:lnTo>
                      <a:pt x="421" y="152"/>
                    </a:lnTo>
                    <a:lnTo>
                      <a:pt x="422" y="152"/>
                    </a:lnTo>
                    <a:lnTo>
                      <a:pt x="423" y="152"/>
                    </a:lnTo>
                    <a:lnTo>
                      <a:pt x="426" y="152"/>
                    </a:lnTo>
                    <a:lnTo>
                      <a:pt x="427" y="154"/>
                    </a:lnTo>
                    <a:lnTo>
                      <a:pt x="429" y="154"/>
                    </a:lnTo>
                    <a:lnTo>
                      <a:pt x="429" y="155"/>
                    </a:lnTo>
                    <a:lnTo>
                      <a:pt x="429" y="157"/>
                    </a:lnTo>
                    <a:lnTo>
                      <a:pt x="429" y="161"/>
                    </a:lnTo>
                    <a:lnTo>
                      <a:pt x="429" y="163"/>
                    </a:lnTo>
                    <a:lnTo>
                      <a:pt x="429" y="164"/>
                    </a:lnTo>
                    <a:lnTo>
                      <a:pt x="428" y="164"/>
                    </a:lnTo>
                    <a:lnTo>
                      <a:pt x="427" y="162"/>
                    </a:lnTo>
                    <a:lnTo>
                      <a:pt x="425" y="161"/>
                    </a:lnTo>
                    <a:lnTo>
                      <a:pt x="423" y="159"/>
                    </a:lnTo>
                    <a:lnTo>
                      <a:pt x="420" y="157"/>
                    </a:lnTo>
                    <a:lnTo>
                      <a:pt x="419" y="156"/>
                    </a:lnTo>
                    <a:lnTo>
                      <a:pt x="419" y="152"/>
                    </a:lnTo>
                    <a:lnTo>
                      <a:pt x="418" y="151"/>
                    </a:lnTo>
                    <a:close/>
                    <a:moveTo>
                      <a:pt x="637" y="393"/>
                    </a:moveTo>
                    <a:lnTo>
                      <a:pt x="638" y="395"/>
                    </a:lnTo>
                    <a:lnTo>
                      <a:pt x="638" y="398"/>
                    </a:lnTo>
                    <a:lnTo>
                      <a:pt x="640" y="400"/>
                    </a:lnTo>
                    <a:lnTo>
                      <a:pt x="640" y="402"/>
                    </a:lnTo>
                    <a:lnTo>
                      <a:pt x="641" y="405"/>
                    </a:lnTo>
                    <a:lnTo>
                      <a:pt x="642" y="407"/>
                    </a:lnTo>
                    <a:lnTo>
                      <a:pt x="643" y="408"/>
                    </a:lnTo>
                    <a:lnTo>
                      <a:pt x="642" y="410"/>
                    </a:lnTo>
                    <a:lnTo>
                      <a:pt x="641" y="412"/>
                    </a:lnTo>
                    <a:lnTo>
                      <a:pt x="640" y="414"/>
                    </a:lnTo>
                    <a:lnTo>
                      <a:pt x="640" y="416"/>
                    </a:lnTo>
                    <a:lnTo>
                      <a:pt x="638" y="419"/>
                    </a:lnTo>
                    <a:lnTo>
                      <a:pt x="638" y="421"/>
                    </a:lnTo>
                    <a:lnTo>
                      <a:pt x="637" y="424"/>
                    </a:lnTo>
                    <a:lnTo>
                      <a:pt x="637" y="427"/>
                    </a:lnTo>
                    <a:lnTo>
                      <a:pt x="636" y="429"/>
                    </a:lnTo>
                    <a:lnTo>
                      <a:pt x="636" y="431"/>
                    </a:lnTo>
                    <a:lnTo>
                      <a:pt x="635" y="431"/>
                    </a:lnTo>
                    <a:lnTo>
                      <a:pt x="633" y="431"/>
                    </a:lnTo>
                    <a:lnTo>
                      <a:pt x="630" y="431"/>
                    </a:lnTo>
                    <a:lnTo>
                      <a:pt x="628" y="431"/>
                    </a:lnTo>
                    <a:lnTo>
                      <a:pt x="627" y="431"/>
                    </a:lnTo>
                    <a:lnTo>
                      <a:pt x="626" y="430"/>
                    </a:lnTo>
                    <a:lnTo>
                      <a:pt x="622" y="429"/>
                    </a:lnTo>
                    <a:lnTo>
                      <a:pt x="618" y="428"/>
                    </a:lnTo>
                    <a:lnTo>
                      <a:pt x="614" y="428"/>
                    </a:lnTo>
                    <a:lnTo>
                      <a:pt x="611" y="426"/>
                    </a:lnTo>
                    <a:lnTo>
                      <a:pt x="607" y="424"/>
                    </a:lnTo>
                    <a:lnTo>
                      <a:pt x="606" y="423"/>
                    </a:lnTo>
                    <a:lnTo>
                      <a:pt x="604" y="421"/>
                    </a:lnTo>
                    <a:lnTo>
                      <a:pt x="603" y="419"/>
                    </a:lnTo>
                    <a:lnTo>
                      <a:pt x="604" y="416"/>
                    </a:lnTo>
                    <a:lnTo>
                      <a:pt x="605" y="414"/>
                    </a:lnTo>
                    <a:lnTo>
                      <a:pt x="606" y="412"/>
                    </a:lnTo>
                    <a:lnTo>
                      <a:pt x="607" y="409"/>
                    </a:lnTo>
                    <a:lnTo>
                      <a:pt x="608" y="407"/>
                    </a:lnTo>
                    <a:lnTo>
                      <a:pt x="608" y="405"/>
                    </a:lnTo>
                    <a:lnTo>
                      <a:pt x="610" y="402"/>
                    </a:lnTo>
                    <a:lnTo>
                      <a:pt x="610" y="400"/>
                    </a:lnTo>
                    <a:lnTo>
                      <a:pt x="611" y="398"/>
                    </a:lnTo>
                    <a:lnTo>
                      <a:pt x="612" y="397"/>
                    </a:lnTo>
                    <a:lnTo>
                      <a:pt x="614" y="395"/>
                    </a:lnTo>
                    <a:lnTo>
                      <a:pt x="617" y="394"/>
                    </a:lnTo>
                    <a:lnTo>
                      <a:pt x="619" y="392"/>
                    </a:lnTo>
                    <a:lnTo>
                      <a:pt x="620" y="391"/>
                    </a:lnTo>
                    <a:lnTo>
                      <a:pt x="622" y="390"/>
                    </a:lnTo>
                    <a:lnTo>
                      <a:pt x="623" y="387"/>
                    </a:lnTo>
                    <a:lnTo>
                      <a:pt x="625" y="386"/>
                    </a:lnTo>
                    <a:lnTo>
                      <a:pt x="626" y="385"/>
                    </a:lnTo>
                    <a:lnTo>
                      <a:pt x="628" y="386"/>
                    </a:lnTo>
                    <a:lnTo>
                      <a:pt x="633" y="387"/>
                    </a:lnTo>
                    <a:lnTo>
                      <a:pt x="636" y="390"/>
                    </a:lnTo>
                    <a:lnTo>
                      <a:pt x="637" y="390"/>
                    </a:lnTo>
                    <a:lnTo>
                      <a:pt x="637" y="391"/>
                    </a:lnTo>
                    <a:lnTo>
                      <a:pt x="637" y="393"/>
                    </a:lnTo>
                    <a:close/>
                    <a:moveTo>
                      <a:pt x="340" y="378"/>
                    </a:moveTo>
                    <a:lnTo>
                      <a:pt x="341" y="379"/>
                    </a:lnTo>
                    <a:lnTo>
                      <a:pt x="342" y="380"/>
                    </a:lnTo>
                    <a:lnTo>
                      <a:pt x="344" y="382"/>
                    </a:lnTo>
                    <a:lnTo>
                      <a:pt x="345" y="383"/>
                    </a:lnTo>
                    <a:lnTo>
                      <a:pt x="346" y="383"/>
                    </a:lnTo>
                    <a:lnTo>
                      <a:pt x="347" y="384"/>
                    </a:lnTo>
                    <a:lnTo>
                      <a:pt x="347" y="385"/>
                    </a:lnTo>
                    <a:lnTo>
                      <a:pt x="348" y="385"/>
                    </a:lnTo>
                    <a:lnTo>
                      <a:pt x="349" y="386"/>
                    </a:lnTo>
                    <a:lnTo>
                      <a:pt x="351" y="387"/>
                    </a:lnTo>
                    <a:lnTo>
                      <a:pt x="352" y="387"/>
                    </a:lnTo>
                    <a:lnTo>
                      <a:pt x="352" y="388"/>
                    </a:lnTo>
                    <a:lnTo>
                      <a:pt x="353" y="388"/>
                    </a:lnTo>
                    <a:lnTo>
                      <a:pt x="353" y="390"/>
                    </a:lnTo>
                    <a:lnTo>
                      <a:pt x="352" y="392"/>
                    </a:lnTo>
                    <a:lnTo>
                      <a:pt x="352" y="394"/>
                    </a:lnTo>
                    <a:lnTo>
                      <a:pt x="351" y="397"/>
                    </a:lnTo>
                    <a:lnTo>
                      <a:pt x="351" y="400"/>
                    </a:lnTo>
                    <a:lnTo>
                      <a:pt x="351" y="402"/>
                    </a:lnTo>
                    <a:lnTo>
                      <a:pt x="351" y="405"/>
                    </a:lnTo>
                    <a:lnTo>
                      <a:pt x="352" y="407"/>
                    </a:lnTo>
                    <a:lnTo>
                      <a:pt x="352" y="409"/>
                    </a:lnTo>
                    <a:lnTo>
                      <a:pt x="353" y="410"/>
                    </a:lnTo>
                    <a:lnTo>
                      <a:pt x="353" y="413"/>
                    </a:lnTo>
                    <a:lnTo>
                      <a:pt x="354" y="415"/>
                    </a:lnTo>
                    <a:lnTo>
                      <a:pt x="355" y="419"/>
                    </a:lnTo>
                    <a:lnTo>
                      <a:pt x="357" y="421"/>
                    </a:lnTo>
                    <a:lnTo>
                      <a:pt x="359" y="423"/>
                    </a:lnTo>
                    <a:lnTo>
                      <a:pt x="359" y="424"/>
                    </a:lnTo>
                    <a:lnTo>
                      <a:pt x="360" y="426"/>
                    </a:lnTo>
                    <a:lnTo>
                      <a:pt x="361" y="427"/>
                    </a:lnTo>
                    <a:lnTo>
                      <a:pt x="361" y="428"/>
                    </a:lnTo>
                    <a:lnTo>
                      <a:pt x="362" y="429"/>
                    </a:lnTo>
                    <a:lnTo>
                      <a:pt x="361" y="429"/>
                    </a:lnTo>
                    <a:lnTo>
                      <a:pt x="360" y="430"/>
                    </a:lnTo>
                    <a:lnTo>
                      <a:pt x="357" y="430"/>
                    </a:lnTo>
                    <a:lnTo>
                      <a:pt x="356" y="430"/>
                    </a:lnTo>
                    <a:lnTo>
                      <a:pt x="355" y="431"/>
                    </a:lnTo>
                    <a:lnTo>
                      <a:pt x="353" y="431"/>
                    </a:lnTo>
                    <a:lnTo>
                      <a:pt x="352" y="431"/>
                    </a:lnTo>
                    <a:lnTo>
                      <a:pt x="351" y="431"/>
                    </a:lnTo>
                    <a:lnTo>
                      <a:pt x="349" y="431"/>
                    </a:lnTo>
                    <a:lnTo>
                      <a:pt x="348" y="431"/>
                    </a:lnTo>
                    <a:lnTo>
                      <a:pt x="347" y="431"/>
                    </a:lnTo>
                    <a:lnTo>
                      <a:pt x="346" y="431"/>
                    </a:lnTo>
                    <a:lnTo>
                      <a:pt x="346" y="430"/>
                    </a:lnTo>
                    <a:lnTo>
                      <a:pt x="345" y="430"/>
                    </a:lnTo>
                    <a:lnTo>
                      <a:pt x="345" y="429"/>
                    </a:lnTo>
                    <a:lnTo>
                      <a:pt x="344" y="427"/>
                    </a:lnTo>
                    <a:lnTo>
                      <a:pt x="342" y="424"/>
                    </a:lnTo>
                    <a:lnTo>
                      <a:pt x="341" y="422"/>
                    </a:lnTo>
                    <a:lnTo>
                      <a:pt x="341" y="421"/>
                    </a:lnTo>
                    <a:lnTo>
                      <a:pt x="339" y="419"/>
                    </a:lnTo>
                    <a:lnTo>
                      <a:pt x="338" y="417"/>
                    </a:lnTo>
                    <a:lnTo>
                      <a:pt x="337" y="416"/>
                    </a:lnTo>
                    <a:lnTo>
                      <a:pt x="337" y="415"/>
                    </a:lnTo>
                    <a:lnTo>
                      <a:pt x="338" y="414"/>
                    </a:lnTo>
                    <a:lnTo>
                      <a:pt x="346" y="408"/>
                    </a:lnTo>
                    <a:lnTo>
                      <a:pt x="332" y="385"/>
                    </a:lnTo>
                    <a:lnTo>
                      <a:pt x="322" y="393"/>
                    </a:lnTo>
                    <a:lnTo>
                      <a:pt x="319" y="394"/>
                    </a:lnTo>
                    <a:lnTo>
                      <a:pt x="318" y="395"/>
                    </a:lnTo>
                    <a:lnTo>
                      <a:pt x="311" y="376"/>
                    </a:lnTo>
                    <a:lnTo>
                      <a:pt x="312" y="376"/>
                    </a:lnTo>
                    <a:lnTo>
                      <a:pt x="314" y="375"/>
                    </a:lnTo>
                    <a:lnTo>
                      <a:pt x="315" y="373"/>
                    </a:lnTo>
                    <a:lnTo>
                      <a:pt x="316" y="373"/>
                    </a:lnTo>
                    <a:lnTo>
                      <a:pt x="317" y="372"/>
                    </a:lnTo>
                    <a:lnTo>
                      <a:pt x="318" y="372"/>
                    </a:lnTo>
                    <a:lnTo>
                      <a:pt x="320" y="371"/>
                    </a:lnTo>
                    <a:lnTo>
                      <a:pt x="322" y="371"/>
                    </a:lnTo>
                    <a:lnTo>
                      <a:pt x="323" y="370"/>
                    </a:lnTo>
                    <a:lnTo>
                      <a:pt x="325" y="369"/>
                    </a:lnTo>
                    <a:lnTo>
                      <a:pt x="327" y="368"/>
                    </a:lnTo>
                    <a:lnTo>
                      <a:pt x="329" y="367"/>
                    </a:lnTo>
                    <a:lnTo>
                      <a:pt x="330" y="367"/>
                    </a:lnTo>
                    <a:lnTo>
                      <a:pt x="331" y="368"/>
                    </a:lnTo>
                    <a:lnTo>
                      <a:pt x="332" y="370"/>
                    </a:lnTo>
                    <a:lnTo>
                      <a:pt x="334" y="372"/>
                    </a:lnTo>
                    <a:lnTo>
                      <a:pt x="335" y="373"/>
                    </a:lnTo>
                    <a:lnTo>
                      <a:pt x="338" y="376"/>
                    </a:lnTo>
                    <a:lnTo>
                      <a:pt x="338" y="377"/>
                    </a:lnTo>
                    <a:lnTo>
                      <a:pt x="339" y="377"/>
                    </a:lnTo>
                    <a:lnTo>
                      <a:pt x="340" y="378"/>
                    </a:lnTo>
                    <a:close/>
                  </a:path>
                </a:pathLst>
              </a:custGeom>
              <a:solidFill>
                <a:srgbClr val="1F1A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21" name="Freeform 2150"/>
              <p:cNvSpPr>
                <a:spLocks/>
              </p:cNvSpPr>
              <p:nvPr/>
            </p:nvSpPr>
            <p:spPr bwMode="auto">
              <a:xfrm>
                <a:off x="397" y="608"/>
                <a:ext cx="1" cy="1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0 h 1"/>
                  <a:gd name="T4" fmla="*/ 0 w 4"/>
                  <a:gd name="T5" fmla="*/ 1 h 1"/>
                  <a:gd name="T6" fmla="*/ 0 w 4"/>
                  <a:gd name="T7" fmla="*/ 1 h 1"/>
                  <a:gd name="T8" fmla="*/ 0 w 4"/>
                  <a:gd name="T9" fmla="*/ 1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lnTo>
                      <a:pt x="2" y="0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ADA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22" name="Freeform 2151"/>
              <p:cNvSpPr>
                <a:spLocks/>
              </p:cNvSpPr>
              <p:nvPr/>
            </p:nvSpPr>
            <p:spPr bwMode="auto">
              <a:xfrm>
                <a:off x="396" y="607"/>
                <a:ext cx="2" cy="1"/>
              </a:xfrm>
              <a:custGeom>
                <a:avLst/>
                <a:gdLst>
                  <a:gd name="T0" fmla="*/ 0 w 6"/>
                  <a:gd name="T1" fmla="*/ 1 h 2"/>
                  <a:gd name="T2" fmla="*/ 0 w 6"/>
                  <a:gd name="T3" fmla="*/ 0 h 2"/>
                  <a:gd name="T4" fmla="*/ 0 w 6"/>
                  <a:gd name="T5" fmla="*/ 1 h 2"/>
                  <a:gd name="T6" fmla="*/ 0 w 6"/>
                  <a:gd name="T7" fmla="*/ 1 h 2"/>
                  <a:gd name="T8" fmla="*/ 0 w 6"/>
                  <a:gd name="T9" fmla="*/ 1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lnTo>
                      <a:pt x="2" y="0"/>
                    </a:lnTo>
                    <a:lnTo>
                      <a:pt x="6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AE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23" name="Freeform 2152"/>
              <p:cNvSpPr>
                <a:spLocks/>
              </p:cNvSpPr>
              <p:nvPr/>
            </p:nvSpPr>
            <p:spPr bwMode="auto">
              <a:xfrm>
                <a:off x="395" y="607"/>
                <a:ext cx="3" cy="2"/>
              </a:xfrm>
              <a:custGeom>
                <a:avLst/>
                <a:gdLst>
                  <a:gd name="T0" fmla="*/ 0 w 8"/>
                  <a:gd name="T1" fmla="*/ 0 h 5"/>
                  <a:gd name="T2" fmla="*/ 0 w 8"/>
                  <a:gd name="T3" fmla="*/ 0 h 5"/>
                  <a:gd name="T4" fmla="*/ 0 w 8"/>
                  <a:gd name="T5" fmla="*/ 0 h 5"/>
                  <a:gd name="T6" fmla="*/ 0 w 8"/>
                  <a:gd name="T7" fmla="*/ 0 h 5"/>
                  <a:gd name="T8" fmla="*/ 0 w 8"/>
                  <a:gd name="T9" fmla="*/ 0 h 5"/>
                  <a:gd name="T10" fmla="*/ 0 w 8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8" y="2"/>
                    </a:moveTo>
                    <a:lnTo>
                      <a:pt x="6" y="3"/>
                    </a:lnTo>
                    <a:lnTo>
                      <a:pt x="4" y="3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AE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24" name="Freeform 2153"/>
              <p:cNvSpPr>
                <a:spLocks/>
              </p:cNvSpPr>
              <p:nvPr/>
            </p:nvSpPr>
            <p:spPr bwMode="auto">
              <a:xfrm>
                <a:off x="394" y="607"/>
                <a:ext cx="3" cy="2"/>
              </a:xfrm>
              <a:custGeom>
                <a:avLst/>
                <a:gdLst>
                  <a:gd name="T0" fmla="*/ 0 w 8"/>
                  <a:gd name="T1" fmla="*/ 0 h 6"/>
                  <a:gd name="T2" fmla="*/ 0 w 8"/>
                  <a:gd name="T3" fmla="*/ 0 h 6"/>
                  <a:gd name="T4" fmla="*/ 0 w 8"/>
                  <a:gd name="T5" fmla="*/ 0 h 6"/>
                  <a:gd name="T6" fmla="*/ 0 w 8"/>
                  <a:gd name="T7" fmla="*/ 0 h 6"/>
                  <a:gd name="T8" fmla="*/ 0 w 8"/>
                  <a:gd name="T9" fmla="*/ 0 h 6"/>
                  <a:gd name="T10" fmla="*/ 0 w 8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6" y="4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8" y="2"/>
                    </a:lnTo>
                    <a:close/>
                  </a:path>
                </a:pathLst>
              </a:custGeom>
              <a:solidFill>
                <a:srgbClr val="AE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25" name="Freeform 2154"/>
              <p:cNvSpPr>
                <a:spLocks/>
              </p:cNvSpPr>
              <p:nvPr/>
            </p:nvSpPr>
            <p:spPr bwMode="auto">
              <a:xfrm>
                <a:off x="394" y="606"/>
                <a:ext cx="3" cy="3"/>
              </a:xfrm>
              <a:custGeom>
                <a:avLst/>
                <a:gdLst>
                  <a:gd name="T0" fmla="*/ 0 w 9"/>
                  <a:gd name="T1" fmla="*/ 0 h 7"/>
                  <a:gd name="T2" fmla="*/ 0 w 9"/>
                  <a:gd name="T3" fmla="*/ 0 h 7"/>
                  <a:gd name="T4" fmla="*/ 0 w 9"/>
                  <a:gd name="T5" fmla="*/ 0 h 7"/>
                  <a:gd name="T6" fmla="*/ 0 w 9"/>
                  <a:gd name="T7" fmla="*/ 0 h 7"/>
                  <a:gd name="T8" fmla="*/ 0 w 9"/>
                  <a:gd name="T9" fmla="*/ 0 h 7"/>
                  <a:gd name="T10" fmla="*/ 0 w 9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9" y="2"/>
                    </a:moveTo>
                    <a:lnTo>
                      <a:pt x="4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AF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26" name="Freeform 2155"/>
              <p:cNvSpPr>
                <a:spLocks/>
              </p:cNvSpPr>
              <p:nvPr/>
            </p:nvSpPr>
            <p:spPr bwMode="auto">
              <a:xfrm>
                <a:off x="392" y="606"/>
                <a:ext cx="4" cy="3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0 h 9"/>
                  <a:gd name="T4" fmla="*/ 0 w 12"/>
                  <a:gd name="T5" fmla="*/ 0 h 9"/>
                  <a:gd name="T6" fmla="*/ 0 w 12"/>
                  <a:gd name="T7" fmla="*/ 0 h 9"/>
                  <a:gd name="T8" fmla="*/ 0 w 12"/>
                  <a:gd name="T9" fmla="*/ 0 h 9"/>
                  <a:gd name="T10" fmla="*/ 0 w 12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9">
                    <a:moveTo>
                      <a:pt x="12" y="3"/>
                    </a:moveTo>
                    <a:lnTo>
                      <a:pt x="6" y="9"/>
                    </a:lnTo>
                    <a:lnTo>
                      <a:pt x="4" y="9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AF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27" name="Freeform 2156"/>
              <p:cNvSpPr>
                <a:spLocks/>
              </p:cNvSpPr>
              <p:nvPr/>
            </p:nvSpPr>
            <p:spPr bwMode="auto">
              <a:xfrm>
                <a:off x="392" y="605"/>
                <a:ext cx="4" cy="4"/>
              </a:xfrm>
              <a:custGeom>
                <a:avLst/>
                <a:gdLst>
                  <a:gd name="T0" fmla="*/ 0 w 13"/>
                  <a:gd name="T1" fmla="*/ 0 h 10"/>
                  <a:gd name="T2" fmla="*/ 0 w 13"/>
                  <a:gd name="T3" fmla="*/ 0 h 10"/>
                  <a:gd name="T4" fmla="*/ 0 w 13"/>
                  <a:gd name="T5" fmla="*/ 0 h 10"/>
                  <a:gd name="T6" fmla="*/ 0 w 13"/>
                  <a:gd name="T7" fmla="*/ 0 h 10"/>
                  <a:gd name="T8" fmla="*/ 0 w 13"/>
                  <a:gd name="T9" fmla="*/ 0 h 10"/>
                  <a:gd name="T10" fmla="*/ 0 w 13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13" y="3"/>
                    </a:moveTo>
                    <a:lnTo>
                      <a:pt x="6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10" y="0"/>
                    </a:lnTo>
                    <a:lnTo>
                      <a:pt x="13" y="3"/>
                    </a:lnTo>
                    <a:close/>
                  </a:path>
                </a:pathLst>
              </a:custGeom>
              <a:solidFill>
                <a:srgbClr val="AF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28" name="Freeform 2157"/>
              <p:cNvSpPr>
                <a:spLocks/>
              </p:cNvSpPr>
              <p:nvPr/>
            </p:nvSpPr>
            <p:spPr bwMode="auto">
              <a:xfrm>
                <a:off x="391" y="605"/>
                <a:ext cx="4" cy="4"/>
              </a:xfrm>
              <a:custGeom>
                <a:avLst/>
                <a:gdLst>
                  <a:gd name="T0" fmla="*/ 0 w 13"/>
                  <a:gd name="T1" fmla="*/ 0 h 11"/>
                  <a:gd name="T2" fmla="*/ 0 w 13"/>
                  <a:gd name="T3" fmla="*/ 0 h 11"/>
                  <a:gd name="T4" fmla="*/ 0 w 13"/>
                  <a:gd name="T5" fmla="*/ 0 h 11"/>
                  <a:gd name="T6" fmla="*/ 0 w 13"/>
                  <a:gd name="T7" fmla="*/ 0 h 11"/>
                  <a:gd name="T8" fmla="*/ 0 w 13"/>
                  <a:gd name="T9" fmla="*/ 0 h 11"/>
                  <a:gd name="T10" fmla="*/ 0 w 13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13" y="2"/>
                    </a:moveTo>
                    <a:lnTo>
                      <a:pt x="4" y="11"/>
                    </a:lnTo>
                    <a:lnTo>
                      <a:pt x="2" y="11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13" y="2"/>
                    </a:lnTo>
                    <a:close/>
                  </a:path>
                </a:pathLst>
              </a:custGeom>
              <a:solidFill>
                <a:srgbClr val="AF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29" name="Freeform 2158"/>
              <p:cNvSpPr>
                <a:spLocks/>
              </p:cNvSpPr>
              <p:nvPr/>
            </p:nvSpPr>
            <p:spPr bwMode="auto">
              <a:xfrm>
                <a:off x="390" y="605"/>
                <a:ext cx="5" cy="4"/>
              </a:xfrm>
              <a:custGeom>
                <a:avLst/>
                <a:gdLst>
                  <a:gd name="T0" fmla="*/ 0 w 16"/>
                  <a:gd name="T1" fmla="*/ 0 h 12"/>
                  <a:gd name="T2" fmla="*/ 0 w 16"/>
                  <a:gd name="T3" fmla="*/ 0 h 12"/>
                  <a:gd name="T4" fmla="*/ 0 w 16"/>
                  <a:gd name="T5" fmla="*/ 0 h 12"/>
                  <a:gd name="T6" fmla="*/ 0 w 16"/>
                  <a:gd name="T7" fmla="*/ 0 h 12"/>
                  <a:gd name="T8" fmla="*/ 0 w 16"/>
                  <a:gd name="T9" fmla="*/ 0 h 12"/>
                  <a:gd name="T10" fmla="*/ 0 w 16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" h="12">
                    <a:moveTo>
                      <a:pt x="16" y="2"/>
                    </a:moveTo>
                    <a:lnTo>
                      <a:pt x="6" y="12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16" y="2"/>
                    </a:lnTo>
                    <a:close/>
                  </a:path>
                </a:pathLst>
              </a:custGeom>
              <a:solidFill>
                <a:srgbClr val="B0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30" name="Freeform 2159"/>
              <p:cNvSpPr>
                <a:spLocks/>
              </p:cNvSpPr>
              <p:nvPr/>
            </p:nvSpPr>
            <p:spPr bwMode="auto">
              <a:xfrm>
                <a:off x="389" y="604"/>
                <a:ext cx="6" cy="5"/>
              </a:xfrm>
              <a:custGeom>
                <a:avLst/>
                <a:gdLst>
                  <a:gd name="T0" fmla="*/ 0 w 17"/>
                  <a:gd name="T1" fmla="*/ 0 h 13"/>
                  <a:gd name="T2" fmla="*/ 0 w 17"/>
                  <a:gd name="T3" fmla="*/ 0 h 13"/>
                  <a:gd name="T4" fmla="*/ 0 w 17"/>
                  <a:gd name="T5" fmla="*/ 0 h 13"/>
                  <a:gd name="T6" fmla="*/ 0 w 17"/>
                  <a:gd name="T7" fmla="*/ 0 h 13"/>
                  <a:gd name="T8" fmla="*/ 0 w 17"/>
                  <a:gd name="T9" fmla="*/ 0 h 13"/>
                  <a:gd name="T10" fmla="*/ 0 w 17"/>
                  <a:gd name="T11" fmla="*/ 0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7" h="13">
                    <a:moveTo>
                      <a:pt x="17" y="2"/>
                    </a:moveTo>
                    <a:lnTo>
                      <a:pt x="6" y="13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14" y="0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B0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31" name="Freeform 2160"/>
              <p:cNvSpPr>
                <a:spLocks/>
              </p:cNvSpPr>
              <p:nvPr/>
            </p:nvSpPr>
            <p:spPr bwMode="auto">
              <a:xfrm>
                <a:off x="388" y="604"/>
                <a:ext cx="6" cy="5"/>
              </a:xfrm>
              <a:custGeom>
                <a:avLst/>
                <a:gdLst>
                  <a:gd name="T0" fmla="*/ 0 w 18"/>
                  <a:gd name="T1" fmla="*/ 0 h 13"/>
                  <a:gd name="T2" fmla="*/ 0 w 18"/>
                  <a:gd name="T3" fmla="*/ 0 h 13"/>
                  <a:gd name="T4" fmla="*/ 0 w 18"/>
                  <a:gd name="T5" fmla="*/ 0 h 13"/>
                  <a:gd name="T6" fmla="*/ 0 w 18"/>
                  <a:gd name="T7" fmla="*/ 0 h 13"/>
                  <a:gd name="T8" fmla="*/ 0 w 18"/>
                  <a:gd name="T9" fmla="*/ 0 h 13"/>
                  <a:gd name="T10" fmla="*/ 0 w 18"/>
                  <a:gd name="T11" fmla="*/ 0 h 13"/>
                  <a:gd name="T12" fmla="*/ 0 w 18"/>
                  <a:gd name="T13" fmla="*/ 0 h 13"/>
                  <a:gd name="T14" fmla="*/ 0 w 18"/>
                  <a:gd name="T15" fmla="*/ 0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8" h="13">
                    <a:moveTo>
                      <a:pt x="18" y="1"/>
                    </a:moveTo>
                    <a:lnTo>
                      <a:pt x="5" y="13"/>
                    </a:lnTo>
                    <a:lnTo>
                      <a:pt x="3" y="13"/>
                    </a:lnTo>
                    <a:lnTo>
                      <a:pt x="0" y="13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rgbClr val="B0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32" name="Freeform 2161"/>
              <p:cNvSpPr>
                <a:spLocks/>
              </p:cNvSpPr>
              <p:nvPr/>
            </p:nvSpPr>
            <p:spPr bwMode="auto">
              <a:xfrm>
                <a:off x="387" y="604"/>
                <a:ext cx="7" cy="5"/>
              </a:xfrm>
              <a:custGeom>
                <a:avLst/>
                <a:gdLst>
                  <a:gd name="T0" fmla="*/ 0 w 20"/>
                  <a:gd name="T1" fmla="*/ 0 h 14"/>
                  <a:gd name="T2" fmla="*/ 0 w 20"/>
                  <a:gd name="T3" fmla="*/ 0 h 14"/>
                  <a:gd name="T4" fmla="*/ 0 w 20"/>
                  <a:gd name="T5" fmla="*/ 0 h 14"/>
                  <a:gd name="T6" fmla="*/ 0 w 20"/>
                  <a:gd name="T7" fmla="*/ 0 h 14"/>
                  <a:gd name="T8" fmla="*/ 0 w 20"/>
                  <a:gd name="T9" fmla="*/ 0 h 14"/>
                  <a:gd name="T10" fmla="*/ 0 w 20"/>
                  <a:gd name="T11" fmla="*/ 0 h 14"/>
                  <a:gd name="T12" fmla="*/ 0 w 20"/>
                  <a:gd name="T13" fmla="*/ 0 h 14"/>
                  <a:gd name="T14" fmla="*/ 0 w 20"/>
                  <a:gd name="T15" fmla="*/ 0 h 1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0" h="14">
                    <a:moveTo>
                      <a:pt x="20" y="0"/>
                    </a:moveTo>
                    <a:lnTo>
                      <a:pt x="6" y="13"/>
                    </a:lnTo>
                    <a:lnTo>
                      <a:pt x="3" y="13"/>
                    </a:lnTo>
                    <a:lnTo>
                      <a:pt x="0" y="14"/>
                    </a:lnTo>
                    <a:lnTo>
                      <a:pt x="14" y="1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B1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33" name="Freeform 2162"/>
              <p:cNvSpPr>
                <a:spLocks/>
              </p:cNvSpPr>
              <p:nvPr/>
            </p:nvSpPr>
            <p:spPr bwMode="auto">
              <a:xfrm>
                <a:off x="386" y="604"/>
                <a:ext cx="7" cy="5"/>
              </a:xfrm>
              <a:custGeom>
                <a:avLst/>
                <a:gdLst>
                  <a:gd name="T0" fmla="*/ 0 w 19"/>
                  <a:gd name="T1" fmla="*/ 0 h 14"/>
                  <a:gd name="T2" fmla="*/ 0 w 19"/>
                  <a:gd name="T3" fmla="*/ 0 h 14"/>
                  <a:gd name="T4" fmla="*/ 0 w 19"/>
                  <a:gd name="T5" fmla="*/ 0 h 14"/>
                  <a:gd name="T6" fmla="*/ 0 w 19"/>
                  <a:gd name="T7" fmla="*/ 0 h 14"/>
                  <a:gd name="T8" fmla="*/ 0 w 19"/>
                  <a:gd name="T9" fmla="*/ 0 h 14"/>
                  <a:gd name="T10" fmla="*/ 0 w 19"/>
                  <a:gd name="T11" fmla="*/ 0 h 14"/>
                  <a:gd name="T12" fmla="*/ 0 w 19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" h="14">
                    <a:moveTo>
                      <a:pt x="19" y="0"/>
                    </a:moveTo>
                    <a:lnTo>
                      <a:pt x="5" y="13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12" y="1"/>
                    </a:lnTo>
                    <a:lnTo>
                      <a:pt x="16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1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34" name="Freeform 2163"/>
              <p:cNvSpPr>
                <a:spLocks/>
              </p:cNvSpPr>
              <p:nvPr/>
            </p:nvSpPr>
            <p:spPr bwMode="auto">
              <a:xfrm>
                <a:off x="385" y="605"/>
                <a:ext cx="7" cy="4"/>
              </a:xfrm>
              <a:custGeom>
                <a:avLst/>
                <a:gdLst>
                  <a:gd name="T0" fmla="*/ 0 w 19"/>
                  <a:gd name="T1" fmla="*/ 0 h 13"/>
                  <a:gd name="T2" fmla="*/ 0 w 19"/>
                  <a:gd name="T3" fmla="*/ 0 h 13"/>
                  <a:gd name="T4" fmla="*/ 0 w 19"/>
                  <a:gd name="T5" fmla="*/ 0 h 13"/>
                  <a:gd name="T6" fmla="*/ 0 w 19"/>
                  <a:gd name="T7" fmla="*/ 0 h 13"/>
                  <a:gd name="T8" fmla="*/ 0 w 19"/>
                  <a:gd name="T9" fmla="*/ 0 h 13"/>
                  <a:gd name="T10" fmla="*/ 0 w 19"/>
                  <a:gd name="T11" fmla="*/ 0 h 13"/>
                  <a:gd name="T12" fmla="*/ 0 w 19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" h="13">
                    <a:moveTo>
                      <a:pt x="19" y="0"/>
                    </a:moveTo>
                    <a:lnTo>
                      <a:pt x="5" y="13"/>
                    </a:lnTo>
                    <a:lnTo>
                      <a:pt x="3" y="13"/>
                    </a:lnTo>
                    <a:lnTo>
                      <a:pt x="0" y="13"/>
                    </a:lnTo>
                    <a:lnTo>
                      <a:pt x="13" y="1"/>
                    </a:lnTo>
                    <a:lnTo>
                      <a:pt x="15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1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35" name="Freeform 2164"/>
              <p:cNvSpPr>
                <a:spLocks/>
              </p:cNvSpPr>
              <p:nvPr/>
            </p:nvSpPr>
            <p:spPr bwMode="auto">
              <a:xfrm>
                <a:off x="385" y="605"/>
                <a:ext cx="5" cy="4"/>
              </a:xfrm>
              <a:custGeom>
                <a:avLst/>
                <a:gdLst>
                  <a:gd name="T0" fmla="*/ 0 w 17"/>
                  <a:gd name="T1" fmla="*/ 0 h 13"/>
                  <a:gd name="T2" fmla="*/ 0 w 17"/>
                  <a:gd name="T3" fmla="*/ 0 h 13"/>
                  <a:gd name="T4" fmla="*/ 0 w 17"/>
                  <a:gd name="T5" fmla="*/ 0 h 13"/>
                  <a:gd name="T6" fmla="*/ 0 w 17"/>
                  <a:gd name="T7" fmla="*/ 0 h 13"/>
                  <a:gd name="T8" fmla="*/ 0 w 17"/>
                  <a:gd name="T9" fmla="*/ 0 h 13"/>
                  <a:gd name="T10" fmla="*/ 0 w 17"/>
                  <a:gd name="T11" fmla="*/ 0 h 13"/>
                  <a:gd name="T12" fmla="*/ 0 w 17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13">
                    <a:moveTo>
                      <a:pt x="17" y="0"/>
                    </a:moveTo>
                    <a:lnTo>
                      <a:pt x="5" y="13"/>
                    </a:lnTo>
                    <a:lnTo>
                      <a:pt x="2" y="13"/>
                    </a:lnTo>
                    <a:lnTo>
                      <a:pt x="0" y="13"/>
                    </a:lnTo>
                    <a:lnTo>
                      <a:pt x="12" y="1"/>
                    </a:lnTo>
                    <a:lnTo>
                      <a:pt x="15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2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36" name="Freeform 2165"/>
              <p:cNvSpPr>
                <a:spLocks/>
              </p:cNvSpPr>
              <p:nvPr/>
            </p:nvSpPr>
            <p:spPr bwMode="auto">
              <a:xfrm>
                <a:off x="384" y="605"/>
                <a:ext cx="6" cy="4"/>
              </a:xfrm>
              <a:custGeom>
                <a:avLst/>
                <a:gdLst>
                  <a:gd name="T0" fmla="*/ 0 w 18"/>
                  <a:gd name="T1" fmla="*/ 0 h 12"/>
                  <a:gd name="T2" fmla="*/ 0 w 18"/>
                  <a:gd name="T3" fmla="*/ 0 h 12"/>
                  <a:gd name="T4" fmla="*/ 0 w 18"/>
                  <a:gd name="T5" fmla="*/ 0 h 12"/>
                  <a:gd name="T6" fmla="*/ 0 w 18"/>
                  <a:gd name="T7" fmla="*/ 0 h 12"/>
                  <a:gd name="T8" fmla="*/ 0 w 18"/>
                  <a:gd name="T9" fmla="*/ 0 h 12"/>
                  <a:gd name="T10" fmla="*/ 0 w 18"/>
                  <a:gd name="T11" fmla="*/ 0 h 12"/>
                  <a:gd name="T12" fmla="*/ 0 w 18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18" y="0"/>
                    </a:moveTo>
                    <a:lnTo>
                      <a:pt x="5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B2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37" name="Freeform 2166"/>
              <p:cNvSpPr>
                <a:spLocks/>
              </p:cNvSpPr>
              <p:nvPr/>
            </p:nvSpPr>
            <p:spPr bwMode="auto">
              <a:xfrm>
                <a:off x="383" y="605"/>
                <a:ext cx="6" cy="4"/>
              </a:xfrm>
              <a:custGeom>
                <a:avLst/>
                <a:gdLst>
                  <a:gd name="T0" fmla="*/ 0 w 18"/>
                  <a:gd name="T1" fmla="*/ 0 h 12"/>
                  <a:gd name="T2" fmla="*/ 0 w 18"/>
                  <a:gd name="T3" fmla="*/ 0 h 12"/>
                  <a:gd name="T4" fmla="*/ 0 w 18"/>
                  <a:gd name="T5" fmla="*/ 0 h 12"/>
                  <a:gd name="T6" fmla="*/ 0 w 18"/>
                  <a:gd name="T7" fmla="*/ 0 h 12"/>
                  <a:gd name="T8" fmla="*/ 0 w 18"/>
                  <a:gd name="T9" fmla="*/ 0 h 12"/>
                  <a:gd name="T10" fmla="*/ 0 w 18"/>
                  <a:gd name="T11" fmla="*/ 0 h 12"/>
                  <a:gd name="T12" fmla="*/ 0 w 18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18" y="0"/>
                    </a:moveTo>
                    <a:lnTo>
                      <a:pt x="6" y="12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B2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38" name="Freeform 2167"/>
              <p:cNvSpPr>
                <a:spLocks/>
              </p:cNvSpPr>
              <p:nvPr/>
            </p:nvSpPr>
            <p:spPr bwMode="auto">
              <a:xfrm>
                <a:off x="382" y="605"/>
                <a:ext cx="6" cy="4"/>
              </a:xfrm>
              <a:custGeom>
                <a:avLst/>
                <a:gdLst>
                  <a:gd name="T0" fmla="*/ 0 w 17"/>
                  <a:gd name="T1" fmla="*/ 0 h 12"/>
                  <a:gd name="T2" fmla="*/ 0 w 17"/>
                  <a:gd name="T3" fmla="*/ 0 h 12"/>
                  <a:gd name="T4" fmla="*/ 0 w 17"/>
                  <a:gd name="T5" fmla="*/ 0 h 12"/>
                  <a:gd name="T6" fmla="*/ 0 w 17"/>
                  <a:gd name="T7" fmla="*/ 0 h 12"/>
                  <a:gd name="T8" fmla="*/ 0 w 17"/>
                  <a:gd name="T9" fmla="*/ 0 h 12"/>
                  <a:gd name="T10" fmla="*/ 0 w 17"/>
                  <a:gd name="T11" fmla="*/ 0 h 12"/>
                  <a:gd name="T12" fmla="*/ 0 w 17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12">
                    <a:moveTo>
                      <a:pt x="17" y="0"/>
                    </a:moveTo>
                    <a:lnTo>
                      <a:pt x="5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2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39" name="Freeform 2168"/>
              <p:cNvSpPr>
                <a:spLocks/>
              </p:cNvSpPr>
              <p:nvPr/>
            </p:nvSpPr>
            <p:spPr bwMode="auto">
              <a:xfrm>
                <a:off x="381" y="605"/>
                <a:ext cx="6" cy="4"/>
              </a:xfrm>
              <a:custGeom>
                <a:avLst/>
                <a:gdLst>
                  <a:gd name="T0" fmla="*/ 0 w 16"/>
                  <a:gd name="T1" fmla="*/ 0 h 12"/>
                  <a:gd name="T2" fmla="*/ 0 w 16"/>
                  <a:gd name="T3" fmla="*/ 0 h 12"/>
                  <a:gd name="T4" fmla="*/ 0 w 16"/>
                  <a:gd name="T5" fmla="*/ 0 h 12"/>
                  <a:gd name="T6" fmla="*/ 0 w 16"/>
                  <a:gd name="T7" fmla="*/ 0 h 12"/>
                  <a:gd name="T8" fmla="*/ 0 w 16"/>
                  <a:gd name="T9" fmla="*/ 0 h 12"/>
                  <a:gd name="T10" fmla="*/ 0 w 16"/>
                  <a:gd name="T11" fmla="*/ 0 h 12"/>
                  <a:gd name="T12" fmla="*/ 0 w 16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12">
                    <a:moveTo>
                      <a:pt x="16" y="0"/>
                    </a:moveTo>
                    <a:lnTo>
                      <a:pt x="4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B3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0" name="Freeform 2169"/>
              <p:cNvSpPr>
                <a:spLocks/>
              </p:cNvSpPr>
              <p:nvPr/>
            </p:nvSpPr>
            <p:spPr bwMode="auto">
              <a:xfrm>
                <a:off x="380" y="605"/>
                <a:ext cx="6" cy="4"/>
              </a:xfrm>
              <a:custGeom>
                <a:avLst/>
                <a:gdLst>
                  <a:gd name="T0" fmla="*/ 0 w 18"/>
                  <a:gd name="T1" fmla="*/ 0 h 12"/>
                  <a:gd name="T2" fmla="*/ 0 w 18"/>
                  <a:gd name="T3" fmla="*/ 0 h 12"/>
                  <a:gd name="T4" fmla="*/ 0 w 18"/>
                  <a:gd name="T5" fmla="*/ 0 h 12"/>
                  <a:gd name="T6" fmla="*/ 0 w 18"/>
                  <a:gd name="T7" fmla="*/ 0 h 12"/>
                  <a:gd name="T8" fmla="*/ 0 w 18"/>
                  <a:gd name="T9" fmla="*/ 0 h 12"/>
                  <a:gd name="T10" fmla="*/ 0 w 18"/>
                  <a:gd name="T11" fmla="*/ 0 h 12"/>
                  <a:gd name="T12" fmla="*/ 0 w 18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12">
                    <a:moveTo>
                      <a:pt x="18" y="0"/>
                    </a:moveTo>
                    <a:lnTo>
                      <a:pt x="6" y="12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12" y="1"/>
                    </a:lnTo>
                    <a:lnTo>
                      <a:pt x="15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B3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1" name="Freeform 2170"/>
              <p:cNvSpPr>
                <a:spLocks/>
              </p:cNvSpPr>
              <p:nvPr/>
            </p:nvSpPr>
            <p:spPr bwMode="auto">
              <a:xfrm>
                <a:off x="379" y="605"/>
                <a:ext cx="6" cy="4"/>
              </a:xfrm>
              <a:custGeom>
                <a:avLst/>
                <a:gdLst>
                  <a:gd name="T0" fmla="*/ 0 w 17"/>
                  <a:gd name="T1" fmla="*/ 0 h 12"/>
                  <a:gd name="T2" fmla="*/ 0 w 17"/>
                  <a:gd name="T3" fmla="*/ 0 h 12"/>
                  <a:gd name="T4" fmla="*/ 0 w 17"/>
                  <a:gd name="T5" fmla="*/ 0 h 12"/>
                  <a:gd name="T6" fmla="*/ 0 w 17"/>
                  <a:gd name="T7" fmla="*/ 0 h 12"/>
                  <a:gd name="T8" fmla="*/ 0 w 17"/>
                  <a:gd name="T9" fmla="*/ 0 h 12"/>
                  <a:gd name="T10" fmla="*/ 0 w 17"/>
                  <a:gd name="T11" fmla="*/ 0 h 12"/>
                  <a:gd name="T12" fmla="*/ 0 w 17"/>
                  <a:gd name="T13" fmla="*/ 0 h 12"/>
                  <a:gd name="T14" fmla="*/ 0 w 17"/>
                  <a:gd name="T15" fmla="*/ 0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7" h="12">
                    <a:moveTo>
                      <a:pt x="17" y="0"/>
                    </a:moveTo>
                    <a:lnTo>
                      <a:pt x="6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11" y="1"/>
                    </a:lnTo>
                    <a:lnTo>
                      <a:pt x="14" y="1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B3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2" name="Freeform 2171"/>
              <p:cNvSpPr>
                <a:spLocks/>
              </p:cNvSpPr>
              <p:nvPr/>
            </p:nvSpPr>
            <p:spPr bwMode="auto">
              <a:xfrm>
                <a:off x="379" y="605"/>
                <a:ext cx="5" cy="4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0 h 11"/>
                  <a:gd name="T4" fmla="*/ 0 w 16"/>
                  <a:gd name="T5" fmla="*/ 0 h 11"/>
                  <a:gd name="T6" fmla="*/ 0 w 16"/>
                  <a:gd name="T7" fmla="*/ 0 h 11"/>
                  <a:gd name="T8" fmla="*/ 0 w 16"/>
                  <a:gd name="T9" fmla="*/ 0 h 11"/>
                  <a:gd name="T10" fmla="*/ 0 w 16"/>
                  <a:gd name="T11" fmla="*/ 0 h 11"/>
                  <a:gd name="T12" fmla="*/ 0 w 16"/>
                  <a:gd name="T13" fmla="*/ 0 h 11"/>
                  <a:gd name="T14" fmla="*/ 0 w 16"/>
                  <a:gd name="T15" fmla="*/ 0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" h="11">
                    <a:moveTo>
                      <a:pt x="16" y="0"/>
                    </a:moveTo>
                    <a:lnTo>
                      <a:pt x="4" y="11"/>
                    </a:lnTo>
                    <a:lnTo>
                      <a:pt x="3" y="11"/>
                    </a:lnTo>
                    <a:lnTo>
                      <a:pt x="2" y="11"/>
                    </a:lnTo>
                    <a:lnTo>
                      <a:pt x="0" y="1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3" name="Freeform 2172"/>
              <p:cNvSpPr>
                <a:spLocks/>
              </p:cNvSpPr>
              <p:nvPr/>
            </p:nvSpPr>
            <p:spPr bwMode="auto">
              <a:xfrm>
                <a:off x="378" y="605"/>
                <a:ext cx="5" cy="4"/>
              </a:xfrm>
              <a:custGeom>
                <a:avLst/>
                <a:gdLst>
                  <a:gd name="T0" fmla="*/ 0 w 15"/>
                  <a:gd name="T1" fmla="*/ 0 h 11"/>
                  <a:gd name="T2" fmla="*/ 0 w 15"/>
                  <a:gd name="T3" fmla="*/ 0 h 11"/>
                  <a:gd name="T4" fmla="*/ 0 w 15"/>
                  <a:gd name="T5" fmla="*/ 0 h 11"/>
                  <a:gd name="T6" fmla="*/ 0 w 15"/>
                  <a:gd name="T7" fmla="*/ 0 h 11"/>
                  <a:gd name="T8" fmla="*/ 0 w 15"/>
                  <a:gd name="T9" fmla="*/ 0 h 11"/>
                  <a:gd name="T10" fmla="*/ 0 w 15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15" y="0"/>
                    </a:moveTo>
                    <a:lnTo>
                      <a:pt x="4" y="11"/>
                    </a:lnTo>
                    <a:lnTo>
                      <a:pt x="0" y="1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4" name="Freeform 2173"/>
              <p:cNvSpPr>
                <a:spLocks/>
              </p:cNvSpPr>
              <p:nvPr/>
            </p:nvSpPr>
            <p:spPr bwMode="auto">
              <a:xfrm>
                <a:off x="377" y="605"/>
                <a:ext cx="5" cy="4"/>
              </a:xfrm>
              <a:custGeom>
                <a:avLst/>
                <a:gdLst>
                  <a:gd name="T0" fmla="*/ 0 w 15"/>
                  <a:gd name="T1" fmla="*/ 0 h 10"/>
                  <a:gd name="T2" fmla="*/ 0 w 15"/>
                  <a:gd name="T3" fmla="*/ 0 h 10"/>
                  <a:gd name="T4" fmla="*/ 0 w 15"/>
                  <a:gd name="T5" fmla="*/ 0 h 10"/>
                  <a:gd name="T6" fmla="*/ 0 w 15"/>
                  <a:gd name="T7" fmla="*/ 0 h 10"/>
                  <a:gd name="T8" fmla="*/ 0 w 15"/>
                  <a:gd name="T9" fmla="*/ 0 h 10"/>
                  <a:gd name="T10" fmla="*/ 0 w 15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4" y="10"/>
                    </a:lnTo>
                    <a:lnTo>
                      <a:pt x="0" y="8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5" name="Freeform 2174"/>
              <p:cNvSpPr>
                <a:spLocks/>
              </p:cNvSpPr>
              <p:nvPr/>
            </p:nvSpPr>
            <p:spPr bwMode="auto">
              <a:xfrm>
                <a:off x="377" y="605"/>
                <a:ext cx="5" cy="4"/>
              </a:xfrm>
              <a:custGeom>
                <a:avLst/>
                <a:gdLst>
                  <a:gd name="T0" fmla="*/ 0 w 15"/>
                  <a:gd name="T1" fmla="*/ 0 h 11"/>
                  <a:gd name="T2" fmla="*/ 0 w 15"/>
                  <a:gd name="T3" fmla="*/ 0 h 11"/>
                  <a:gd name="T4" fmla="*/ 0 w 15"/>
                  <a:gd name="T5" fmla="*/ 0 h 11"/>
                  <a:gd name="T6" fmla="*/ 0 w 15"/>
                  <a:gd name="T7" fmla="*/ 0 h 11"/>
                  <a:gd name="T8" fmla="*/ 0 w 15"/>
                  <a:gd name="T9" fmla="*/ 0 h 11"/>
                  <a:gd name="T10" fmla="*/ 0 w 15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11">
                    <a:moveTo>
                      <a:pt x="15" y="1"/>
                    </a:moveTo>
                    <a:lnTo>
                      <a:pt x="4" y="11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6" name="Freeform 2175"/>
              <p:cNvSpPr>
                <a:spLocks/>
              </p:cNvSpPr>
              <p:nvPr/>
            </p:nvSpPr>
            <p:spPr bwMode="auto">
              <a:xfrm>
                <a:off x="376" y="605"/>
                <a:ext cx="5" cy="3"/>
              </a:xfrm>
              <a:custGeom>
                <a:avLst/>
                <a:gdLst>
                  <a:gd name="T0" fmla="*/ 0 w 16"/>
                  <a:gd name="T1" fmla="*/ 0 h 9"/>
                  <a:gd name="T2" fmla="*/ 0 w 16"/>
                  <a:gd name="T3" fmla="*/ 0 h 9"/>
                  <a:gd name="T4" fmla="*/ 0 w 16"/>
                  <a:gd name="T5" fmla="*/ 0 h 9"/>
                  <a:gd name="T6" fmla="*/ 0 w 16"/>
                  <a:gd name="T7" fmla="*/ 0 h 9"/>
                  <a:gd name="T8" fmla="*/ 0 w 16"/>
                  <a:gd name="T9" fmla="*/ 0 h 9"/>
                  <a:gd name="T10" fmla="*/ 0 w 16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" h="9">
                    <a:moveTo>
                      <a:pt x="16" y="1"/>
                    </a:moveTo>
                    <a:lnTo>
                      <a:pt x="5" y="9"/>
                    </a:lnTo>
                    <a:lnTo>
                      <a:pt x="0" y="9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6" y="1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7" name="Freeform 2176"/>
              <p:cNvSpPr>
                <a:spLocks/>
              </p:cNvSpPr>
              <p:nvPr/>
            </p:nvSpPr>
            <p:spPr bwMode="auto">
              <a:xfrm>
                <a:off x="375" y="605"/>
                <a:ext cx="5" cy="3"/>
              </a:xfrm>
              <a:custGeom>
                <a:avLst/>
                <a:gdLst>
                  <a:gd name="T0" fmla="*/ 0 w 13"/>
                  <a:gd name="T1" fmla="*/ 0 h 9"/>
                  <a:gd name="T2" fmla="*/ 0 w 13"/>
                  <a:gd name="T3" fmla="*/ 0 h 9"/>
                  <a:gd name="T4" fmla="*/ 0 w 13"/>
                  <a:gd name="T5" fmla="*/ 0 h 9"/>
                  <a:gd name="T6" fmla="*/ 0 w 13"/>
                  <a:gd name="T7" fmla="*/ 0 h 9"/>
                  <a:gd name="T8" fmla="*/ 0 w 13"/>
                  <a:gd name="T9" fmla="*/ 0 h 9"/>
                  <a:gd name="T10" fmla="*/ 0 w 13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9">
                    <a:moveTo>
                      <a:pt x="13" y="0"/>
                    </a:moveTo>
                    <a:lnTo>
                      <a:pt x="4" y="9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8" name="Freeform 2177"/>
              <p:cNvSpPr>
                <a:spLocks/>
              </p:cNvSpPr>
              <p:nvPr/>
            </p:nvSpPr>
            <p:spPr bwMode="auto">
              <a:xfrm>
                <a:off x="375" y="605"/>
                <a:ext cx="4" cy="3"/>
              </a:xfrm>
              <a:custGeom>
                <a:avLst/>
                <a:gdLst>
                  <a:gd name="T0" fmla="*/ 0 w 13"/>
                  <a:gd name="T1" fmla="*/ 0 h 9"/>
                  <a:gd name="T2" fmla="*/ 0 w 13"/>
                  <a:gd name="T3" fmla="*/ 0 h 9"/>
                  <a:gd name="T4" fmla="*/ 0 w 13"/>
                  <a:gd name="T5" fmla="*/ 0 h 9"/>
                  <a:gd name="T6" fmla="*/ 0 w 13"/>
                  <a:gd name="T7" fmla="*/ 0 h 9"/>
                  <a:gd name="T8" fmla="*/ 0 w 13"/>
                  <a:gd name="T9" fmla="*/ 0 h 9"/>
                  <a:gd name="T10" fmla="*/ 0 w 13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9">
                    <a:moveTo>
                      <a:pt x="13" y="0"/>
                    </a:moveTo>
                    <a:lnTo>
                      <a:pt x="3" y="9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49" name="Freeform 2178"/>
              <p:cNvSpPr>
                <a:spLocks/>
              </p:cNvSpPr>
              <p:nvPr/>
            </p:nvSpPr>
            <p:spPr bwMode="auto">
              <a:xfrm>
                <a:off x="374" y="605"/>
                <a:ext cx="4" cy="3"/>
              </a:xfrm>
              <a:custGeom>
                <a:avLst/>
                <a:gdLst>
                  <a:gd name="T0" fmla="*/ 0 w 12"/>
                  <a:gd name="T1" fmla="*/ 0 h 8"/>
                  <a:gd name="T2" fmla="*/ 0 w 12"/>
                  <a:gd name="T3" fmla="*/ 0 h 8"/>
                  <a:gd name="T4" fmla="*/ 0 w 12"/>
                  <a:gd name="T5" fmla="*/ 0 h 8"/>
                  <a:gd name="T6" fmla="*/ 0 w 12"/>
                  <a:gd name="T7" fmla="*/ 0 h 8"/>
                  <a:gd name="T8" fmla="*/ 0 w 12"/>
                  <a:gd name="T9" fmla="*/ 0 h 8"/>
                  <a:gd name="T10" fmla="*/ 0 w 12"/>
                  <a:gd name="T11" fmla="*/ 0 h 8"/>
                  <a:gd name="T12" fmla="*/ 0 w 12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" h="8">
                    <a:moveTo>
                      <a:pt x="12" y="0"/>
                    </a:moveTo>
                    <a:lnTo>
                      <a:pt x="4" y="8"/>
                    </a:lnTo>
                    <a:lnTo>
                      <a:pt x="0" y="7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B6B6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0" name="Freeform 2179"/>
              <p:cNvSpPr>
                <a:spLocks/>
              </p:cNvSpPr>
              <p:nvPr/>
            </p:nvSpPr>
            <p:spPr bwMode="auto">
              <a:xfrm>
                <a:off x="374" y="605"/>
                <a:ext cx="3" cy="3"/>
              </a:xfrm>
              <a:custGeom>
                <a:avLst/>
                <a:gdLst>
                  <a:gd name="T0" fmla="*/ 0 w 11"/>
                  <a:gd name="T1" fmla="*/ 0 h 9"/>
                  <a:gd name="T2" fmla="*/ 0 w 11"/>
                  <a:gd name="T3" fmla="*/ 0 h 9"/>
                  <a:gd name="T4" fmla="*/ 0 w 11"/>
                  <a:gd name="T5" fmla="*/ 0 h 9"/>
                  <a:gd name="T6" fmla="*/ 0 w 11"/>
                  <a:gd name="T7" fmla="*/ 0 h 9"/>
                  <a:gd name="T8" fmla="*/ 0 w 11"/>
                  <a:gd name="T9" fmla="*/ 0 h 9"/>
                  <a:gd name="T10" fmla="*/ 0 w 11"/>
                  <a:gd name="T11" fmla="*/ 0 h 9"/>
                  <a:gd name="T12" fmla="*/ 0 w 11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11" y="1"/>
                    </a:moveTo>
                    <a:lnTo>
                      <a:pt x="3" y="9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10" y="1"/>
                    </a:ln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B6B6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1" name="Freeform 2180"/>
              <p:cNvSpPr>
                <a:spLocks/>
              </p:cNvSpPr>
              <p:nvPr/>
            </p:nvSpPr>
            <p:spPr bwMode="auto">
              <a:xfrm>
                <a:off x="373" y="605"/>
                <a:ext cx="4" cy="2"/>
              </a:xfrm>
              <a:custGeom>
                <a:avLst/>
                <a:gdLst>
                  <a:gd name="T0" fmla="*/ 0 w 12"/>
                  <a:gd name="T1" fmla="*/ 0 h 8"/>
                  <a:gd name="T2" fmla="*/ 0 w 12"/>
                  <a:gd name="T3" fmla="*/ 0 h 8"/>
                  <a:gd name="T4" fmla="*/ 0 w 12"/>
                  <a:gd name="T5" fmla="*/ 0 h 8"/>
                  <a:gd name="T6" fmla="*/ 0 w 12"/>
                  <a:gd name="T7" fmla="*/ 0 h 8"/>
                  <a:gd name="T8" fmla="*/ 0 w 12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8">
                    <a:moveTo>
                      <a:pt x="12" y="1"/>
                    </a:moveTo>
                    <a:lnTo>
                      <a:pt x="4" y="8"/>
                    </a:lnTo>
                    <a:lnTo>
                      <a:pt x="0" y="7"/>
                    </a:lnTo>
                    <a:lnTo>
                      <a:pt x="8" y="0"/>
                    </a:lnTo>
                    <a:lnTo>
                      <a:pt x="12" y="1"/>
                    </a:lnTo>
                    <a:close/>
                  </a:path>
                </a:pathLst>
              </a:custGeom>
              <a:solidFill>
                <a:srgbClr val="B6B6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2" name="Freeform 2181"/>
              <p:cNvSpPr>
                <a:spLocks/>
              </p:cNvSpPr>
              <p:nvPr/>
            </p:nvSpPr>
            <p:spPr bwMode="auto">
              <a:xfrm>
                <a:off x="372" y="604"/>
                <a:ext cx="4" cy="3"/>
              </a:xfrm>
              <a:custGeom>
                <a:avLst/>
                <a:gdLst>
                  <a:gd name="T0" fmla="*/ 0 w 13"/>
                  <a:gd name="T1" fmla="*/ 0 h 9"/>
                  <a:gd name="T2" fmla="*/ 0 w 13"/>
                  <a:gd name="T3" fmla="*/ 0 h 9"/>
                  <a:gd name="T4" fmla="*/ 0 w 13"/>
                  <a:gd name="T5" fmla="*/ 0 h 9"/>
                  <a:gd name="T6" fmla="*/ 0 w 13"/>
                  <a:gd name="T7" fmla="*/ 0 h 9"/>
                  <a:gd name="T8" fmla="*/ 0 w 1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3" y="1"/>
                    </a:moveTo>
                    <a:lnTo>
                      <a:pt x="5" y="9"/>
                    </a:lnTo>
                    <a:lnTo>
                      <a:pt x="0" y="8"/>
                    </a:lnTo>
                    <a:lnTo>
                      <a:pt x="9" y="0"/>
                    </a:ln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3" name="Freeform 2182"/>
              <p:cNvSpPr>
                <a:spLocks/>
              </p:cNvSpPr>
              <p:nvPr/>
            </p:nvSpPr>
            <p:spPr bwMode="auto">
              <a:xfrm>
                <a:off x="371" y="604"/>
                <a:ext cx="4" cy="3"/>
              </a:xfrm>
              <a:custGeom>
                <a:avLst/>
                <a:gdLst>
                  <a:gd name="T0" fmla="*/ 0 w 12"/>
                  <a:gd name="T1" fmla="*/ 0 h 9"/>
                  <a:gd name="T2" fmla="*/ 0 w 12"/>
                  <a:gd name="T3" fmla="*/ 0 h 9"/>
                  <a:gd name="T4" fmla="*/ 0 w 12"/>
                  <a:gd name="T5" fmla="*/ 0 h 9"/>
                  <a:gd name="T6" fmla="*/ 0 w 12"/>
                  <a:gd name="T7" fmla="*/ 0 h 9"/>
                  <a:gd name="T8" fmla="*/ 0 w 12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9">
                    <a:moveTo>
                      <a:pt x="12" y="2"/>
                    </a:moveTo>
                    <a:lnTo>
                      <a:pt x="4" y="9"/>
                    </a:lnTo>
                    <a:lnTo>
                      <a:pt x="0" y="8"/>
                    </a:lnTo>
                    <a:lnTo>
                      <a:pt x="9" y="0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4" name="Freeform 2183"/>
              <p:cNvSpPr>
                <a:spLocks/>
              </p:cNvSpPr>
              <p:nvPr/>
            </p:nvSpPr>
            <p:spPr bwMode="auto">
              <a:xfrm>
                <a:off x="371" y="604"/>
                <a:ext cx="4" cy="3"/>
              </a:xfrm>
              <a:custGeom>
                <a:avLst/>
                <a:gdLst>
                  <a:gd name="T0" fmla="*/ 0 w 13"/>
                  <a:gd name="T1" fmla="*/ 0 h 9"/>
                  <a:gd name="T2" fmla="*/ 0 w 13"/>
                  <a:gd name="T3" fmla="*/ 0 h 9"/>
                  <a:gd name="T4" fmla="*/ 0 w 13"/>
                  <a:gd name="T5" fmla="*/ 0 h 9"/>
                  <a:gd name="T6" fmla="*/ 0 w 13"/>
                  <a:gd name="T7" fmla="*/ 0 h 9"/>
                  <a:gd name="T8" fmla="*/ 0 w 1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3" y="1"/>
                    </a:moveTo>
                    <a:lnTo>
                      <a:pt x="4" y="9"/>
                    </a:lnTo>
                    <a:lnTo>
                      <a:pt x="0" y="8"/>
                    </a:lnTo>
                    <a:lnTo>
                      <a:pt x="9" y="0"/>
                    </a:ln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5" name="Freeform 2184"/>
              <p:cNvSpPr>
                <a:spLocks/>
              </p:cNvSpPr>
              <p:nvPr/>
            </p:nvSpPr>
            <p:spPr bwMode="auto">
              <a:xfrm>
                <a:off x="370" y="604"/>
                <a:ext cx="4" cy="3"/>
              </a:xfrm>
              <a:custGeom>
                <a:avLst/>
                <a:gdLst>
                  <a:gd name="T0" fmla="*/ 0 w 13"/>
                  <a:gd name="T1" fmla="*/ 0 h 9"/>
                  <a:gd name="T2" fmla="*/ 0 w 13"/>
                  <a:gd name="T3" fmla="*/ 0 h 9"/>
                  <a:gd name="T4" fmla="*/ 0 w 13"/>
                  <a:gd name="T5" fmla="*/ 0 h 9"/>
                  <a:gd name="T6" fmla="*/ 0 w 13"/>
                  <a:gd name="T7" fmla="*/ 0 h 9"/>
                  <a:gd name="T8" fmla="*/ 0 w 1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3" y="1"/>
                    </a:moveTo>
                    <a:lnTo>
                      <a:pt x="4" y="9"/>
                    </a:lnTo>
                    <a:lnTo>
                      <a:pt x="0" y="8"/>
                    </a:lnTo>
                    <a:lnTo>
                      <a:pt x="9" y="0"/>
                    </a:ln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6" name="Freeform 2185"/>
              <p:cNvSpPr>
                <a:spLocks/>
              </p:cNvSpPr>
              <p:nvPr/>
            </p:nvSpPr>
            <p:spPr bwMode="auto">
              <a:xfrm>
                <a:off x="369" y="604"/>
                <a:ext cx="5" cy="3"/>
              </a:xfrm>
              <a:custGeom>
                <a:avLst/>
                <a:gdLst>
                  <a:gd name="T0" fmla="*/ 0 w 13"/>
                  <a:gd name="T1" fmla="*/ 0 h 9"/>
                  <a:gd name="T2" fmla="*/ 0 w 13"/>
                  <a:gd name="T3" fmla="*/ 0 h 9"/>
                  <a:gd name="T4" fmla="*/ 0 w 13"/>
                  <a:gd name="T5" fmla="*/ 0 h 9"/>
                  <a:gd name="T6" fmla="*/ 0 w 13"/>
                  <a:gd name="T7" fmla="*/ 0 h 9"/>
                  <a:gd name="T8" fmla="*/ 0 w 13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13" y="1"/>
                    </a:moveTo>
                    <a:lnTo>
                      <a:pt x="4" y="9"/>
                    </a:lnTo>
                    <a:lnTo>
                      <a:pt x="0" y="8"/>
                    </a:lnTo>
                    <a:lnTo>
                      <a:pt x="9" y="0"/>
                    </a:ln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7" name="Freeform 2186"/>
              <p:cNvSpPr>
                <a:spLocks/>
              </p:cNvSpPr>
              <p:nvPr/>
            </p:nvSpPr>
            <p:spPr bwMode="auto">
              <a:xfrm>
                <a:off x="369" y="603"/>
                <a:ext cx="4" cy="3"/>
              </a:xfrm>
              <a:custGeom>
                <a:avLst/>
                <a:gdLst>
                  <a:gd name="T0" fmla="*/ 0 w 12"/>
                  <a:gd name="T1" fmla="*/ 0 h 10"/>
                  <a:gd name="T2" fmla="*/ 0 w 12"/>
                  <a:gd name="T3" fmla="*/ 0 h 10"/>
                  <a:gd name="T4" fmla="*/ 0 w 12"/>
                  <a:gd name="T5" fmla="*/ 0 h 10"/>
                  <a:gd name="T6" fmla="*/ 0 w 12"/>
                  <a:gd name="T7" fmla="*/ 0 h 10"/>
                  <a:gd name="T8" fmla="*/ 0 w 12"/>
                  <a:gd name="T9" fmla="*/ 0 h 10"/>
                  <a:gd name="T10" fmla="*/ 0 w 12"/>
                  <a:gd name="T11" fmla="*/ 0 h 10"/>
                  <a:gd name="T12" fmla="*/ 0 w 12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3" y="10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8" name="Freeform 2187"/>
              <p:cNvSpPr>
                <a:spLocks/>
              </p:cNvSpPr>
              <p:nvPr/>
            </p:nvSpPr>
            <p:spPr bwMode="auto">
              <a:xfrm>
                <a:off x="369" y="603"/>
                <a:ext cx="3" cy="3"/>
              </a:xfrm>
              <a:custGeom>
                <a:avLst/>
                <a:gdLst>
                  <a:gd name="T0" fmla="*/ 0 w 11"/>
                  <a:gd name="T1" fmla="*/ 0 h 10"/>
                  <a:gd name="T2" fmla="*/ 0 w 11"/>
                  <a:gd name="T3" fmla="*/ 0 h 10"/>
                  <a:gd name="T4" fmla="*/ 0 w 11"/>
                  <a:gd name="T5" fmla="*/ 0 h 10"/>
                  <a:gd name="T6" fmla="*/ 0 w 11"/>
                  <a:gd name="T7" fmla="*/ 0 h 10"/>
                  <a:gd name="T8" fmla="*/ 0 w 11"/>
                  <a:gd name="T9" fmla="*/ 0 h 10"/>
                  <a:gd name="T10" fmla="*/ 0 w 11"/>
                  <a:gd name="T11" fmla="*/ 0 h 10"/>
                  <a:gd name="T12" fmla="*/ 0 w 11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11" y="2"/>
                    </a:moveTo>
                    <a:lnTo>
                      <a:pt x="2" y="10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0" y="7"/>
                    </a:lnTo>
                    <a:lnTo>
                      <a:pt x="8" y="0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59" name="Freeform 2188"/>
              <p:cNvSpPr>
                <a:spLocks/>
              </p:cNvSpPr>
              <p:nvPr/>
            </p:nvSpPr>
            <p:spPr bwMode="auto">
              <a:xfrm>
                <a:off x="368" y="603"/>
                <a:ext cx="4" cy="3"/>
              </a:xfrm>
              <a:custGeom>
                <a:avLst/>
                <a:gdLst>
                  <a:gd name="T0" fmla="*/ 0 w 11"/>
                  <a:gd name="T1" fmla="*/ 0 h 9"/>
                  <a:gd name="T2" fmla="*/ 0 w 11"/>
                  <a:gd name="T3" fmla="*/ 0 h 9"/>
                  <a:gd name="T4" fmla="*/ 0 w 11"/>
                  <a:gd name="T5" fmla="*/ 0 h 9"/>
                  <a:gd name="T6" fmla="*/ 0 w 11"/>
                  <a:gd name="T7" fmla="*/ 0 h 9"/>
                  <a:gd name="T8" fmla="*/ 0 w 11"/>
                  <a:gd name="T9" fmla="*/ 0 h 9"/>
                  <a:gd name="T10" fmla="*/ 0 w 11"/>
                  <a:gd name="T11" fmla="*/ 0 h 9"/>
                  <a:gd name="T12" fmla="*/ 0 w 11"/>
                  <a:gd name="T13" fmla="*/ 0 h 9"/>
                  <a:gd name="T14" fmla="*/ 0 w 11"/>
                  <a:gd name="T15" fmla="*/ 0 h 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9">
                    <a:moveTo>
                      <a:pt x="11" y="1"/>
                    </a:moveTo>
                    <a:lnTo>
                      <a:pt x="3" y="9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8" y="0"/>
                    </a:ln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0" name="Freeform 2189"/>
              <p:cNvSpPr>
                <a:spLocks/>
              </p:cNvSpPr>
              <p:nvPr/>
            </p:nvSpPr>
            <p:spPr bwMode="auto">
              <a:xfrm>
                <a:off x="368" y="602"/>
                <a:ext cx="3" cy="3"/>
              </a:xfrm>
              <a:custGeom>
                <a:avLst/>
                <a:gdLst>
                  <a:gd name="T0" fmla="*/ 0 w 11"/>
                  <a:gd name="T1" fmla="*/ 0 h 10"/>
                  <a:gd name="T2" fmla="*/ 0 w 11"/>
                  <a:gd name="T3" fmla="*/ 0 h 10"/>
                  <a:gd name="T4" fmla="*/ 0 w 11"/>
                  <a:gd name="T5" fmla="*/ 0 h 10"/>
                  <a:gd name="T6" fmla="*/ 0 w 11"/>
                  <a:gd name="T7" fmla="*/ 0 h 10"/>
                  <a:gd name="T8" fmla="*/ 0 w 11"/>
                  <a:gd name="T9" fmla="*/ 0 h 10"/>
                  <a:gd name="T10" fmla="*/ 0 w 11"/>
                  <a:gd name="T11" fmla="*/ 0 h 10"/>
                  <a:gd name="T12" fmla="*/ 0 w 11"/>
                  <a:gd name="T13" fmla="*/ 0 h 10"/>
                  <a:gd name="T14" fmla="*/ 0 w 11"/>
                  <a:gd name="T15" fmla="*/ 0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10">
                    <a:moveTo>
                      <a:pt x="11" y="3"/>
                    </a:moveTo>
                    <a:lnTo>
                      <a:pt x="3" y="10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9" y="2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1" name="Freeform 2190"/>
              <p:cNvSpPr>
                <a:spLocks/>
              </p:cNvSpPr>
              <p:nvPr/>
            </p:nvSpPr>
            <p:spPr bwMode="auto">
              <a:xfrm>
                <a:off x="367" y="602"/>
                <a:ext cx="4" cy="3"/>
              </a:xfrm>
              <a:custGeom>
                <a:avLst/>
                <a:gdLst>
                  <a:gd name="T0" fmla="*/ 0 w 10"/>
                  <a:gd name="T1" fmla="*/ 0 h 10"/>
                  <a:gd name="T2" fmla="*/ 0 w 10"/>
                  <a:gd name="T3" fmla="*/ 0 h 10"/>
                  <a:gd name="T4" fmla="*/ 0 w 10"/>
                  <a:gd name="T5" fmla="*/ 0 h 10"/>
                  <a:gd name="T6" fmla="*/ 0 w 10"/>
                  <a:gd name="T7" fmla="*/ 0 h 10"/>
                  <a:gd name="T8" fmla="*/ 0 w 10"/>
                  <a:gd name="T9" fmla="*/ 0 h 10"/>
                  <a:gd name="T10" fmla="*/ 0 w 10"/>
                  <a:gd name="T11" fmla="*/ 0 h 10"/>
                  <a:gd name="T12" fmla="*/ 0 w 10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10" y="3"/>
                    </a:moveTo>
                    <a:lnTo>
                      <a:pt x="2" y="10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2" name="Freeform 2191"/>
              <p:cNvSpPr>
                <a:spLocks/>
              </p:cNvSpPr>
              <p:nvPr/>
            </p:nvSpPr>
            <p:spPr bwMode="auto">
              <a:xfrm>
                <a:off x="367" y="601"/>
                <a:ext cx="3" cy="4"/>
              </a:xfrm>
              <a:custGeom>
                <a:avLst/>
                <a:gdLst>
                  <a:gd name="T0" fmla="*/ 0 w 10"/>
                  <a:gd name="T1" fmla="*/ 0 h 10"/>
                  <a:gd name="T2" fmla="*/ 0 w 10"/>
                  <a:gd name="T3" fmla="*/ 0 h 10"/>
                  <a:gd name="T4" fmla="*/ 0 w 10"/>
                  <a:gd name="T5" fmla="*/ 0 h 10"/>
                  <a:gd name="T6" fmla="*/ 0 w 10"/>
                  <a:gd name="T7" fmla="*/ 0 h 10"/>
                  <a:gd name="T8" fmla="*/ 0 w 10"/>
                  <a:gd name="T9" fmla="*/ 0 h 10"/>
                  <a:gd name="T10" fmla="*/ 0 w 10"/>
                  <a:gd name="T11" fmla="*/ 0 h 10"/>
                  <a:gd name="T12" fmla="*/ 0 w 10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10" y="2"/>
                    </a:moveTo>
                    <a:lnTo>
                      <a:pt x="2" y="10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3" name="Freeform 2192"/>
              <p:cNvSpPr>
                <a:spLocks/>
              </p:cNvSpPr>
              <p:nvPr/>
            </p:nvSpPr>
            <p:spPr bwMode="auto">
              <a:xfrm>
                <a:off x="367" y="601"/>
                <a:ext cx="3" cy="3"/>
              </a:xfrm>
              <a:custGeom>
                <a:avLst/>
                <a:gdLst>
                  <a:gd name="T0" fmla="*/ 0 w 10"/>
                  <a:gd name="T1" fmla="*/ 0 h 11"/>
                  <a:gd name="T2" fmla="*/ 0 w 10"/>
                  <a:gd name="T3" fmla="*/ 0 h 11"/>
                  <a:gd name="T4" fmla="*/ 0 w 10"/>
                  <a:gd name="T5" fmla="*/ 0 h 11"/>
                  <a:gd name="T6" fmla="*/ 0 w 10"/>
                  <a:gd name="T7" fmla="*/ 0 h 11"/>
                  <a:gd name="T8" fmla="*/ 0 w 10"/>
                  <a:gd name="T9" fmla="*/ 0 h 11"/>
                  <a:gd name="T10" fmla="*/ 0 w 10"/>
                  <a:gd name="T11" fmla="*/ 0 h 11"/>
                  <a:gd name="T12" fmla="*/ 0 w 10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10" y="3"/>
                    </a:moveTo>
                    <a:lnTo>
                      <a:pt x="2" y="11"/>
                    </a:lnTo>
                    <a:lnTo>
                      <a:pt x="1" y="10"/>
                    </a:lnTo>
                    <a:lnTo>
                      <a:pt x="0" y="7"/>
                    </a:lnTo>
                    <a:lnTo>
                      <a:pt x="8" y="0"/>
                    </a:lnTo>
                    <a:lnTo>
                      <a:pt x="9" y="2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4" name="Freeform 2193"/>
              <p:cNvSpPr>
                <a:spLocks/>
              </p:cNvSpPr>
              <p:nvPr/>
            </p:nvSpPr>
            <p:spPr bwMode="auto">
              <a:xfrm>
                <a:off x="366" y="600"/>
                <a:ext cx="4" cy="4"/>
              </a:xfrm>
              <a:custGeom>
                <a:avLst/>
                <a:gdLst>
                  <a:gd name="T0" fmla="*/ 0 w 10"/>
                  <a:gd name="T1" fmla="*/ 0 h 11"/>
                  <a:gd name="T2" fmla="*/ 0 w 10"/>
                  <a:gd name="T3" fmla="*/ 0 h 11"/>
                  <a:gd name="T4" fmla="*/ 0 w 10"/>
                  <a:gd name="T5" fmla="*/ 0 h 11"/>
                  <a:gd name="T6" fmla="*/ 0 w 10"/>
                  <a:gd name="T7" fmla="*/ 0 h 11"/>
                  <a:gd name="T8" fmla="*/ 0 w 10"/>
                  <a:gd name="T9" fmla="*/ 0 h 11"/>
                  <a:gd name="T10" fmla="*/ 0 w 10"/>
                  <a:gd name="T11" fmla="*/ 0 h 11"/>
                  <a:gd name="T12" fmla="*/ 0 w 10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10" y="3"/>
                    </a:moveTo>
                    <a:lnTo>
                      <a:pt x="2" y="11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5" name="Freeform 2194"/>
              <p:cNvSpPr>
                <a:spLocks/>
              </p:cNvSpPr>
              <p:nvPr/>
            </p:nvSpPr>
            <p:spPr bwMode="auto">
              <a:xfrm>
                <a:off x="366" y="600"/>
                <a:ext cx="3" cy="3"/>
              </a:xfrm>
              <a:custGeom>
                <a:avLst/>
                <a:gdLst>
                  <a:gd name="T0" fmla="*/ 0 w 11"/>
                  <a:gd name="T1" fmla="*/ 0 h 9"/>
                  <a:gd name="T2" fmla="*/ 0 w 11"/>
                  <a:gd name="T3" fmla="*/ 0 h 9"/>
                  <a:gd name="T4" fmla="*/ 0 w 11"/>
                  <a:gd name="T5" fmla="*/ 0 h 9"/>
                  <a:gd name="T6" fmla="*/ 0 w 11"/>
                  <a:gd name="T7" fmla="*/ 0 h 9"/>
                  <a:gd name="T8" fmla="*/ 0 w 11"/>
                  <a:gd name="T9" fmla="*/ 0 h 9"/>
                  <a:gd name="T10" fmla="*/ 0 w 11"/>
                  <a:gd name="T11" fmla="*/ 0 h 9"/>
                  <a:gd name="T12" fmla="*/ 0 w 11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11" y="2"/>
                    </a:moveTo>
                    <a:lnTo>
                      <a:pt x="3" y="9"/>
                    </a:lnTo>
                    <a:lnTo>
                      <a:pt x="2" y="8"/>
                    </a:lnTo>
                    <a:lnTo>
                      <a:pt x="0" y="7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6" name="Freeform 2195"/>
              <p:cNvSpPr>
                <a:spLocks/>
              </p:cNvSpPr>
              <p:nvPr/>
            </p:nvSpPr>
            <p:spPr bwMode="auto">
              <a:xfrm>
                <a:off x="365" y="599"/>
                <a:ext cx="4" cy="4"/>
              </a:xfrm>
              <a:custGeom>
                <a:avLst/>
                <a:gdLst>
                  <a:gd name="T0" fmla="*/ 0 w 11"/>
                  <a:gd name="T1" fmla="*/ 0 h 10"/>
                  <a:gd name="T2" fmla="*/ 0 w 11"/>
                  <a:gd name="T3" fmla="*/ 0 h 10"/>
                  <a:gd name="T4" fmla="*/ 0 w 11"/>
                  <a:gd name="T5" fmla="*/ 0 h 10"/>
                  <a:gd name="T6" fmla="*/ 0 w 11"/>
                  <a:gd name="T7" fmla="*/ 0 h 10"/>
                  <a:gd name="T8" fmla="*/ 0 w 11"/>
                  <a:gd name="T9" fmla="*/ 0 h 10"/>
                  <a:gd name="T10" fmla="*/ 0 w 11"/>
                  <a:gd name="T11" fmla="*/ 0 h 10"/>
                  <a:gd name="T12" fmla="*/ 0 w 11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11" y="3"/>
                    </a:moveTo>
                    <a:lnTo>
                      <a:pt x="3" y="10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7" name="Freeform 2196"/>
              <p:cNvSpPr>
                <a:spLocks/>
              </p:cNvSpPr>
              <p:nvPr/>
            </p:nvSpPr>
            <p:spPr bwMode="auto">
              <a:xfrm>
                <a:off x="365" y="599"/>
                <a:ext cx="4" cy="3"/>
              </a:xfrm>
              <a:custGeom>
                <a:avLst/>
                <a:gdLst>
                  <a:gd name="T0" fmla="*/ 0 w 11"/>
                  <a:gd name="T1" fmla="*/ 0 h 10"/>
                  <a:gd name="T2" fmla="*/ 0 w 11"/>
                  <a:gd name="T3" fmla="*/ 0 h 10"/>
                  <a:gd name="T4" fmla="*/ 0 w 11"/>
                  <a:gd name="T5" fmla="*/ 0 h 10"/>
                  <a:gd name="T6" fmla="*/ 0 w 11"/>
                  <a:gd name="T7" fmla="*/ 0 h 10"/>
                  <a:gd name="T8" fmla="*/ 0 w 11"/>
                  <a:gd name="T9" fmla="*/ 0 h 10"/>
                  <a:gd name="T10" fmla="*/ 0 w 11"/>
                  <a:gd name="T11" fmla="*/ 0 h 10"/>
                  <a:gd name="T12" fmla="*/ 0 w 11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11" y="3"/>
                    </a:moveTo>
                    <a:lnTo>
                      <a:pt x="2" y="10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8" name="Freeform 2197"/>
              <p:cNvSpPr>
                <a:spLocks/>
              </p:cNvSpPr>
              <p:nvPr/>
            </p:nvSpPr>
            <p:spPr bwMode="auto">
              <a:xfrm>
                <a:off x="365" y="598"/>
                <a:ext cx="3" cy="4"/>
              </a:xfrm>
              <a:custGeom>
                <a:avLst/>
                <a:gdLst>
                  <a:gd name="T0" fmla="*/ 0 w 10"/>
                  <a:gd name="T1" fmla="*/ 0 h 11"/>
                  <a:gd name="T2" fmla="*/ 0 w 10"/>
                  <a:gd name="T3" fmla="*/ 0 h 11"/>
                  <a:gd name="T4" fmla="*/ 0 w 10"/>
                  <a:gd name="T5" fmla="*/ 0 h 11"/>
                  <a:gd name="T6" fmla="*/ 0 w 10"/>
                  <a:gd name="T7" fmla="*/ 0 h 11"/>
                  <a:gd name="T8" fmla="*/ 0 w 10"/>
                  <a:gd name="T9" fmla="*/ 0 h 11"/>
                  <a:gd name="T10" fmla="*/ 0 w 10"/>
                  <a:gd name="T11" fmla="*/ 0 h 11"/>
                  <a:gd name="T12" fmla="*/ 0 w 10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10" y="3"/>
                    </a:moveTo>
                    <a:lnTo>
                      <a:pt x="2" y="11"/>
                    </a:lnTo>
                    <a:lnTo>
                      <a:pt x="1" y="10"/>
                    </a:lnTo>
                    <a:lnTo>
                      <a:pt x="0" y="7"/>
                    </a:lnTo>
                    <a:lnTo>
                      <a:pt x="8" y="0"/>
                    </a:lnTo>
                    <a:lnTo>
                      <a:pt x="9" y="2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69" name="Freeform 2198"/>
              <p:cNvSpPr>
                <a:spLocks/>
              </p:cNvSpPr>
              <p:nvPr/>
            </p:nvSpPr>
            <p:spPr bwMode="auto">
              <a:xfrm>
                <a:off x="364" y="598"/>
                <a:ext cx="4" cy="4"/>
              </a:xfrm>
              <a:custGeom>
                <a:avLst/>
                <a:gdLst>
                  <a:gd name="T0" fmla="*/ 0 w 10"/>
                  <a:gd name="T1" fmla="*/ 0 h 11"/>
                  <a:gd name="T2" fmla="*/ 0 w 10"/>
                  <a:gd name="T3" fmla="*/ 0 h 11"/>
                  <a:gd name="T4" fmla="*/ 0 w 10"/>
                  <a:gd name="T5" fmla="*/ 0 h 11"/>
                  <a:gd name="T6" fmla="*/ 0 w 10"/>
                  <a:gd name="T7" fmla="*/ 0 h 11"/>
                  <a:gd name="T8" fmla="*/ 0 w 10"/>
                  <a:gd name="T9" fmla="*/ 0 h 11"/>
                  <a:gd name="T10" fmla="*/ 0 w 10"/>
                  <a:gd name="T11" fmla="*/ 0 h 11"/>
                  <a:gd name="T12" fmla="*/ 0 w 10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10" y="3"/>
                    </a:moveTo>
                    <a:lnTo>
                      <a:pt x="2" y="11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0" name="Freeform 2199"/>
              <p:cNvSpPr>
                <a:spLocks/>
              </p:cNvSpPr>
              <p:nvPr/>
            </p:nvSpPr>
            <p:spPr bwMode="auto">
              <a:xfrm>
                <a:off x="364" y="597"/>
                <a:ext cx="3" cy="4"/>
              </a:xfrm>
              <a:custGeom>
                <a:avLst/>
                <a:gdLst>
                  <a:gd name="T0" fmla="*/ 0 w 9"/>
                  <a:gd name="T1" fmla="*/ 0 h 10"/>
                  <a:gd name="T2" fmla="*/ 0 w 9"/>
                  <a:gd name="T3" fmla="*/ 0 h 10"/>
                  <a:gd name="T4" fmla="*/ 0 w 9"/>
                  <a:gd name="T5" fmla="*/ 0 h 10"/>
                  <a:gd name="T6" fmla="*/ 0 w 9"/>
                  <a:gd name="T7" fmla="*/ 0 h 10"/>
                  <a:gd name="T8" fmla="*/ 0 w 9"/>
                  <a:gd name="T9" fmla="*/ 0 h 10"/>
                  <a:gd name="T10" fmla="*/ 0 w 9"/>
                  <a:gd name="T11" fmla="*/ 0 h 10"/>
                  <a:gd name="T12" fmla="*/ 0 w 9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9" y="3"/>
                    </a:moveTo>
                    <a:lnTo>
                      <a:pt x="1" y="10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9" y="2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1" name="Freeform 2200"/>
              <p:cNvSpPr>
                <a:spLocks/>
              </p:cNvSpPr>
              <p:nvPr/>
            </p:nvSpPr>
            <p:spPr bwMode="auto">
              <a:xfrm>
                <a:off x="364" y="597"/>
                <a:ext cx="3" cy="3"/>
              </a:xfrm>
              <a:custGeom>
                <a:avLst/>
                <a:gdLst>
                  <a:gd name="T0" fmla="*/ 0 w 10"/>
                  <a:gd name="T1" fmla="*/ 0 h 10"/>
                  <a:gd name="T2" fmla="*/ 0 w 10"/>
                  <a:gd name="T3" fmla="*/ 0 h 10"/>
                  <a:gd name="T4" fmla="*/ 0 w 10"/>
                  <a:gd name="T5" fmla="*/ 0 h 10"/>
                  <a:gd name="T6" fmla="*/ 0 w 10"/>
                  <a:gd name="T7" fmla="*/ 0 h 10"/>
                  <a:gd name="T8" fmla="*/ 0 w 10"/>
                  <a:gd name="T9" fmla="*/ 0 h 10"/>
                  <a:gd name="T10" fmla="*/ 0 w 10"/>
                  <a:gd name="T11" fmla="*/ 0 h 10"/>
                  <a:gd name="T12" fmla="*/ 0 w 10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10" y="3"/>
                    </a:moveTo>
                    <a:lnTo>
                      <a:pt x="1" y="10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2" name="Freeform 2201"/>
              <p:cNvSpPr>
                <a:spLocks/>
              </p:cNvSpPr>
              <p:nvPr/>
            </p:nvSpPr>
            <p:spPr bwMode="auto">
              <a:xfrm>
                <a:off x="363" y="597"/>
                <a:ext cx="4" cy="3"/>
              </a:xfrm>
              <a:custGeom>
                <a:avLst/>
                <a:gdLst>
                  <a:gd name="T0" fmla="*/ 0 w 11"/>
                  <a:gd name="T1" fmla="*/ 0 h 10"/>
                  <a:gd name="T2" fmla="*/ 0 w 11"/>
                  <a:gd name="T3" fmla="*/ 0 h 10"/>
                  <a:gd name="T4" fmla="*/ 0 w 11"/>
                  <a:gd name="T5" fmla="*/ 0 h 10"/>
                  <a:gd name="T6" fmla="*/ 0 w 11"/>
                  <a:gd name="T7" fmla="*/ 0 h 10"/>
                  <a:gd name="T8" fmla="*/ 0 w 11"/>
                  <a:gd name="T9" fmla="*/ 0 h 10"/>
                  <a:gd name="T10" fmla="*/ 0 w 11"/>
                  <a:gd name="T11" fmla="*/ 0 h 10"/>
                  <a:gd name="T12" fmla="*/ 0 w 11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11" y="2"/>
                    </a:moveTo>
                    <a:lnTo>
                      <a:pt x="3" y="10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3" name="Freeform 2202"/>
              <p:cNvSpPr>
                <a:spLocks/>
              </p:cNvSpPr>
              <p:nvPr/>
            </p:nvSpPr>
            <p:spPr bwMode="auto">
              <a:xfrm>
                <a:off x="363" y="596"/>
                <a:ext cx="4" cy="4"/>
              </a:xfrm>
              <a:custGeom>
                <a:avLst/>
                <a:gdLst>
                  <a:gd name="T0" fmla="*/ 0 w 11"/>
                  <a:gd name="T1" fmla="*/ 0 h 12"/>
                  <a:gd name="T2" fmla="*/ 0 w 11"/>
                  <a:gd name="T3" fmla="*/ 0 h 12"/>
                  <a:gd name="T4" fmla="*/ 0 w 11"/>
                  <a:gd name="T5" fmla="*/ 0 h 12"/>
                  <a:gd name="T6" fmla="*/ 0 w 11"/>
                  <a:gd name="T7" fmla="*/ 0 h 12"/>
                  <a:gd name="T8" fmla="*/ 0 w 11"/>
                  <a:gd name="T9" fmla="*/ 0 h 12"/>
                  <a:gd name="T10" fmla="*/ 0 w 11"/>
                  <a:gd name="T11" fmla="*/ 0 h 12"/>
                  <a:gd name="T12" fmla="*/ 0 w 11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11" y="4"/>
                    </a:moveTo>
                    <a:lnTo>
                      <a:pt x="3" y="12"/>
                    </a:lnTo>
                    <a:lnTo>
                      <a:pt x="1" y="10"/>
                    </a:lnTo>
                    <a:lnTo>
                      <a:pt x="0" y="8"/>
                    </a:lnTo>
                    <a:lnTo>
                      <a:pt x="10" y="0"/>
                    </a:lnTo>
                    <a:lnTo>
                      <a:pt x="10" y="3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4" name="Freeform 2203"/>
              <p:cNvSpPr>
                <a:spLocks/>
              </p:cNvSpPr>
              <p:nvPr/>
            </p:nvSpPr>
            <p:spPr bwMode="auto">
              <a:xfrm>
                <a:off x="363" y="595"/>
                <a:ext cx="3" cy="4"/>
              </a:xfrm>
              <a:custGeom>
                <a:avLst/>
                <a:gdLst>
                  <a:gd name="T0" fmla="*/ 0 w 11"/>
                  <a:gd name="T1" fmla="*/ 0 h 11"/>
                  <a:gd name="T2" fmla="*/ 0 w 11"/>
                  <a:gd name="T3" fmla="*/ 0 h 11"/>
                  <a:gd name="T4" fmla="*/ 0 w 11"/>
                  <a:gd name="T5" fmla="*/ 0 h 11"/>
                  <a:gd name="T6" fmla="*/ 0 w 11"/>
                  <a:gd name="T7" fmla="*/ 0 h 11"/>
                  <a:gd name="T8" fmla="*/ 0 w 11"/>
                  <a:gd name="T9" fmla="*/ 0 h 11"/>
                  <a:gd name="T10" fmla="*/ 0 w 11"/>
                  <a:gd name="T11" fmla="*/ 0 h 11"/>
                  <a:gd name="T12" fmla="*/ 0 w 11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1">
                    <a:moveTo>
                      <a:pt x="11" y="4"/>
                    </a:moveTo>
                    <a:lnTo>
                      <a:pt x="2" y="11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9" y="0"/>
                    </a:lnTo>
                    <a:lnTo>
                      <a:pt x="11" y="1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5" name="Freeform 2204"/>
              <p:cNvSpPr>
                <a:spLocks/>
              </p:cNvSpPr>
              <p:nvPr/>
            </p:nvSpPr>
            <p:spPr bwMode="auto">
              <a:xfrm>
                <a:off x="362" y="595"/>
                <a:ext cx="4" cy="3"/>
              </a:xfrm>
              <a:custGeom>
                <a:avLst/>
                <a:gdLst>
                  <a:gd name="T0" fmla="*/ 0 w 12"/>
                  <a:gd name="T1" fmla="*/ 0 h 11"/>
                  <a:gd name="T2" fmla="*/ 0 w 12"/>
                  <a:gd name="T3" fmla="*/ 0 h 11"/>
                  <a:gd name="T4" fmla="*/ 0 w 12"/>
                  <a:gd name="T5" fmla="*/ 0 h 11"/>
                  <a:gd name="T6" fmla="*/ 0 w 12"/>
                  <a:gd name="T7" fmla="*/ 0 h 11"/>
                  <a:gd name="T8" fmla="*/ 0 w 12"/>
                  <a:gd name="T9" fmla="*/ 0 h 11"/>
                  <a:gd name="T10" fmla="*/ 0 w 12"/>
                  <a:gd name="T11" fmla="*/ 0 h 11"/>
                  <a:gd name="T12" fmla="*/ 0 w 12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" h="11">
                    <a:moveTo>
                      <a:pt x="12" y="3"/>
                    </a:moveTo>
                    <a:lnTo>
                      <a:pt x="2" y="11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6" name="Freeform 2205"/>
              <p:cNvSpPr>
                <a:spLocks/>
              </p:cNvSpPr>
              <p:nvPr/>
            </p:nvSpPr>
            <p:spPr bwMode="auto">
              <a:xfrm>
                <a:off x="362" y="594"/>
                <a:ext cx="4" cy="4"/>
              </a:xfrm>
              <a:custGeom>
                <a:avLst/>
                <a:gdLst>
                  <a:gd name="T0" fmla="*/ 0 w 10"/>
                  <a:gd name="T1" fmla="*/ 0 h 11"/>
                  <a:gd name="T2" fmla="*/ 0 w 10"/>
                  <a:gd name="T3" fmla="*/ 0 h 11"/>
                  <a:gd name="T4" fmla="*/ 0 w 10"/>
                  <a:gd name="T5" fmla="*/ 0 h 11"/>
                  <a:gd name="T6" fmla="*/ 0 w 10"/>
                  <a:gd name="T7" fmla="*/ 0 h 11"/>
                  <a:gd name="T8" fmla="*/ 0 w 10"/>
                  <a:gd name="T9" fmla="*/ 0 h 11"/>
                  <a:gd name="T10" fmla="*/ 0 w 10"/>
                  <a:gd name="T11" fmla="*/ 0 h 11"/>
                  <a:gd name="T12" fmla="*/ 0 w 10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11">
                    <a:moveTo>
                      <a:pt x="10" y="3"/>
                    </a:moveTo>
                    <a:lnTo>
                      <a:pt x="1" y="11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7" name="Freeform 2206"/>
              <p:cNvSpPr>
                <a:spLocks/>
              </p:cNvSpPr>
              <p:nvPr/>
            </p:nvSpPr>
            <p:spPr bwMode="auto">
              <a:xfrm>
                <a:off x="362" y="593"/>
                <a:ext cx="3" cy="5"/>
              </a:xfrm>
              <a:custGeom>
                <a:avLst/>
                <a:gdLst>
                  <a:gd name="T0" fmla="*/ 0 w 10"/>
                  <a:gd name="T1" fmla="*/ 0 h 13"/>
                  <a:gd name="T2" fmla="*/ 0 w 10"/>
                  <a:gd name="T3" fmla="*/ 0 h 13"/>
                  <a:gd name="T4" fmla="*/ 0 w 10"/>
                  <a:gd name="T5" fmla="*/ 0 h 13"/>
                  <a:gd name="T6" fmla="*/ 0 w 10"/>
                  <a:gd name="T7" fmla="*/ 0 h 13"/>
                  <a:gd name="T8" fmla="*/ 0 w 10"/>
                  <a:gd name="T9" fmla="*/ 0 h 13"/>
                  <a:gd name="T10" fmla="*/ 0 w 10"/>
                  <a:gd name="T11" fmla="*/ 0 h 13"/>
                  <a:gd name="T12" fmla="*/ 0 w 10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10" y="4"/>
                    </a:moveTo>
                    <a:lnTo>
                      <a:pt x="1" y="13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10" y="3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8" name="Freeform 2207"/>
              <p:cNvSpPr>
                <a:spLocks/>
              </p:cNvSpPr>
              <p:nvPr/>
            </p:nvSpPr>
            <p:spPr bwMode="auto">
              <a:xfrm>
                <a:off x="362" y="593"/>
                <a:ext cx="3" cy="4"/>
              </a:xfrm>
              <a:custGeom>
                <a:avLst/>
                <a:gdLst>
                  <a:gd name="T0" fmla="*/ 0 w 11"/>
                  <a:gd name="T1" fmla="*/ 0 h 12"/>
                  <a:gd name="T2" fmla="*/ 0 w 11"/>
                  <a:gd name="T3" fmla="*/ 0 h 12"/>
                  <a:gd name="T4" fmla="*/ 0 w 11"/>
                  <a:gd name="T5" fmla="*/ 0 h 12"/>
                  <a:gd name="T6" fmla="*/ 0 w 11"/>
                  <a:gd name="T7" fmla="*/ 0 h 12"/>
                  <a:gd name="T8" fmla="*/ 0 w 11"/>
                  <a:gd name="T9" fmla="*/ 0 h 12"/>
                  <a:gd name="T10" fmla="*/ 0 w 11"/>
                  <a:gd name="T11" fmla="*/ 0 h 12"/>
                  <a:gd name="T12" fmla="*/ 0 w 11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2">
                    <a:moveTo>
                      <a:pt x="11" y="4"/>
                    </a:moveTo>
                    <a:lnTo>
                      <a:pt x="2" y="12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4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79" name="Freeform 2208"/>
              <p:cNvSpPr>
                <a:spLocks/>
              </p:cNvSpPr>
              <p:nvPr/>
            </p:nvSpPr>
            <p:spPr bwMode="auto">
              <a:xfrm>
                <a:off x="361" y="592"/>
                <a:ext cx="4" cy="5"/>
              </a:xfrm>
              <a:custGeom>
                <a:avLst/>
                <a:gdLst>
                  <a:gd name="T0" fmla="*/ 0 w 11"/>
                  <a:gd name="T1" fmla="*/ 0 h 13"/>
                  <a:gd name="T2" fmla="*/ 0 w 11"/>
                  <a:gd name="T3" fmla="*/ 0 h 13"/>
                  <a:gd name="T4" fmla="*/ 0 w 11"/>
                  <a:gd name="T5" fmla="*/ 0 h 13"/>
                  <a:gd name="T6" fmla="*/ 0 w 11"/>
                  <a:gd name="T7" fmla="*/ 0 h 13"/>
                  <a:gd name="T8" fmla="*/ 0 w 11"/>
                  <a:gd name="T9" fmla="*/ 0 h 13"/>
                  <a:gd name="T10" fmla="*/ 0 w 11"/>
                  <a:gd name="T11" fmla="*/ 0 h 13"/>
                  <a:gd name="T12" fmla="*/ 0 w 11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3">
                    <a:moveTo>
                      <a:pt x="11" y="3"/>
                    </a:moveTo>
                    <a:lnTo>
                      <a:pt x="2" y="13"/>
                    </a:lnTo>
                    <a:lnTo>
                      <a:pt x="1" y="10"/>
                    </a:lnTo>
                    <a:lnTo>
                      <a:pt x="0" y="9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0" name="Freeform 2209"/>
              <p:cNvSpPr>
                <a:spLocks/>
              </p:cNvSpPr>
              <p:nvPr/>
            </p:nvSpPr>
            <p:spPr bwMode="auto">
              <a:xfrm>
                <a:off x="361" y="592"/>
                <a:ext cx="4" cy="4"/>
              </a:xfrm>
              <a:custGeom>
                <a:avLst/>
                <a:gdLst>
                  <a:gd name="T0" fmla="*/ 0 w 10"/>
                  <a:gd name="T1" fmla="*/ 0 h 13"/>
                  <a:gd name="T2" fmla="*/ 0 w 10"/>
                  <a:gd name="T3" fmla="*/ 0 h 13"/>
                  <a:gd name="T4" fmla="*/ 0 w 10"/>
                  <a:gd name="T5" fmla="*/ 0 h 13"/>
                  <a:gd name="T6" fmla="*/ 0 w 10"/>
                  <a:gd name="T7" fmla="*/ 0 h 13"/>
                  <a:gd name="T8" fmla="*/ 0 w 10"/>
                  <a:gd name="T9" fmla="*/ 0 h 13"/>
                  <a:gd name="T10" fmla="*/ 0 w 10"/>
                  <a:gd name="T11" fmla="*/ 0 h 13"/>
                  <a:gd name="T12" fmla="*/ 0 w 10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10" y="3"/>
                    </a:moveTo>
                    <a:lnTo>
                      <a:pt x="1" y="13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1" name="Freeform 2210"/>
              <p:cNvSpPr>
                <a:spLocks/>
              </p:cNvSpPr>
              <p:nvPr/>
            </p:nvSpPr>
            <p:spPr bwMode="auto">
              <a:xfrm>
                <a:off x="361" y="591"/>
                <a:ext cx="4" cy="4"/>
              </a:xfrm>
              <a:custGeom>
                <a:avLst/>
                <a:gdLst>
                  <a:gd name="T0" fmla="*/ 0 w 12"/>
                  <a:gd name="T1" fmla="*/ 0 h 12"/>
                  <a:gd name="T2" fmla="*/ 0 w 12"/>
                  <a:gd name="T3" fmla="*/ 0 h 12"/>
                  <a:gd name="T4" fmla="*/ 0 w 12"/>
                  <a:gd name="T5" fmla="*/ 0 h 12"/>
                  <a:gd name="T6" fmla="*/ 0 w 12"/>
                  <a:gd name="T7" fmla="*/ 0 h 12"/>
                  <a:gd name="T8" fmla="*/ 0 w 12"/>
                  <a:gd name="T9" fmla="*/ 0 h 12"/>
                  <a:gd name="T10" fmla="*/ 0 w 12"/>
                  <a:gd name="T11" fmla="*/ 0 h 12"/>
                  <a:gd name="T12" fmla="*/ 0 w 12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" h="12">
                    <a:moveTo>
                      <a:pt x="12" y="3"/>
                    </a:moveTo>
                    <a:lnTo>
                      <a:pt x="2" y="12"/>
                    </a:lnTo>
                    <a:lnTo>
                      <a:pt x="2" y="11"/>
                    </a:lnTo>
                    <a:lnTo>
                      <a:pt x="0" y="9"/>
                    </a:lnTo>
                    <a:lnTo>
                      <a:pt x="11" y="0"/>
                    </a:lnTo>
                    <a:lnTo>
                      <a:pt x="11" y="2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2" name="Freeform 2211"/>
              <p:cNvSpPr>
                <a:spLocks/>
              </p:cNvSpPr>
              <p:nvPr/>
            </p:nvSpPr>
            <p:spPr bwMode="auto">
              <a:xfrm>
                <a:off x="361" y="590"/>
                <a:ext cx="3" cy="5"/>
              </a:xfrm>
              <a:custGeom>
                <a:avLst/>
                <a:gdLst>
                  <a:gd name="T0" fmla="*/ 0 w 11"/>
                  <a:gd name="T1" fmla="*/ 0 h 14"/>
                  <a:gd name="T2" fmla="*/ 0 w 11"/>
                  <a:gd name="T3" fmla="*/ 0 h 14"/>
                  <a:gd name="T4" fmla="*/ 0 w 11"/>
                  <a:gd name="T5" fmla="*/ 0 h 14"/>
                  <a:gd name="T6" fmla="*/ 0 w 11"/>
                  <a:gd name="T7" fmla="*/ 0 h 14"/>
                  <a:gd name="T8" fmla="*/ 0 w 11"/>
                  <a:gd name="T9" fmla="*/ 0 h 14"/>
                  <a:gd name="T10" fmla="*/ 0 w 11"/>
                  <a:gd name="T11" fmla="*/ 0 h 14"/>
                  <a:gd name="T12" fmla="*/ 0 w 11"/>
                  <a:gd name="T13" fmla="*/ 0 h 14"/>
                  <a:gd name="T14" fmla="*/ 0 w 11"/>
                  <a:gd name="T15" fmla="*/ 0 h 14"/>
                  <a:gd name="T16" fmla="*/ 0 w 11"/>
                  <a:gd name="T17" fmla="*/ 0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" h="14">
                    <a:moveTo>
                      <a:pt x="11" y="5"/>
                    </a:moveTo>
                    <a:lnTo>
                      <a:pt x="2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11" y="5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3" name="Freeform 2212"/>
              <p:cNvSpPr>
                <a:spLocks/>
              </p:cNvSpPr>
              <p:nvPr/>
            </p:nvSpPr>
            <p:spPr bwMode="auto">
              <a:xfrm>
                <a:off x="360" y="590"/>
                <a:ext cx="4" cy="4"/>
              </a:xfrm>
              <a:custGeom>
                <a:avLst/>
                <a:gdLst>
                  <a:gd name="T0" fmla="*/ 0 w 12"/>
                  <a:gd name="T1" fmla="*/ 0 h 13"/>
                  <a:gd name="T2" fmla="*/ 0 w 12"/>
                  <a:gd name="T3" fmla="*/ 0 h 13"/>
                  <a:gd name="T4" fmla="*/ 0 w 12"/>
                  <a:gd name="T5" fmla="*/ 0 h 13"/>
                  <a:gd name="T6" fmla="*/ 0 w 12"/>
                  <a:gd name="T7" fmla="*/ 0 h 13"/>
                  <a:gd name="T8" fmla="*/ 0 w 12"/>
                  <a:gd name="T9" fmla="*/ 0 h 13"/>
                  <a:gd name="T10" fmla="*/ 0 w 12"/>
                  <a:gd name="T11" fmla="*/ 0 h 13"/>
                  <a:gd name="T12" fmla="*/ 0 w 12"/>
                  <a:gd name="T13" fmla="*/ 0 h 13"/>
                  <a:gd name="T14" fmla="*/ 0 w 12"/>
                  <a:gd name="T15" fmla="*/ 0 h 13"/>
                  <a:gd name="T16" fmla="*/ 0 w 12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" h="13">
                    <a:moveTo>
                      <a:pt x="12" y="4"/>
                    </a:moveTo>
                    <a:lnTo>
                      <a:pt x="1" y="13"/>
                    </a:lnTo>
                    <a:lnTo>
                      <a:pt x="1" y="12"/>
                    </a:lnTo>
                    <a:lnTo>
                      <a:pt x="0" y="9"/>
                    </a:lnTo>
                    <a:lnTo>
                      <a:pt x="11" y="0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4" name="Freeform 2213"/>
              <p:cNvSpPr>
                <a:spLocks/>
              </p:cNvSpPr>
              <p:nvPr/>
            </p:nvSpPr>
            <p:spPr bwMode="auto">
              <a:xfrm>
                <a:off x="360" y="589"/>
                <a:ext cx="4" cy="5"/>
              </a:xfrm>
              <a:custGeom>
                <a:avLst/>
                <a:gdLst>
                  <a:gd name="T0" fmla="*/ 0 w 13"/>
                  <a:gd name="T1" fmla="*/ 0 h 15"/>
                  <a:gd name="T2" fmla="*/ 0 w 13"/>
                  <a:gd name="T3" fmla="*/ 0 h 15"/>
                  <a:gd name="T4" fmla="*/ 0 w 13"/>
                  <a:gd name="T5" fmla="*/ 0 h 15"/>
                  <a:gd name="T6" fmla="*/ 0 w 13"/>
                  <a:gd name="T7" fmla="*/ 0 h 15"/>
                  <a:gd name="T8" fmla="*/ 0 w 13"/>
                  <a:gd name="T9" fmla="*/ 0 h 15"/>
                  <a:gd name="T10" fmla="*/ 0 w 13"/>
                  <a:gd name="T11" fmla="*/ 0 h 15"/>
                  <a:gd name="T12" fmla="*/ 0 w 13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13" y="4"/>
                    </a:moveTo>
                    <a:lnTo>
                      <a:pt x="2" y="15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3" y="4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5" name="Freeform 2214"/>
              <p:cNvSpPr>
                <a:spLocks/>
              </p:cNvSpPr>
              <p:nvPr/>
            </p:nvSpPr>
            <p:spPr bwMode="auto">
              <a:xfrm>
                <a:off x="360" y="588"/>
                <a:ext cx="5" cy="5"/>
              </a:xfrm>
              <a:custGeom>
                <a:avLst/>
                <a:gdLst>
                  <a:gd name="T0" fmla="*/ 0 w 14"/>
                  <a:gd name="T1" fmla="*/ 0 h 16"/>
                  <a:gd name="T2" fmla="*/ 0 w 14"/>
                  <a:gd name="T3" fmla="*/ 0 h 16"/>
                  <a:gd name="T4" fmla="*/ 0 w 14"/>
                  <a:gd name="T5" fmla="*/ 0 h 16"/>
                  <a:gd name="T6" fmla="*/ 0 w 14"/>
                  <a:gd name="T7" fmla="*/ 0 h 16"/>
                  <a:gd name="T8" fmla="*/ 0 w 14"/>
                  <a:gd name="T9" fmla="*/ 0 h 16"/>
                  <a:gd name="T10" fmla="*/ 0 w 14"/>
                  <a:gd name="T11" fmla="*/ 0 h 16"/>
                  <a:gd name="T12" fmla="*/ 0 w 14"/>
                  <a:gd name="T13" fmla="*/ 0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" h="16">
                    <a:moveTo>
                      <a:pt x="12" y="7"/>
                    </a:moveTo>
                    <a:lnTo>
                      <a:pt x="1" y="16"/>
                    </a:lnTo>
                    <a:lnTo>
                      <a:pt x="0" y="15"/>
                    </a:lnTo>
                    <a:lnTo>
                      <a:pt x="0" y="13"/>
                    </a:lnTo>
                    <a:lnTo>
                      <a:pt x="14" y="0"/>
                    </a:lnTo>
                    <a:lnTo>
                      <a:pt x="13" y="4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6" name="Freeform 2215"/>
              <p:cNvSpPr>
                <a:spLocks/>
              </p:cNvSpPr>
              <p:nvPr/>
            </p:nvSpPr>
            <p:spPr bwMode="auto">
              <a:xfrm>
                <a:off x="360" y="585"/>
                <a:ext cx="6" cy="8"/>
              </a:xfrm>
              <a:custGeom>
                <a:avLst/>
                <a:gdLst>
                  <a:gd name="T0" fmla="*/ 0 w 20"/>
                  <a:gd name="T1" fmla="*/ 0 h 22"/>
                  <a:gd name="T2" fmla="*/ 0 w 20"/>
                  <a:gd name="T3" fmla="*/ 0 h 22"/>
                  <a:gd name="T4" fmla="*/ 0 w 20"/>
                  <a:gd name="T5" fmla="*/ 0 h 22"/>
                  <a:gd name="T6" fmla="*/ 0 w 20"/>
                  <a:gd name="T7" fmla="*/ 0 h 22"/>
                  <a:gd name="T8" fmla="*/ 0 w 20"/>
                  <a:gd name="T9" fmla="*/ 0 h 22"/>
                  <a:gd name="T10" fmla="*/ 0 w 20"/>
                  <a:gd name="T11" fmla="*/ 0 h 22"/>
                  <a:gd name="T12" fmla="*/ 0 w 20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22">
                    <a:moveTo>
                      <a:pt x="14" y="11"/>
                    </a:moveTo>
                    <a:lnTo>
                      <a:pt x="1" y="22"/>
                    </a:lnTo>
                    <a:lnTo>
                      <a:pt x="1" y="20"/>
                    </a:lnTo>
                    <a:lnTo>
                      <a:pt x="0" y="18"/>
                    </a:lnTo>
                    <a:lnTo>
                      <a:pt x="20" y="0"/>
                    </a:lnTo>
                    <a:lnTo>
                      <a:pt x="16" y="6"/>
                    </a:lnTo>
                    <a:lnTo>
                      <a:pt x="14" y="11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7" name="Freeform 2216"/>
              <p:cNvSpPr>
                <a:spLocks/>
              </p:cNvSpPr>
              <p:nvPr/>
            </p:nvSpPr>
            <p:spPr bwMode="auto">
              <a:xfrm>
                <a:off x="360" y="583"/>
                <a:ext cx="9" cy="9"/>
              </a:xfrm>
              <a:custGeom>
                <a:avLst/>
                <a:gdLst>
                  <a:gd name="T0" fmla="*/ 0 w 27"/>
                  <a:gd name="T1" fmla="*/ 0 h 28"/>
                  <a:gd name="T2" fmla="*/ 0 w 27"/>
                  <a:gd name="T3" fmla="*/ 0 h 28"/>
                  <a:gd name="T4" fmla="*/ 0 w 27"/>
                  <a:gd name="T5" fmla="*/ 0 h 28"/>
                  <a:gd name="T6" fmla="*/ 0 w 27"/>
                  <a:gd name="T7" fmla="*/ 0 h 28"/>
                  <a:gd name="T8" fmla="*/ 0 w 27"/>
                  <a:gd name="T9" fmla="*/ 0 h 28"/>
                  <a:gd name="T10" fmla="*/ 0 w 27"/>
                  <a:gd name="T11" fmla="*/ 0 h 28"/>
                  <a:gd name="T12" fmla="*/ 0 w 27"/>
                  <a:gd name="T13" fmla="*/ 0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28">
                    <a:moveTo>
                      <a:pt x="15" y="15"/>
                    </a:moveTo>
                    <a:lnTo>
                      <a:pt x="1" y="28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27" y="0"/>
                    </a:lnTo>
                    <a:lnTo>
                      <a:pt x="21" y="7"/>
                    </a:lnTo>
                    <a:lnTo>
                      <a:pt x="15" y="15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8" name="Freeform 2217"/>
              <p:cNvSpPr>
                <a:spLocks/>
              </p:cNvSpPr>
              <p:nvPr/>
            </p:nvSpPr>
            <p:spPr bwMode="auto">
              <a:xfrm>
                <a:off x="359" y="582"/>
                <a:ext cx="10" cy="9"/>
              </a:xfrm>
              <a:custGeom>
                <a:avLst/>
                <a:gdLst>
                  <a:gd name="T0" fmla="*/ 0 w 29"/>
                  <a:gd name="T1" fmla="*/ 0 h 28"/>
                  <a:gd name="T2" fmla="*/ 0 w 29"/>
                  <a:gd name="T3" fmla="*/ 0 h 28"/>
                  <a:gd name="T4" fmla="*/ 0 w 29"/>
                  <a:gd name="T5" fmla="*/ 0 h 28"/>
                  <a:gd name="T6" fmla="*/ 0 w 29"/>
                  <a:gd name="T7" fmla="*/ 0 h 28"/>
                  <a:gd name="T8" fmla="*/ 0 w 29"/>
                  <a:gd name="T9" fmla="*/ 0 h 28"/>
                  <a:gd name="T10" fmla="*/ 0 w 29"/>
                  <a:gd name="T11" fmla="*/ 0 h 28"/>
                  <a:gd name="T12" fmla="*/ 0 w 29"/>
                  <a:gd name="T13" fmla="*/ 0 h 28"/>
                  <a:gd name="T14" fmla="*/ 0 w 29"/>
                  <a:gd name="T15" fmla="*/ 0 h 28"/>
                  <a:gd name="T16" fmla="*/ 0 w 29"/>
                  <a:gd name="T17" fmla="*/ 0 h 28"/>
                  <a:gd name="T18" fmla="*/ 0 w 29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" h="28">
                    <a:moveTo>
                      <a:pt x="21" y="10"/>
                    </a:moveTo>
                    <a:lnTo>
                      <a:pt x="1" y="28"/>
                    </a:lnTo>
                    <a:lnTo>
                      <a:pt x="1" y="26"/>
                    </a:lnTo>
                    <a:lnTo>
                      <a:pt x="1" y="25"/>
                    </a:lnTo>
                    <a:lnTo>
                      <a:pt x="0" y="24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25" y="6"/>
                    </a:lnTo>
                    <a:lnTo>
                      <a:pt x="21" y="1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89" name="Freeform 2218"/>
              <p:cNvSpPr>
                <a:spLocks/>
              </p:cNvSpPr>
              <p:nvPr/>
            </p:nvSpPr>
            <p:spPr bwMode="auto">
              <a:xfrm>
                <a:off x="359" y="582"/>
                <a:ext cx="10" cy="9"/>
              </a:xfrm>
              <a:custGeom>
                <a:avLst/>
                <a:gdLst>
                  <a:gd name="T0" fmla="*/ 0 w 30"/>
                  <a:gd name="T1" fmla="*/ 0 h 27"/>
                  <a:gd name="T2" fmla="*/ 0 w 30"/>
                  <a:gd name="T3" fmla="*/ 0 h 27"/>
                  <a:gd name="T4" fmla="*/ 0 w 30"/>
                  <a:gd name="T5" fmla="*/ 0 h 27"/>
                  <a:gd name="T6" fmla="*/ 0 w 30"/>
                  <a:gd name="T7" fmla="*/ 0 h 27"/>
                  <a:gd name="T8" fmla="*/ 0 w 30"/>
                  <a:gd name="T9" fmla="*/ 0 h 27"/>
                  <a:gd name="T10" fmla="*/ 0 w 30"/>
                  <a:gd name="T11" fmla="*/ 0 h 27"/>
                  <a:gd name="T12" fmla="*/ 0 w 30"/>
                  <a:gd name="T13" fmla="*/ 0 h 27"/>
                  <a:gd name="T14" fmla="*/ 0 w 30"/>
                  <a:gd name="T15" fmla="*/ 0 h 27"/>
                  <a:gd name="T16" fmla="*/ 0 w 30"/>
                  <a:gd name="T17" fmla="*/ 0 h 27"/>
                  <a:gd name="T18" fmla="*/ 0 w 30"/>
                  <a:gd name="T19" fmla="*/ 0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0" h="27">
                    <a:moveTo>
                      <a:pt x="29" y="3"/>
                    </a:moveTo>
                    <a:lnTo>
                      <a:pt x="2" y="27"/>
                    </a:lnTo>
                    <a:lnTo>
                      <a:pt x="2" y="26"/>
                    </a:lnTo>
                    <a:lnTo>
                      <a:pt x="1" y="25"/>
                    </a:lnTo>
                    <a:lnTo>
                      <a:pt x="0" y="24"/>
                    </a:lnTo>
                    <a:lnTo>
                      <a:pt x="26" y="0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9" y="3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0" name="Freeform 2219"/>
              <p:cNvSpPr>
                <a:spLocks/>
              </p:cNvSpPr>
              <p:nvPr/>
            </p:nvSpPr>
            <p:spPr bwMode="auto">
              <a:xfrm>
                <a:off x="358" y="581"/>
                <a:ext cx="11" cy="9"/>
              </a:xfrm>
              <a:custGeom>
                <a:avLst/>
                <a:gdLst>
                  <a:gd name="T0" fmla="*/ 0 w 31"/>
                  <a:gd name="T1" fmla="*/ 0 h 27"/>
                  <a:gd name="T2" fmla="*/ 0 w 31"/>
                  <a:gd name="T3" fmla="*/ 0 h 27"/>
                  <a:gd name="T4" fmla="*/ 0 w 31"/>
                  <a:gd name="T5" fmla="*/ 0 h 27"/>
                  <a:gd name="T6" fmla="*/ 0 w 31"/>
                  <a:gd name="T7" fmla="*/ 0 h 27"/>
                  <a:gd name="T8" fmla="*/ 0 w 31"/>
                  <a:gd name="T9" fmla="*/ 0 h 27"/>
                  <a:gd name="T10" fmla="*/ 0 w 31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1" h="27">
                    <a:moveTo>
                      <a:pt x="31" y="3"/>
                    </a:moveTo>
                    <a:lnTo>
                      <a:pt x="3" y="27"/>
                    </a:lnTo>
                    <a:lnTo>
                      <a:pt x="2" y="26"/>
                    </a:lnTo>
                    <a:lnTo>
                      <a:pt x="0" y="25"/>
                    </a:lnTo>
                    <a:lnTo>
                      <a:pt x="27" y="0"/>
                    </a:lnTo>
                    <a:lnTo>
                      <a:pt x="31" y="3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1" name="Freeform 2220"/>
              <p:cNvSpPr>
                <a:spLocks/>
              </p:cNvSpPr>
              <p:nvPr/>
            </p:nvSpPr>
            <p:spPr bwMode="auto">
              <a:xfrm>
                <a:off x="358" y="581"/>
                <a:ext cx="10" cy="9"/>
              </a:xfrm>
              <a:custGeom>
                <a:avLst/>
                <a:gdLst>
                  <a:gd name="T0" fmla="*/ 0 w 29"/>
                  <a:gd name="T1" fmla="*/ 0 h 26"/>
                  <a:gd name="T2" fmla="*/ 0 w 29"/>
                  <a:gd name="T3" fmla="*/ 0 h 26"/>
                  <a:gd name="T4" fmla="*/ 0 w 29"/>
                  <a:gd name="T5" fmla="*/ 0 h 26"/>
                  <a:gd name="T6" fmla="*/ 0 w 29"/>
                  <a:gd name="T7" fmla="*/ 0 h 26"/>
                  <a:gd name="T8" fmla="*/ 0 w 29"/>
                  <a:gd name="T9" fmla="*/ 0 h 26"/>
                  <a:gd name="T10" fmla="*/ 0 w 29"/>
                  <a:gd name="T11" fmla="*/ 0 h 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26">
                    <a:moveTo>
                      <a:pt x="29" y="2"/>
                    </a:moveTo>
                    <a:lnTo>
                      <a:pt x="3" y="26"/>
                    </a:lnTo>
                    <a:lnTo>
                      <a:pt x="1" y="25"/>
                    </a:lnTo>
                    <a:lnTo>
                      <a:pt x="0" y="25"/>
                    </a:lnTo>
                    <a:lnTo>
                      <a:pt x="26" y="0"/>
                    </a:ln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2" name="Freeform 2221"/>
              <p:cNvSpPr>
                <a:spLocks/>
              </p:cNvSpPr>
              <p:nvPr/>
            </p:nvSpPr>
            <p:spPr bwMode="auto">
              <a:xfrm>
                <a:off x="357" y="581"/>
                <a:ext cx="10" cy="8"/>
              </a:xfrm>
              <a:custGeom>
                <a:avLst/>
                <a:gdLst>
                  <a:gd name="T0" fmla="*/ 0 w 30"/>
                  <a:gd name="T1" fmla="*/ 0 h 26"/>
                  <a:gd name="T2" fmla="*/ 0 w 30"/>
                  <a:gd name="T3" fmla="*/ 0 h 26"/>
                  <a:gd name="T4" fmla="*/ 0 w 30"/>
                  <a:gd name="T5" fmla="*/ 0 h 26"/>
                  <a:gd name="T6" fmla="*/ 0 w 30"/>
                  <a:gd name="T7" fmla="*/ 0 h 26"/>
                  <a:gd name="T8" fmla="*/ 0 w 30"/>
                  <a:gd name="T9" fmla="*/ 0 h 26"/>
                  <a:gd name="T10" fmla="*/ 0 w 30"/>
                  <a:gd name="T11" fmla="*/ 0 h 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0" h="26">
                    <a:moveTo>
                      <a:pt x="30" y="1"/>
                    </a:moveTo>
                    <a:lnTo>
                      <a:pt x="3" y="26"/>
                    </a:lnTo>
                    <a:lnTo>
                      <a:pt x="2" y="26"/>
                    </a:lnTo>
                    <a:lnTo>
                      <a:pt x="0" y="25"/>
                    </a:lnTo>
                    <a:lnTo>
                      <a:pt x="27" y="0"/>
                    </a:lnTo>
                    <a:lnTo>
                      <a:pt x="30" y="1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3" name="Freeform 2222"/>
              <p:cNvSpPr>
                <a:spLocks/>
              </p:cNvSpPr>
              <p:nvPr/>
            </p:nvSpPr>
            <p:spPr bwMode="auto">
              <a:xfrm>
                <a:off x="357" y="580"/>
                <a:ext cx="10" cy="9"/>
              </a:xfrm>
              <a:custGeom>
                <a:avLst/>
                <a:gdLst>
                  <a:gd name="T0" fmla="*/ 0 w 29"/>
                  <a:gd name="T1" fmla="*/ 0 h 27"/>
                  <a:gd name="T2" fmla="*/ 0 w 29"/>
                  <a:gd name="T3" fmla="*/ 0 h 27"/>
                  <a:gd name="T4" fmla="*/ 0 w 29"/>
                  <a:gd name="T5" fmla="*/ 0 h 27"/>
                  <a:gd name="T6" fmla="*/ 0 w 29"/>
                  <a:gd name="T7" fmla="*/ 0 h 27"/>
                  <a:gd name="T8" fmla="*/ 0 w 29"/>
                  <a:gd name="T9" fmla="*/ 0 h 27"/>
                  <a:gd name="T10" fmla="*/ 0 w 29"/>
                  <a:gd name="T11" fmla="*/ 0 h 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27">
                    <a:moveTo>
                      <a:pt x="29" y="2"/>
                    </a:moveTo>
                    <a:lnTo>
                      <a:pt x="3" y="27"/>
                    </a:lnTo>
                    <a:lnTo>
                      <a:pt x="1" y="26"/>
                    </a:lnTo>
                    <a:lnTo>
                      <a:pt x="0" y="24"/>
                    </a:lnTo>
                    <a:lnTo>
                      <a:pt x="25" y="0"/>
                    </a:ln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4" name="Freeform 2223"/>
              <p:cNvSpPr>
                <a:spLocks/>
              </p:cNvSpPr>
              <p:nvPr/>
            </p:nvSpPr>
            <p:spPr bwMode="auto">
              <a:xfrm>
                <a:off x="356" y="580"/>
                <a:ext cx="10" cy="9"/>
              </a:xfrm>
              <a:custGeom>
                <a:avLst/>
                <a:gdLst>
                  <a:gd name="T0" fmla="*/ 0 w 30"/>
                  <a:gd name="T1" fmla="*/ 0 h 26"/>
                  <a:gd name="T2" fmla="*/ 0 w 30"/>
                  <a:gd name="T3" fmla="*/ 0 h 26"/>
                  <a:gd name="T4" fmla="*/ 0 w 30"/>
                  <a:gd name="T5" fmla="*/ 0 h 26"/>
                  <a:gd name="T6" fmla="*/ 0 w 30"/>
                  <a:gd name="T7" fmla="*/ 0 h 26"/>
                  <a:gd name="T8" fmla="*/ 0 w 30"/>
                  <a:gd name="T9" fmla="*/ 0 h 26"/>
                  <a:gd name="T10" fmla="*/ 0 w 30"/>
                  <a:gd name="T11" fmla="*/ 0 h 26"/>
                  <a:gd name="T12" fmla="*/ 0 w 30"/>
                  <a:gd name="T13" fmla="*/ 0 h 26"/>
                  <a:gd name="T14" fmla="*/ 0 w 30"/>
                  <a:gd name="T15" fmla="*/ 0 h 26"/>
                  <a:gd name="T16" fmla="*/ 0 w 30"/>
                  <a:gd name="T17" fmla="*/ 0 h 26"/>
                  <a:gd name="T18" fmla="*/ 0 w 30"/>
                  <a:gd name="T19" fmla="*/ 0 h 26"/>
                  <a:gd name="T20" fmla="*/ 0 w 30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" h="26">
                    <a:moveTo>
                      <a:pt x="30" y="1"/>
                    </a:moveTo>
                    <a:lnTo>
                      <a:pt x="3" y="26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12" y="12"/>
                    </a:lnTo>
                    <a:lnTo>
                      <a:pt x="16" y="11"/>
                    </a:lnTo>
                    <a:lnTo>
                      <a:pt x="18" y="8"/>
                    </a:lnTo>
                    <a:lnTo>
                      <a:pt x="20" y="6"/>
                    </a:lnTo>
                    <a:lnTo>
                      <a:pt x="21" y="4"/>
                    </a:lnTo>
                    <a:lnTo>
                      <a:pt x="26" y="0"/>
                    </a:lnTo>
                    <a:lnTo>
                      <a:pt x="30" y="1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5" name="Freeform 2224"/>
              <p:cNvSpPr>
                <a:spLocks/>
              </p:cNvSpPr>
              <p:nvPr/>
            </p:nvSpPr>
            <p:spPr bwMode="auto">
              <a:xfrm>
                <a:off x="355" y="580"/>
                <a:ext cx="10" cy="8"/>
              </a:xfrm>
              <a:custGeom>
                <a:avLst/>
                <a:gdLst>
                  <a:gd name="T0" fmla="*/ 0 w 30"/>
                  <a:gd name="T1" fmla="*/ 0 h 25"/>
                  <a:gd name="T2" fmla="*/ 0 w 30"/>
                  <a:gd name="T3" fmla="*/ 0 h 25"/>
                  <a:gd name="T4" fmla="*/ 0 w 30"/>
                  <a:gd name="T5" fmla="*/ 0 h 25"/>
                  <a:gd name="T6" fmla="*/ 0 w 30"/>
                  <a:gd name="T7" fmla="*/ 0 h 25"/>
                  <a:gd name="T8" fmla="*/ 0 w 30"/>
                  <a:gd name="T9" fmla="*/ 0 h 25"/>
                  <a:gd name="T10" fmla="*/ 0 w 30"/>
                  <a:gd name="T11" fmla="*/ 0 h 25"/>
                  <a:gd name="T12" fmla="*/ 0 w 30"/>
                  <a:gd name="T13" fmla="*/ 0 h 25"/>
                  <a:gd name="T14" fmla="*/ 0 w 30"/>
                  <a:gd name="T15" fmla="*/ 0 h 25"/>
                  <a:gd name="T16" fmla="*/ 0 w 30"/>
                  <a:gd name="T17" fmla="*/ 0 h 25"/>
                  <a:gd name="T18" fmla="*/ 0 w 30"/>
                  <a:gd name="T19" fmla="*/ 0 h 25"/>
                  <a:gd name="T20" fmla="*/ 0 w 30"/>
                  <a:gd name="T21" fmla="*/ 0 h 25"/>
                  <a:gd name="T22" fmla="*/ 0 w 30"/>
                  <a:gd name="T23" fmla="*/ 0 h 25"/>
                  <a:gd name="T24" fmla="*/ 0 w 30"/>
                  <a:gd name="T25" fmla="*/ 0 h 2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" h="25">
                    <a:moveTo>
                      <a:pt x="30" y="1"/>
                    </a:moveTo>
                    <a:lnTo>
                      <a:pt x="5" y="25"/>
                    </a:lnTo>
                    <a:lnTo>
                      <a:pt x="3" y="25"/>
                    </a:lnTo>
                    <a:lnTo>
                      <a:pt x="0" y="24"/>
                    </a:lnTo>
                    <a:lnTo>
                      <a:pt x="13" y="14"/>
                    </a:lnTo>
                    <a:lnTo>
                      <a:pt x="14" y="14"/>
                    </a:lnTo>
                    <a:lnTo>
                      <a:pt x="15" y="14"/>
                    </a:lnTo>
                    <a:lnTo>
                      <a:pt x="19" y="12"/>
                    </a:lnTo>
                    <a:lnTo>
                      <a:pt x="22" y="8"/>
                    </a:lnTo>
                    <a:lnTo>
                      <a:pt x="24" y="5"/>
                    </a:lnTo>
                    <a:lnTo>
                      <a:pt x="26" y="1"/>
                    </a:lnTo>
                    <a:lnTo>
                      <a:pt x="28" y="0"/>
                    </a:lnTo>
                    <a:lnTo>
                      <a:pt x="30" y="1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6" name="Freeform 2225"/>
              <p:cNvSpPr>
                <a:spLocks noEditPoints="1"/>
              </p:cNvSpPr>
              <p:nvPr/>
            </p:nvSpPr>
            <p:spPr bwMode="auto">
              <a:xfrm>
                <a:off x="355" y="580"/>
                <a:ext cx="10" cy="8"/>
              </a:xfrm>
              <a:custGeom>
                <a:avLst/>
                <a:gdLst>
                  <a:gd name="T0" fmla="*/ 0 w 31"/>
                  <a:gd name="T1" fmla="*/ 0 h 26"/>
                  <a:gd name="T2" fmla="*/ 0 w 31"/>
                  <a:gd name="T3" fmla="*/ 0 h 26"/>
                  <a:gd name="T4" fmla="*/ 0 w 31"/>
                  <a:gd name="T5" fmla="*/ 0 h 26"/>
                  <a:gd name="T6" fmla="*/ 0 w 31"/>
                  <a:gd name="T7" fmla="*/ 0 h 26"/>
                  <a:gd name="T8" fmla="*/ 0 w 31"/>
                  <a:gd name="T9" fmla="*/ 0 h 26"/>
                  <a:gd name="T10" fmla="*/ 0 w 31"/>
                  <a:gd name="T11" fmla="*/ 0 h 26"/>
                  <a:gd name="T12" fmla="*/ 0 w 31"/>
                  <a:gd name="T13" fmla="*/ 0 h 26"/>
                  <a:gd name="T14" fmla="*/ 0 w 31"/>
                  <a:gd name="T15" fmla="*/ 0 h 26"/>
                  <a:gd name="T16" fmla="*/ 0 w 31"/>
                  <a:gd name="T17" fmla="*/ 0 h 26"/>
                  <a:gd name="T18" fmla="*/ 0 w 31"/>
                  <a:gd name="T19" fmla="*/ 0 h 26"/>
                  <a:gd name="T20" fmla="*/ 0 w 31"/>
                  <a:gd name="T21" fmla="*/ 0 h 26"/>
                  <a:gd name="T22" fmla="*/ 0 w 31"/>
                  <a:gd name="T23" fmla="*/ 0 h 26"/>
                  <a:gd name="T24" fmla="*/ 0 w 31"/>
                  <a:gd name="T25" fmla="*/ 0 h 26"/>
                  <a:gd name="T26" fmla="*/ 0 w 31"/>
                  <a:gd name="T27" fmla="*/ 0 h 26"/>
                  <a:gd name="T28" fmla="*/ 0 w 31"/>
                  <a:gd name="T29" fmla="*/ 0 h 2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1" h="26">
                    <a:moveTo>
                      <a:pt x="31" y="2"/>
                    </a:moveTo>
                    <a:lnTo>
                      <a:pt x="26" y="6"/>
                    </a:lnTo>
                    <a:lnTo>
                      <a:pt x="28" y="3"/>
                    </a:lnTo>
                    <a:lnTo>
                      <a:pt x="28" y="0"/>
                    </a:lnTo>
                    <a:lnTo>
                      <a:pt x="31" y="2"/>
                    </a:lnTo>
                    <a:close/>
                    <a:moveTo>
                      <a:pt x="17" y="14"/>
                    </a:moveTo>
                    <a:lnTo>
                      <a:pt x="5" y="26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13" y="15"/>
                    </a:lnTo>
                    <a:lnTo>
                      <a:pt x="15" y="15"/>
                    </a:lnTo>
                    <a:lnTo>
                      <a:pt x="17" y="15"/>
                    </a:lnTo>
                    <a:lnTo>
                      <a:pt x="17" y="14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7" name="Freeform 2226"/>
              <p:cNvSpPr>
                <a:spLocks noEditPoints="1"/>
              </p:cNvSpPr>
              <p:nvPr/>
            </p:nvSpPr>
            <p:spPr bwMode="auto">
              <a:xfrm>
                <a:off x="354" y="580"/>
                <a:ext cx="11" cy="8"/>
              </a:xfrm>
              <a:custGeom>
                <a:avLst/>
                <a:gdLst>
                  <a:gd name="T0" fmla="*/ 0 w 31"/>
                  <a:gd name="T1" fmla="*/ 0 h 25"/>
                  <a:gd name="T2" fmla="*/ 0 w 31"/>
                  <a:gd name="T3" fmla="*/ 0 h 25"/>
                  <a:gd name="T4" fmla="*/ 0 w 31"/>
                  <a:gd name="T5" fmla="*/ 0 h 25"/>
                  <a:gd name="T6" fmla="*/ 0 w 31"/>
                  <a:gd name="T7" fmla="*/ 0 h 25"/>
                  <a:gd name="T8" fmla="*/ 0 w 31"/>
                  <a:gd name="T9" fmla="*/ 0 h 25"/>
                  <a:gd name="T10" fmla="*/ 0 w 31"/>
                  <a:gd name="T11" fmla="*/ 0 h 25"/>
                  <a:gd name="T12" fmla="*/ 0 w 31"/>
                  <a:gd name="T13" fmla="*/ 0 h 25"/>
                  <a:gd name="T14" fmla="*/ 0 w 31"/>
                  <a:gd name="T15" fmla="*/ 0 h 25"/>
                  <a:gd name="T16" fmla="*/ 0 w 31"/>
                  <a:gd name="T17" fmla="*/ 0 h 25"/>
                  <a:gd name="T18" fmla="*/ 0 w 31"/>
                  <a:gd name="T19" fmla="*/ 0 h 25"/>
                  <a:gd name="T20" fmla="*/ 0 w 31"/>
                  <a:gd name="T21" fmla="*/ 0 h 25"/>
                  <a:gd name="T22" fmla="*/ 0 w 31"/>
                  <a:gd name="T23" fmla="*/ 0 h 2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1" h="25">
                    <a:moveTo>
                      <a:pt x="31" y="1"/>
                    </a:moveTo>
                    <a:lnTo>
                      <a:pt x="29" y="2"/>
                    </a:lnTo>
                    <a:lnTo>
                      <a:pt x="29" y="1"/>
                    </a:lnTo>
                    <a:lnTo>
                      <a:pt x="29" y="0"/>
                    </a:lnTo>
                    <a:lnTo>
                      <a:pt x="31" y="1"/>
                    </a:lnTo>
                    <a:close/>
                    <a:moveTo>
                      <a:pt x="16" y="15"/>
                    </a:moveTo>
                    <a:lnTo>
                      <a:pt x="3" y="25"/>
                    </a:lnTo>
                    <a:lnTo>
                      <a:pt x="1" y="25"/>
                    </a:lnTo>
                    <a:lnTo>
                      <a:pt x="0" y="25"/>
                    </a:lnTo>
                    <a:lnTo>
                      <a:pt x="11" y="15"/>
                    </a:lnTo>
                    <a:lnTo>
                      <a:pt x="14" y="15"/>
                    </a:lnTo>
                    <a:lnTo>
                      <a:pt x="16" y="15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8" name="Freeform 2227"/>
              <p:cNvSpPr>
                <a:spLocks noEditPoints="1"/>
              </p:cNvSpPr>
              <p:nvPr/>
            </p:nvSpPr>
            <p:spPr bwMode="auto">
              <a:xfrm>
                <a:off x="353" y="580"/>
                <a:ext cx="11" cy="8"/>
              </a:xfrm>
              <a:custGeom>
                <a:avLst/>
                <a:gdLst>
                  <a:gd name="T0" fmla="*/ 0 w 32"/>
                  <a:gd name="T1" fmla="*/ 0 h 25"/>
                  <a:gd name="T2" fmla="*/ 0 w 32"/>
                  <a:gd name="T3" fmla="*/ 0 h 25"/>
                  <a:gd name="T4" fmla="*/ 0 w 32"/>
                  <a:gd name="T5" fmla="*/ 0 h 25"/>
                  <a:gd name="T6" fmla="*/ 0 w 32"/>
                  <a:gd name="T7" fmla="*/ 0 h 25"/>
                  <a:gd name="T8" fmla="*/ 0 w 32"/>
                  <a:gd name="T9" fmla="*/ 0 h 25"/>
                  <a:gd name="T10" fmla="*/ 0 w 32"/>
                  <a:gd name="T11" fmla="*/ 0 h 25"/>
                  <a:gd name="T12" fmla="*/ 0 w 32"/>
                  <a:gd name="T13" fmla="*/ 0 h 25"/>
                  <a:gd name="T14" fmla="*/ 0 w 32"/>
                  <a:gd name="T15" fmla="*/ 0 h 25"/>
                  <a:gd name="T16" fmla="*/ 0 w 32"/>
                  <a:gd name="T17" fmla="*/ 0 h 25"/>
                  <a:gd name="T18" fmla="*/ 0 w 32"/>
                  <a:gd name="T19" fmla="*/ 0 h 25"/>
                  <a:gd name="T20" fmla="*/ 0 w 32"/>
                  <a:gd name="T21" fmla="*/ 0 h 25"/>
                  <a:gd name="T22" fmla="*/ 0 w 32"/>
                  <a:gd name="T23" fmla="*/ 0 h 2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2" h="25">
                    <a:moveTo>
                      <a:pt x="32" y="0"/>
                    </a:moveTo>
                    <a:lnTo>
                      <a:pt x="32" y="0"/>
                    </a:lnTo>
                    <a:close/>
                    <a:moveTo>
                      <a:pt x="17" y="15"/>
                    </a:moveTo>
                    <a:lnTo>
                      <a:pt x="4" y="25"/>
                    </a:lnTo>
                    <a:lnTo>
                      <a:pt x="3" y="25"/>
                    </a:lnTo>
                    <a:lnTo>
                      <a:pt x="0" y="24"/>
                    </a:lnTo>
                    <a:lnTo>
                      <a:pt x="11" y="14"/>
                    </a:lnTo>
                    <a:lnTo>
                      <a:pt x="14" y="15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99" name="Freeform 2228"/>
              <p:cNvSpPr>
                <a:spLocks/>
              </p:cNvSpPr>
              <p:nvPr/>
            </p:nvSpPr>
            <p:spPr bwMode="auto">
              <a:xfrm>
                <a:off x="353" y="584"/>
                <a:ext cx="5" cy="4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0 h 11"/>
                  <a:gd name="T4" fmla="*/ 0 w 16"/>
                  <a:gd name="T5" fmla="*/ 0 h 11"/>
                  <a:gd name="T6" fmla="*/ 0 w 16"/>
                  <a:gd name="T7" fmla="*/ 0 h 11"/>
                  <a:gd name="T8" fmla="*/ 0 w 16"/>
                  <a:gd name="T9" fmla="*/ 0 h 11"/>
                  <a:gd name="T10" fmla="*/ 0 w 16"/>
                  <a:gd name="T11" fmla="*/ 0 h 11"/>
                  <a:gd name="T12" fmla="*/ 0 w 16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11">
                    <a:moveTo>
                      <a:pt x="16" y="1"/>
                    </a:moveTo>
                    <a:lnTo>
                      <a:pt x="5" y="11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1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0" name="Freeform 2229"/>
              <p:cNvSpPr>
                <a:spLocks/>
              </p:cNvSpPr>
              <p:nvPr/>
            </p:nvSpPr>
            <p:spPr bwMode="auto">
              <a:xfrm>
                <a:off x="352" y="584"/>
                <a:ext cx="5" cy="4"/>
              </a:xfrm>
              <a:custGeom>
                <a:avLst/>
                <a:gdLst>
                  <a:gd name="T0" fmla="*/ 0 w 15"/>
                  <a:gd name="T1" fmla="*/ 0 h 10"/>
                  <a:gd name="T2" fmla="*/ 0 w 15"/>
                  <a:gd name="T3" fmla="*/ 0 h 10"/>
                  <a:gd name="T4" fmla="*/ 0 w 15"/>
                  <a:gd name="T5" fmla="*/ 0 h 10"/>
                  <a:gd name="T6" fmla="*/ 0 w 15"/>
                  <a:gd name="T7" fmla="*/ 0 h 10"/>
                  <a:gd name="T8" fmla="*/ 0 w 15"/>
                  <a:gd name="T9" fmla="*/ 0 h 10"/>
                  <a:gd name="T10" fmla="*/ 0 w 15"/>
                  <a:gd name="T11" fmla="*/ 0 h 10"/>
                  <a:gd name="T12" fmla="*/ 0 w 15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0">
                    <a:moveTo>
                      <a:pt x="15" y="0"/>
                    </a:moveTo>
                    <a:lnTo>
                      <a:pt x="4" y="10"/>
                    </a:lnTo>
                    <a:lnTo>
                      <a:pt x="2" y="10"/>
                    </a:lnTo>
                    <a:lnTo>
                      <a:pt x="0" y="9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1" name="Freeform 2230"/>
              <p:cNvSpPr>
                <a:spLocks/>
              </p:cNvSpPr>
              <p:nvPr/>
            </p:nvSpPr>
            <p:spPr bwMode="auto">
              <a:xfrm>
                <a:off x="352" y="584"/>
                <a:ext cx="4" cy="4"/>
              </a:xfrm>
              <a:custGeom>
                <a:avLst/>
                <a:gdLst>
                  <a:gd name="T0" fmla="*/ 0 w 14"/>
                  <a:gd name="T1" fmla="*/ 0 h 10"/>
                  <a:gd name="T2" fmla="*/ 0 w 14"/>
                  <a:gd name="T3" fmla="*/ 0 h 10"/>
                  <a:gd name="T4" fmla="*/ 0 w 14"/>
                  <a:gd name="T5" fmla="*/ 0 h 10"/>
                  <a:gd name="T6" fmla="*/ 0 w 14"/>
                  <a:gd name="T7" fmla="*/ 0 h 10"/>
                  <a:gd name="T8" fmla="*/ 0 w 14"/>
                  <a:gd name="T9" fmla="*/ 0 h 10"/>
                  <a:gd name="T10" fmla="*/ 0 w 14"/>
                  <a:gd name="T11" fmla="*/ 0 h 10"/>
                  <a:gd name="T12" fmla="*/ 0 w 14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" h="10">
                    <a:moveTo>
                      <a:pt x="14" y="0"/>
                    </a:moveTo>
                    <a:lnTo>
                      <a:pt x="3" y="10"/>
                    </a:lnTo>
                    <a:lnTo>
                      <a:pt x="1" y="9"/>
                    </a:lnTo>
                    <a:lnTo>
                      <a:pt x="0" y="9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2" name="Freeform 2231"/>
              <p:cNvSpPr>
                <a:spLocks/>
              </p:cNvSpPr>
              <p:nvPr/>
            </p:nvSpPr>
            <p:spPr bwMode="auto">
              <a:xfrm>
                <a:off x="351" y="584"/>
                <a:ext cx="5" cy="3"/>
              </a:xfrm>
              <a:custGeom>
                <a:avLst/>
                <a:gdLst>
                  <a:gd name="T0" fmla="*/ 0 w 15"/>
                  <a:gd name="T1" fmla="*/ 0 h 10"/>
                  <a:gd name="T2" fmla="*/ 0 w 15"/>
                  <a:gd name="T3" fmla="*/ 0 h 10"/>
                  <a:gd name="T4" fmla="*/ 0 w 15"/>
                  <a:gd name="T5" fmla="*/ 0 h 10"/>
                  <a:gd name="T6" fmla="*/ 0 w 15"/>
                  <a:gd name="T7" fmla="*/ 0 h 10"/>
                  <a:gd name="T8" fmla="*/ 0 w 15"/>
                  <a:gd name="T9" fmla="*/ 0 h 10"/>
                  <a:gd name="T10" fmla="*/ 0 w 15"/>
                  <a:gd name="T11" fmla="*/ 0 h 10"/>
                  <a:gd name="T12" fmla="*/ 0 w 15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0">
                    <a:moveTo>
                      <a:pt x="15" y="1"/>
                    </a:moveTo>
                    <a:lnTo>
                      <a:pt x="4" y="10"/>
                    </a:lnTo>
                    <a:lnTo>
                      <a:pt x="3" y="10"/>
                    </a:lnTo>
                    <a:lnTo>
                      <a:pt x="0" y="9"/>
                    </a:lnTo>
                    <a:lnTo>
                      <a:pt x="11" y="0"/>
                    </a:lnTo>
                    <a:lnTo>
                      <a:pt x="13" y="1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3" name="Freeform 2232"/>
              <p:cNvSpPr>
                <a:spLocks/>
              </p:cNvSpPr>
              <p:nvPr/>
            </p:nvSpPr>
            <p:spPr bwMode="auto">
              <a:xfrm>
                <a:off x="350" y="584"/>
                <a:ext cx="5" cy="3"/>
              </a:xfrm>
              <a:custGeom>
                <a:avLst/>
                <a:gdLst>
                  <a:gd name="T0" fmla="*/ 0 w 15"/>
                  <a:gd name="T1" fmla="*/ 0 h 10"/>
                  <a:gd name="T2" fmla="*/ 0 w 15"/>
                  <a:gd name="T3" fmla="*/ 0 h 10"/>
                  <a:gd name="T4" fmla="*/ 0 w 15"/>
                  <a:gd name="T5" fmla="*/ 0 h 10"/>
                  <a:gd name="T6" fmla="*/ 0 w 15"/>
                  <a:gd name="T7" fmla="*/ 0 h 10"/>
                  <a:gd name="T8" fmla="*/ 0 w 15"/>
                  <a:gd name="T9" fmla="*/ 0 h 10"/>
                  <a:gd name="T10" fmla="*/ 0 w 15"/>
                  <a:gd name="T11" fmla="*/ 0 h 10"/>
                  <a:gd name="T12" fmla="*/ 0 w 15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0">
                    <a:moveTo>
                      <a:pt x="15" y="1"/>
                    </a:moveTo>
                    <a:lnTo>
                      <a:pt x="5" y="10"/>
                    </a:lnTo>
                    <a:lnTo>
                      <a:pt x="2" y="9"/>
                    </a:lnTo>
                    <a:lnTo>
                      <a:pt x="0" y="9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4" name="Freeform 2233"/>
              <p:cNvSpPr>
                <a:spLocks/>
              </p:cNvSpPr>
              <p:nvPr/>
            </p:nvSpPr>
            <p:spPr bwMode="auto">
              <a:xfrm>
                <a:off x="350" y="583"/>
                <a:ext cx="4" cy="4"/>
              </a:xfrm>
              <a:custGeom>
                <a:avLst/>
                <a:gdLst>
                  <a:gd name="T0" fmla="*/ 0 w 14"/>
                  <a:gd name="T1" fmla="*/ 0 h 11"/>
                  <a:gd name="T2" fmla="*/ 0 w 14"/>
                  <a:gd name="T3" fmla="*/ 0 h 11"/>
                  <a:gd name="T4" fmla="*/ 0 w 14"/>
                  <a:gd name="T5" fmla="*/ 0 h 11"/>
                  <a:gd name="T6" fmla="*/ 0 w 14"/>
                  <a:gd name="T7" fmla="*/ 0 h 11"/>
                  <a:gd name="T8" fmla="*/ 0 w 14"/>
                  <a:gd name="T9" fmla="*/ 0 h 11"/>
                  <a:gd name="T10" fmla="*/ 0 w 14"/>
                  <a:gd name="T11" fmla="*/ 0 h 11"/>
                  <a:gd name="T12" fmla="*/ 0 w 14"/>
                  <a:gd name="T13" fmla="*/ 0 h 11"/>
                  <a:gd name="T14" fmla="*/ 0 w 14"/>
                  <a:gd name="T15" fmla="*/ 0 h 11"/>
                  <a:gd name="T16" fmla="*/ 0 w 14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" h="11">
                    <a:moveTo>
                      <a:pt x="14" y="2"/>
                    </a:moveTo>
                    <a:lnTo>
                      <a:pt x="3" y="11"/>
                    </a:lnTo>
                    <a:lnTo>
                      <a:pt x="2" y="11"/>
                    </a:lnTo>
                    <a:lnTo>
                      <a:pt x="1" y="11"/>
                    </a:lnTo>
                    <a:lnTo>
                      <a:pt x="0" y="11"/>
                    </a:lnTo>
                    <a:lnTo>
                      <a:pt x="10" y="0"/>
                    </a:lnTo>
                    <a:lnTo>
                      <a:pt x="11" y="2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5" name="Freeform 2234"/>
              <p:cNvSpPr>
                <a:spLocks/>
              </p:cNvSpPr>
              <p:nvPr/>
            </p:nvSpPr>
            <p:spPr bwMode="auto">
              <a:xfrm>
                <a:off x="349" y="583"/>
                <a:ext cx="4" cy="4"/>
              </a:xfrm>
              <a:custGeom>
                <a:avLst/>
                <a:gdLst>
                  <a:gd name="T0" fmla="*/ 0 w 13"/>
                  <a:gd name="T1" fmla="*/ 0 h 11"/>
                  <a:gd name="T2" fmla="*/ 0 w 13"/>
                  <a:gd name="T3" fmla="*/ 0 h 11"/>
                  <a:gd name="T4" fmla="*/ 0 w 13"/>
                  <a:gd name="T5" fmla="*/ 0 h 11"/>
                  <a:gd name="T6" fmla="*/ 0 w 13"/>
                  <a:gd name="T7" fmla="*/ 0 h 11"/>
                  <a:gd name="T8" fmla="*/ 0 w 13"/>
                  <a:gd name="T9" fmla="*/ 0 h 11"/>
                  <a:gd name="T10" fmla="*/ 0 w 13"/>
                  <a:gd name="T11" fmla="*/ 0 h 11"/>
                  <a:gd name="T12" fmla="*/ 0 w 13"/>
                  <a:gd name="T13" fmla="*/ 0 h 11"/>
                  <a:gd name="T14" fmla="*/ 0 w 13"/>
                  <a:gd name="T15" fmla="*/ 0 h 11"/>
                  <a:gd name="T16" fmla="*/ 0 w 13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" h="11">
                    <a:moveTo>
                      <a:pt x="13" y="2"/>
                    </a:moveTo>
                    <a:lnTo>
                      <a:pt x="3" y="11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2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6" name="Freeform 2235"/>
              <p:cNvSpPr>
                <a:spLocks/>
              </p:cNvSpPr>
              <p:nvPr/>
            </p:nvSpPr>
            <p:spPr bwMode="auto">
              <a:xfrm>
                <a:off x="348" y="583"/>
                <a:ext cx="5" cy="4"/>
              </a:xfrm>
              <a:custGeom>
                <a:avLst/>
                <a:gdLst>
                  <a:gd name="T0" fmla="*/ 0 w 15"/>
                  <a:gd name="T1" fmla="*/ 0 h 12"/>
                  <a:gd name="T2" fmla="*/ 0 w 15"/>
                  <a:gd name="T3" fmla="*/ 0 h 12"/>
                  <a:gd name="T4" fmla="*/ 0 w 15"/>
                  <a:gd name="T5" fmla="*/ 0 h 12"/>
                  <a:gd name="T6" fmla="*/ 0 w 15"/>
                  <a:gd name="T7" fmla="*/ 0 h 12"/>
                  <a:gd name="T8" fmla="*/ 0 w 15"/>
                  <a:gd name="T9" fmla="*/ 0 h 12"/>
                  <a:gd name="T10" fmla="*/ 0 w 15"/>
                  <a:gd name="T11" fmla="*/ 0 h 12"/>
                  <a:gd name="T12" fmla="*/ 0 w 15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5" y="12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11" y="0"/>
                    </a:lnTo>
                    <a:lnTo>
                      <a:pt x="13" y="1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7" name="Freeform 2236"/>
              <p:cNvSpPr>
                <a:spLocks/>
              </p:cNvSpPr>
              <p:nvPr/>
            </p:nvSpPr>
            <p:spPr bwMode="auto">
              <a:xfrm>
                <a:off x="347" y="583"/>
                <a:ext cx="5" cy="4"/>
              </a:xfrm>
              <a:custGeom>
                <a:avLst/>
                <a:gdLst>
                  <a:gd name="T0" fmla="*/ 0 w 15"/>
                  <a:gd name="T1" fmla="*/ 0 h 12"/>
                  <a:gd name="T2" fmla="*/ 0 w 15"/>
                  <a:gd name="T3" fmla="*/ 0 h 12"/>
                  <a:gd name="T4" fmla="*/ 0 w 15"/>
                  <a:gd name="T5" fmla="*/ 0 h 12"/>
                  <a:gd name="T6" fmla="*/ 0 w 15"/>
                  <a:gd name="T7" fmla="*/ 0 h 12"/>
                  <a:gd name="T8" fmla="*/ 0 w 15"/>
                  <a:gd name="T9" fmla="*/ 0 h 12"/>
                  <a:gd name="T10" fmla="*/ 0 w 15"/>
                  <a:gd name="T11" fmla="*/ 0 h 12"/>
                  <a:gd name="T12" fmla="*/ 0 w 15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2">
                    <a:moveTo>
                      <a:pt x="15" y="2"/>
                    </a:moveTo>
                    <a:lnTo>
                      <a:pt x="5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11" y="0"/>
                    </a:lnTo>
                    <a:lnTo>
                      <a:pt x="13" y="1"/>
                    </a:ln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8" name="Freeform 2237"/>
              <p:cNvSpPr>
                <a:spLocks/>
              </p:cNvSpPr>
              <p:nvPr/>
            </p:nvSpPr>
            <p:spPr bwMode="auto">
              <a:xfrm>
                <a:off x="347" y="583"/>
                <a:ext cx="5" cy="4"/>
              </a:xfrm>
              <a:custGeom>
                <a:avLst/>
                <a:gdLst>
                  <a:gd name="T0" fmla="*/ 0 w 15"/>
                  <a:gd name="T1" fmla="*/ 0 h 12"/>
                  <a:gd name="T2" fmla="*/ 0 w 15"/>
                  <a:gd name="T3" fmla="*/ 0 h 12"/>
                  <a:gd name="T4" fmla="*/ 0 w 15"/>
                  <a:gd name="T5" fmla="*/ 0 h 12"/>
                  <a:gd name="T6" fmla="*/ 0 w 15"/>
                  <a:gd name="T7" fmla="*/ 0 h 12"/>
                  <a:gd name="T8" fmla="*/ 0 w 15"/>
                  <a:gd name="T9" fmla="*/ 0 h 12"/>
                  <a:gd name="T10" fmla="*/ 0 w 15"/>
                  <a:gd name="T11" fmla="*/ 0 h 12"/>
                  <a:gd name="T12" fmla="*/ 0 w 15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2">
                    <a:moveTo>
                      <a:pt x="15" y="1"/>
                    </a:moveTo>
                    <a:lnTo>
                      <a:pt x="4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5" y="1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09" name="Freeform 2238"/>
              <p:cNvSpPr>
                <a:spLocks/>
              </p:cNvSpPr>
              <p:nvPr/>
            </p:nvSpPr>
            <p:spPr bwMode="auto">
              <a:xfrm>
                <a:off x="346" y="582"/>
                <a:ext cx="5" cy="5"/>
              </a:xfrm>
              <a:custGeom>
                <a:avLst/>
                <a:gdLst>
                  <a:gd name="T0" fmla="*/ 0 w 16"/>
                  <a:gd name="T1" fmla="*/ 0 h 13"/>
                  <a:gd name="T2" fmla="*/ 0 w 16"/>
                  <a:gd name="T3" fmla="*/ 0 h 13"/>
                  <a:gd name="T4" fmla="*/ 0 w 16"/>
                  <a:gd name="T5" fmla="*/ 0 h 13"/>
                  <a:gd name="T6" fmla="*/ 0 w 16"/>
                  <a:gd name="T7" fmla="*/ 0 h 13"/>
                  <a:gd name="T8" fmla="*/ 0 w 16"/>
                  <a:gd name="T9" fmla="*/ 0 h 13"/>
                  <a:gd name="T10" fmla="*/ 0 w 16"/>
                  <a:gd name="T11" fmla="*/ 0 h 13"/>
                  <a:gd name="T12" fmla="*/ 0 w 16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13">
                    <a:moveTo>
                      <a:pt x="16" y="1"/>
                    </a:moveTo>
                    <a:lnTo>
                      <a:pt x="5" y="13"/>
                    </a:lnTo>
                    <a:lnTo>
                      <a:pt x="3" y="13"/>
                    </a:lnTo>
                    <a:lnTo>
                      <a:pt x="0" y="11"/>
                    </a:lnTo>
                    <a:lnTo>
                      <a:pt x="13" y="0"/>
                    </a:lnTo>
                    <a:lnTo>
                      <a:pt x="15" y="1"/>
                    </a:lnTo>
                    <a:lnTo>
                      <a:pt x="16" y="1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0" name="Freeform 2239"/>
              <p:cNvSpPr>
                <a:spLocks/>
              </p:cNvSpPr>
              <p:nvPr/>
            </p:nvSpPr>
            <p:spPr bwMode="auto">
              <a:xfrm>
                <a:off x="345" y="582"/>
                <a:ext cx="6" cy="5"/>
              </a:xfrm>
              <a:custGeom>
                <a:avLst/>
                <a:gdLst>
                  <a:gd name="T0" fmla="*/ 0 w 18"/>
                  <a:gd name="T1" fmla="*/ 0 h 14"/>
                  <a:gd name="T2" fmla="*/ 0 w 18"/>
                  <a:gd name="T3" fmla="*/ 0 h 14"/>
                  <a:gd name="T4" fmla="*/ 0 w 18"/>
                  <a:gd name="T5" fmla="*/ 0 h 14"/>
                  <a:gd name="T6" fmla="*/ 0 w 18"/>
                  <a:gd name="T7" fmla="*/ 0 h 14"/>
                  <a:gd name="T8" fmla="*/ 0 w 18"/>
                  <a:gd name="T9" fmla="*/ 0 h 14"/>
                  <a:gd name="T10" fmla="*/ 0 w 18"/>
                  <a:gd name="T11" fmla="*/ 0 h 14"/>
                  <a:gd name="T12" fmla="*/ 0 w 18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14">
                    <a:moveTo>
                      <a:pt x="18" y="2"/>
                    </a:moveTo>
                    <a:lnTo>
                      <a:pt x="6" y="14"/>
                    </a:lnTo>
                    <a:lnTo>
                      <a:pt x="3" y="12"/>
                    </a:lnTo>
                    <a:lnTo>
                      <a:pt x="0" y="12"/>
                    </a:lnTo>
                    <a:lnTo>
                      <a:pt x="15" y="0"/>
                    </a:lnTo>
                    <a:lnTo>
                      <a:pt x="16" y="1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1" name="Freeform 2240"/>
              <p:cNvSpPr>
                <a:spLocks/>
              </p:cNvSpPr>
              <p:nvPr/>
            </p:nvSpPr>
            <p:spPr bwMode="auto">
              <a:xfrm>
                <a:off x="344" y="582"/>
                <a:ext cx="6" cy="4"/>
              </a:xfrm>
              <a:custGeom>
                <a:avLst/>
                <a:gdLst>
                  <a:gd name="T0" fmla="*/ 0 w 18"/>
                  <a:gd name="T1" fmla="*/ 0 h 13"/>
                  <a:gd name="T2" fmla="*/ 0 w 18"/>
                  <a:gd name="T3" fmla="*/ 0 h 13"/>
                  <a:gd name="T4" fmla="*/ 0 w 18"/>
                  <a:gd name="T5" fmla="*/ 0 h 13"/>
                  <a:gd name="T6" fmla="*/ 0 w 18"/>
                  <a:gd name="T7" fmla="*/ 0 h 13"/>
                  <a:gd name="T8" fmla="*/ 0 w 18"/>
                  <a:gd name="T9" fmla="*/ 0 h 13"/>
                  <a:gd name="T10" fmla="*/ 0 w 18"/>
                  <a:gd name="T11" fmla="*/ 0 h 13"/>
                  <a:gd name="T12" fmla="*/ 0 w 18"/>
                  <a:gd name="T13" fmla="*/ 0 h 13"/>
                  <a:gd name="T14" fmla="*/ 0 w 18"/>
                  <a:gd name="T15" fmla="*/ 0 h 13"/>
                  <a:gd name="T16" fmla="*/ 0 w 18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" h="13">
                    <a:moveTo>
                      <a:pt x="18" y="2"/>
                    </a:moveTo>
                    <a:lnTo>
                      <a:pt x="5" y="13"/>
                    </a:lnTo>
                    <a:lnTo>
                      <a:pt x="3" y="13"/>
                    </a:lnTo>
                    <a:lnTo>
                      <a:pt x="1" y="13"/>
                    </a:lnTo>
                    <a:lnTo>
                      <a:pt x="0" y="13"/>
                    </a:lnTo>
                    <a:lnTo>
                      <a:pt x="16" y="0"/>
                    </a:lnTo>
                    <a:lnTo>
                      <a:pt x="17" y="1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2" name="Freeform 2241"/>
              <p:cNvSpPr>
                <a:spLocks/>
              </p:cNvSpPr>
              <p:nvPr/>
            </p:nvSpPr>
            <p:spPr bwMode="auto">
              <a:xfrm>
                <a:off x="343" y="581"/>
                <a:ext cx="7" cy="6"/>
              </a:xfrm>
              <a:custGeom>
                <a:avLst/>
                <a:gdLst>
                  <a:gd name="T0" fmla="*/ 0 w 21"/>
                  <a:gd name="T1" fmla="*/ 0 h 17"/>
                  <a:gd name="T2" fmla="*/ 0 w 21"/>
                  <a:gd name="T3" fmla="*/ 0 h 17"/>
                  <a:gd name="T4" fmla="*/ 0 w 21"/>
                  <a:gd name="T5" fmla="*/ 0 h 17"/>
                  <a:gd name="T6" fmla="*/ 0 w 21"/>
                  <a:gd name="T7" fmla="*/ 0 h 17"/>
                  <a:gd name="T8" fmla="*/ 0 w 21"/>
                  <a:gd name="T9" fmla="*/ 0 h 17"/>
                  <a:gd name="T10" fmla="*/ 0 w 21"/>
                  <a:gd name="T11" fmla="*/ 0 h 17"/>
                  <a:gd name="T12" fmla="*/ 0 w 21"/>
                  <a:gd name="T13" fmla="*/ 0 h 17"/>
                  <a:gd name="T14" fmla="*/ 0 w 21"/>
                  <a:gd name="T15" fmla="*/ 0 h 17"/>
                  <a:gd name="T16" fmla="*/ 0 w 21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17">
                    <a:moveTo>
                      <a:pt x="21" y="3"/>
                    </a:moveTo>
                    <a:lnTo>
                      <a:pt x="6" y="15"/>
                    </a:lnTo>
                    <a:lnTo>
                      <a:pt x="5" y="15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17" y="0"/>
                    </a:lnTo>
                    <a:lnTo>
                      <a:pt x="20" y="2"/>
                    </a:lnTo>
                    <a:lnTo>
                      <a:pt x="21" y="3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3" name="Freeform 2242"/>
              <p:cNvSpPr>
                <a:spLocks/>
              </p:cNvSpPr>
              <p:nvPr/>
            </p:nvSpPr>
            <p:spPr bwMode="auto">
              <a:xfrm>
                <a:off x="342" y="581"/>
                <a:ext cx="7" cy="6"/>
              </a:xfrm>
              <a:custGeom>
                <a:avLst/>
                <a:gdLst>
                  <a:gd name="T0" fmla="*/ 0 w 23"/>
                  <a:gd name="T1" fmla="*/ 0 h 19"/>
                  <a:gd name="T2" fmla="*/ 0 w 23"/>
                  <a:gd name="T3" fmla="*/ 0 h 19"/>
                  <a:gd name="T4" fmla="*/ 0 w 23"/>
                  <a:gd name="T5" fmla="*/ 0 h 19"/>
                  <a:gd name="T6" fmla="*/ 0 w 23"/>
                  <a:gd name="T7" fmla="*/ 0 h 19"/>
                  <a:gd name="T8" fmla="*/ 0 w 23"/>
                  <a:gd name="T9" fmla="*/ 0 h 19"/>
                  <a:gd name="T10" fmla="*/ 0 w 23"/>
                  <a:gd name="T11" fmla="*/ 0 h 19"/>
                  <a:gd name="T12" fmla="*/ 0 w 23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" h="19">
                    <a:moveTo>
                      <a:pt x="23" y="3"/>
                    </a:moveTo>
                    <a:lnTo>
                      <a:pt x="7" y="16"/>
                    </a:lnTo>
                    <a:lnTo>
                      <a:pt x="3" y="18"/>
                    </a:lnTo>
                    <a:lnTo>
                      <a:pt x="0" y="19"/>
                    </a:lnTo>
                    <a:lnTo>
                      <a:pt x="19" y="0"/>
                    </a:lnTo>
                    <a:lnTo>
                      <a:pt x="20" y="1"/>
                    </a:lnTo>
                    <a:lnTo>
                      <a:pt x="23" y="3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4" name="Freeform 2243"/>
              <p:cNvSpPr>
                <a:spLocks/>
              </p:cNvSpPr>
              <p:nvPr/>
            </p:nvSpPr>
            <p:spPr bwMode="auto">
              <a:xfrm>
                <a:off x="340" y="580"/>
                <a:ext cx="8" cy="7"/>
              </a:xfrm>
              <a:custGeom>
                <a:avLst/>
                <a:gdLst>
                  <a:gd name="T0" fmla="*/ 0 w 24"/>
                  <a:gd name="T1" fmla="*/ 0 h 20"/>
                  <a:gd name="T2" fmla="*/ 0 w 24"/>
                  <a:gd name="T3" fmla="*/ 0 h 20"/>
                  <a:gd name="T4" fmla="*/ 0 w 24"/>
                  <a:gd name="T5" fmla="*/ 0 h 20"/>
                  <a:gd name="T6" fmla="*/ 0 w 24"/>
                  <a:gd name="T7" fmla="*/ 0 h 20"/>
                  <a:gd name="T8" fmla="*/ 0 w 24"/>
                  <a:gd name="T9" fmla="*/ 0 h 20"/>
                  <a:gd name="T10" fmla="*/ 0 w 24"/>
                  <a:gd name="T11" fmla="*/ 0 h 20"/>
                  <a:gd name="T12" fmla="*/ 0 w 24"/>
                  <a:gd name="T13" fmla="*/ 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20">
                    <a:moveTo>
                      <a:pt x="24" y="2"/>
                    </a:moveTo>
                    <a:lnTo>
                      <a:pt x="7" y="19"/>
                    </a:lnTo>
                    <a:lnTo>
                      <a:pt x="4" y="20"/>
                    </a:lnTo>
                    <a:lnTo>
                      <a:pt x="0" y="20"/>
                    </a:lnTo>
                    <a:lnTo>
                      <a:pt x="22" y="0"/>
                    </a:lnTo>
                    <a:lnTo>
                      <a:pt x="23" y="1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5" name="Freeform 2244"/>
              <p:cNvSpPr>
                <a:spLocks/>
              </p:cNvSpPr>
              <p:nvPr/>
            </p:nvSpPr>
            <p:spPr bwMode="auto">
              <a:xfrm>
                <a:off x="340" y="580"/>
                <a:ext cx="8" cy="7"/>
              </a:xfrm>
              <a:custGeom>
                <a:avLst/>
                <a:gdLst>
                  <a:gd name="T0" fmla="*/ 0 w 25"/>
                  <a:gd name="T1" fmla="*/ 0 h 22"/>
                  <a:gd name="T2" fmla="*/ 0 w 25"/>
                  <a:gd name="T3" fmla="*/ 0 h 22"/>
                  <a:gd name="T4" fmla="*/ 0 w 25"/>
                  <a:gd name="T5" fmla="*/ 0 h 22"/>
                  <a:gd name="T6" fmla="*/ 0 w 25"/>
                  <a:gd name="T7" fmla="*/ 0 h 22"/>
                  <a:gd name="T8" fmla="*/ 0 w 25"/>
                  <a:gd name="T9" fmla="*/ 0 h 22"/>
                  <a:gd name="T10" fmla="*/ 0 w 25"/>
                  <a:gd name="T11" fmla="*/ 0 h 22"/>
                  <a:gd name="T12" fmla="*/ 0 w 25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22">
                    <a:moveTo>
                      <a:pt x="25" y="2"/>
                    </a:moveTo>
                    <a:lnTo>
                      <a:pt x="6" y="21"/>
                    </a:lnTo>
                    <a:lnTo>
                      <a:pt x="2" y="21"/>
                    </a:lnTo>
                    <a:lnTo>
                      <a:pt x="0" y="22"/>
                    </a:lnTo>
                    <a:lnTo>
                      <a:pt x="23" y="0"/>
                    </a:lnTo>
                    <a:lnTo>
                      <a:pt x="24" y="1"/>
                    </a:lnTo>
                    <a:lnTo>
                      <a:pt x="25" y="2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6" name="Freeform 2245"/>
              <p:cNvSpPr>
                <a:spLocks/>
              </p:cNvSpPr>
              <p:nvPr/>
            </p:nvSpPr>
            <p:spPr bwMode="auto">
              <a:xfrm>
                <a:off x="338" y="580"/>
                <a:ext cx="10" cy="8"/>
              </a:xfrm>
              <a:custGeom>
                <a:avLst/>
                <a:gdLst>
                  <a:gd name="T0" fmla="*/ 0 w 28"/>
                  <a:gd name="T1" fmla="*/ 0 h 24"/>
                  <a:gd name="T2" fmla="*/ 0 w 28"/>
                  <a:gd name="T3" fmla="*/ 0 h 24"/>
                  <a:gd name="T4" fmla="*/ 0 w 28"/>
                  <a:gd name="T5" fmla="*/ 0 h 24"/>
                  <a:gd name="T6" fmla="*/ 0 w 28"/>
                  <a:gd name="T7" fmla="*/ 0 h 24"/>
                  <a:gd name="T8" fmla="*/ 0 w 28"/>
                  <a:gd name="T9" fmla="*/ 0 h 24"/>
                  <a:gd name="T10" fmla="*/ 0 w 28"/>
                  <a:gd name="T11" fmla="*/ 0 h 24"/>
                  <a:gd name="T12" fmla="*/ 0 w 28"/>
                  <a:gd name="T13" fmla="*/ 0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24">
                    <a:moveTo>
                      <a:pt x="28" y="2"/>
                    </a:moveTo>
                    <a:lnTo>
                      <a:pt x="6" y="22"/>
                    </a:lnTo>
                    <a:lnTo>
                      <a:pt x="4" y="23"/>
                    </a:lnTo>
                    <a:lnTo>
                      <a:pt x="0" y="24"/>
                    </a:lnTo>
                    <a:lnTo>
                      <a:pt x="26" y="0"/>
                    </a:lnTo>
                    <a:lnTo>
                      <a:pt x="27" y="1"/>
                    </a:lnTo>
                    <a:lnTo>
                      <a:pt x="28" y="2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7" name="Freeform 2246"/>
              <p:cNvSpPr>
                <a:spLocks/>
              </p:cNvSpPr>
              <p:nvPr/>
            </p:nvSpPr>
            <p:spPr bwMode="auto">
              <a:xfrm>
                <a:off x="337" y="579"/>
                <a:ext cx="10" cy="9"/>
              </a:xfrm>
              <a:custGeom>
                <a:avLst/>
                <a:gdLst>
                  <a:gd name="T0" fmla="*/ 0 w 30"/>
                  <a:gd name="T1" fmla="*/ 0 h 25"/>
                  <a:gd name="T2" fmla="*/ 0 w 30"/>
                  <a:gd name="T3" fmla="*/ 0 h 25"/>
                  <a:gd name="T4" fmla="*/ 0 w 30"/>
                  <a:gd name="T5" fmla="*/ 0 h 25"/>
                  <a:gd name="T6" fmla="*/ 0 w 30"/>
                  <a:gd name="T7" fmla="*/ 0 h 25"/>
                  <a:gd name="T8" fmla="*/ 0 w 30"/>
                  <a:gd name="T9" fmla="*/ 0 h 25"/>
                  <a:gd name="T10" fmla="*/ 0 w 30"/>
                  <a:gd name="T11" fmla="*/ 0 h 25"/>
                  <a:gd name="T12" fmla="*/ 0 w 30"/>
                  <a:gd name="T13" fmla="*/ 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25">
                    <a:moveTo>
                      <a:pt x="30" y="2"/>
                    </a:moveTo>
                    <a:lnTo>
                      <a:pt x="7" y="24"/>
                    </a:lnTo>
                    <a:lnTo>
                      <a:pt x="3" y="25"/>
                    </a:lnTo>
                    <a:lnTo>
                      <a:pt x="0" y="25"/>
                    </a:lnTo>
                    <a:lnTo>
                      <a:pt x="28" y="0"/>
                    </a:lnTo>
                    <a:lnTo>
                      <a:pt x="29" y="1"/>
                    </a:lnTo>
                    <a:lnTo>
                      <a:pt x="30" y="2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8" name="Freeform 2247"/>
              <p:cNvSpPr>
                <a:spLocks/>
              </p:cNvSpPr>
              <p:nvPr/>
            </p:nvSpPr>
            <p:spPr bwMode="auto">
              <a:xfrm>
                <a:off x="336" y="579"/>
                <a:ext cx="11" cy="9"/>
              </a:xfrm>
              <a:custGeom>
                <a:avLst/>
                <a:gdLst>
                  <a:gd name="T0" fmla="*/ 0 w 33"/>
                  <a:gd name="T1" fmla="*/ 0 h 28"/>
                  <a:gd name="T2" fmla="*/ 0 w 33"/>
                  <a:gd name="T3" fmla="*/ 0 h 28"/>
                  <a:gd name="T4" fmla="*/ 0 w 33"/>
                  <a:gd name="T5" fmla="*/ 0 h 28"/>
                  <a:gd name="T6" fmla="*/ 0 w 33"/>
                  <a:gd name="T7" fmla="*/ 0 h 28"/>
                  <a:gd name="T8" fmla="*/ 0 w 33"/>
                  <a:gd name="T9" fmla="*/ 0 h 28"/>
                  <a:gd name="T10" fmla="*/ 0 w 33"/>
                  <a:gd name="T11" fmla="*/ 0 h 28"/>
                  <a:gd name="T12" fmla="*/ 0 w 33"/>
                  <a:gd name="T13" fmla="*/ 0 h 28"/>
                  <a:gd name="T14" fmla="*/ 0 w 33"/>
                  <a:gd name="T15" fmla="*/ 0 h 28"/>
                  <a:gd name="T16" fmla="*/ 0 w 33"/>
                  <a:gd name="T17" fmla="*/ 0 h 28"/>
                  <a:gd name="T18" fmla="*/ 0 w 33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3" h="28">
                    <a:moveTo>
                      <a:pt x="33" y="3"/>
                    </a:moveTo>
                    <a:lnTo>
                      <a:pt x="7" y="27"/>
                    </a:lnTo>
                    <a:lnTo>
                      <a:pt x="4" y="27"/>
                    </a:lnTo>
                    <a:lnTo>
                      <a:pt x="0" y="28"/>
                    </a:lnTo>
                    <a:lnTo>
                      <a:pt x="18" y="12"/>
                    </a:lnTo>
                    <a:lnTo>
                      <a:pt x="19" y="12"/>
                    </a:lnTo>
                    <a:lnTo>
                      <a:pt x="19" y="11"/>
                    </a:lnTo>
                    <a:lnTo>
                      <a:pt x="30" y="0"/>
                    </a:lnTo>
                    <a:lnTo>
                      <a:pt x="32" y="2"/>
                    </a:lnTo>
                    <a:lnTo>
                      <a:pt x="33" y="3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19" name="Freeform 2248"/>
              <p:cNvSpPr>
                <a:spLocks/>
              </p:cNvSpPr>
              <p:nvPr/>
            </p:nvSpPr>
            <p:spPr bwMode="auto">
              <a:xfrm>
                <a:off x="335" y="578"/>
                <a:ext cx="12" cy="10"/>
              </a:xfrm>
              <a:custGeom>
                <a:avLst/>
                <a:gdLst>
                  <a:gd name="T0" fmla="*/ 0 w 35"/>
                  <a:gd name="T1" fmla="*/ 0 h 29"/>
                  <a:gd name="T2" fmla="*/ 0 w 35"/>
                  <a:gd name="T3" fmla="*/ 0 h 29"/>
                  <a:gd name="T4" fmla="*/ 0 w 35"/>
                  <a:gd name="T5" fmla="*/ 0 h 29"/>
                  <a:gd name="T6" fmla="*/ 0 w 35"/>
                  <a:gd name="T7" fmla="*/ 0 h 29"/>
                  <a:gd name="T8" fmla="*/ 0 w 35"/>
                  <a:gd name="T9" fmla="*/ 0 h 29"/>
                  <a:gd name="T10" fmla="*/ 0 w 35"/>
                  <a:gd name="T11" fmla="*/ 0 h 29"/>
                  <a:gd name="T12" fmla="*/ 0 w 35"/>
                  <a:gd name="T13" fmla="*/ 0 h 29"/>
                  <a:gd name="T14" fmla="*/ 0 w 35"/>
                  <a:gd name="T15" fmla="*/ 0 h 29"/>
                  <a:gd name="T16" fmla="*/ 0 w 35"/>
                  <a:gd name="T17" fmla="*/ 0 h 29"/>
                  <a:gd name="T18" fmla="*/ 0 w 35"/>
                  <a:gd name="T19" fmla="*/ 0 h 29"/>
                  <a:gd name="T20" fmla="*/ 0 w 35"/>
                  <a:gd name="T21" fmla="*/ 0 h 29"/>
                  <a:gd name="T22" fmla="*/ 0 w 35"/>
                  <a:gd name="T23" fmla="*/ 0 h 29"/>
                  <a:gd name="T24" fmla="*/ 0 w 35"/>
                  <a:gd name="T25" fmla="*/ 0 h 29"/>
                  <a:gd name="T26" fmla="*/ 0 w 35"/>
                  <a:gd name="T27" fmla="*/ 0 h 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5" h="29">
                    <a:moveTo>
                      <a:pt x="35" y="3"/>
                    </a:moveTo>
                    <a:lnTo>
                      <a:pt x="7" y="28"/>
                    </a:lnTo>
                    <a:lnTo>
                      <a:pt x="3" y="29"/>
                    </a:lnTo>
                    <a:lnTo>
                      <a:pt x="0" y="29"/>
                    </a:lnTo>
                    <a:lnTo>
                      <a:pt x="16" y="14"/>
                    </a:lnTo>
                    <a:lnTo>
                      <a:pt x="18" y="14"/>
                    </a:lnTo>
                    <a:lnTo>
                      <a:pt x="20" y="13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23" y="11"/>
                    </a:lnTo>
                    <a:lnTo>
                      <a:pt x="23" y="8"/>
                    </a:lnTo>
                    <a:lnTo>
                      <a:pt x="32" y="0"/>
                    </a:lnTo>
                    <a:lnTo>
                      <a:pt x="33" y="1"/>
                    </a:lnTo>
                    <a:lnTo>
                      <a:pt x="35" y="3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0" name="Freeform 2249"/>
              <p:cNvSpPr>
                <a:spLocks noEditPoints="1"/>
              </p:cNvSpPr>
              <p:nvPr/>
            </p:nvSpPr>
            <p:spPr bwMode="auto">
              <a:xfrm>
                <a:off x="334" y="578"/>
                <a:ext cx="12" cy="10"/>
              </a:xfrm>
              <a:custGeom>
                <a:avLst/>
                <a:gdLst>
                  <a:gd name="T0" fmla="*/ 0 w 37"/>
                  <a:gd name="T1" fmla="*/ 0 h 32"/>
                  <a:gd name="T2" fmla="*/ 0 w 37"/>
                  <a:gd name="T3" fmla="*/ 0 h 32"/>
                  <a:gd name="T4" fmla="*/ 0 w 37"/>
                  <a:gd name="T5" fmla="*/ 0 h 32"/>
                  <a:gd name="T6" fmla="*/ 0 w 37"/>
                  <a:gd name="T7" fmla="*/ 0 h 32"/>
                  <a:gd name="T8" fmla="*/ 0 w 37"/>
                  <a:gd name="T9" fmla="*/ 0 h 32"/>
                  <a:gd name="T10" fmla="*/ 0 w 37"/>
                  <a:gd name="T11" fmla="*/ 0 h 32"/>
                  <a:gd name="T12" fmla="*/ 0 w 37"/>
                  <a:gd name="T13" fmla="*/ 0 h 32"/>
                  <a:gd name="T14" fmla="*/ 0 w 37"/>
                  <a:gd name="T15" fmla="*/ 0 h 32"/>
                  <a:gd name="T16" fmla="*/ 0 w 37"/>
                  <a:gd name="T17" fmla="*/ 0 h 32"/>
                  <a:gd name="T18" fmla="*/ 0 w 37"/>
                  <a:gd name="T19" fmla="*/ 0 h 32"/>
                  <a:gd name="T20" fmla="*/ 0 w 37"/>
                  <a:gd name="T21" fmla="*/ 0 h 32"/>
                  <a:gd name="T22" fmla="*/ 0 w 37"/>
                  <a:gd name="T23" fmla="*/ 0 h 32"/>
                  <a:gd name="T24" fmla="*/ 0 w 37"/>
                  <a:gd name="T25" fmla="*/ 0 h 32"/>
                  <a:gd name="T26" fmla="*/ 0 w 37"/>
                  <a:gd name="T27" fmla="*/ 0 h 32"/>
                  <a:gd name="T28" fmla="*/ 0 w 37"/>
                  <a:gd name="T29" fmla="*/ 0 h 32"/>
                  <a:gd name="T30" fmla="*/ 0 w 37"/>
                  <a:gd name="T31" fmla="*/ 0 h 32"/>
                  <a:gd name="T32" fmla="*/ 0 w 37"/>
                  <a:gd name="T33" fmla="*/ 0 h 32"/>
                  <a:gd name="T34" fmla="*/ 0 w 37"/>
                  <a:gd name="T35" fmla="*/ 0 h 3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7" h="32">
                    <a:moveTo>
                      <a:pt x="37" y="3"/>
                    </a:moveTo>
                    <a:lnTo>
                      <a:pt x="26" y="14"/>
                    </a:lnTo>
                    <a:lnTo>
                      <a:pt x="27" y="12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6" y="9"/>
                    </a:lnTo>
                    <a:lnTo>
                      <a:pt x="35" y="0"/>
                    </a:lnTo>
                    <a:lnTo>
                      <a:pt x="36" y="2"/>
                    </a:lnTo>
                    <a:lnTo>
                      <a:pt x="37" y="3"/>
                    </a:lnTo>
                    <a:close/>
                    <a:moveTo>
                      <a:pt x="25" y="15"/>
                    </a:moveTo>
                    <a:lnTo>
                      <a:pt x="7" y="31"/>
                    </a:lnTo>
                    <a:lnTo>
                      <a:pt x="4" y="31"/>
                    </a:lnTo>
                    <a:lnTo>
                      <a:pt x="0" y="32"/>
                    </a:lnTo>
                    <a:lnTo>
                      <a:pt x="17" y="17"/>
                    </a:lnTo>
                    <a:lnTo>
                      <a:pt x="20" y="16"/>
                    </a:lnTo>
                    <a:lnTo>
                      <a:pt x="24" y="15"/>
                    </a:lnTo>
                    <a:lnTo>
                      <a:pt x="25" y="15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1" name="Freeform 2250"/>
              <p:cNvSpPr>
                <a:spLocks noEditPoints="1"/>
              </p:cNvSpPr>
              <p:nvPr/>
            </p:nvSpPr>
            <p:spPr bwMode="auto">
              <a:xfrm>
                <a:off x="333" y="577"/>
                <a:ext cx="13" cy="11"/>
              </a:xfrm>
              <a:custGeom>
                <a:avLst/>
                <a:gdLst>
                  <a:gd name="T0" fmla="*/ 0 w 38"/>
                  <a:gd name="T1" fmla="*/ 0 h 33"/>
                  <a:gd name="T2" fmla="*/ 0 w 38"/>
                  <a:gd name="T3" fmla="*/ 0 h 33"/>
                  <a:gd name="T4" fmla="*/ 0 w 38"/>
                  <a:gd name="T5" fmla="*/ 0 h 33"/>
                  <a:gd name="T6" fmla="*/ 0 w 38"/>
                  <a:gd name="T7" fmla="*/ 0 h 33"/>
                  <a:gd name="T8" fmla="*/ 0 w 38"/>
                  <a:gd name="T9" fmla="*/ 0 h 33"/>
                  <a:gd name="T10" fmla="*/ 0 w 38"/>
                  <a:gd name="T11" fmla="*/ 0 h 33"/>
                  <a:gd name="T12" fmla="*/ 0 w 38"/>
                  <a:gd name="T13" fmla="*/ 0 h 33"/>
                  <a:gd name="T14" fmla="*/ 0 w 38"/>
                  <a:gd name="T15" fmla="*/ 0 h 33"/>
                  <a:gd name="T16" fmla="*/ 0 w 38"/>
                  <a:gd name="T17" fmla="*/ 0 h 33"/>
                  <a:gd name="T18" fmla="*/ 0 w 38"/>
                  <a:gd name="T19" fmla="*/ 0 h 33"/>
                  <a:gd name="T20" fmla="*/ 0 w 38"/>
                  <a:gd name="T21" fmla="*/ 0 h 33"/>
                  <a:gd name="T22" fmla="*/ 0 w 38"/>
                  <a:gd name="T23" fmla="*/ 0 h 33"/>
                  <a:gd name="T24" fmla="*/ 0 w 38"/>
                  <a:gd name="T25" fmla="*/ 0 h 33"/>
                  <a:gd name="T26" fmla="*/ 0 w 38"/>
                  <a:gd name="T27" fmla="*/ 0 h 33"/>
                  <a:gd name="T28" fmla="*/ 0 w 38"/>
                  <a:gd name="T29" fmla="*/ 0 h 33"/>
                  <a:gd name="T30" fmla="*/ 0 w 38"/>
                  <a:gd name="T31" fmla="*/ 0 h 33"/>
                  <a:gd name="T32" fmla="*/ 0 w 38"/>
                  <a:gd name="T33" fmla="*/ 0 h 33"/>
                  <a:gd name="T34" fmla="*/ 0 w 38"/>
                  <a:gd name="T35" fmla="*/ 0 h 3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8" h="33">
                    <a:moveTo>
                      <a:pt x="38" y="3"/>
                    </a:moveTo>
                    <a:lnTo>
                      <a:pt x="29" y="11"/>
                    </a:lnTo>
                    <a:lnTo>
                      <a:pt x="28" y="10"/>
                    </a:lnTo>
                    <a:lnTo>
                      <a:pt x="27" y="9"/>
                    </a:lnTo>
                    <a:lnTo>
                      <a:pt x="36" y="0"/>
                    </a:lnTo>
                    <a:lnTo>
                      <a:pt x="36" y="1"/>
                    </a:lnTo>
                    <a:lnTo>
                      <a:pt x="37" y="1"/>
                    </a:lnTo>
                    <a:lnTo>
                      <a:pt x="37" y="2"/>
                    </a:lnTo>
                    <a:lnTo>
                      <a:pt x="38" y="3"/>
                    </a:lnTo>
                    <a:close/>
                    <a:moveTo>
                      <a:pt x="22" y="17"/>
                    </a:moveTo>
                    <a:lnTo>
                      <a:pt x="6" y="32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14" y="20"/>
                    </a:lnTo>
                    <a:lnTo>
                      <a:pt x="19" y="18"/>
                    </a:lnTo>
                    <a:lnTo>
                      <a:pt x="22" y="17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2" name="Freeform 2251"/>
              <p:cNvSpPr>
                <a:spLocks noEditPoints="1"/>
              </p:cNvSpPr>
              <p:nvPr/>
            </p:nvSpPr>
            <p:spPr bwMode="auto">
              <a:xfrm>
                <a:off x="332" y="577"/>
                <a:ext cx="13" cy="12"/>
              </a:xfrm>
              <a:custGeom>
                <a:avLst/>
                <a:gdLst>
                  <a:gd name="T0" fmla="*/ 0 w 40"/>
                  <a:gd name="T1" fmla="*/ 0 h 36"/>
                  <a:gd name="T2" fmla="*/ 0 w 40"/>
                  <a:gd name="T3" fmla="*/ 0 h 36"/>
                  <a:gd name="T4" fmla="*/ 0 w 40"/>
                  <a:gd name="T5" fmla="*/ 0 h 36"/>
                  <a:gd name="T6" fmla="*/ 0 w 40"/>
                  <a:gd name="T7" fmla="*/ 0 h 36"/>
                  <a:gd name="T8" fmla="*/ 0 w 40"/>
                  <a:gd name="T9" fmla="*/ 0 h 36"/>
                  <a:gd name="T10" fmla="*/ 0 w 40"/>
                  <a:gd name="T11" fmla="*/ 0 h 36"/>
                  <a:gd name="T12" fmla="*/ 0 w 40"/>
                  <a:gd name="T13" fmla="*/ 0 h 36"/>
                  <a:gd name="T14" fmla="*/ 0 w 40"/>
                  <a:gd name="T15" fmla="*/ 0 h 36"/>
                  <a:gd name="T16" fmla="*/ 0 w 40"/>
                  <a:gd name="T17" fmla="*/ 0 h 36"/>
                  <a:gd name="T18" fmla="*/ 0 w 40"/>
                  <a:gd name="T19" fmla="*/ 0 h 36"/>
                  <a:gd name="T20" fmla="*/ 0 w 40"/>
                  <a:gd name="T21" fmla="*/ 0 h 36"/>
                  <a:gd name="T22" fmla="*/ 0 w 40"/>
                  <a:gd name="T23" fmla="*/ 0 h 36"/>
                  <a:gd name="T24" fmla="*/ 0 w 40"/>
                  <a:gd name="T25" fmla="*/ 0 h 36"/>
                  <a:gd name="T26" fmla="*/ 0 w 40"/>
                  <a:gd name="T27" fmla="*/ 0 h 36"/>
                  <a:gd name="T28" fmla="*/ 0 w 40"/>
                  <a:gd name="T29" fmla="*/ 0 h 36"/>
                  <a:gd name="T30" fmla="*/ 0 w 40"/>
                  <a:gd name="T31" fmla="*/ 0 h 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0" h="36">
                    <a:moveTo>
                      <a:pt x="40" y="2"/>
                    </a:moveTo>
                    <a:lnTo>
                      <a:pt x="31" y="11"/>
                    </a:lnTo>
                    <a:lnTo>
                      <a:pt x="30" y="10"/>
                    </a:lnTo>
                    <a:lnTo>
                      <a:pt x="29" y="9"/>
                    </a:lnTo>
                    <a:lnTo>
                      <a:pt x="38" y="0"/>
                    </a:lnTo>
                    <a:lnTo>
                      <a:pt x="39" y="1"/>
                    </a:lnTo>
                    <a:lnTo>
                      <a:pt x="40" y="2"/>
                    </a:lnTo>
                    <a:close/>
                    <a:moveTo>
                      <a:pt x="22" y="19"/>
                    </a:moveTo>
                    <a:lnTo>
                      <a:pt x="5" y="34"/>
                    </a:lnTo>
                    <a:lnTo>
                      <a:pt x="2" y="34"/>
                    </a:lnTo>
                    <a:lnTo>
                      <a:pt x="0" y="36"/>
                    </a:lnTo>
                    <a:lnTo>
                      <a:pt x="14" y="22"/>
                    </a:lnTo>
                    <a:lnTo>
                      <a:pt x="18" y="21"/>
                    </a:lnTo>
                    <a:lnTo>
                      <a:pt x="22" y="19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3" name="Freeform 2252"/>
              <p:cNvSpPr>
                <a:spLocks noEditPoints="1"/>
              </p:cNvSpPr>
              <p:nvPr/>
            </p:nvSpPr>
            <p:spPr bwMode="auto">
              <a:xfrm>
                <a:off x="331" y="577"/>
                <a:ext cx="14" cy="12"/>
              </a:xfrm>
              <a:custGeom>
                <a:avLst/>
                <a:gdLst>
                  <a:gd name="T0" fmla="*/ 0 w 43"/>
                  <a:gd name="T1" fmla="*/ 0 h 37"/>
                  <a:gd name="T2" fmla="*/ 0 w 43"/>
                  <a:gd name="T3" fmla="*/ 0 h 37"/>
                  <a:gd name="T4" fmla="*/ 0 w 43"/>
                  <a:gd name="T5" fmla="*/ 0 h 37"/>
                  <a:gd name="T6" fmla="*/ 0 w 43"/>
                  <a:gd name="T7" fmla="*/ 0 h 37"/>
                  <a:gd name="T8" fmla="*/ 0 w 43"/>
                  <a:gd name="T9" fmla="*/ 0 h 37"/>
                  <a:gd name="T10" fmla="*/ 0 w 43"/>
                  <a:gd name="T11" fmla="*/ 0 h 37"/>
                  <a:gd name="T12" fmla="*/ 0 w 43"/>
                  <a:gd name="T13" fmla="*/ 0 h 37"/>
                  <a:gd name="T14" fmla="*/ 0 w 43"/>
                  <a:gd name="T15" fmla="*/ 0 h 37"/>
                  <a:gd name="T16" fmla="*/ 0 w 43"/>
                  <a:gd name="T17" fmla="*/ 0 h 37"/>
                  <a:gd name="T18" fmla="*/ 0 w 43"/>
                  <a:gd name="T19" fmla="*/ 0 h 37"/>
                  <a:gd name="T20" fmla="*/ 0 w 43"/>
                  <a:gd name="T21" fmla="*/ 0 h 37"/>
                  <a:gd name="T22" fmla="*/ 0 w 43"/>
                  <a:gd name="T23" fmla="*/ 0 h 37"/>
                  <a:gd name="T24" fmla="*/ 0 w 43"/>
                  <a:gd name="T25" fmla="*/ 0 h 37"/>
                  <a:gd name="T26" fmla="*/ 0 w 43"/>
                  <a:gd name="T27" fmla="*/ 0 h 3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3" h="37">
                    <a:moveTo>
                      <a:pt x="43" y="2"/>
                    </a:moveTo>
                    <a:lnTo>
                      <a:pt x="34" y="11"/>
                    </a:lnTo>
                    <a:lnTo>
                      <a:pt x="33" y="10"/>
                    </a:lnTo>
                    <a:lnTo>
                      <a:pt x="31" y="8"/>
                    </a:lnTo>
                    <a:lnTo>
                      <a:pt x="41" y="0"/>
                    </a:lnTo>
                    <a:lnTo>
                      <a:pt x="42" y="1"/>
                    </a:lnTo>
                    <a:lnTo>
                      <a:pt x="43" y="2"/>
                    </a:lnTo>
                    <a:close/>
                    <a:moveTo>
                      <a:pt x="21" y="22"/>
                    </a:moveTo>
                    <a:lnTo>
                      <a:pt x="7" y="35"/>
                    </a:lnTo>
                    <a:lnTo>
                      <a:pt x="4" y="37"/>
                    </a:lnTo>
                    <a:lnTo>
                      <a:pt x="0" y="37"/>
                    </a:lnTo>
                    <a:lnTo>
                      <a:pt x="14" y="24"/>
                    </a:lnTo>
                    <a:lnTo>
                      <a:pt x="18" y="23"/>
                    </a:lnTo>
                    <a:lnTo>
                      <a:pt x="21" y="22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4" name="Freeform 2253"/>
              <p:cNvSpPr>
                <a:spLocks noEditPoints="1"/>
              </p:cNvSpPr>
              <p:nvPr/>
            </p:nvSpPr>
            <p:spPr bwMode="auto">
              <a:xfrm>
                <a:off x="330" y="576"/>
                <a:ext cx="15" cy="13"/>
              </a:xfrm>
              <a:custGeom>
                <a:avLst/>
                <a:gdLst>
                  <a:gd name="T0" fmla="*/ 0 w 45"/>
                  <a:gd name="T1" fmla="*/ 0 h 40"/>
                  <a:gd name="T2" fmla="*/ 0 w 45"/>
                  <a:gd name="T3" fmla="*/ 0 h 40"/>
                  <a:gd name="T4" fmla="*/ 0 w 45"/>
                  <a:gd name="T5" fmla="*/ 0 h 40"/>
                  <a:gd name="T6" fmla="*/ 0 w 45"/>
                  <a:gd name="T7" fmla="*/ 0 h 40"/>
                  <a:gd name="T8" fmla="*/ 0 w 45"/>
                  <a:gd name="T9" fmla="*/ 0 h 40"/>
                  <a:gd name="T10" fmla="*/ 0 w 45"/>
                  <a:gd name="T11" fmla="*/ 0 h 40"/>
                  <a:gd name="T12" fmla="*/ 0 w 45"/>
                  <a:gd name="T13" fmla="*/ 0 h 40"/>
                  <a:gd name="T14" fmla="*/ 0 w 45"/>
                  <a:gd name="T15" fmla="*/ 0 h 40"/>
                  <a:gd name="T16" fmla="*/ 0 w 45"/>
                  <a:gd name="T17" fmla="*/ 0 h 40"/>
                  <a:gd name="T18" fmla="*/ 0 w 45"/>
                  <a:gd name="T19" fmla="*/ 0 h 40"/>
                  <a:gd name="T20" fmla="*/ 0 w 45"/>
                  <a:gd name="T21" fmla="*/ 0 h 40"/>
                  <a:gd name="T22" fmla="*/ 0 w 45"/>
                  <a:gd name="T23" fmla="*/ 0 h 40"/>
                  <a:gd name="T24" fmla="*/ 0 w 45"/>
                  <a:gd name="T25" fmla="*/ 0 h 40"/>
                  <a:gd name="T26" fmla="*/ 0 w 45"/>
                  <a:gd name="T27" fmla="*/ 0 h 4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5" h="40">
                    <a:moveTo>
                      <a:pt x="45" y="3"/>
                    </a:moveTo>
                    <a:lnTo>
                      <a:pt x="36" y="12"/>
                    </a:lnTo>
                    <a:lnTo>
                      <a:pt x="34" y="10"/>
                    </a:lnTo>
                    <a:lnTo>
                      <a:pt x="33" y="8"/>
                    </a:lnTo>
                    <a:lnTo>
                      <a:pt x="43" y="0"/>
                    </a:lnTo>
                    <a:lnTo>
                      <a:pt x="44" y="2"/>
                    </a:lnTo>
                    <a:lnTo>
                      <a:pt x="45" y="3"/>
                    </a:lnTo>
                    <a:close/>
                    <a:moveTo>
                      <a:pt x="21" y="25"/>
                    </a:moveTo>
                    <a:lnTo>
                      <a:pt x="7" y="39"/>
                    </a:lnTo>
                    <a:lnTo>
                      <a:pt x="3" y="39"/>
                    </a:lnTo>
                    <a:lnTo>
                      <a:pt x="0" y="40"/>
                    </a:lnTo>
                    <a:lnTo>
                      <a:pt x="15" y="26"/>
                    </a:lnTo>
                    <a:lnTo>
                      <a:pt x="18" y="26"/>
                    </a:lnTo>
                    <a:lnTo>
                      <a:pt x="21" y="25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5" name="Freeform 2254"/>
              <p:cNvSpPr>
                <a:spLocks noEditPoints="1"/>
              </p:cNvSpPr>
              <p:nvPr/>
            </p:nvSpPr>
            <p:spPr bwMode="auto">
              <a:xfrm>
                <a:off x="329" y="576"/>
                <a:ext cx="15" cy="13"/>
              </a:xfrm>
              <a:custGeom>
                <a:avLst/>
                <a:gdLst>
                  <a:gd name="T0" fmla="*/ 0 w 47"/>
                  <a:gd name="T1" fmla="*/ 0 h 41"/>
                  <a:gd name="T2" fmla="*/ 0 w 47"/>
                  <a:gd name="T3" fmla="*/ 0 h 41"/>
                  <a:gd name="T4" fmla="*/ 0 w 47"/>
                  <a:gd name="T5" fmla="*/ 0 h 41"/>
                  <a:gd name="T6" fmla="*/ 0 w 47"/>
                  <a:gd name="T7" fmla="*/ 0 h 41"/>
                  <a:gd name="T8" fmla="*/ 0 w 47"/>
                  <a:gd name="T9" fmla="*/ 0 h 41"/>
                  <a:gd name="T10" fmla="*/ 0 w 47"/>
                  <a:gd name="T11" fmla="*/ 0 h 41"/>
                  <a:gd name="T12" fmla="*/ 0 w 47"/>
                  <a:gd name="T13" fmla="*/ 0 h 41"/>
                  <a:gd name="T14" fmla="*/ 0 w 47"/>
                  <a:gd name="T15" fmla="*/ 0 h 41"/>
                  <a:gd name="T16" fmla="*/ 0 w 47"/>
                  <a:gd name="T17" fmla="*/ 0 h 41"/>
                  <a:gd name="T18" fmla="*/ 0 w 47"/>
                  <a:gd name="T19" fmla="*/ 0 h 41"/>
                  <a:gd name="T20" fmla="*/ 0 w 47"/>
                  <a:gd name="T21" fmla="*/ 0 h 41"/>
                  <a:gd name="T22" fmla="*/ 0 w 47"/>
                  <a:gd name="T23" fmla="*/ 0 h 41"/>
                  <a:gd name="T24" fmla="*/ 0 w 47"/>
                  <a:gd name="T25" fmla="*/ 0 h 41"/>
                  <a:gd name="T26" fmla="*/ 0 w 47"/>
                  <a:gd name="T27" fmla="*/ 0 h 41"/>
                  <a:gd name="T28" fmla="*/ 0 w 47"/>
                  <a:gd name="T29" fmla="*/ 0 h 41"/>
                  <a:gd name="T30" fmla="*/ 0 w 47"/>
                  <a:gd name="T31" fmla="*/ 0 h 4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7" h="41">
                    <a:moveTo>
                      <a:pt x="47" y="3"/>
                    </a:moveTo>
                    <a:lnTo>
                      <a:pt x="37" y="11"/>
                    </a:lnTo>
                    <a:lnTo>
                      <a:pt x="36" y="9"/>
                    </a:lnTo>
                    <a:lnTo>
                      <a:pt x="35" y="8"/>
                    </a:lnTo>
                    <a:lnTo>
                      <a:pt x="44" y="0"/>
                    </a:lnTo>
                    <a:lnTo>
                      <a:pt x="46" y="1"/>
                    </a:lnTo>
                    <a:lnTo>
                      <a:pt x="47" y="3"/>
                    </a:lnTo>
                    <a:close/>
                    <a:moveTo>
                      <a:pt x="20" y="27"/>
                    </a:moveTo>
                    <a:lnTo>
                      <a:pt x="6" y="40"/>
                    </a:lnTo>
                    <a:lnTo>
                      <a:pt x="4" y="41"/>
                    </a:lnTo>
                    <a:lnTo>
                      <a:pt x="2" y="41"/>
                    </a:lnTo>
                    <a:lnTo>
                      <a:pt x="0" y="41"/>
                    </a:lnTo>
                    <a:lnTo>
                      <a:pt x="14" y="28"/>
                    </a:lnTo>
                    <a:lnTo>
                      <a:pt x="18" y="27"/>
                    </a:lnTo>
                    <a:lnTo>
                      <a:pt x="20" y="27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6" name="Freeform 2255"/>
              <p:cNvSpPr>
                <a:spLocks noEditPoints="1"/>
              </p:cNvSpPr>
              <p:nvPr/>
            </p:nvSpPr>
            <p:spPr bwMode="auto">
              <a:xfrm>
                <a:off x="327" y="575"/>
                <a:ext cx="17" cy="15"/>
              </a:xfrm>
              <a:custGeom>
                <a:avLst/>
                <a:gdLst>
                  <a:gd name="T0" fmla="*/ 0 w 50"/>
                  <a:gd name="T1" fmla="*/ 0 h 45"/>
                  <a:gd name="T2" fmla="*/ 0 w 50"/>
                  <a:gd name="T3" fmla="*/ 0 h 45"/>
                  <a:gd name="T4" fmla="*/ 0 w 50"/>
                  <a:gd name="T5" fmla="*/ 0 h 45"/>
                  <a:gd name="T6" fmla="*/ 0 w 50"/>
                  <a:gd name="T7" fmla="*/ 0 h 45"/>
                  <a:gd name="T8" fmla="*/ 0 w 50"/>
                  <a:gd name="T9" fmla="*/ 0 h 45"/>
                  <a:gd name="T10" fmla="*/ 0 w 50"/>
                  <a:gd name="T11" fmla="*/ 0 h 45"/>
                  <a:gd name="T12" fmla="*/ 0 w 50"/>
                  <a:gd name="T13" fmla="*/ 0 h 45"/>
                  <a:gd name="T14" fmla="*/ 0 w 50"/>
                  <a:gd name="T15" fmla="*/ 0 h 45"/>
                  <a:gd name="T16" fmla="*/ 0 w 50"/>
                  <a:gd name="T17" fmla="*/ 0 h 45"/>
                  <a:gd name="T18" fmla="*/ 0 w 50"/>
                  <a:gd name="T19" fmla="*/ 0 h 45"/>
                  <a:gd name="T20" fmla="*/ 0 w 50"/>
                  <a:gd name="T21" fmla="*/ 0 h 45"/>
                  <a:gd name="T22" fmla="*/ 0 w 50"/>
                  <a:gd name="T23" fmla="*/ 0 h 45"/>
                  <a:gd name="T24" fmla="*/ 0 w 50"/>
                  <a:gd name="T25" fmla="*/ 0 h 45"/>
                  <a:gd name="T26" fmla="*/ 0 w 50"/>
                  <a:gd name="T27" fmla="*/ 0 h 45"/>
                  <a:gd name="T28" fmla="*/ 0 w 50"/>
                  <a:gd name="T29" fmla="*/ 0 h 45"/>
                  <a:gd name="T30" fmla="*/ 0 w 50"/>
                  <a:gd name="T31" fmla="*/ 0 h 4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0" h="45">
                    <a:moveTo>
                      <a:pt x="50" y="3"/>
                    </a:moveTo>
                    <a:lnTo>
                      <a:pt x="40" y="11"/>
                    </a:lnTo>
                    <a:lnTo>
                      <a:pt x="39" y="10"/>
                    </a:lnTo>
                    <a:lnTo>
                      <a:pt x="39" y="9"/>
                    </a:lnTo>
                    <a:lnTo>
                      <a:pt x="47" y="0"/>
                    </a:lnTo>
                    <a:lnTo>
                      <a:pt x="48" y="2"/>
                    </a:lnTo>
                    <a:lnTo>
                      <a:pt x="50" y="3"/>
                    </a:lnTo>
                    <a:close/>
                    <a:moveTo>
                      <a:pt x="22" y="29"/>
                    </a:moveTo>
                    <a:lnTo>
                      <a:pt x="7" y="43"/>
                    </a:lnTo>
                    <a:lnTo>
                      <a:pt x="6" y="43"/>
                    </a:lnTo>
                    <a:lnTo>
                      <a:pt x="2" y="44"/>
                    </a:lnTo>
                    <a:lnTo>
                      <a:pt x="0" y="45"/>
                    </a:lnTo>
                    <a:lnTo>
                      <a:pt x="16" y="30"/>
                    </a:lnTo>
                    <a:lnTo>
                      <a:pt x="18" y="30"/>
                    </a:lnTo>
                    <a:lnTo>
                      <a:pt x="22" y="29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7" name="Freeform 2256"/>
              <p:cNvSpPr>
                <a:spLocks noEditPoints="1"/>
              </p:cNvSpPr>
              <p:nvPr/>
            </p:nvSpPr>
            <p:spPr bwMode="auto">
              <a:xfrm>
                <a:off x="326" y="575"/>
                <a:ext cx="17" cy="15"/>
              </a:xfrm>
              <a:custGeom>
                <a:avLst/>
                <a:gdLst>
                  <a:gd name="T0" fmla="*/ 0 w 53"/>
                  <a:gd name="T1" fmla="*/ 0 h 47"/>
                  <a:gd name="T2" fmla="*/ 0 w 53"/>
                  <a:gd name="T3" fmla="*/ 0 h 47"/>
                  <a:gd name="T4" fmla="*/ 0 w 53"/>
                  <a:gd name="T5" fmla="*/ 0 h 47"/>
                  <a:gd name="T6" fmla="*/ 0 w 53"/>
                  <a:gd name="T7" fmla="*/ 0 h 47"/>
                  <a:gd name="T8" fmla="*/ 0 w 53"/>
                  <a:gd name="T9" fmla="*/ 0 h 47"/>
                  <a:gd name="T10" fmla="*/ 0 w 53"/>
                  <a:gd name="T11" fmla="*/ 0 h 47"/>
                  <a:gd name="T12" fmla="*/ 0 w 53"/>
                  <a:gd name="T13" fmla="*/ 0 h 47"/>
                  <a:gd name="T14" fmla="*/ 0 w 53"/>
                  <a:gd name="T15" fmla="*/ 0 h 47"/>
                  <a:gd name="T16" fmla="*/ 0 w 53"/>
                  <a:gd name="T17" fmla="*/ 0 h 47"/>
                  <a:gd name="T18" fmla="*/ 0 w 53"/>
                  <a:gd name="T19" fmla="*/ 0 h 47"/>
                  <a:gd name="T20" fmla="*/ 0 w 53"/>
                  <a:gd name="T21" fmla="*/ 0 h 47"/>
                  <a:gd name="T22" fmla="*/ 0 w 53"/>
                  <a:gd name="T23" fmla="*/ 0 h 47"/>
                  <a:gd name="T24" fmla="*/ 0 w 53"/>
                  <a:gd name="T25" fmla="*/ 0 h 47"/>
                  <a:gd name="T26" fmla="*/ 0 w 53"/>
                  <a:gd name="T27" fmla="*/ 0 h 4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3" h="47">
                    <a:moveTo>
                      <a:pt x="53" y="3"/>
                    </a:moveTo>
                    <a:lnTo>
                      <a:pt x="44" y="11"/>
                    </a:lnTo>
                    <a:lnTo>
                      <a:pt x="44" y="10"/>
                    </a:lnTo>
                    <a:lnTo>
                      <a:pt x="43" y="8"/>
                    </a:lnTo>
                    <a:lnTo>
                      <a:pt x="52" y="0"/>
                    </a:lnTo>
                    <a:lnTo>
                      <a:pt x="52" y="1"/>
                    </a:lnTo>
                    <a:lnTo>
                      <a:pt x="53" y="3"/>
                    </a:lnTo>
                    <a:close/>
                    <a:moveTo>
                      <a:pt x="23" y="31"/>
                    </a:moveTo>
                    <a:lnTo>
                      <a:pt x="9" y="44"/>
                    </a:lnTo>
                    <a:lnTo>
                      <a:pt x="4" y="46"/>
                    </a:lnTo>
                    <a:lnTo>
                      <a:pt x="0" y="47"/>
                    </a:lnTo>
                    <a:lnTo>
                      <a:pt x="17" y="31"/>
                    </a:lnTo>
                    <a:lnTo>
                      <a:pt x="21" y="31"/>
                    </a:lnTo>
                    <a:lnTo>
                      <a:pt x="23" y="31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8" name="Freeform 2257"/>
              <p:cNvSpPr>
                <a:spLocks noEditPoints="1"/>
              </p:cNvSpPr>
              <p:nvPr/>
            </p:nvSpPr>
            <p:spPr bwMode="auto">
              <a:xfrm>
                <a:off x="324" y="574"/>
                <a:ext cx="19" cy="17"/>
              </a:xfrm>
              <a:custGeom>
                <a:avLst/>
                <a:gdLst>
                  <a:gd name="T0" fmla="*/ 0 w 58"/>
                  <a:gd name="T1" fmla="*/ 0 h 51"/>
                  <a:gd name="T2" fmla="*/ 0 w 58"/>
                  <a:gd name="T3" fmla="*/ 0 h 51"/>
                  <a:gd name="T4" fmla="*/ 0 w 58"/>
                  <a:gd name="T5" fmla="*/ 0 h 51"/>
                  <a:gd name="T6" fmla="*/ 0 w 58"/>
                  <a:gd name="T7" fmla="*/ 0 h 51"/>
                  <a:gd name="T8" fmla="*/ 0 w 58"/>
                  <a:gd name="T9" fmla="*/ 0 h 51"/>
                  <a:gd name="T10" fmla="*/ 0 w 58"/>
                  <a:gd name="T11" fmla="*/ 0 h 51"/>
                  <a:gd name="T12" fmla="*/ 0 w 58"/>
                  <a:gd name="T13" fmla="*/ 0 h 51"/>
                  <a:gd name="T14" fmla="*/ 0 w 58"/>
                  <a:gd name="T15" fmla="*/ 0 h 51"/>
                  <a:gd name="T16" fmla="*/ 0 w 58"/>
                  <a:gd name="T17" fmla="*/ 0 h 51"/>
                  <a:gd name="T18" fmla="*/ 0 w 58"/>
                  <a:gd name="T19" fmla="*/ 0 h 51"/>
                  <a:gd name="T20" fmla="*/ 0 w 58"/>
                  <a:gd name="T21" fmla="*/ 0 h 51"/>
                  <a:gd name="T22" fmla="*/ 0 w 58"/>
                  <a:gd name="T23" fmla="*/ 0 h 51"/>
                  <a:gd name="T24" fmla="*/ 0 w 58"/>
                  <a:gd name="T25" fmla="*/ 0 h 51"/>
                  <a:gd name="T26" fmla="*/ 0 w 58"/>
                  <a:gd name="T27" fmla="*/ 0 h 51"/>
                  <a:gd name="T28" fmla="*/ 0 w 58"/>
                  <a:gd name="T29" fmla="*/ 0 h 51"/>
                  <a:gd name="T30" fmla="*/ 0 w 58"/>
                  <a:gd name="T31" fmla="*/ 0 h 5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8" h="51">
                    <a:moveTo>
                      <a:pt x="58" y="2"/>
                    </a:moveTo>
                    <a:lnTo>
                      <a:pt x="50" y="11"/>
                    </a:lnTo>
                    <a:lnTo>
                      <a:pt x="49" y="10"/>
                    </a:lnTo>
                    <a:lnTo>
                      <a:pt x="49" y="9"/>
                    </a:lnTo>
                    <a:lnTo>
                      <a:pt x="48" y="8"/>
                    </a:lnTo>
                    <a:lnTo>
                      <a:pt x="57" y="0"/>
                    </a:lnTo>
                    <a:lnTo>
                      <a:pt x="58" y="1"/>
                    </a:lnTo>
                    <a:lnTo>
                      <a:pt x="58" y="2"/>
                    </a:lnTo>
                    <a:close/>
                    <a:moveTo>
                      <a:pt x="27" y="32"/>
                    </a:moveTo>
                    <a:lnTo>
                      <a:pt x="11" y="47"/>
                    </a:lnTo>
                    <a:lnTo>
                      <a:pt x="5" y="49"/>
                    </a:lnTo>
                    <a:lnTo>
                      <a:pt x="0" y="51"/>
                    </a:lnTo>
                    <a:lnTo>
                      <a:pt x="21" y="32"/>
                    </a:lnTo>
                    <a:lnTo>
                      <a:pt x="23" y="32"/>
                    </a:lnTo>
                    <a:lnTo>
                      <a:pt x="27" y="32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29" name="Freeform 2258"/>
              <p:cNvSpPr>
                <a:spLocks noEditPoints="1"/>
              </p:cNvSpPr>
              <p:nvPr/>
            </p:nvSpPr>
            <p:spPr bwMode="auto">
              <a:xfrm>
                <a:off x="321" y="574"/>
                <a:ext cx="22" cy="19"/>
              </a:xfrm>
              <a:custGeom>
                <a:avLst/>
                <a:gdLst>
                  <a:gd name="T0" fmla="*/ 0 w 66"/>
                  <a:gd name="T1" fmla="*/ 0 h 58"/>
                  <a:gd name="T2" fmla="*/ 0 w 66"/>
                  <a:gd name="T3" fmla="*/ 0 h 58"/>
                  <a:gd name="T4" fmla="*/ 0 w 66"/>
                  <a:gd name="T5" fmla="*/ 0 h 58"/>
                  <a:gd name="T6" fmla="*/ 0 w 66"/>
                  <a:gd name="T7" fmla="*/ 0 h 58"/>
                  <a:gd name="T8" fmla="*/ 0 w 66"/>
                  <a:gd name="T9" fmla="*/ 0 h 58"/>
                  <a:gd name="T10" fmla="*/ 0 w 66"/>
                  <a:gd name="T11" fmla="*/ 0 h 58"/>
                  <a:gd name="T12" fmla="*/ 0 w 66"/>
                  <a:gd name="T13" fmla="*/ 0 h 58"/>
                  <a:gd name="T14" fmla="*/ 0 w 66"/>
                  <a:gd name="T15" fmla="*/ 0 h 58"/>
                  <a:gd name="T16" fmla="*/ 0 w 66"/>
                  <a:gd name="T17" fmla="*/ 0 h 58"/>
                  <a:gd name="T18" fmla="*/ 0 w 66"/>
                  <a:gd name="T19" fmla="*/ 0 h 58"/>
                  <a:gd name="T20" fmla="*/ 0 w 66"/>
                  <a:gd name="T21" fmla="*/ 0 h 58"/>
                  <a:gd name="T22" fmla="*/ 0 w 66"/>
                  <a:gd name="T23" fmla="*/ 0 h 58"/>
                  <a:gd name="T24" fmla="*/ 0 w 66"/>
                  <a:gd name="T25" fmla="*/ 0 h 58"/>
                  <a:gd name="T26" fmla="*/ 0 w 66"/>
                  <a:gd name="T27" fmla="*/ 0 h 58"/>
                  <a:gd name="T28" fmla="*/ 0 w 66"/>
                  <a:gd name="T29" fmla="*/ 0 h 58"/>
                  <a:gd name="T30" fmla="*/ 0 w 66"/>
                  <a:gd name="T31" fmla="*/ 0 h 5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6" h="58">
                    <a:moveTo>
                      <a:pt x="66" y="3"/>
                    </a:moveTo>
                    <a:lnTo>
                      <a:pt x="57" y="11"/>
                    </a:lnTo>
                    <a:lnTo>
                      <a:pt x="56" y="10"/>
                    </a:lnTo>
                    <a:lnTo>
                      <a:pt x="55" y="9"/>
                    </a:lnTo>
                    <a:lnTo>
                      <a:pt x="64" y="0"/>
                    </a:lnTo>
                    <a:lnTo>
                      <a:pt x="65" y="2"/>
                    </a:lnTo>
                    <a:lnTo>
                      <a:pt x="66" y="3"/>
                    </a:lnTo>
                    <a:close/>
                    <a:moveTo>
                      <a:pt x="31" y="34"/>
                    </a:moveTo>
                    <a:lnTo>
                      <a:pt x="14" y="50"/>
                    </a:lnTo>
                    <a:lnTo>
                      <a:pt x="8" y="54"/>
                    </a:lnTo>
                    <a:lnTo>
                      <a:pt x="0" y="58"/>
                    </a:lnTo>
                    <a:lnTo>
                      <a:pt x="27" y="34"/>
                    </a:lnTo>
                    <a:lnTo>
                      <a:pt x="29" y="34"/>
                    </a:lnTo>
                    <a:lnTo>
                      <a:pt x="31" y="34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0" name="Freeform 2259"/>
              <p:cNvSpPr>
                <a:spLocks noEditPoints="1"/>
              </p:cNvSpPr>
              <p:nvPr/>
            </p:nvSpPr>
            <p:spPr bwMode="auto">
              <a:xfrm>
                <a:off x="319" y="573"/>
                <a:ext cx="24" cy="21"/>
              </a:xfrm>
              <a:custGeom>
                <a:avLst/>
                <a:gdLst>
                  <a:gd name="T0" fmla="*/ 0 w 71"/>
                  <a:gd name="T1" fmla="*/ 0 h 64"/>
                  <a:gd name="T2" fmla="*/ 0 w 71"/>
                  <a:gd name="T3" fmla="*/ 0 h 64"/>
                  <a:gd name="T4" fmla="*/ 0 w 71"/>
                  <a:gd name="T5" fmla="*/ 0 h 64"/>
                  <a:gd name="T6" fmla="*/ 0 w 71"/>
                  <a:gd name="T7" fmla="*/ 0 h 64"/>
                  <a:gd name="T8" fmla="*/ 0 w 71"/>
                  <a:gd name="T9" fmla="*/ 0 h 64"/>
                  <a:gd name="T10" fmla="*/ 0 w 71"/>
                  <a:gd name="T11" fmla="*/ 0 h 64"/>
                  <a:gd name="T12" fmla="*/ 0 w 71"/>
                  <a:gd name="T13" fmla="*/ 0 h 64"/>
                  <a:gd name="T14" fmla="*/ 0 w 71"/>
                  <a:gd name="T15" fmla="*/ 0 h 64"/>
                  <a:gd name="T16" fmla="*/ 0 w 71"/>
                  <a:gd name="T17" fmla="*/ 0 h 64"/>
                  <a:gd name="T18" fmla="*/ 0 w 71"/>
                  <a:gd name="T19" fmla="*/ 0 h 64"/>
                  <a:gd name="T20" fmla="*/ 0 w 71"/>
                  <a:gd name="T21" fmla="*/ 0 h 64"/>
                  <a:gd name="T22" fmla="*/ 0 w 71"/>
                  <a:gd name="T23" fmla="*/ 0 h 64"/>
                  <a:gd name="T24" fmla="*/ 0 w 71"/>
                  <a:gd name="T25" fmla="*/ 0 h 64"/>
                  <a:gd name="T26" fmla="*/ 0 w 71"/>
                  <a:gd name="T27" fmla="*/ 0 h 64"/>
                  <a:gd name="T28" fmla="*/ 0 w 71"/>
                  <a:gd name="T29" fmla="*/ 0 h 64"/>
                  <a:gd name="T30" fmla="*/ 0 w 71"/>
                  <a:gd name="T31" fmla="*/ 0 h 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71" h="64">
                    <a:moveTo>
                      <a:pt x="71" y="4"/>
                    </a:moveTo>
                    <a:lnTo>
                      <a:pt x="62" y="12"/>
                    </a:lnTo>
                    <a:lnTo>
                      <a:pt x="61" y="11"/>
                    </a:lnTo>
                    <a:lnTo>
                      <a:pt x="59" y="8"/>
                    </a:lnTo>
                    <a:lnTo>
                      <a:pt x="69" y="0"/>
                    </a:lnTo>
                    <a:lnTo>
                      <a:pt x="70" y="2"/>
                    </a:lnTo>
                    <a:lnTo>
                      <a:pt x="71" y="4"/>
                    </a:lnTo>
                    <a:close/>
                    <a:moveTo>
                      <a:pt x="35" y="36"/>
                    </a:moveTo>
                    <a:lnTo>
                      <a:pt x="14" y="55"/>
                    </a:lnTo>
                    <a:lnTo>
                      <a:pt x="10" y="58"/>
                    </a:lnTo>
                    <a:lnTo>
                      <a:pt x="2" y="64"/>
                    </a:lnTo>
                    <a:lnTo>
                      <a:pt x="0" y="64"/>
                    </a:lnTo>
                    <a:lnTo>
                      <a:pt x="31" y="35"/>
                    </a:lnTo>
                    <a:lnTo>
                      <a:pt x="33" y="36"/>
                    </a:lnTo>
                    <a:lnTo>
                      <a:pt x="35" y="36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1" name="Freeform 2260"/>
              <p:cNvSpPr>
                <a:spLocks noEditPoints="1"/>
              </p:cNvSpPr>
              <p:nvPr/>
            </p:nvSpPr>
            <p:spPr bwMode="auto">
              <a:xfrm>
                <a:off x="318" y="573"/>
                <a:ext cx="24" cy="22"/>
              </a:xfrm>
              <a:custGeom>
                <a:avLst/>
                <a:gdLst>
                  <a:gd name="T0" fmla="*/ 0 w 73"/>
                  <a:gd name="T1" fmla="*/ 0 h 66"/>
                  <a:gd name="T2" fmla="*/ 0 w 73"/>
                  <a:gd name="T3" fmla="*/ 0 h 66"/>
                  <a:gd name="T4" fmla="*/ 0 w 73"/>
                  <a:gd name="T5" fmla="*/ 0 h 66"/>
                  <a:gd name="T6" fmla="*/ 0 w 73"/>
                  <a:gd name="T7" fmla="*/ 0 h 66"/>
                  <a:gd name="T8" fmla="*/ 0 w 73"/>
                  <a:gd name="T9" fmla="*/ 0 h 66"/>
                  <a:gd name="T10" fmla="*/ 0 w 73"/>
                  <a:gd name="T11" fmla="*/ 0 h 66"/>
                  <a:gd name="T12" fmla="*/ 0 w 73"/>
                  <a:gd name="T13" fmla="*/ 0 h 66"/>
                  <a:gd name="T14" fmla="*/ 0 w 73"/>
                  <a:gd name="T15" fmla="*/ 0 h 66"/>
                  <a:gd name="T16" fmla="*/ 0 w 73"/>
                  <a:gd name="T17" fmla="*/ 0 h 66"/>
                  <a:gd name="T18" fmla="*/ 0 w 73"/>
                  <a:gd name="T19" fmla="*/ 0 h 66"/>
                  <a:gd name="T20" fmla="*/ 0 w 73"/>
                  <a:gd name="T21" fmla="*/ 0 h 66"/>
                  <a:gd name="T22" fmla="*/ 0 w 73"/>
                  <a:gd name="T23" fmla="*/ 0 h 66"/>
                  <a:gd name="T24" fmla="*/ 0 w 73"/>
                  <a:gd name="T25" fmla="*/ 0 h 66"/>
                  <a:gd name="T26" fmla="*/ 0 w 73"/>
                  <a:gd name="T27" fmla="*/ 0 h 66"/>
                  <a:gd name="T28" fmla="*/ 0 w 73"/>
                  <a:gd name="T29" fmla="*/ 0 h 66"/>
                  <a:gd name="T30" fmla="*/ 0 w 73"/>
                  <a:gd name="T31" fmla="*/ 0 h 6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73" h="66">
                    <a:moveTo>
                      <a:pt x="73" y="3"/>
                    </a:moveTo>
                    <a:lnTo>
                      <a:pt x="64" y="12"/>
                    </a:lnTo>
                    <a:lnTo>
                      <a:pt x="62" y="9"/>
                    </a:lnTo>
                    <a:lnTo>
                      <a:pt x="62" y="8"/>
                    </a:lnTo>
                    <a:lnTo>
                      <a:pt x="71" y="0"/>
                    </a:lnTo>
                    <a:lnTo>
                      <a:pt x="72" y="1"/>
                    </a:lnTo>
                    <a:lnTo>
                      <a:pt x="73" y="3"/>
                    </a:lnTo>
                    <a:close/>
                    <a:moveTo>
                      <a:pt x="36" y="37"/>
                    </a:moveTo>
                    <a:lnTo>
                      <a:pt x="9" y="61"/>
                    </a:lnTo>
                    <a:lnTo>
                      <a:pt x="7" y="62"/>
                    </a:lnTo>
                    <a:lnTo>
                      <a:pt x="5" y="65"/>
                    </a:lnTo>
                    <a:lnTo>
                      <a:pt x="2" y="65"/>
                    </a:lnTo>
                    <a:lnTo>
                      <a:pt x="0" y="66"/>
                    </a:lnTo>
                    <a:lnTo>
                      <a:pt x="32" y="36"/>
                    </a:lnTo>
                    <a:lnTo>
                      <a:pt x="34" y="36"/>
                    </a:lnTo>
                    <a:lnTo>
                      <a:pt x="36" y="37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2" name="Freeform 2261"/>
              <p:cNvSpPr>
                <a:spLocks noEditPoints="1"/>
              </p:cNvSpPr>
              <p:nvPr/>
            </p:nvSpPr>
            <p:spPr bwMode="auto">
              <a:xfrm>
                <a:off x="317" y="572"/>
                <a:ext cx="25" cy="23"/>
              </a:xfrm>
              <a:custGeom>
                <a:avLst/>
                <a:gdLst>
                  <a:gd name="T0" fmla="*/ 0 w 75"/>
                  <a:gd name="T1" fmla="*/ 0 h 67"/>
                  <a:gd name="T2" fmla="*/ 0 w 75"/>
                  <a:gd name="T3" fmla="*/ 0 h 67"/>
                  <a:gd name="T4" fmla="*/ 0 w 75"/>
                  <a:gd name="T5" fmla="*/ 0 h 67"/>
                  <a:gd name="T6" fmla="*/ 0 w 75"/>
                  <a:gd name="T7" fmla="*/ 0 h 67"/>
                  <a:gd name="T8" fmla="*/ 0 w 75"/>
                  <a:gd name="T9" fmla="*/ 0 h 67"/>
                  <a:gd name="T10" fmla="*/ 0 w 75"/>
                  <a:gd name="T11" fmla="*/ 0 h 67"/>
                  <a:gd name="T12" fmla="*/ 0 w 75"/>
                  <a:gd name="T13" fmla="*/ 0 h 67"/>
                  <a:gd name="T14" fmla="*/ 0 w 75"/>
                  <a:gd name="T15" fmla="*/ 0 h 67"/>
                  <a:gd name="T16" fmla="*/ 0 w 75"/>
                  <a:gd name="T17" fmla="*/ 0 h 67"/>
                  <a:gd name="T18" fmla="*/ 0 w 75"/>
                  <a:gd name="T19" fmla="*/ 0 h 67"/>
                  <a:gd name="T20" fmla="*/ 0 w 75"/>
                  <a:gd name="T21" fmla="*/ 0 h 67"/>
                  <a:gd name="T22" fmla="*/ 0 w 75"/>
                  <a:gd name="T23" fmla="*/ 0 h 67"/>
                  <a:gd name="T24" fmla="*/ 0 w 75"/>
                  <a:gd name="T25" fmla="*/ 0 h 67"/>
                  <a:gd name="T26" fmla="*/ 0 w 75"/>
                  <a:gd name="T27" fmla="*/ 0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5" h="67">
                    <a:moveTo>
                      <a:pt x="75" y="2"/>
                    </a:moveTo>
                    <a:lnTo>
                      <a:pt x="65" y="10"/>
                    </a:lnTo>
                    <a:lnTo>
                      <a:pt x="65" y="9"/>
                    </a:lnTo>
                    <a:lnTo>
                      <a:pt x="64" y="8"/>
                    </a:lnTo>
                    <a:lnTo>
                      <a:pt x="74" y="0"/>
                    </a:lnTo>
                    <a:lnTo>
                      <a:pt x="74" y="1"/>
                    </a:lnTo>
                    <a:lnTo>
                      <a:pt x="75" y="2"/>
                    </a:lnTo>
                    <a:close/>
                    <a:moveTo>
                      <a:pt x="37" y="37"/>
                    </a:moveTo>
                    <a:lnTo>
                      <a:pt x="6" y="66"/>
                    </a:lnTo>
                    <a:lnTo>
                      <a:pt x="3" y="67"/>
                    </a:lnTo>
                    <a:lnTo>
                      <a:pt x="0" y="67"/>
                    </a:lnTo>
                    <a:lnTo>
                      <a:pt x="33" y="36"/>
                    </a:lnTo>
                    <a:lnTo>
                      <a:pt x="35" y="37"/>
                    </a:lnTo>
                    <a:lnTo>
                      <a:pt x="37" y="37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3" name="Freeform 2262"/>
              <p:cNvSpPr>
                <a:spLocks noEditPoints="1"/>
              </p:cNvSpPr>
              <p:nvPr/>
            </p:nvSpPr>
            <p:spPr bwMode="auto">
              <a:xfrm>
                <a:off x="316" y="572"/>
                <a:ext cx="26" cy="23"/>
              </a:xfrm>
              <a:custGeom>
                <a:avLst/>
                <a:gdLst>
                  <a:gd name="T0" fmla="*/ 0 w 78"/>
                  <a:gd name="T1" fmla="*/ 0 h 70"/>
                  <a:gd name="T2" fmla="*/ 0 w 78"/>
                  <a:gd name="T3" fmla="*/ 0 h 70"/>
                  <a:gd name="T4" fmla="*/ 0 w 78"/>
                  <a:gd name="T5" fmla="*/ 0 h 70"/>
                  <a:gd name="T6" fmla="*/ 0 w 78"/>
                  <a:gd name="T7" fmla="*/ 0 h 70"/>
                  <a:gd name="T8" fmla="*/ 0 w 78"/>
                  <a:gd name="T9" fmla="*/ 0 h 70"/>
                  <a:gd name="T10" fmla="*/ 0 w 78"/>
                  <a:gd name="T11" fmla="*/ 0 h 70"/>
                  <a:gd name="T12" fmla="*/ 0 w 78"/>
                  <a:gd name="T13" fmla="*/ 0 h 70"/>
                  <a:gd name="T14" fmla="*/ 0 w 78"/>
                  <a:gd name="T15" fmla="*/ 0 h 70"/>
                  <a:gd name="T16" fmla="*/ 0 w 78"/>
                  <a:gd name="T17" fmla="*/ 0 h 70"/>
                  <a:gd name="T18" fmla="*/ 0 w 78"/>
                  <a:gd name="T19" fmla="*/ 0 h 70"/>
                  <a:gd name="T20" fmla="*/ 0 w 78"/>
                  <a:gd name="T21" fmla="*/ 0 h 70"/>
                  <a:gd name="T22" fmla="*/ 0 w 78"/>
                  <a:gd name="T23" fmla="*/ 0 h 70"/>
                  <a:gd name="T24" fmla="*/ 0 w 78"/>
                  <a:gd name="T25" fmla="*/ 0 h 70"/>
                  <a:gd name="T26" fmla="*/ 0 w 78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8" h="70">
                    <a:moveTo>
                      <a:pt x="78" y="3"/>
                    </a:moveTo>
                    <a:lnTo>
                      <a:pt x="69" y="11"/>
                    </a:lnTo>
                    <a:lnTo>
                      <a:pt x="68" y="10"/>
                    </a:lnTo>
                    <a:lnTo>
                      <a:pt x="67" y="8"/>
                    </a:lnTo>
                    <a:lnTo>
                      <a:pt x="76" y="0"/>
                    </a:lnTo>
                    <a:lnTo>
                      <a:pt x="78" y="2"/>
                    </a:lnTo>
                    <a:lnTo>
                      <a:pt x="78" y="3"/>
                    </a:lnTo>
                    <a:close/>
                    <a:moveTo>
                      <a:pt x="39" y="39"/>
                    </a:moveTo>
                    <a:lnTo>
                      <a:pt x="7" y="69"/>
                    </a:lnTo>
                    <a:lnTo>
                      <a:pt x="4" y="69"/>
                    </a:lnTo>
                    <a:lnTo>
                      <a:pt x="0" y="70"/>
                    </a:lnTo>
                    <a:lnTo>
                      <a:pt x="35" y="38"/>
                    </a:lnTo>
                    <a:lnTo>
                      <a:pt x="37" y="38"/>
                    </a:lnTo>
                    <a:lnTo>
                      <a:pt x="39" y="39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4" name="Freeform 2263"/>
              <p:cNvSpPr>
                <a:spLocks noEditPoints="1"/>
              </p:cNvSpPr>
              <p:nvPr/>
            </p:nvSpPr>
            <p:spPr bwMode="auto">
              <a:xfrm>
                <a:off x="315" y="571"/>
                <a:ext cx="27" cy="24"/>
              </a:xfrm>
              <a:custGeom>
                <a:avLst/>
                <a:gdLst>
                  <a:gd name="T0" fmla="*/ 0 w 80"/>
                  <a:gd name="T1" fmla="*/ 0 h 72"/>
                  <a:gd name="T2" fmla="*/ 0 w 80"/>
                  <a:gd name="T3" fmla="*/ 0 h 72"/>
                  <a:gd name="T4" fmla="*/ 0 w 80"/>
                  <a:gd name="T5" fmla="*/ 0 h 72"/>
                  <a:gd name="T6" fmla="*/ 0 w 80"/>
                  <a:gd name="T7" fmla="*/ 0 h 72"/>
                  <a:gd name="T8" fmla="*/ 0 w 80"/>
                  <a:gd name="T9" fmla="*/ 0 h 72"/>
                  <a:gd name="T10" fmla="*/ 0 w 80"/>
                  <a:gd name="T11" fmla="*/ 0 h 72"/>
                  <a:gd name="T12" fmla="*/ 0 w 80"/>
                  <a:gd name="T13" fmla="*/ 0 h 72"/>
                  <a:gd name="T14" fmla="*/ 0 w 80"/>
                  <a:gd name="T15" fmla="*/ 0 h 72"/>
                  <a:gd name="T16" fmla="*/ 0 w 80"/>
                  <a:gd name="T17" fmla="*/ 0 h 72"/>
                  <a:gd name="T18" fmla="*/ 0 w 80"/>
                  <a:gd name="T19" fmla="*/ 0 h 72"/>
                  <a:gd name="T20" fmla="*/ 0 w 80"/>
                  <a:gd name="T21" fmla="*/ 0 h 72"/>
                  <a:gd name="T22" fmla="*/ 0 w 80"/>
                  <a:gd name="T23" fmla="*/ 0 h 72"/>
                  <a:gd name="T24" fmla="*/ 0 w 80"/>
                  <a:gd name="T25" fmla="*/ 0 h 72"/>
                  <a:gd name="T26" fmla="*/ 0 w 80"/>
                  <a:gd name="T27" fmla="*/ 0 h 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0" h="72">
                    <a:moveTo>
                      <a:pt x="80" y="4"/>
                    </a:moveTo>
                    <a:lnTo>
                      <a:pt x="70" y="12"/>
                    </a:lnTo>
                    <a:lnTo>
                      <a:pt x="69" y="10"/>
                    </a:lnTo>
                    <a:lnTo>
                      <a:pt x="68" y="8"/>
                    </a:lnTo>
                    <a:lnTo>
                      <a:pt x="77" y="0"/>
                    </a:lnTo>
                    <a:lnTo>
                      <a:pt x="78" y="2"/>
                    </a:lnTo>
                    <a:lnTo>
                      <a:pt x="80" y="4"/>
                    </a:lnTo>
                    <a:close/>
                    <a:moveTo>
                      <a:pt x="39" y="40"/>
                    </a:moveTo>
                    <a:lnTo>
                      <a:pt x="6" y="71"/>
                    </a:lnTo>
                    <a:lnTo>
                      <a:pt x="2" y="72"/>
                    </a:lnTo>
                    <a:lnTo>
                      <a:pt x="0" y="72"/>
                    </a:lnTo>
                    <a:lnTo>
                      <a:pt x="36" y="39"/>
                    </a:lnTo>
                    <a:lnTo>
                      <a:pt x="37" y="40"/>
                    </a:lnTo>
                    <a:lnTo>
                      <a:pt x="39" y="40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5" name="Freeform 2264"/>
              <p:cNvSpPr>
                <a:spLocks noEditPoints="1"/>
              </p:cNvSpPr>
              <p:nvPr/>
            </p:nvSpPr>
            <p:spPr bwMode="auto">
              <a:xfrm>
                <a:off x="314" y="571"/>
                <a:ext cx="27" cy="24"/>
              </a:xfrm>
              <a:custGeom>
                <a:avLst/>
                <a:gdLst>
                  <a:gd name="T0" fmla="*/ 0 w 81"/>
                  <a:gd name="T1" fmla="*/ 0 h 73"/>
                  <a:gd name="T2" fmla="*/ 0 w 81"/>
                  <a:gd name="T3" fmla="*/ 0 h 73"/>
                  <a:gd name="T4" fmla="*/ 0 w 81"/>
                  <a:gd name="T5" fmla="*/ 0 h 73"/>
                  <a:gd name="T6" fmla="*/ 0 w 81"/>
                  <a:gd name="T7" fmla="*/ 0 h 73"/>
                  <a:gd name="T8" fmla="*/ 0 w 81"/>
                  <a:gd name="T9" fmla="*/ 0 h 73"/>
                  <a:gd name="T10" fmla="*/ 0 w 81"/>
                  <a:gd name="T11" fmla="*/ 0 h 73"/>
                  <a:gd name="T12" fmla="*/ 0 w 81"/>
                  <a:gd name="T13" fmla="*/ 0 h 73"/>
                  <a:gd name="T14" fmla="*/ 0 w 81"/>
                  <a:gd name="T15" fmla="*/ 0 h 73"/>
                  <a:gd name="T16" fmla="*/ 0 w 81"/>
                  <a:gd name="T17" fmla="*/ 0 h 73"/>
                  <a:gd name="T18" fmla="*/ 0 w 81"/>
                  <a:gd name="T19" fmla="*/ 0 h 73"/>
                  <a:gd name="T20" fmla="*/ 0 w 81"/>
                  <a:gd name="T21" fmla="*/ 0 h 73"/>
                  <a:gd name="T22" fmla="*/ 0 w 81"/>
                  <a:gd name="T23" fmla="*/ 0 h 73"/>
                  <a:gd name="T24" fmla="*/ 0 w 81"/>
                  <a:gd name="T25" fmla="*/ 0 h 73"/>
                  <a:gd name="T26" fmla="*/ 0 w 81"/>
                  <a:gd name="T27" fmla="*/ 0 h 7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1" h="73">
                    <a:moveTo>
                      <a:pt x="81" y="3"/>
                    </a:moveTo>
                    <a:lnTo>
                      <a:pt x="72" y="11"/>
                    </a:lnTo>
                    <a:lnTo>
                      <a:pt x="71" y="9"/>
                    </a:lnTo>
                    <a:lnTo>
                      <a:pt x="70" y="8"/>
                    </a:lnTo>
                    <a:lnTo>
                      <a:pt x="79" y="0"/>
                    </a:lnTo>
                    <a:lnTo>
                      <a:pt x="80" y="1"/>
                    </a:lnTo>
                    <a:lnTo>
                      <a:pt x="81" y="3"/>
                    </a:lnTo>
                    <a:close/>
                    <a:moveTo>
                      <a:pt x="40" y="41"/>
                    </a:moveTo>
                    <a:lnTo>
                      <a:pt x="5" y="73"/>
                    </a:lnTo>
                    <a:lnTo>
                      <a:pt x="3" y="73"/>
                    </a:lnTo>
                    <a:lnTo>
                      <a:pt x="0" y="73"/>
                    </a:lnTo>
                    <a:lnTo>
                      <a:pt x="36" y="40"/>
                    </a:lnTo>
                    <a:lnTo>
                      <a:pt x="39" y="40"/>
                    </a:lnTo>
                    <a:lnTo>
                      <a:pt x="40" y="41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6" name="Freeform 2265"/>
              <p:cNvSpPr>
                <a:spLocks noEditPoints="1"/>
              </p:cNvSpPr>
              <p:nvPr/>
            </p:nvSpPr>
            <p:spPr bwMode="auto">
              <a:xfrm>
                <a:off x="313" y="570"/>
                <a:ext cx="28" cy="25"/>
              </a:xfrm>
              <a:custGeom>
                <a:avLst/>
                <a:gdLst>
                  <a:gd name="T0" fmla="*/ 0 w 82"/>
                  <a:gd name="T1" fmla="*/ 0 h 75"/>
                  <a:gd name="T2" fmla="*/ 0 w 82"/>
                  <a:gd name="T3" fmla="*/ 0 h 75"/>
                  <a:gd name="T4" fmla="*/ 0 w 82"/>
                  <a:gd name="T5" fmla="*/ 0 h 75"/>
                  <a:gd name="T6" fmla="*/ 0 w 82"/>
                  <a:gd name="T7" fmla="*/ 0 h 75"/>
                  <a:gd name="T8" fmla="*/ 0 w 82"/>
                  <a:gd name="T9" fmla="*/ 0 h 75"/>
                  <a:gd name="T10" fmla="*/ 0 w 82"/>
                  <a:gd name="T11" fmla="*/ 0 h 75"/>
                  <a:gd name="T12" fmla="*/ 0 w 82"/>
                  <a:gd name="T13" fmla="*/ 0 h 75"/>
                  <a:gd name="T14" fmla="*/ 0 w 82"/>
                  <a:gd name="T15" fmla="*/ 0 h 75"/>
                  <a:gd name="T16" fmla="*/ 0 w 82"/>
                  <a:gd name="T17" fmla="*/ 0 h 75"/>
                  <a:gd name="T18" fmla="*/ 0 w 82"/>
                  <a:gd name="T19" fmla="*/ 0 h 75"/>
                  <a:gd name="T20" fmla="*/ 0 w 82"/>
                  <a:gd name="T21" fmla="*/ 0 h 75"/>
                  <a:gd name="T22" fmla="*/ 0 w 82"/>
                  <a:gd name="T23" fmla="*/ 0 h 75"/>
                  <a:gd name="T24" fmla="*/ 0 w 82"/>
                  <a:gd name="T25" fmla="*/ 0 h 75"/>
                  <a:gd name="T26" fmla="*/ 0 w 82"/>
                  <a:gd name="T27" fmla="*/ 0 h 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75">
                    <a:moveTo>
                      <a:pt x="82" y="3"/>
                    </a:moveTo>
                    <a:lnTo>
                      <a:pt x="73" y="11"/>
                    </a:lnTo>
                    <a:lnTo>
                      <a:pt x="72" y="10"/>
                    </a:lnTo>
                    <a:lnTo>
                      <a:pt x="72" y="8"/>
                    </a:lnTo>
                    <a:lnTo>
                      <a:pt x="81" y="0"/>
                    </a:lnTo>
                    <a:lnTo>
                      <a:pt x="81" y="2"/>
                    </a:lnTo>
                    <a:lnTo>
                      <a:pt x="82" y="3"/>
                    </a:lnTo>
                    <a:close/>
                    <a:moveTo>
                      <a:pt x="41" y="42"/>
                    </a:moveTo>
                    <a:lnTo>
                      <a:pt x="5" y="75"/>
                    </a:lnTo>
                    <a:lnTo>
                      <a:pt x="2" y="75"/>
                    </a:lnTo>
                    <a:lnTo>
                      <a:pt x="0" y="75"/>
                    </a:lnTo>
                    <a:lnTo>
                      <a:pt x="37" y="40"/>
                    </a:lnTo>
                    <a:lnTo>
                      <a:pt x="38" y="42"/>
                    </a:lnTo>
                    <a:lnTo>
                      <a:pt x="41" y="42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7" name="Freeform 2266"/>
              <p:cNvSpPr>
                <a:spLocks noEditPoints="1"/>
              </p:cNvSpPr>
              <p:nvPr/>
            </p:nvSpPr>
            <p:spPr bwMode="auto">
              <a:xfrm>
                <a:off x="313" y="570"/>
                <a:ext cx="27" cy="25"/>
              </a:xfrm>
              <a:custGeom>
                <a:avLst/>
                <a:gdLst>
                  <a:gd name="T0" fmla="*/ 0 w 83"/>
                  <a:gd name="T1" fmla="*/ 0 h 76"/>
                  <a:gd name="T2" fmla="*/ 0 w 83"/>
                  <a:gd name="T3" fmla="*/ 0 h 76"/>
                  <a:gd name="T4" fmla="*/ 0 w 83"/>
                  <a:gd name="T5" fmla="*/ 0 h 76"/>
                  <a:gd name="T6" fmla="*/ 0 w 83"/>
                  <a:gd name="T7" fmla="*/ 0 h 76"/>
                  <a:gd name="T8" fmla="*/ 0 w 83"/>
                  <a:gd name="T9" fmla="*/ 0 h 76"/>
                  <a:gd name="T10" fmla="*/ 0 w 83"/>
                  <a:gd name="T11" fmla="*/ 0 h 76"/>
                  <a:gd name="T12" fmla="*/ 0 w 83"/>
                  <a:gd name="T13" fmla="*/ 0 h 76"/>
                  <a:gd name="T14" fmla="*/ 0 w 83"/>
                  <a:gd name="T15" fmla="*/ 0 h 76"/>
                  <a:gd name="T16" fmla="*/ 0 w 83"/>
                  <a:gd name="T17" fmla="*/ 0 h 76"/>
                  <a:gd name="T18" fmla="*/ 0 w 83"/>
                  <a:gd name="T19" fmla="*/ 0 h 76"/>
                  <a:gd name="T20" fmla="*/ 0 w 83"/>
                  <a:gd name="T21" fmla="*/ 0 h 76"/>
                  <a:gd name="T22" fmla="*/ 0 w 83"/>
                  <a:gd name="T23" fmla="*/ 0 h 76"/>
                  <a:gd name="T24" fmla="*/ 0 w 83"/>
                  <a:gd name="T25" fmla="*/ 0 h 76"/>
                  <a:gd name="T26" fmla="*/ 0 w 83"/>
                  <a:gd name="T27" fmla="*/ 0 h 76"/>
                  <a:gd name="T28" fmla="*/ 0 w 83"/>
                  <a:gd name="T29" fmla="*/ 0 h 76"/>
                  <a:gd name="T30" fmla="*/ 0 w 83"/>
                  <a:gd name="T31" fmla="*/ 0 h 7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3" h="76">
                    <a:moveTo>
                      <a:pt x="83" y="3"/>
                    </a:moveTo>
                    <a:lnTo>
                      <a:pt x="74" y="11"/>
                    </a:lnTo>
                    <a:lnTo>
                      <a:pt x="74" y="9"/>
                    </a:lnTo>
                    <a:lnTo>
                      <a:pt x="73" y="8"/>
                    </a:lnTo>
                    <a:lnTo>
                      <a:pt x="82" y="0"/>
                    </a:lnTo>
                    <a:lnTo>
                      <a:pt x="82" y="1"/>
                    </a:lnTo>
                    <a:lnTo>
                      <a:pt x="83" y="2"/>
                    </a:lnTo>
                    <a:lnTo>
                      <a:pt x="83" y="3"/>
                    </a:lnTo>
                    <a:close/>
                    <a:moveTo>
                      <a:pt x="40" y="43"/>
                    </a:moveTo>
                    <a:lnTo>
                      <a:pt x="4" y="76"/>
                    </a:lnTo>
                    <a:lnTo>
                      <a:pt x="2" y="76"/>
                    </a:lnTo>
                    <a:lnTo>
                      <a:pt x="0" y="75"/>
                    </a:lnTo>
                    <a:lnTo>
                      <a:pt x="38" y="40"/>
                    </a:lnTo>
                    <a:lnTo>
                      <a:pt x="39" y="41"/>
                    </a:lnTo>
                    <a:lnTo>
                      <a:pt x="40" y="43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8" name="Freeform 2267"/>
              <p:cNvSpPr>
                <a:spLocks noEditPoints="1"/>
              </p:cNvSpPr>
              <p:nvPr/>
            </p:nvSpPr>
            <p:spPr bwMode="auto">
              <a:xfrm>
                <a:off x="312" y="569"/>
                <a:ext cx="28" cy="26"/>
              </a:xfrm>
              <a:custGeom>
                <a:avLst/>
                <a:gdLst>
                  <a:gd name="T0" fmla="*/ 0 w 85"/>
                  <a:gd name="T1" fmla="*/ 0 h 79"/>
                  <a:gd name="T2" fmla="*/ 0 w 85"/>
                  <a:gd name="T3" fmla="*/ 0 h 79"/>
                  <a:gd name="T4" fmla="*/ 0 w 85"/>
                  <a:gd name="T5" fmla="*/ 0 h 79"/>
                  <a:gd name="T6" fmla="*/ 0 w 85"/>
                  <a:gd name="T7" fmla="*/ 0 h 79"/>
                  <a:gd name="T8" fmla="*/ 0 w 85"/>
                  <a:gd name="T9" fmla="*/ 0 h 79"/>
                  <a:gd name="T10" fmla="*/ 0 w 85"/>
                  <a:gd name="T11" fmla="*/ 0 h 79"/>
                  <a:gd name="T12" fmla="*/ 0 w 85"/>
                  <a:gd name="T13" fmla="*/ 0 h 79"/>
                  <a:gd name="T14" fmla="*/ 0 w 85"/>
                  <a:gd name="T15" fmla="*/ 0 h 79"/>
                  <a:gd name="T16" fmla="*/ 0 w 85"/>
                  <a:gd name="T17" fmla="*/ 0 h 79"/>
                  <a:gd name="T18" fmla="*/ 0 w 85"/>
                  <a:gd name="T19" fmla="*/ 0 h 79"/>
                  <a:gd name="T20" fmla="*/ 0 w 85"/>
                  <a:gd name="T21" fmla="*/ 0 h 79"/>
                  <a:gd name="T22" fmla="*/ 0 w 85"/>
                  <a:gd name="T23" fmla="*/ 0 h 79"/>
                  <a:gd name="T24" fmla="*/ 0 w 85"/>
                  <a:gd name="T25" fmla="*/ 0 h 79"/>
                  <a:gd name="T26" fmla="*/ 0 w 85"/>
                  <a:gd name="T27" fmla="*/ 0 h 79"/>
                  <a:gd name="T28" fmla="*/ 0 w 85"/>
                  <a:gd name="T29" fmla="*/ 0 h 79"/>
                  <a:gd name="T30" fmla="*/ 0 w 85"/>
                  <a:gd name="T31" fmla="*/ 0 h 7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5" h="79">
                    <a:moveTo>
                      <a:pt x="85" y="4"/>
                    </a:moveTo>
                    <a:lnTo>
                      <a:pt x="76" y="12"/>
                    </a:lnTo>
                    <a:lnTo>
                      <a:pt x="75" y="11"/>
                    </a:lnTo>
                    <a:lnTo>
                      <a:pt x="74" y="10"/>
                    </a:lnTo>
                    <a:lnTo>
                      <a:pt x="83" y="0"/>
                    </a:lnTo>
                    <a:lnTo>
                      <a:pt x="84" y="2"/>
                    </a:lnTo>
                    <a:lnTo>
                      <a:pt x="84" y="4"/>
                    </a:lnTo>
                    <a:lnTo>
                      <a:pt x="85" y="4"/>
                    </a:lnTo>
                    <a:close/>
                    <a:moveTo>
                      <a:pt x="41" y="44"/>
                    </a:moveTo>
                    <a:lnTo>
                      <a:pt x="4" y="79"/>
                    </a:lnTo>
                    <a:lnTo>
                      <a:pt x="2" y="78"/>
                    </a:lnTo>
                    <a:lnTo>
                      <a:pt x="0" y="77"/>
                    </a:lnTo>
                    <a:lnTo>
                      <a:pt x="38" y="42"/>
                    </a:lnTo>
                    <a:lnTo>
                      <a:pt x="40" y="43"/>
                    </a:lnTo>
                    <a:lnTo>
                      <a:pt x="41" y="44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39" name="Freeform 2268"/>
              <p:cNvSpPr>
                <a:spLocks noEditPoints="1"/>
              </p:cNvSpPr>
              <p:nvPr/>
            </p:nvSpPr>
            <p:spPr bwMode="auto">
              <a:xfrm>
                <a:off x="311" y="568"/>
                <a:ext cx="29" cy="27"/>
              </a:xfrm>
              <a:custGeom>
                <a:avLst/>
                <a:gdLst>
                  <a:gd name="T0" fmla="*/ 0 w 86"/>
                  <a:gd name="T1" fmla="*/ 0 h 80"/>
                  <a:gd name="T2" fmla="*/ 0 w 86"/>
                  <a:gd name="T3" fmla="*/ 0 h 80"/>
                  <a:gd name="T4" fmla="*/ 0 w 86"/>
                  <a:gd name="T5" fmla="*/ 0 h 80"/>
                  <a:gd name="T6" fmla="*/ 0 w 86"/>
                  <a:gd name="T7" fmla="*/ 0 h 80"/>
                  <a:gd name="T8" fmla="*/ 0 w 86"/>
                  <a:gd name="T9" fmla="*/ 0 h 80"/>
                  <a:gd name="T10" fmla="*/ 0 w 86"/>
                  <a:gd name="T11" fmla="*/ 0 h 80"/>
                  <a:gd name="T12" fmla="*/ 0 w 86"/>
                  <a:gd name="T13" fmla="*/ 0 h 80"/>
                  <a:gd name="T14" fmla="*/ 0 w 86"/>
                  <a:gd name="T15" fmla="*/ 0 h 80"/>
                  <a:gd name="T16" fmla="*/ 0 w 86"/>
                  <a:gd name="T17" fmla="*/ 0 h 80"/>
                  <a:gd name="T18" fmla="*/ 0 w 86"/>
                  <a:gd name="T19" fmla="*/ 0 h 80"/>
                  <a:gd name="T20" fmla="*/ 0 w 86"/>
                  <a:gd name="T21" fmla="*/ 0 h 80"/>
                  <a:gd name="T22" fmla="*/ 0 w 86"/>
                  <a:gd name="T23" fmla="*/ 0 h 80"/>
                  <a:gd name="T24" fmla="*/ 0 w 86"/>
                  <a:gd name="T25" fmla="*/ 0 h 80"/>
                  <a:gd name="T26" fmla="*/ 0 w 86"/>
                  <a:gd name="T27" fmla="*/ 0 h 8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6" h="80">
                    <a:moveTo>
                      <a:pt x="86" y="5"/>
                    </a:moveTo>
                    <a:lnTo>
                      <a:pt x="77" y="13"/>
                    </a:lnTo>
                    <a:lnTo>
                      <a:pt x="76" y="12"/>
                    </a:lnTo>
                    <a:lnTo>
                      <a:pt x="74" y="9"/>
                    </a:lnTo>
                    <a:lnTo>
                      <a:pt x="85" y="0"/>
                    </a:lnTo>
                    <a:lnTo>
                      <a:pt x="85" y="2"/>
                    </a:lnTo>
                    <a:lnTo>
                      <a:pt x="86" y="5"/>
                    </a:lnTo>
                    <a:close/>
                    <a:moveTo>
                      <a:pt x="42" y="45"/>
                    </a:moveTo>
                    <a:lnTo>
                      <a:pt x="4" y="80"/>
                    </a:lnTo>
                    <a:lnTo>
                      <a:pt x="2" y="79"/>
                    </a:lnTo>
                    <a:lnTo>
                      <a:pt x="0" y="78"/>
                    </a:lnTo>
                    <a:lnTo>
                      <a:pt x="39" y="43"/>
                    </a:lnTo>
                    <a:lnTo>
                      <a:pt x="40" y="44"/>
                    </a:lnTo>
                    <a:lnTo>
                      <a:pt x="42" y="45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0" name="Freeform 2269"/>
              <p:cNvSpPr>
                <a:spLocks noEditPoints="1"/>
              </p:cNvSpPr>
              <p:nvPr/>
            </p:nvSpPr>
            <p:spPr bwMode="auto">
              <a:xfrm>
                <a:off x="311" y="568"/>
                <a:ext cx="29" cy="26"/>
              </a:xfrm>
              <a:custGeom>
                <a:avLst/>
                <a:gdLst>
                  <a:gd name="T0" fmla="*/ 0 w 86"/>
                  <a:gd name="T1" fmla="*/ 0 h 80"/>
                  <a:gd name="T2" fmla="*/ 0 w 86"/>
                  <a:gd name="T3" fmla="*/ 0 h 80"/>
                  <a:gd name="T4" fmla="*/ 0 w 86"/>
                  <a:gd name="T5" fmla="*/ 0 h 80"/>
                  <a:gd name="T6" fmla="*/ 0 w 86"/>
                  <a:gd name="T7" fmla="*/ 0 h 80"/>
                  <a:gd name="T8" fmla="*/ 0 w 86"/>
                  <a:gd name="T9" fmla="*/ 0 h 80"/>
                  <a:gd name="T10" fmla="*/ 0 w 86"/>
                  <a:gd name="T11" fmla="*/ 0 h 80"/>
                  <a:gd name="T12" fmla="*/ 0 w 86"/>
                  <a:gd name="T13" fmla="*/ 0 h 80"/>
                  <a:gd name="T14" fmla="*/ 0 w 86"/>
                  <a:gd name="T15" fmla="*/ 0 h 80"/>
                  <a:gd name="T16" fmla="*/ 0 w 86"/>
                  <a:gd name="T17" fmla="*/ 0 h 80"/>
                  <a:gd name="T18" fmla="*/ 0 w 86"/>
                  <a:gd name="T19" fmla="*/ 0 h 80"/>
                  <a:gd name="T20" fmla="*/ 0 w 86"/>
                  <a:gd name="T21" fmla="*/ 0 h 80"/>
                  <a:gd name="T22" fmla="*/ 0 w 86"/>
                  <a:gd name="T23" fmla="*/ 0 h 80"/>
                  <a:gd name="T24" fmla="*/ 0 w 86"/>
                  <a:gd name="T25" fmla="*/ 0 h 80"/>
                  <a:gd name="T26" fmla="*/ 0 w 86"/>
                  <a:gd name="T27" fmla="*/ 0 h 80"/>
                  <a:gd name="T28" fmla="*/ 0 w 86"/>
                  <a:gd name="T29" fmla="*/ 0 h 80"/>
                  <a:gd name="T30" fmla="*/ 0 w 86"/>
                  <a:gd name="T31" fmla="*/ 0 h 8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6" h="80">
                    <a:moveTo>
                      <a:pt x="86" y="3"/>
                    </a:moveTo>
                    <a:lnTo>
                      <a:pt x="77" y="13"/>
                    </a:lnTo>
                    <a:lnTo>
                      <a:pt x="77" y="12"/>
                    </a:lnTo>
                    <a:lnTo>
                      <a:pt x="75" y="10"/>
                    </a:lnTo>
                    <a:lnTo>
                      <a:pt x="75" y="9"/>
                    </a:lnTo>
                    <a:lnTo>
                      <a:pt x="86" y="0"/>
                    </a:lnTo>
                    <a:lnTo>
                      <a:pt x="86" y="1"/>
                    </a:lnTo>
                    <a:lnTo>
                      <a:pt x="86" y="3"/>
                    </a:lnTo>
                    <a:close/>
                    <a:moveTo>
                      <a:pt x="41" y="45"/>
                    </a:moveTo>
                    <a:lnTo>
                      <a:pt x="3" y="80"/>
                    </a:lnTo>
                    <a:lnTo>
                      <a:pt x="1" y="79"/>
                    </a:lnTo>
                    <a:lnTo>
                      <a:pt x="0" y="77"/>
                    </a:lnTo>
                    <a:lnTo>
                      <a:pt x="38" y="43"/>
                    </a:lnTo>
                    <a:lnTo>
                      <a:pt x="40" y="44"/>
                    </a:lnTo>
                    <a:lnTo>
                      <a:pt x="41" y="45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1" name="Freeform 2270"/>
              <p:cNvSpPr>
                <a:spLocks noEditPoints="1"/>
              </p:cNvSpPr>
              <p:nvPr/>
            </p:nvSpPr>
            <p:spPr bwMode="auto">
              <a:xfrm>
                <a:off x="311" y="567"/>
                <a:ext cx="29" cy="27"/>
              </a:xfrm>
              <a:custGeom>
                <a:avLst/>
                <a:gdLst>
                  <a:gd name="T0" fmla="*/ 0 w 86"/>
                  <a:gd name="T1" fmla="*/ 0 h 81"/>
                  <a:gd name="T2" fmla="*/ 0 w 86"/>
                  <a:gd name="T3" fmla="*/ 0 h 81"/>
                  <a:gd name="T4" fmla="*/ 0 w 86"/>
                  <a:gd name="T5" fmla="*/ 0 h 81"/>
                  <a:gd name="T6" fmla="*/ 0 w 86"/>
                  <a:gd name="T7" fmla="*/ 0 h 81"/>
                  <a:gd name="T8" fmla="*/ 0 w 86"/>
                  <a:gd name="T9" fmla="*/ 0 h 81"/>
                  <a:gd name="T10" fmla="*/ 0 w 86"/>
                  <a:gd name="T11" fmla="*/ 0 h 81"/>
                  <a:gd name="T12" fmla="*/ 0 w 86"/>
                  <a:gd name="T13" fmla="*/ 0 h 81"/>
                  <a:gd name="T14" fmla="*/ 0 w 86"/>
                  <a:gd name="T15" fmla="*/ 0 h 81"/>
                  <a:gd name="T16" fmla="*/ 0 w 86"/>
                  <a:gd name="T17" fmla="*/ 0 h 81"/>
                  <a:gd name="T18" fmla="*/ 0 w 86"/>
                  <a:gd name="T19" fmla="*/ 0 h 81"/>
                  <a:gd name="T20" fmla="*/ 0 w 86"/>
                  <a:gd name="T21" fmla="*/ 0 h 81"/>
                  <a:gd name="T22" fmla="*/ 0 w 86"/>
                  <a:gd name="T23" fmla="*/ 0 h 81"/>
                  <a:gd name="T24" fmla="*/ 0 w 86"/>
                  <a:gd name="T25" fmla="*/ 0 h 81"/>
                  <a:gd name="T26" fmla="*/ 0 w 86"/>
                  <a:gd name="T27" fmla="*/ 0 h 81"/>
                  <a:gd name="T28" fmla="*/ 0 w 86"/>
                  <a:gd name="T29" fmla="*/ 0 h 81"/>
                  <a:gd name="T30" fmla="*/ 0 w 86"/>
                  <a:gd name="T31" fmla="*/ 0 h 8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6" h="81">
                    <a:moveTo>
                      <a:pt x="86" y="3"/>
                    </a:moveTo>
                    <a:lnTo>
                      <a:pt x="75" y="12"/>
                    </a:lnTo>
                    <a:lnTo>
                      <a:pt x="75" y="11"/>
                    </a:lnTo>
                    <a:lnTo>
                      <a:pt x="74" y="10"/>
                    </a:lnTo>
                    <a:lnTo>
                      <a:pt x="86" y="0"/>
                    </a:lnTo>
                    <a:lnTo>
                      <a:pt x="86" y="2"/>
                    </a:lnTo>
                    <a:lnTo>
                      <a:pt x="86" y="3"/>
                    </a:lnTo>
                    <a:close/>
                    <a:moveTo>
                      <a:pt x="40" y="46"/>
                    </a:moveTo>
                    <a:lnTo>
                      <a:pt x="1" y="81"/>
                    </a:lnTo>
                    <a:lnTo>
                      <a:pt x="0" y="79"/>
                    </a:lnTo>
                    <a:lnTo>
                      <a:pt x="0" y="78"/>
                    </a:lnTo>
                    <a:lnTo>
                      <a:pt x="37" y="44"/>
                    </a:lnTo>
                    <a:lnTo>
                      <a:pt x="38" y="45"/>
                    </a:lnTo>
                    <a:lnTo>
                      <a:pt x="40" y="46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2" name="Freeform 2271"/>
              <p:cNvSpPr>
                <a:spLocks noEditPoints="1"/>
              </p:cNvSpPr>
              <p:nvPr/>
            </p:nvSpPr>
            <p:spPr bwMode="auto">
              <a:xfrm>
                <a:off x="311" y="566"/>
                <a:ext cx="29" cy="27"/>
              </a:xfrm>
              <a:custGeom>
                <a:avLst/>
                <a:gdLst>
                  <a:gd name="T0" fmla="*/ 0 w 87"/>
                  <a:gd name="T1" fmla="*/ 0 h 82"/>
                  <a:gd name="T2" fmla="*/ 0 w 87"/>
                  <a:gd name="T3" fmla="*/ 0 h 82"/>
                  <a:gd name="T4" fmla="*/ 0 w 87"/>
                  <a:gd name="T5" fmla="*/ 0 h 82"/>
                  <a:gd name="T6" fmla="*/ 0 w 87"/>
                  <a:gd name="T7" fmla="*/ 0 h 82"/>
                  <a:gd name="T8" fmla="*/ 0 w 87"/>
                  <a:gd name="T9" fmla="*/ 0 h 82"/>
                  <a:gd name="T10" fmla="*/ 0 w 87"/>
                  <a:gd name="T11" fmla="*/ 0 h 82"/>
                  <a:gd name="T12" fmla="*/ 0 w 87"/>
                  <a:gd name="T13" fmla="*/ 0 h 82"/>
                  <a:gd name="T14" fmla="*/ 0 w 87"/>
                  <a:gd name="T15" fmla="*/ 0 h 82"/>
                  <a:gd name="T16" fmla="*/ 0 w 87"/>
                  <a:gd name="T17" fmla="*/ 0 h 82"/>
                  <a:gd name="T18" fmla="*/ 0 w 87"/>
                  <a:gd name="T19" fmla="*/ 0 h 82"/>
                  <a:gd name="T20" fmla="*/ 0 w 87"/>
                  <a:gd name="T21" fmla="*/ 0 h 82"/>
                  <a:gd name="T22" fmla="*/ 0 w 87"/>
                  <a:gd name="T23" fmla="*/ 0 h 82"/>
                  <a:gd name="T24" fmla="*/ 0 w 87"/>
                  <a:gd name="T25" fmla="*/ 0 h 82"/>
                  <a:gd name="T26" fmla="*/ 0 w 87"/>
                  <a:gd name="T27" fmla="*/ 0 h 8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7" h="82">
                    <a:moveTo>
                      <a:pt x="87" y="5"/>
                    </a:moveTo>
                    <a:lnTo>
                      <a:pt x="76" y="14"/>
                    </a:lnTo>
                    <a:lnTo>
                      <a:pt x="75" y="13"/>
                    </a:lnTo>
                    <a:lnTo>
                      <a:pt x="74" y="12"/>
                    </a:lnTo>
                    <a:lnTo>
                      <a:pt x="87" y="0"/>
                    </a:lnTo>
                    <a:lnTo>
                      <a:pt x="87" y="3"/>
                    </a:lnTo>
                    <a:lnTo>
                      <a:pt x="87" y="5"/>
                    </a:lnTo>
                    <a:close/>
                    <a:moveTo>
                      <a:pt x="39" y="48"/>
                    </a:moveTo>
                    <a:lnTo>
                      <a:pt x="1" y="82"/>
                    </a:lnTo>
                    <a:lnTo>
                      <a:pt x="1" y="81"/>
                    </a:lnTo>
                    <a:lnTo>
                      <a:pt x="0" y="79"/>
                    </a:lnTo>
                    <a:lnTo>
                      <a:pt x="37" y="45"/>
                    </a:lnTo>
                    <a:lnTo>
                      <a:pt x="38" y="47"/>
                    </a:lnTo>
                    <a:lnTo>
                      <a:pt x="39" y="48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3" name="Freeform 2272"/>
              <p:cNvSpPr>
                <a:spLocks noEditPoints="1"/>
              </p:cNvSpPr>
              <p:nvPr/>
            </p:nvSpPr>
            <p:spPr bwMode="auto">
              <a:xfrm>
                <a:off x="311" y="565"/>
                <a:ext cx="29" cy="28"/>
              </a:xfrm>
              <a:custGeom>
                <a:avLst/>
                <a:gdLst>
                  <a:gd name="T0" fmla="*/ 0 w 87"/>
                  <a:gd name="T1" fmla="*/ 0 h 83"/>
                  <a:gd name="T2" fmla="*/ 0 w 87"/>
                  <a:gd name="T3" fmla="*/ 0 h 83"/>
                  <a:gd name="T4" fmla="*/ 0 w 87"/>
                  <a:gd name="T5" fmla="*/ 0 h 83"/>
                  <a:gd name="T6" fmla="*/ 0 w 87"/>
                  <a:gd name="T7" fmla="*/ 0 h 83"/>
                  <a:gd name="T8" fmla="*/ 0 w 87"/>
                  <a:gd name="T9" fmla="*/ 0 h 83"/>
                  <a:gd name="T10" fmla="*/ 0 w 87"/>
                  <a:gd name="T11" fmla="*/ 0 h 83"/>
                  <a:gd name="T12" fmla="*/ 0 w 87"/>
                  <a:gd name="T13" fmla="*/ 0 h 83"/>
                  <a:gd name="T14" fmla="*/ 0 w 87"/>
                  <a:gd name="T15" fmla="*/ 0 h 83"/>
                  <a:gd name="T16" fmla="*/ 0 w 87"/>
                  <a:gd name="T17" fmla="*/ 0 h 83"/>
                  <a:gd name="T18" fmla="*/ 0 w 87"/>
                  <a:gd name="T19" fmla="*/ 0 h 83"/>
                  <a:gd name="T20" fmla="*/ 0 w 87"/>
                  <a:gd name="T21" fmla="*/ 0 h 83"/>
                  <a:gd name="T22" fmla="*/ 0 w 87"/>
                  <a:gd name="T23" fmla="*/ 0 h 83"/>
                  <a:gd name="T24" fmla="*/ 0 w 87"/>
                  <a:gd name="T25" fmla="*/ 0 h 83"/>
                  <a:gd name="T26" fmla="*/ 0 w 87"/>
                  <a:gd name="T27" fmla="*/ 0 h 83"/>
                  <a:gd name="T28" fmla="*/ 0 w 87"/>
                  <a:gd name="T29" fmla="*/ 0 h 83"/>
                  <a:gd name="T30" fmla="*/ 0 w 87"/>
                  <a:gd name="T31" fmla="*/ 0 h 8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7" h="83">
                    <a:moveTo>
                      <a:pt x="87" y="5"/>
                    </a:moveTo>
                    <a:lnTo>
                      <a:pt x="75" y="15"/>
                    </a:lnTo>
                    <a:lnTo>
                      <a:pt x="74" y="14"/>
                    </a:lnTo>
                    <a:lnTo>
                      <a:pt x="73" y="13"/>
                    </a:lnTo>
                    <a:lnTo>
                      <a:pt x="87" y="0"/>
                    </a:lnTo>
                    <a:lnTo>
                      <a:pt x="87" y="2"/>
                    </a:lnTo>
                    <a:lnTo>
                      <a:pt x="87" y="5"/>
                    </a:lnTo>
                    <a:close/>
                    <a:moveTo>
                      <a:pt x="38" y="49"/>
                    </a:moveTo>
                    <a:lnTo>
                      <a:pt x="1" y="83"/>
                    </a:lnTo>
                    <a:lnTo>
                      <a:pt x="0" y="82"/>
                    </a:lnTo>
                    <a:lnTo>
                      <a:pt x="0" y="80"/>
                    </a:lnTo>
                    <a:lnTo>
                      <a:pt x="35" y="46"/>
                    </a:lnTo>
                    <a:lnTo>
                      <a:pt x="37" y="47"/>
                    </a:lnTo>
                    <a:lnTo>
                      <a:pt x="38" y="49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4" name="Freeform 2273"/>
              <p:cNvSpPr>
                <a:spLocks noEditPoints="1"/>
              </p:cNvSpPr>
              <p:nvPr/>
            </p:nvSpPr>
            <p:spPr bwMode="auto">
              <a:xfrm>
                <a:off x="310" y="565"/>
                <a:ext cx="30" cy="27"/>
              </a:xfrm>
              <a:custGeom>
                <a:avLst/>
                <a:gdLst>
                  <a:gd name="T0" fmla="*/ 0 w 89"/>
                  <a:gd name="T1" fmla="*/ 0 h 83"/>
                  <a:gd name="T2" fmla="*/ 0 w 89"/>
                  <a:gd name="T3" fmla="*/ 0 h 83"/>
                  <a:gd name="T4" fmla="*/ 0 w 89"/>
                  <a:gd name="T5" fmla="*/ 0 h 83"/>
                  <a:gd name="T6" fmla="*/ 0 w 89"/>
                  <a:gd name="T7" fmla="*/ 0 h 83"/>
                  <a:gd name="T8" fmla="*/ 0 w 89"/>
                  <a:gd name="T9" fmla="*/ 0 h 83"/>
                  <a:gd name="T10" fmla="*/ 0 w 89"/>
                  <a:gd name="T11" fmla="*/ 0 h 83"/>
                  <a:gd name="T12" fmla="*/ 0 w 89"/>
                  <a:gd name="T13" fmla="*/ 0 h 83"/>
                  <a:gd name="T14" fmla="*/ 0 w 89"/>
                  <a:gd name="T15" fmla="*/ 0 h 83"/>
                  <a:gd name="T16" fmla="*/ 0 w 89"/>
                  <a:gd name="T17" fmla="*/ 0 h 83"/>
                  <a:gd name="T18" fmla="*/ 0 w 89"/>
                  <a:gd name="T19" fmla="*/ 0 h 83"/>
                  <a:gd name="T20" fmla="*/ 0 w 89"/>
                  <a:gd name="T21" fmla="*/ 0 h 83"/>
                  <a:gd name="T22" fmla="*/ 0 w 89"/>
                  <a:gd name="T23" fmla="*/ 0 h 83"/>
                  <a:gd name="T24" fmla="*/ 0 w 89"/>
                  <a:gd name="T25" fmla="*/ 0 h 83"/>
                  <a:gd name="T26" fmla="*/ 0 w 89"/>
                  <a:gd name="T27" fmla="*/ 0 h 83"/>
                  <a:gd name="T28" fmla="*/ 0 w 89"/>
                  <a:gd name="T29" fmla="*/ 0 h 83"/>
                  <a:gd name="T30" fmla="*/ 0 w 89"/>
                  <a:gd name="T31" fmla="*/ 0 h 8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9" h="83">
                    <a:moveTo>
                      <a:pt x="89" y="4"/>
                    </a:moveTo>
                    <a:lnTo>
                      <a:pt x="76" y="16"/>
                    </a:lnTo>
                    <a:lnTo>
                      <a:pt x="75" y="15"/>
                    </a:lnTo>
                    <a:lnTo>
                      <a:pt x="74" y="14"/>
                    </a:lnTo>
                    <a:lnTo>
                      <a:pt x="89" y="0"/>
                    </a:lnTo>
                    <a:lnTo>
                      <a:pt x="89" y="2"/>
                    </a:lnTo>
                    <a:lnTo>
                      <a:pt x="89" y="4"/>
                    </a:lnTo>
                    <a:close/>
                    <a:moveTo>
                      <a:pt x="39" y="49"/>
                    </a:moveTo>
                    <a:lnTo>
                      <a:pt x="2" y="83"/>
                    </a:lnTo>
                    <a:lnTo>
                      <a:pt x="2" y="82"/>
                    </a:lnTo>
                    <a:lnTo>
                      <a:pt x="1" y="82"/>
                    </a:lnTo>
                    <a:lnTo>
                      <a:pt x="0" y="81"/>
                    </a:lnTo>
                    <a:lnTo>
                      <a:pt x="36" y="47"/>
                    </a:lnTo>
                    <a:lnTo>
                      <a:pt x="37" y="48"/>
                    </a:lnTo>
                    <a:lnTo>
                      <a:pt x="39" y="49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5" name="Freeform 2274"/>
              <p:cNvSpPr>
                <a:spLocks noEditPoints="1"/>
              </p:cNvSpPr>
              <p:nvPr/>
            </p:nvSpPr>
            <p:spPr bwMode="auto">
              <a:xfrm>
                <a:off x="309" y="564"/>
                <a:ext cx="31" cy="28"/>
              </a:xfrm>
              <a:custGeom>
                <a:avLst/>
                <a:gdLst>
                  <a:gd name="T0" fmla="*/ 0 w 92"/>
                  <a:gd name="T1" fmla="*/ 0 h 85"/>
                  <a:gd name="T2" fmla="*/ 0 w 92"/>
                  <a:gd name="T3" fmla="*/ 0 h 85"/>
                  <a:gd name="T4" fmla="*/ 0 w 92"/>
                  <a:gd name="T5" fmla="*/ 0 h 85"/>
                  <a:gd name="T6" fmla="*/ 0 w 92"/>
                  <a:gd name="T7" fmla="*/ 0 h 85"/>
                  <a:gd name="T8" fmla="*/ 0 w 92"/>
                  <a:gd name="T9" fmla="*/ 0 h 85"/>
                  <a:gd name="T10" fmla="*/ 0 w 92"/>
                  <a:gd name="T11" fmla="*/ 0 h 85"/>
                  <a:gd name="T12" fmla="*/ 0 w 92"/>
                  <a:gd name="T13" fmla="*/ 0 h 85"/>
                  <a:gd name="T14" fmla="*/ 0 w 92"/>
                  <a:gd name="T15" fmla="*/ 0 h 85"/>
                  <a:gd name="T16" fmla="*/ 0 w 92"/>
                  <a:gd name="T17" fmla="*/ 0 h 85"/>
                  <a:gd name="T18" fmla="*/ 0 w 92"/>
                  <a:gd name="T19" fmla="*/ 0 h 85"/>
                  <a:gd name="T20" fmla="*/ 0 w 92"/>
                  <a:gd name="T21" fmla="*/ 0 h 85"/>
                  <a:gd name="T22" fmla="*/ 0 w 92"/>
                  <a:gd name="T23" fmla="*/ 0 h 85"/>
                  <a:gd name="T24" fmla="*/ 0 w 92"/>
                  <a:gd name="T25" fmla="*/ 0 h 85"/>
                  <a:gd name="T26" fmla="*/ 0 w 92"/>
                  <a:gd name="T27" fmla="*/ 0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2" h="85">
                    <a:moveTo>
                      <a:pt x="92" y="5"/>
                    </a:moveTo>
                    <a:lnTo>
                      <a:pt x="78" y="18"/>
                    </a:lnTo>
                    <a:lnTo>
                      <a:pt x="77" y="17"/>
                    </a:lnTo>
                    <a:lnTo>
                      <a:pt x="74" y="15"/>
                    </a:lnTo>
                    <a:lnTo>
                      <a:pt x="92" y="0"/>
                    </a:lnTo>
                    <a:lnTo>
                      <a:pt x="92" y="3"/>
                    </a:lnTo>
                    <a:lnTo>
                      <a:pt x="92" y="5"/>
                    </a:lnTo>
                    <a:close/>
                    <a:moveTo>
                      <a:pt x="40" y="51"/>
                    </a:moveTo>
                    <a:lnTo>
                      <a:pt x="5" y="85"/>
                    </a:lnTo>
                    <a:lnTo>
                      <a:pt x="3" y="84"/>
                    </a:lnTo>
                    <a:lnTo>
                      <a:pt x="0" y="84"/>
                    </a:lnTo>
                    <a:lnTo>
                      <a:pt x="37" y="49"/>
                    </a:lnTo>
                    <a:lnTo>
                      <a:pt x="39" y="50"/>
                    </a:lnTo>
                    <a:lnTo>
                      <a:pt x="40" y="51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6" name="Freeform 2275"/>
              <p:cNvSpPr>
                <a:spLocks noEditPoints="1"/>
              </p:cNvSpPr>
              <p:nvPr/>
            </p:nvSpPr>
            <p:spPr bwMode="auto">
              <a:xfrm>
                <a:off x="309" y="563"/>
                <a:ext cx="31" cy="29"/>
              </a:xfrm>
              <a:custGeom>
                <a:avLst/>
                <a:gdLst>
                  <a:gd name="T0" fmla="*/ 0 w 93"/>
                  <a:gd name="T1" fmla="*/ 0 h 87"/>
                  <a:gd name="T2" fmla="*/ 0 w 93"/>
                  <a:gd name="T3" fmla="*/ 0 h 87"/>
                  <a:gd name="T4" fmla="*/ 0 w 93"/>
                  <a:gd name="T5" fmla="*/ 0 h 87"/>
                  <a:gd name="T6" fmla="*/ 0 w 93"/>
                  <a:gd name="T7" fmla="*/ 0 h 87"/>
                  <a:gd name="T8" fmla="*/ 0 w 93"/>
                  <a:gd name="T9" fmla="*/ 0 h 87"/>
                  <a:gd name="T10" fmla="*/ 0 w 93"/>
                  <a:gd name="T11" fmla="*/ 0 h 87"/>
                  <a:gd name="T12" fmla="*/ 0 w 93"/>
                  <a:gd name="T13" fmla="*/ 0 h 87"/>
                  <a:gd name="T14" fmla="*/ 0 w 93"/>
                  <a:gd name="T15" fmla="*/ 0 h 87"/>
                  <a:gd name="T16" fmla="*/ 0 w 93"/>
                  <a:gd name="T17" fmla="*/ 0 h 87"/>
                  <a:gd name="T18" fmla="*/ 0 w 93"/>
                  <a:gd name="T19" fmla="*/ 0 h 87"/>
                  <a:gd name="T20" fmla="*/ 0 w 93"/>
                  <a:gd name="T21" fmla="*/ 0 h 87"/>
                  <a:gd name="T22" fmla="*/ 0 w 93"/>
                  <a:gd name="T23" fmla="*/ 0 h 87"/>
                  <a:gd name="T24" fmla="*/ 0 w 93"/>
                  <a:gd name="T25" fmla="*/ 0 h 87"/>
                  <a:gd name="T26" fmla="*/ 0 w 93"/>
                  <a:gd name="T27" fmla="*/ 0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3" h="87">
                    <a:moveTo>
                      <a:pt x="93" y="6"/>
                    </a:moveTo>
                    <a:lnTo>
                      <a:pt x="78" y="20"/>
                    </a:lnTo>
                    <a:lnTo>
                      <a:pt x="75" y="18"/>
                    </a:lnTo>
                    <a:lnTo>
                      <a:pt x="74" y="17"/>
                    </a:lnTo>
                    <a:lnTo>
                      <a:pt x="93" y="0"/>
                    </a:lnTo>
                    <a:lnTo>
                      <a:pt x="93" y="3"/>
                    </a:lnTo>
                    <a:lnTo>
                      <a:pt x="93" y="6"/>
                    </a:lnTo>
                    <a:close/>
                    <a:moveTo>
                      <a:pt x="40" y="53"/>
                    </a:moveTo>
                    <a:lnTo>
                      <a:pt x="4" y="87"/>
                    </a:lnTo>
                    <a:lnTo>
                      <a:pt x="1" y="87"/>
                    </a:lnTo>
                    <a:lnTo>
                      <a:pt x="0" y="86"/>
                    </a:lnTo>
                    <a:lnTo>
                      <a:pt x="37" y="51"/>
                    </a:lnTo>
                    <a:lnTo>
                      <a:pt x="38" y="52"/>
                    </a:lnTo>
                    <a:lnTo>
                      <a:pt x="40" y="53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7" name="Freeform 2276"/>
              <p:cNvSpPr>
                <a:spLocks noEditPoints="1"/>
              </p:cNvSpPr>
              <p:nvPr/>
            </p:nvSpPr>
            <p:spPr bwMode="auto">
              <a:xfrm>
                <a:off x="308" y="562"/>
                <a:ext cx="32" cy="30"/>
              </a:xfrm>
              <a:custGeom>
                <a:avLst/>
                <a:gdLst>
                  <a:gd name="T0" fmla="*/ 0 w 96"/>
                  <a:gd name="T1" fmla="*/ 0 h 89"/>
                  <a:gd name="T2" fmla="*/ 0 w 96"/>
                  <a:gd name="T3" fmla="*/ 0 h 89"/>
                  <a:gd name="T4" fmla="*/ 0 w 96"/>
                  <a:gd name="T5" fmla="*/ 0 h 89"/>
                  <a:gd name="T6" fmla="*/ 0 w 96"/>
                  <a:gd name="T7" fmla="*/ 0 h 89"/>
                  <a:gd name="T8" fmla="*/ 0 w 96"/>
                  <a:gd name="T9" fmla="*/ 0 h 89"/>
                  <a:gd name="T10" fmla="*/ 0 w 96"/>
                  <a:gd name="T11" fmla="*/ 0 h 89"/>
                  <a:gd name="T12" fmla="*/ 0 w 96"/>
                  <a:gd name="T13" fmla="*/ 0 h 89"/>
                  <a:gd name="T14" fmla="*/ 0 w 96"/>
                  <a:gd name="T15" fmla="*/ 0 h 89"/>
                  <a:gd name="T16" fmla="*/ 0 w 96"/>
                  <a:gd name="T17" fmla="*/ 0 h 89"/>
                  <a:gd name="T18" fmla="*/ 0 w 96"/>
                  <a:gd name="T19" fmla="*/ 0 h 89"/>
                  <a:gd name="T20" fmla="*/ 0 w 96"/>
                  <a:gd name="T21" fmla="*/ 0 h 89"/>
                  <a:gd name="T22" fmla="*/ 0 w 96"/>
                  <a:gd name="T23" fmla="*/ 0 h 89"/>
                  <a:gd name="T24" fmla="*/ 0 w 96"/>
                  <a:gd name="T25" fmla="*/ 0 h 89"/>
                  <a:gd name="T26" fmla="*/ 0 w 96"/>
                  <a:gd name="T27" fmla="*/ 0 h 8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6" h="89">
                    <a:moveTo>
                      <a:pt x="96" y="5"/>
                    </a:moveTo>
                    <a:lnTo>
                      <a:pt x="78" y="20"/>
                    </a:lnTo>
                    <a:lnTo>
                      <a:pt x="77" y="19"/>
                    </a:lnTo>
                    <a:lnTo>
                      <a:pt x="76" y="18"/>
                    </a:lnTo>
                    <a:lnTo>
                      <a:pt x="96" y="0"/>
                    </a:lnTo>
                    <a:lnTo>
                      <a:pt x="96" y="2"/>
                    </a:lnTo>
                    <a:lnTo>
                      <a:pt x="96" y="5"/>
                    </a:lnTo>
                    <a:close/>
                    <a:moveTo>
                      <a:pt x="41" y="54"/>
                    </a:moveTo>
                    <a:lnTo>
                      <a:pt x="4" y="89"/>
                    </a:lnTo>
                    <a:lnTo>
                      <a:pt x="2" y="88"/>
                    </a:lnTo>
                    <a:lnTo>
                      <a:pt x="0" y="88"/>
                    </a:lnTo>
                    <a:lnTo>
                      <a:pt x="39" y="52"/>
                    </a:lnTo>
                    <a:lnTo>
                      <a:pt x="40" y="53"/>
                    </a:lnTo>
                    <a:lnTo>
                      <a:pt x="41" y="54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8" name="Freeform 2277"/>
              <p:cNvSpPr>
                <a:spLocks noEditPoints="1"/>
              </p:cNvSpPr>
              <p:nvPr/>
            </p:nvSpPr>
            <p:spPr bwMode="auto">
              <a:xfrm>
                <a:off x="307" y="561"/>
                <a:ext cx="33" cy="31"/>
              </a:xfrm>
              <a:custGeom>
                <a:avLst/>
                <a:gdLst>
                  <a:gd name="T0" fmla="*/ 0 w 99"/>
                  <a:gd name="T1" fmla="*/ 0 h 92"/>
                  <a:gd name="T2" fmla="*/ 0 w 99"/>
                  <a:gd name="T3" fmla="*/ 0 h 92"/>
                  <a:gd name="T4" fmla="*/ 0 w 99"/>
                  <a:gd name="T5" fmla="*/ 0 h 92"/>
                  <a:gd name="T6" fmla="*/ 0 w 99"/>
                  <a:gd name="T7" fmla="*/ 0 h 92"/>
                  <a:gd name="T8" fmla="*/ 0 w 99"/>
                  <a:gd name="T9" fmla="*/ 0 h 92"/>
                  <a:gd name="T10" fmla="*/ 0 w 99"/>
                  <a:gd name="T11" fmla="*/ 0 h 92"/>
                  <a:gd name="T12" fmla="*/ 0 w 99"/>
                  <a:gd name="T13" fmla="*/ 0 h 92"/>
                  <a:gd name="T14" fmla="*/ 0 w 99"/>
                  <a:gd name="T15" fmla="*/ 0 h 92"/>
                  <a:gd name="T16" fmla="*/ 0 w 99"/>
                  <a:gd name="T17" fmla="*/ 0 h 92"/>
                  <a:gd name="T18" fmla="*/ 0 w 99"/>
                  <a:gd name="T19" fmla="*/ 0 h 92"/>
                  <a:gd name="T20" fmla="*/ 0 w 99"/>
                  <a:gd name="T21" fmla="*/ 0 h 92"/>
                  <a:gd name="T22" fmla="*/ 0 w 99"/>
                  <a:gd name="T23" fmla="*/ 0 h 92"/>
                  <a:gd name="T24" fmla="*/ 0 w 99"/>
                  <a:gd name="T25" fmla="*/ 0 h 92"/>
                  <a:gd name="T26" fmla="*/ 0 w 99"/>
                  <a:gd name="T27" fmla="*/ 0 h 92"/>
                  <a:gd name="T28" fmla="*/ 0 w 99"/>
                  <a:gd name="T29" fmla="*/ 0 h 92"/>
                  <a:gd name="T30" fmla="*/ 0 w 99"/>
                  <a:gd name="T31" fmla="*/ 0 h 9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9" h="92">
                    <a:moveTo>
                      <a:pt x="99" y="5"/>
                    </a:moveTo>
                    <a:lnTo>
                      <a:pt x="80" y="22"/>
                    </a:lnTo>
                    <a:lnTo>
                      <a:pt x="79" y="21"/>
                    </a:lnTo>
                    <a:lnTo>
                      <a:pt x="77" y="20"/>
                    </a:lnTo>
                    <a:lnTo>
                      <a:pt x="99" y="0"/>
                    </a:lnTo>
                    <a:lnTo>
                      <a:pt x="99" y="1"/>
                    </a:lnTo>
                    <a:lnTo>
                      <a:pt x="99" y="3"/>
                    </a:lnTo>
                    <a:lnTo>
                      <a:pt x="99" y="4"/>
                    </a:lnTo>
                    <a:lnTo>
                      <a:pt x="99" y="5"/>
                    </a:lnTo>
                    <a:close/>
                    <a:moveTo>
                      <a:pt x="43" y="56"/>
                    </a:moveTo>
                    <a:lnTo>
                      <a:pt x="6" y="91"/>
                    </a:lnTo>
                    <a:lnTo>
                      <a:pt x="3" y="91"/>
                    </a:lnTo>
                    <a:lnTo>
                      <a:pt x="0" y="92"/>
                    </a:lnTo>
                    <a:lnTo>
                      <a:pt x="41" y="53"/>
                    </a:lnTo>
                    <a:lnTo>
                      <a:pt x="42" y="55"/>
                    </a:lnTo>
                    <a:lnTo>
                      <a:pt x="43" y="56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49" name="Freeform 2278"/>
              <p:cNvSpPr>
                <a:spLocks noEditPoints="1"/>
              </p:cNvSpPr>
              <p:nvPr/>
            </p:nvSpPr>
            <p:spPr bwMode="auto">
              <a:xfrm>
                <a:off x="305" y="560"/>
                <a:ext cx="35" cy="32"/>
              </a:xfrm>
              <a:custGeom>
                <a:avLst/>
                <a:gdLst>
                  <a:gd name="T0" fmla="*/ 0 w 103"/>
                  <a:gd name="T1" fmla="*/ 0 h 95"/>
                  <a:gd name="T2" fmla="*/ 0 w 103"/>
                  <a:gd name="T3" fmla="*/ 0 h 95"/>
                  <a:gd name="T4" fmla="*/ 0 w 103"/>
                  <a:gd name="T5" fmla="*/ 0 h 95"/>
                  <a:gd name="T6" fmla="*/ 0 w 103"/>
                  <a:gd name="T7" fmla="*/ 0 h 95"/>
                  <a:gd name="T8" fmla="*/ 0 w 103"/>
                  <a:gd name="T9" fmla="*/ 0 h 95"/>
                  <a:gd name="T10" fmla="*/ 0 w 103"/>
                  <a:gd name="T11" fmla="*/ 0 h 95"/>
                  <a:gd name="T12" fmla="*/ 0 w 103"/>
                  <a:gd name="T13" fmla="*/ 0 h 95"/>
                  <a:gd name="T14" fmla="*/ 0 w 103"/>
                  <a:gd name="T15" fmla="*/ 0 h 95"/>
                  <a:gd name="T16" fmla="*/ 0 w 103"/>
                  <a:gd name="T17" fmla="*/ 0 h 95"/>
                  <a:gd name="T18" fmla="*/ 0 w 103"/>
                  <a:gd name="T19" fmla="*/ 0 h 95"/>
                  <a:gd name="T20" fmla="*/ 0 w 103"/>
                  <a:gd name="T21" fmla="*/ 0 h 95"/>
                  <a:gd name="T22" fmla="*/ 0 w 103"/>
                  <a:gd name="T23" fmla="*/ 0 h 95"/>
                  <a:gd name="T24" fmla="*/ 0 w 103"/>
                  <a:gd name="T25" fmla="*/ 0 h 95"/>
                  <a:gd name="T26" fmla="*/ 0 w 103"/>
                  <a:gd name="T27" fmla="*/ 0 h 95"/>
                  <a:gd name="T28" fmla="*/ 0 w 103"/>
                  <a:gd name="T29" fmla="*/ 0 h 95"/>
                  <a:gd name="T30" fmla="*/ 0 w 103"/>
                  <a:gd name="T31" fmla="*/ 0 h 9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3" h="95">
                    <a:moveTo>
                      <a:pt x="103" y="5"/>
                    </a:moveTo>
                    <a:lnTo>
                      <a:pt x="83" y="23"/>
                    </a:lnTo>
                    <a:lnTo>
                      <a:pt x="81" y="22"/>
                    </a:lnTo>
                    <a:lnTo>
                      <a:pt x="80" y="22"/>
                    </a:lnTo>
                    <a:lnTo>
                      <a:pt x="103" y="0"/>
                    </a:lnTo>
                    <a:lnTo>
                      <a:pt x="103" y="2"/>
                    </a:lnTo>
                    <a:lnTo>
                      <a:pt x="103" y="5"/>
                    </a:lnTo>
                    <a:close/>
                    <a:moveTo>
                      <a:pt x="46" y="57"/>
                    </a:moveTo>
                    <a:lnTo>
                      <a:pt x="7" y="93"/>
                    </a:lnTo>
                    <a:lnTo>
                      <a:pt x="3" y="94"/>
                    </a:lnTo>
                    <a:lnTo>
                      <a:pt x="0" y="95"/>
                    </a:lnTo>
                    <a:lnTo>
                      <a:pt x="44" y="54"/>
                    </a:lnTo>
                    <a:lnTo>
                      <a:pt x="45" y="55"/>
                    </a:lnTo>
                    <a:lnTo>
                      <a:pt x="46" y="57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0" name="Freeform 2279"/>
              <p:cNvSpPr>
                <a:spLocks noEditPoints="1"/>
              </p:cNvSpPr>
              <p:nvPr/>
            </p:nvSpPr>
            <p:spPr bwMode="auto">
              <a:xfrm>
                <a:off x="303" y="560"/>
                <a:ext cx="37" cy="33"/>
              </a:xfrm>
              <a:custGeom>
                <a:avLst/>
                <a:gdLst>
                  <a:gd name="T0" fmla="*/ 0 w 109"/>
                  <a:gd name="T1" fmla="*/ 0 h 99"/>
                  <a:gd name="T2" fmla="*/ 0 w 109"/>
                  <a:gd name="T3" fmla="*/ 0 h 99"/>
                  <a:gd name="T4" fmla="*/ 0 w 109"/>
                  <a:gd name="T5" fmla="*/ 0 h 99"/>
                  <a:gd name="T6" fmla="*/ 0 w 109"/>
                  <a:gd name="T7" fmla="*/ 0 h 99"/>
                  <a:gd name="T8" fmla="*/ 0 w 109"/>
                  <a:gd name="T9" fmla="*/ 0 h 99"/>
                  <a:gd name="T10" fmla="*/ 0 w 109"/>
                  <a:gd name="T11" fmla="*/ 0 h 99"/>
                  <a:gd name="T12" fmla="*/ 0 w 109"/>
                  <a:gd name="T13" fmla="*/ 0 h 99"/>
                  <a:gd name="T14" fmla="*/ 0 w 109"/>
                  <a:gd name="T15" fmla="*/ 0 h 99"/>
                  <a:gd name="T16" fmla="*/ 0 w 109"/>
                  <a:gd name="T17" fmla="*/ 0 h 99"/>
                  <a:gd name="T18" fmla="*/ 0 w 109"/>
                  <a:gd name="T19" fmla="*/ 0 h 99"/>
                  <a:gd name="T20" fmla="*/ 0 w 109"/>
                  <a:gd name="T21" fmla="*/ 0 h 99"/>
                  <a:gd name="T22" fmla="*/ 0 w 109"/>
                  <a:gd name="T23" fmla="*/ 0 h 99"/>
                  <a:gd name="T24" fmla="*/ 0 w 109"/>
                  <a:gd name="T25" fmla="*/ 0 h 99"/>
                  <a:gd name="T26" fmla="*/ 0 w 109"/>
                  <a:gd name="T27" fmla="*/ 0 h 9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9" h="99">
                    <a:moveTo>
                      <a:pt x="109" y="3"/>
                    </a:moveTo>
                    <a:lnTo>
                      <a:pt x="87" y="23"/>
                    </a:lnTo>
                    <a:lnTo>
                      <a:pt x="86" y="23"/>
                    </a:lnTo>
                    <a:lnTo>
                      <a:pt x="83" y="22"/>
                    </a:lnTo>
                    <a:lnTo>
                      <a:pt x="108" y="0"/>
                    </a:lnTo>
                    <a:lnTo>
                      <a:pt x="109" y="1"/>
                    </a:lnTo>
                    <a:lnTo>
                      <a:pt x="109" y="3"/>
                    </a:lnTo>
                    <a:close/>
                    <a:moveTo>
                      <a:pt x="51" y="56"/>
                    </a:moveTo>
                    <a:lnTo>
                      <a:pt x="10" y="95"/>
                    </a:lnTo>
                    <a:lnTo>
                      <a:pt x="5" y="97"/>
                    </a:lnTo>
                    <a:lnTo>
                      <a:pt x="0" y="99"/>
                    </a:lnTo>
                    <a:lnTo>
                      <a:pt x="50" y="53"/>
                    </a:lnTo>
                    <a:lnTo>
                      <a:pt x="50" y="55"/>
                    </a:lnTo>
                    <a:lnTo>
                      <a:pt x="51" y="56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1" name="Freeform 2280"/>
              <p:cNvSpPr>
                <a:spLocks noEditPoints="1"/>
              </p:cNvSpPr>
              <p:nvPr/>
            </p:nvSpPr>
            <p:spPr bwMode="auto">
              <a:xfrm>
                <a:off x="300" y="559"/>
                <a:ext cx="40" cy="36"/>
              </a:xfrm>
              <a:custGeom>
                <a:avLst/>
                <a:gdLst>
                  <a:gd name="T0" fmla="*/ 0 w 118"/>
                  <a:gd name="T1" fmla="*/ 0 h 108"/>
                  <a:gd name="T2" fmla="*/ 0 w 118"/>
                  <a:gd name="T3" fmla="*/ 0 h 108"/>
                  <a:gd name="T4" fmla="*/ 0 w 118"/>
                  <a:gd name="T5" fmla="*/ 0 h 108"/>
                  <a:gd name="T6" fmla="*/ 0 w 118"/>
                  <a:gd name="T7" fmla="*/ 0 h 108"/>
                  <a:gd name="T8" fmla="*/ 0 w 118"/>
                  <a:gd name="T9" fmla="*/ 0 h 108"/>
                  <a:gd name="T10" fmla="*/ 0 w 118"/>
                  <a:gd name="T11" fmla="*/ 0 h 108"/>
                  <a:gd name="T12" fmla="*/ 0 w 118"/>
                  <a:gd name="T13" fmla="*/ 0 h 108"/>
                  <a:gd name="T14" fmla="*/ 0 w 118"/>
                  <a:gd name="T15" fmla="*/ 0 h 108"/>
                  <a:gd name="T16" fmla="*/ 0 w 118"/>
                  <a:gd name="T17" fmla="*/ 0 h 108"/>
                  <a:gd name="T18" fmla="*/ 0 w 118"/>
                  <a:gd name="T19" fmla="*/ 0 h 108"/>
                  <a:gd name="T20" fmla="*/ 0 w 118"/>
                  <a:gd name="T21" fmla="*/ 0 h 108"/>
                  <a:gd name="T22" fmla="*/ 0 w 118"/>
                  <a:gd name="T23" fmla="*/ 0 h 108"/>
                  <a:gd name="T24" fmla="*/ 0 w 118"/>
                  <a:gd name="T25" fmla="*/ 0 h 108"/>
                  <a:gd name="T26" fmla="*/ 0 w 118"/>
                  <a:gd name="T27" fmla="*/ 0 h 108"/>
                  <a:gd name="T28" fmla="*/ 0 w 118"/>
                  <a:gd name="T29" fmla="*/ 0 h 108"/>
                  <a:gd name="T30" fmla="*/ 0 w 118"/>
                  <a:gd name="T31" fmla="*/ 0 h 108"/>
                  <a:gd name="T32" fmla="*/ 0 w 118"/>
                  <a:gd name="T33" fmla="*/ 0 h 108"/>
                  <a:gd name="T34" fmla="*/ 0 w 118"/>
                  <a:gd name="T35" fmla="*/ 0 h 10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18" h="108">
                    <a:moveTo>
                      <a:pt x="118" y="4"/>
                    </a:moveTo>
                    <a:lnTo>
                      <a:pt x="95" y="26"/>
                    </a:lnTo>
                    <a:lnTo>
                      <a:pt x="92" y="25"/>
                    </a:lnTo>
                    <a:lnTo>
                      <a:pt x="90" y="25"/>
                    </a:lnTo>
                    <a:lnTo>
                      <a:pt x="117" y="0"/>
                    </a:lnTo>
                    <a:lnTo>
                      <a:pt x="117" y="3"/>
                    </a:lnTo>
                    <a:lnTo>
                      <a:pt x="118" y="4"/>
                    </a:lnTo>
                    <a:close/>
                    <a:moveTo>
                      <a:pt x="59" y="58"/>
                    </a:moveTo>
                    <a:lnTo>
                      <a:pt x="15" y="99"/>
                    </a:lnTo>
                    <a:lnTo>
                      <a:pt x="8" y="103"/>
                    </a:lnTo>
                    <a:lnTo>
                      <a:pt x="2" y="107"/>
                    </a:lnTo>
                    <a:lnTo>
                      <a:pt x="1" y="107"/>
                    </a:lnTo>
                    <a:lnTo>
                      <a:pt x="0" y="108"/>
                    </a:lnTo>
                    <a:lnTo>
                      <a:pt x="58" y="55"/>
                    </a:lnTo>
                    <a:lnTo>
                      <a:pt x="58" y="56"/>
                    </a:lnTo>
                    <a:lnTo>
                      <a:pt x="59" y="57"/>
                    </a:lnTo>
                    <a:lnTo>
                      <a:pt x="59" y="58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" name="Freeform 2281"/>
              <p:cNvSpPr>
                <a:spLocks noEditPoints="1"/>
              </p:cNvSpPr>
              <p:nvPr/>
            </p:nvSpPr>
            <p:spPr bwMode="auto">
              <a:xfrm>
                <a:off x="299" y="559"/>
                <a:ext cx="40" cy="36"/>
              </a:xfrm>
              <a:custGeom>
                <a:avLst/>
                <a:gdLst>
                  <a:gd name="T0" fmla="*/ 0 w 122"/>
                  <a:gd name="T1" fmla="*/ 0 h 110"/>
                  <a:gd name="T2" fmla="*/ 0 w 122"/>
                  <a:gd name="T3" fmla="*/ 0 h 110"/>
                  <a:gd name="T4" fmla="*/ 0 w 122"/>
                  <a:gd name="T5" fmla="*/ 0 h 110"/>
                  <a:gd name="T6" fmla="*/ 0 w 122"/>
                  <a:gd name="T7" fmla="*/ 0 h 110"/>
                  <a:gd name="T8" fmla="*/ 0 w 122"/>
                  <a:gd name="T9" fmla="*/ 0 h 110"/>
                  <a:gd name="T10" fmla="*/ 0 w 122"/>
                  <a:gd name="T11" fmla="*/ 0 h 110"/>
                  <a:gd name="T12" fmla="*/ 0 w 122"/>
                  <a:gd name="T13" fmla="*/ 0 h 110"/>
                  <a:gd name="T14" fmla="*/ 0 w 122"/>
                  <a:gd name="T15" fmla="*/ 0 h 110"/>
                  <a:gd name="T16" fmla="*/ 0 w 122"/>
                  <a:gd name="T17" fmla="*/ 0 h 110"/>
                  <a:gd name="T18" fmla="*/ 0 w 122"/>
                  <a:gd name="T19" fmla="*/ 0 h 110"/>
                  <a:gd name="T20" fmla="*/ 0 w 122"/>
                  <a:gd name="T21" fmla="*/ 0 h 110"/>
                  <a:gd name="T22" fmla="*/ 0 w 122"/>
                  <a:gd name="T23" fmla="*/ 0 h 110"/>
                  <a:gd name="T24" fmla="*/ 0 w 122"/>
                  <a:gd name="T25" fmla="*/ 0 h 110"/>
                  <a:gd name="T26" fmla="*/ 0 w 122"/>
                  <a:gd name="T27" fmla="*/ 0 h 110"/>
                  <a:gd name="T28" fmla="*/ 0 w 122"/>
                  <a:gd name="T29" fmla="*/ 0 h 110"/>
                  <a:gd name="T30" fmla="*/ 0 w 122"/>
                  <a:gd name="T31" fmla="*/ 0 h 110"/>
                  <a:gd name="T32" fmla="*/ 0 w 122"/>
                  <a:gd name="T33" fmla="*/ 0 h 110"/>
                  <a:gd name="T34" fmla="*/ 0 w 122"/>
                  <a:gd name="T35" fmla="*/ 0 h 11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2" h="110">
                    <a:moveTo>
                      <a:pt x="122" y="4"/>
                    </a:moveTo>
                    <a:lnTo>
                      <a:pt x="97" y="26"/>
                    </a:lnTo>
                    <a:lnTo>
                      <a:pt x="95" y="26"/>
                    </a:lnTo>
                    <a:lnTo>
                      <a:pt x="93" y="26"/>
                    </a:lnTo>
                    <a:lnTo>
                      <a:pt x="120" y="0"/>
                    </a:lnTo>
                    <a:lnTo>
                      <a:pt x="122" y="1"/>
                    </a:lnTo>
                    <a:lnTo>
                      <a:pt x="122" y="4"/>
                    </a:lnTo>
                    <a:close/>
                    <a:moveTo>
                      <a:pt x="64" y="57"/>
                    </a:moveTo>
                    <a:lnTo>
                      <a:pt x="14" y="103"/>
                    </a:lnTo>
                    <a:lnTo>
                      <a:pt x="11" y="106"/>
                    </a:lnTo>
                    <a:lnTo>
                      <a:pt x="7" y="108"/>
                    </a:lnTo>
                    <a:lnTo>
                      <a:pt x="4" y="109"/>
                    </a:lnTo>
                    <a:lnTo>
                      <a:pt x="0" y="110"/>
                    </a:lnTo>
                    <a:lnTo>
                      <a:pt x="61" y="55"/>
                    </a:lnTo>
                    <a:lnTo>
                      <a:pt x="63" y="56"/>
                    </a:lnTo>
                    <a:lnTo>
                      <a:pt x="63" y="57"/>
                    </a:lnTo>
                    <a:lnTo>
                      <a:pt x="64" y="57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" name="Freeform 2282"/>
              <p:cNvSpPr>
                <a:spLocks noEditPoints="1"/>
              </p:cNvSpPr>
              <p:nvPr/>
            </p:nvSpPr>
            <p:spPr bwMode="auto">
              <a:xfrm>
                <a:off x="298" y="558"/>
                <a:ext cx="41" cy="38"/>
              </a:xfrm>
              <a:custGeom>
                <a:avLst/>
                <a:gdLst>
                  <a:gd name="T0" fmla="*/ 0 w 125"/>
                  <a:gd name="T1" fmla="*/ 0 h 112"/>
                  <a:gd name="T2" fmla="*/ 0 w 125"/>
                  <a:gd name="T3" fmla="*/ 0 h 112"/>
                  <a:gd name="T4" fmla="*/ 0 w 125"/>
                  <a:gd name="T5" fmla="*/ 0 h 112"/>
                  <a:gd name="T6" fmla="*/ 0 w 125"/>
                  <a:gd name="T7" fmla="*/ 0 h 112"/>
                  <a:gd name="T8" fmla="*/ 0 w 125"/>
                  <a:gd name="T9" fmla="*/ 0 h 112"/>
                  <a:gd name="T10" fmla="*/ 0 w 125"/>
                  <a:gd name="T11" fmla="*/ 0 h 112"/>
                  <a:gd name="T12" fmla="*/ 0 w 125"/>
                  <a:gd name="T13" fmla="*/ 0 h 112"/>
                  <a:gd name="T14" fmla="*/ 0 w 125"/>
                  <a:gd name="T15" fmla="*/ 0 h 112"/>
                  <a:gd name="T16" fmla="*/ 0 w 125"/>
                  <a:gd name="T17" fmla="*/ 0 h 112"/>
                  <a:gd name="T18" fmla="*/ 0 w 125"/>
                  <a:gd name="T19" fmla="*/ 0 h 112"/>
                  <a:gd name="T20" fmla="*/ 0 w 125"/>
                  <a:gd name="T21" fmla="*/ 0 h 112"/>
                  <a:gd name="T22" fmla="*/ 0 w 125"/>
                  <a:gd name="T23" fmla="*/ 0 h 112"/>
                  <a:gd name="T24" fmla="*/ 0 w 125"/>
                  <a:gd name="T25" fmla="*/ 0 h 112"/>
                  <a:gd name="T26" fmla="*/ 0 w 125"/>
                  <a:gd name="T27" fmla="*/ 0 h 11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5" h="112">
                    <a:moveTo>
                      <a:pt x="125" y="2"/>
                    </a:moveTo>
                    <a:lnTo>
                      <a:pt x="98" y="27"/>
                    </a:lnTo>
                    <a:lnTo>
                      <a:pt x="96" y="27"/>
                    </a:lnTo>
                    <a:lnTo>
                      <a:pt x="93" y="27"/>
                    </a:lnTo>
                    <a:lnTo>
                      <a:pt x="122" y="0"/>
                    </a:lnTo>
                    <a:lnTo>
                      <a:pt x="123" y="1"/>
                    </a:lnTo>
                    <a:lnTo>
                      <a:pt x="125" y="2"/>
                    </a:lnTo>
                    <a:close/>
                    <a:moveTo>
                      <a:pt x="66" y="57"/>
                    </a:moveTo>
                    <a:lnTo>
                      <a:pt x="8" y="110"/>
                    </a:lnTo>
                    <a:lnTo>
                      <a:pt x="3" y="111"/>
                    </a:lnTo>
                    <a:lnTo>
                      <a:pt x="0" y="112"/>
                    </a:lnTo>
                    <a:lnTo>
                      <a:pt x="63" y="53"/>
                    </a:lnTo>
                    <a:lnTo>
                      <a:pt x="64" y="56"/>
                    </a:lnTo>
                    <a:lnTo>
                      <a:pt x="66" y="57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4" name="Freeform 2283"/>
              <p:cNvSpPr>
                <a:spLocks noEditPoints="1"/>
              </p:cNvSpPr>
              <p:nvPr/>
            </p:nvSpPr>
            <p:spPr bwMode="auto">
              <a:xfrm>
                <a:off x="296" y="558"/>
                <a:ext cx="43" cy="38"/>
              </a:xfrm>
              <a:custGeom>
                <a:avLst/>
                <a:gdLst>
                  <a:gd name="T0" fmla="*/ 0 w 127"/>
                  <a:gd name="T1" fmla="*/ 0 h 115"/>
                  <a:gd name="T2" fmla="*/ 0 w 127"/>
                  <a:gd name="T3" fmla="*/ 0 h 115"/>
                  <a:gd name="T4" fmla="*/ 0 w 127"/>
                  <a:gd name="T5" fmla="*/ 0 h 115"/>
                  <a:gd name="T6" fmla="*/ 0 w 127"/>
                  <a:gd name="T7" fmla="*/ 0 h 115"/>
                  <a:gd name="T8" fmla="*/ 0 w 127"/>
                  <a:gd name="T9" fmla="*/ 0 h 115"/>
                  <a:gd name="T10" fmla="*/ 0 w 127"/>
                  <a:gd name="T11" fmla="*/ 0 h 115"/>
                  <a:gd name="T12" fmla="*/ 0 w 127"/>
                  <a:gd name="T13" fmla="*/ 0 h 115"/>
                  <a:gd name="T14" fmla="*/ 0 w 127"/>
                  <a:gd name="T15" fmla="*/ 0 h 115"/>
                  <a:gd name="T16" fmla="*/ 0 w 127"/>
                  <a:gd name="T17" fmla="*/ 0 h 115"/>
                  <a:gd name="T18" fmla="*/ 0 w 127"/>
                  <a:gd name="T19" fmla="*/ 0 h 115"/>
                  <a:gd name="T20" fmla="*/ 0 w 127"/>
                  <a:gd name="T21" fmla="*/ 0 h 115"/>
                  <a:gd name="T22" fmla="*/ 0 w 127"/>
                  <a:gd name="T23" fmla="*/ 0 h 115"/>
                  <a:gd name="T24" fmla="*/ 0 w 127"/>
                  <a:gd name="T25" fmla="*/ 0 h 115"/>
                  <a:gd name="T26" fmla="*/ 0 w 127"/>
                  <a:gd name="T27" fmla="*/ 0 h 11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7" h="115">
                    <a:moveTo>
                      <a:pt x="127" y="2"/>
                    </a:moveTo>
                    <a:lnTo>
                      <a:pt x="100" y="28"/>
                    </a:lnTo>
                    <a:lnTo>
                      <a:pt x="97" y="28"/>
                    </a:lnTo>
                    <a:lnTo>
                      <a:pt x="95" y="28"/>
                    </a:lnTo>
                    <a:lnTo>
                      <a:pt x="125" y="0"/>
                    </a:lnTo>
                    <a:lnTo>
                      <a:pt x="126" y="1"/>
                    </a:lnTo>
                    <a:lnTo>
                      <a:pt x="127" y="2"/>
                    </a:lnTo>
                    <a:close/>
                    <a:moveTo>
                      <a:pt x="68" y="57"/>
                    </a:moveTo>
                    <a:lnTo>
                      <a:pt x="7" y="112"/>
                    </a:lnTo>
                    <a:lnTo>
                      <a:pt x="4" y="113"/>
                    </a:lnTo>
                    <a:lnTo>
                      <a:pt x="0" y="115"/>
                    </a:lnTo>
                    <a:lnTo>
                      <a:pt x="67" y="53"/>
                    </a:lnTo>
                    <a:lnTo>
                      <a:pt x="67" y="54"/>
                    </a:lnTo>
                    <a:lnTo>
                      <a:pt x="68" y="57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5" name="Freeform 2284"/>
              <p:cNvSpPr>
                <a:spLocks noEditPoints="1"/>
              </p:cNvSpPr>
              <p:nvPr/>
            </p:nvSpPr>
            <p:spPr bwMode="auto">
              <a:xfrm>
                <a:off x="295" y="558"/>
                <a:ext cx="43" cy="39"/>
              </a:xfrm>
              <a:custGeom>
                <a:avLst/>
                <a:gdLst>
                  <a:gd name="T0" fmla="*/ 0 w 129"/>
                  <a:gd name="T1" fmla="*/ 0 h 117"/>
                  <a:gd name="T2" fmla="*/ 0 w 129"/>
                  <a:gd name="T3" fmla="*/ 0 h 117"/>
                  <a:gd name="T4" fmla="*/ 0 w 129"/>
                  <a:gd name="T5" fmla="*/ 0 h 117"/>
                  <a:gd name="T6" fmla="*/ 0 w 129"/>
                  <a:gd name="T7" fmla="*/ 0 h 117"/>
                  <a:gd name="T8" fmla="*/ 0 w 129"/>
                  <a:gd name="T9" fmla="*/ 0 h 117"/>
                  <a:gd name="T10" fmla="*/ 0 w 129"/>
                  <a:gd name="T11" fmla="*/ 0 h 117"/>
                  <a:gd name="T12" fmla="*/ 0 w 129"/>
                  <a:gd name="T13" fmla="*/ 0 h 117"/>
                  <a:gd name="T14" fmla="*/ 0 w 129"/>
                  <a:gd name="T15" fmla="*/ 0 h 117"/>
                  <a:gd name="T16" fmla="*/ 0 w 129"/>
                  <a:gd name="T17" fmla="*/ 0 h 117"/>
                  <a:gd name="T18" fmla="*/ 0 w 129"/>
                  <a:gd name="T19" fmla="*/ 0 h 117"/>
                  <a:gd name="T20" fmla="*/ 0 w 129"/>
                  <a:gd name="T21" fmla="*/ 0 h 117"/>
                  <a:gd name="T22" fmla="*/ 0 w 129"/>
                  <a:gd name="T23" fmla="*/ 0 h 117"/>
                  <a:gd name="T24" fmla="*/ 0 w 129"/>
                  <a:gd name="T25" fmla="*/ 0 h 117"/>
                  <a:gd name="T26" fmla="*/ 0 w 129"/>
                  <a:gd name="T27" fmla="*/ 0 h 1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9" h="117">
                    <a:moveTo>
                      <a:pt x="129" y="2"/>
                    </a:moveTo>
                    <a:lnTo>
                      <a:pt x="100" y="29"/>
                    </a:lnTo>
                    <a:lnTo>
                      <a:pt x="98" y="29"/>
                    </a:lnTo>
                    <a:lnTo>
                      <a:pt x="96" y="29"/>
                    </a:lnTo>
                    <a:lnTo>
                      <a:pt x="126" y="0"/>
                    </a:lnTo>
                    <a:lnTo>
                      <a:pt x="127" y="1"/>
                    </a:lnTo>
                    <a:lnTo>
                      <a:pt x="129" y="2"/>
                    </a:lnTo>
                    <a:close/>
                    <a:moveTo>
                      <a:pt x="70" y="55"/>
                    </a:moveTo>
                    <a:lnTo>
                      <a:pt x="7" y="114"/>
                    </a:lnTo>
                    <a:lnTo>
                      <a:pt x="3" y="116"/>
                    </a:lnTo>
                    <a:lnTo>
                      <a:pt x="0" y="117"/>
                    </a:lnTo>
                    <a:lnTo>
                      <a:pt x="69" y="53"/>
                    </a:lnTo>
                    <a:lnTo>
                      <a:pt x="70" y="54"/>
                    </a:lnTo>
                    <a:lnTo>
                      <a:pt x="70" y="55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6" name="Freeform 2285"/>
              <p:cNvSpPr>
                <a:spLocks noEditPoints="1"/>
              </p:cNvSpPr>
              <p:nvPr/>
            </p:nvSpPr>
            <p:spPr bwMode="auto">
              <a:xfrm>
                <a:off x="294" y="558"/>
                <a:ext cx="44" cy="39"/>
              </a:xfrm>
              <a:custGeom>
                <a:avLst/>
                <a:gdLst>
                  <a:gd name="T0" fmla="*/ 0 w 132"/>
                  <a:gd name="T1" fmla="*/ 0 h 117"/>
                  <a:gd name="T2" fmla="*/ 0 w 132"/>
                  <a:gd name="T3" fmla="*/ 0 h 117"/>
                  <a:gd name="T4" fmla="*/ 0 w 132"/>
                  <a:gd name="T5" fmla="*/ 0 h 117"/>
                  <a:gd name="T6" fmla="*/ 0 w 132"/>
                  <a:gd name="T7" fmla="*/ 0 h 117"/>
                  <a:gd name="T8" fmla="*/ 0 w 132"/>
                  <a:gd name="T9" fmla="*/ 0 h 117"/>
                  <a:gd name="T10" fmla="*/ 0 w 132"/>
                  <a:gd name="T11" fmla="*/ 0 h 117"/>
                  <a:gd name="T12" fmla="*/ 0 w 132"/>
                  <a:gd name="T13" fmla="*/ 0 h 117"/>
                  <a:gd name="T14" fmla="*/ 0 w 132"/>
                  <a:gd name="T15" fmla="*/ 0 h 117"/>
                  <a:gd name="T16" fmla="*/ 0 w 132"/>
                  <a:gd name="T17" fmla="*/ 0 h 117"/>
                  <a:gd name="T18" fmla="*/ 0 w 132"/>
                  <a:gd name="T19" fmla="*/ 0 h 117"/>
                  <a:gd name="T20" fmla="*/ 0 w 132"/>
                  <a:gd name="T21" fmla="*/ 0 h 117"/>
                  <a:gd name="T22" fmla="*/ 0 w 132"/>
                  <a:gd name="T23" fmla="*/ 0 h 117"/>
                  <a:gd name="T24" fmla="*/ 0 w 132"/>
                  <a:gd name="T25" fmla="*/ 0 h 117"/>
                  <a:gd name="T26" fmla="*/ 0 w 132"/>
                  <a:gd name="T27" fmla="*/ 0 h 1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2" h="117">
                    <a:moveTo>
                      <a:pt x="132" y="1"/>
                    </a:moveTo>
                    <a:lnTo>
                      <a:pt x="102" y="29"/>
                    </a:lnTo>
                    <a:lnTo>
                      <a:pt x="100" y="29"/>
                    </a:lnTo>
                    <a:lnTo>
                      <a:pt x="96" y="29"/>
                    </a:lnTo>
                    <a:lnTo>
                      <a:pt x="128" y="0"/>
                    </a:lnTo>
                    <a:lnTo>
                      <a:pt x="130" y="0"/>
                    </a:lnTo>
                    <a:lnTo>
                      <a:pt x="132" y="1"/>
                    </a:lnTo>
                    <a:close/>
                    <a:moveTo>
                      <a:pt x="74" y="54"/>
                    </a:moveTo>
                    <a:lnTo>
                      <a:pt x="7" y="116"/>
                    </a:lnTo>
                    <a:lnTo>
                      <a:pt x="4" y="117"/>
                    </a:lnTo>
                    <a:lnTo>
                      <a:pt x="0" y="117"/>
                    </a:lnTo>
                    <a:lnTo>
                      <a:pt x="72" y="51"/>
                    </a:lnTo>
                    <a:lnTo>
                      <a:pt x="73" y="53"/>
                    </a:lnTo>
                    <a:lnTo>
                      <a:pt x="74" y="54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7" name="Freeform 2286"/>
              <p:cNvSpPr>
                <a:spLocks noEditPoints="1"/>
              </p:cNvSpPr>
              <p:nvPr/>
            </p:nvSpPr>
            <p:spPr bwMode="auto">
              <a:xfrm>
                <a:off x="293" y="558"/>
                <a:ext cx="44" cy="39"/>
              </a:xfrm>
              <a:custGeom>
                <a:avLst/>
                <a:gdLst>
                  <a:gd name="T0" fmla="*/ 0 w 132"/>
                  <a:gd name="T1" fmla="*/ 0 h 118"/>
                  <a:gd name="T2" fmla="*/ 0 w 132"/>
                  <a:gd name="T3" fmla="*/ 0 h 118"/>
                  <a:gd name="T4" fmla="*/ 0 w 132"/>
                  <a:gd name="T5" fmla="*/ 0 h 118"/>
                  <a:gd name="T6" fmla="*/ 0 w 132"/>
                  <a:gd name="T7" fmla="*/ 0 h 118"/>
                  <a:gd name="T8" fmla="*/ 0 w 132"/>
                  <a:gd name="T9" fmla="*/ 0 h 118"/>
                  <a:gd name="T10" fmla="*/ 0 w 132"/>
                  <a:gd name="T11" fmla="*/ 0 h 118"/>
                  <a:gd name="T12" fmla="*/ 0 w 132"/>
                  <a:gd name="T13" fmla="*/ 0 h 118"/>
                  <a:gd name="T14" fmla="*/ 0 w 132"/>
                  <a:gd name="T15" fmla="*/ 0 h 118"/>
                  <a:gd name="T16" fmla="*/ 0 w 132"/>
                  <a:gd name="T17" fmla="*/ 0 h 118"/>
                  <a:gd name="T18" fmla="*/ 0 w 132"/>
                  <a:gd name="T19" fmla="*/ 0 h 118"/>
                  <a:gd name="T20" fmla="*/ 0 w 132"/>
                  <a:gd name="T21" fmla="*/ 0 h 118"/>
                  <a:gd name="T22" fmla="*/ 0 w 132"/>
                  <a:gd name="T23" fmla="*/ 0 h 118"/>
                  <a:gd name="T24" fmla="*/ 0 w 132"/>
                  <a:gd name="T25" fmla="*/ 0 h 118"/>
                  <a:gd name="T26" fmla="*/ 0 w 132"/>
                  <a:gd name="T27" fmla="*/ 0 h 1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2" h="118">
                    <a:moveTo>
                      <a:pt x="132" y="0"/>
                    </a:moveTo>
                    <a:lnTo>
                      <a:pt x="102" y="29"/>
                    </a:lnTo>
                    <a:lnTo>
                      <a:pt x="98" y="29"/>
                    </a:lnTo>
                    <a:lnTo>
                      <a:pt x="96" y="29"/>
                    </a:lnTo>
                    <a:lnTo>
                      <a:pt x="127" y="0"/>
                    </a:lnTo>
                    <a:lnTo>
                      <a:pt x="130" y="0"/>
                    </a:lnTo>
                    <a:lnTo>
                      <a:pt x="132" y="0"/>
                    </a:lnTo>
                    <a:close/>
                    <a:moveTo>
                      <a:pt x="75" y="53"/>
                    </a:moveTo>
                    <a:lnTo>
                      <a:pt x="6" y="117"/>
                    </a:lnTo>
                    <a:lnTo>
                      <a:pt x="2" y="117"/>
                    </a:lnTo>
                    <a:lnTo>
                      <a:pt x="0" y="118"/>
                    </a:lnTo>
                    <a:lnTo>
                      <a:pt x="73" y="50"/>
                    </a:lnTo>
                    <a:lnTo>
                      <a:pt x="74" y="51"/>
                    </a:lnTo>
                    <a:lnTo>
                      <a:pt x="75" y="53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8" name="Freeform 2287"/>
              <p:cNvSpPr>
                <a:spLocks noEditPoints="1"/>
              </p:cNvSpPr>
              <p:nvPr/>
            </p:nvSpPr>
            <p:spPr bwMode="auto">
              <a:xfrm>
                <a:off x="292" y="557"/>
                <a:ext cx="45" cy="40"/>
              </a:xfrm>
              <a:custGeom>
                <a:avLst/>
                <a:gdLst>
                  <a:gd name="T0" fmla="*/ 0 w 133"/>
                  <a:gd name="T1" fmla="*/ 0 h 119"/>
                  <a:gd name="T2" fmla="*/ 0 w 133"/>
                  <a:gd name="T3" fmla="*/ 0 h 119"/>
                  <a:gd name="T4" fmla="*/ 0 w 133"/>
                  <a:gd name="T5" fmla="*/ 0 h 119"/>
                  <a:gd name="T6" fmla="*/ 0 w 133"/>
                  <a:gd name="T7" fmla="*/ 0 h 119"/>
                  <a:gd name="T8" fmla="*/ 0 w 133"/>
                  <a:gd name="T9" fmla="*/ 0 h 119"/>
                  <a:gd name="T10" fmla="*/ 0 w 133"/>
                  <a:gd name="T11" fmla="*/ 0 h 119"/>
                  <a:gd name="T12" fmla="*/ 0 w 133"/>
                  <a:gd name="T13" fmla="*/ 0 h 119"/>
                  <a:gd name="T14" fmla="*/ 0 w 133"/>
                  <a:gd name="T15" fmla="*/ 0 h 119"/>
                  <a:gd name="T16" fmla="*/ 0 w 133"/>
                  <a:gd name="T17" fmla="*/ 0 h 119"/>
                  <a:gd name="T18" fmla="*/ 0 w 133"/>
                  <a:gd name="T19" fmla="*/ 0 h 119"/>
                  <a:gd name="T20" fmla="*/ 0 w 133"/>
                  <a:gd name="T21" fmla="*/ 0 h 119"/>
                  <a:gd name="T22" fmla="*/ 0 w 133"/>
                  <a:gd name="T23" fmla="*/ 0 h 119"/>
                  <a:gd name="T24" fmla="*/ 0 w 133"/>
                  <a:gd name="T25" fmla="*/ 0 h 119"/>
                  <a:gd name="T26" fmla="*/ 0 w 133"/>
                  <a:gd name="T27" fmla="*/ 0 h 119"/>
                  <a:gd name="T28" fmla="*/ 0 w 133"/>
                  <a:gd name="T29" fmla="*/ 0 h 119"/>
                  <a:gd name="T30" fmla="*/ 0 w 133"/>
                  <a:gd name="T31" fmla="*/ 0 h 11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3" h="119">
                    <a:moveTo>
                      <a:pt x="133" y="1"/>
                    </a:moveTo>
                    <a:lnTo>
                      <a:pt x="101" y="30"/>
                    </a:lnTo>
                    <a:lnTo>
                      <a:pt x="99" y="30"/>
                    </a:lnTo>
                    <a:lnTo>
                      <a:pt x="97" y="30"/>
                    </a:lnTo>
                    <a:lnTo>
                      <a:pt x="128" y="0"/>
                    </a:lnTo>
                    <a:lnTo>
                      <a:pt x="129" y="0"/>
                    </a:lnTo>
                    <a:lnTo>
                      <a:pt x="129" y="1"/>
                    </a:lnTo>
                    <a:lnTo>
                      <a:pt x="131" y="1"/>
                    </a:lnTo>
                    <a:lnTo>
                      <a:pt x="133" y="1"/>
                    </a:lnTo>
                    <a:close/>
                    <a:moveTo>
                      <a:pt x="77" y="52"/>
                    </a:moveTo>
                    <a:lnTo>
                      <a:pt x="5" y="118"/>
                    </a:lnTo>
                    <a:lnTo>
                      <a:pt x="3" y="119"/>
                    </a:lnTo>
                    <a:lnTo>
                      <a:pt x="0" y="119"/>
                    </a:lnTo>
                    <a:lnTo>
                      <a:pt x="76" y="48"/>
                    </a:lnTo>
                    <a:lnTo>
                      <a:pt x="76" y="51"/>
                    </a:lnTo>
                    <a:lnTo>
                      <a:pt x="77" y="52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9" name="Freeform 2288"/>
              <p:cNvSpPr>
                <a:spLocks noEditPoints="1"/>
              </p:cNvSpPr>
              <p:nvPr/>
            </p:nvSpPr>
            <p:spPr bwMode="auto">
              <a:xfrm>
                <a:off x="291" y="557"/>
                <a:ext cx="45" cy="40"/>
              </a:xfrm>
              <a:custGeom>
                <a:avLst/>
                <a:gdLst>
                  <a:gd name="T0" fmla="*/ 0 w 133"/>
                  <a:gd name="T1" fmla="*/ 0 h 119"/>
                  <a:gd name="T2" fmla="*/ 0 w 133"/>
                  <a:gd name="T3" fmla="*/ 0 h 119"/>
                  <a:gd name="T4" fmla="*/ 0 w 133"/>
                  <a:gd name="T5" fmla="*/ 0 h 119"/>
                  <a:gd name="T6" fmla="*/ 0 w 133"/>
                  <a:gd name="T7" fmla="*/ 0 h 119"/>
                  <a:gd name="T8" fmla="*/ 0 w 133"/>
                  <a:gd name="T9" fmla="*/ 0 h 119"/>
                  <a:gd name="T10" fmla="*/ 0 w 133"/>
                  <a:gd name="T11" fmla="*/ 0 h 119"/>
                  <a:gd name="T12" fmla="*/ 0 w 133"/>
                  <a:gd name="T13" fmla="*/ 0 h 119"/>
                  <a:gd name="T14" fmla="*/ 0 w 133"/>
                  <a:gd name="T15" fmla="*/ 0 h 119"/>
                  <a:gd name="T16" fmla="*/ 0 w 133"/>
                  <a:gd name="T17" fmla="*/ 0 h 119"/>
                  <a:gd name="T18" fmla="*/ 0 w 133"/>
                  <a:gd name="T19" fmla="*/ 0 h 119"/>
                  <a:gd name="T20" fmla="*/ 0 w 133"/>
                  <a:gd name="T21" fmla="*/ 0 h 119"/>
                  <a:gd name="T22" fmla="*/ 0 w 133"/>
                  <a:gd name="T23" fmla="*/ 0 h 119"/>
                  <a:gd name="T24" fmla="*/ 0 w 133"/>
                  <a:gd name="T25" fmla="*/ 0 h 119"/>
                  <a:gd name="T26" fmla="*/ 0 w 133"/>
                  <a:gd name="T27" fmla="*/ 0 h 119"/>
                  <a:gd name="T28" fmla="*/ 0 w 133"/>
                  <a:gd name="T29" fmla="*/ 0 h 119"/>
                  <a:gd name="T30" fmla="*/ 0 w 133"/>
                  <a:gd name="T31" fmla="*/ 0 h 11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3" h="119">
                    <a:moveTo>
                      <a:pt x="133" y="1"/>
                    </a:moveTo>
                    <a:lnTo>
                      <a:pt x="102" y="30"/>
                    </a:lnTo>
                    <a:lnTo>
                      <a:pt x="100" y="30"/>
                    </a:lnTo>
                    <a:lnTo>
                      <a:pt x="97" y="30"/>
                    </a:lnTo>
                    <a:lnTo>
                      <a:pt x="130" y="0"/>
                    </a:lnTo>
                    <a:lnTo>
                      <a:pt x="131" y="0"/>
                    </a:lnTo>
                    <a:lnTo>
                      <a:pt x="132" y="1"/>
                    </a:lnTo>
                    <a:lnTo>
                      <a:pt x="133" y="1"/>
                    </a:lnTo>
                    <a:close/>
                    <a:moveTo>
                      <a:pt x="79" y="51"/>
                    </a:moveTo>
                    <a:lnTo>
                      <a:pt x="6" y="119"/>
                    </a:lnTo>
                    <a:lnTo>
                      <a:pt x="3" y="119"/>
                    </a:lnTo>
                    <a:lnTo>
                      <a:pt x="0" y="119"/>
                    </a:lnTo>
                    <a:lnTo>
                      <a:pt x="78" y="47"/>
                    </a:lnTo>
                    <a:lnTo>
                      <a:pt x="79" y="48"/>
                    </a:lnTo>
                    <a:lnTo>
                      <a:pt x="79" y="51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60" name="Freeform 2289"/>
              <p:cNvSpPr>
                <a:spLocks noEditPoints="1"/>
              </p:cNvSpPr>
              <p:nvPr/>
            </p:nvSpPr>
            <p:spPr bwMode="auto">
              <a:xfrm>
                <a:off x="291" y="557"/>
                <a:ext cx="44" cy="40"/>
              </a:xfrm>
              <a:custGeom>
                <a:avLst/>
                <a:gdLst>
                  <a:gd name="T0" fmla="*/ 0 w 133"/>
                  <a:gd name="T1" fmla="*/ 0 h 120"/>
                  <a:gd name="T2" fmla="*/ 0 w 133"/>
                  <a:gd name="T3" fmla="*/ 0 h 120"/>
                  <a:gd name="T4" fmla="*/ 0 w 133"/>
                  <a:gd name="T5" fmla="*/ 0 h 120"/>
                  <a:gd name="T6" fmla="*/ 0 w 133"/>
                  <a:gd name="T7" fmla="*/ 0 h 120"/>
                  <a:gd name="T8" fmla="*/ 0 w 133"/>
                  <a:gd name="T9" fmla="*/ 0 h 120"/>
                  <a:gd name="T10" fmla="*/ 0 w 133"/>
                  <a:gd name="T11" fmla="*/ 0 h 120"/>
                  <a:gd name="T12" fmla="*/ 0 w 133"/>
                  <a:gd name="T13" fmla="*/ 0 h 120"/>
                  <a:gd name="T14" fmla="*/ 0 w 133"/>
                  <a:gd name="T15" fmla="*/ 0 h 120"/>
                  <a:gd name="T16" fmla="*/ 0 w 133"/>
                  <a:gd name="T17" fmla="*/ 0 h 120"/>
                  <a:gd name="T18" fmla="*/ 0 w 133"/>
                  <a:gd name="T19" fmla="*/ 0 h 120"/>
                  <a:gd name="T20" fmla="*/ 0 w 133"/>
                  <a:gd name="T21" fmla="*/ 0 h 120"/>
                  <a:gd name="T22" fmla="*/ 0 w 133"/>
                  <a:gd name="T23" fmla="*/ 0 h 120"/>
                  <a:gd name="T24" fmla="*/ 0 w 133"/>
                  <a:gd name="T25" fmla="*/ 0 h 120"/>
                  <a:gd name="T26" fmla="*/ 0 w 133"/>
                  <a:gd name="T27" fmla="*/ 0 h 120"/>
                  <a:gd name="T28" fmla="*/ 0 w 133"/>
                  <a:gd name="T29" fmla="*/ 0 h 120"/>
                  <a:gd name="T30" fmla="*/ 0 w 133"/>
                  <a:gd name="T31" fmla="*/ 0 h 1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3" h="120">
                    <a:moveTo>
                      <a:pt x="133" y="1"/>
                    </a:moveTo>
                    <a:lnTo>
                      <a:pt x="102" y="31"/>
                    </a:lnTo>
                    <a:lnTo>
                      <a:pt x="99" y="31"/>
                    </a:lnTo>
                    <a:lnTo>
                      <a:pt x="97" y="31"/>
                    </a:lnTo>
                    <a:lnTo>
                      <a:pt x="96" y="31"/>
                    </a:lnTo>
                    <a:lnTo>
                      <a:pt x="129" y="0"/>
                    </a:lnTo>
                    <a:lnTo>
                      <a:pt x="132" y="1"/>
                    </a:lnTo>
                    <a:lnTo>
                      <a:pt x="133" y="1"/>
                    </a:lnTo>
                    <a:close/>
                    <a:moveTo>
                      <a:pt x="81" y="49"/>
                    </a:moveTo>
                    <a:lnTo>
                      <a:pt x="5" y="120"/>
                    </a:lnTo>
                    <a:lnTo>
                      <a:pt x="2" y="120"/>
                    </a:lnTo>
                    <a:lnTo>
                      <a:pt x="0" y="119"/>
                    </a:lnTo>
                    <a:lnTo>
                      <a:pt x="79" y="47"/>
                    </a:lnTo>
                    <a:lnTo>
                      <a:pt x="80" y="48"/>
                    </a:lnTo>
                    <a:lnTo>
                      <a:pt x="81" y="49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61" name="Freeform 2290"/>
              <p:cNvSpPr>
                <a:spLocks noEditPoints="1"/>
              </p:cNvSpPr>
              <p:nvPr/>
            </p:nvSpPr>
            <p:spPr bwMode="auto">
              <a:xfrm>
                <a:off x="290" y="556"/>
                <a:ext cx="45" cy="41"/>
              </a:xfrm>
              <a:custGeom>
                <a:avLst/>
                <a:gdLst>
                  <a:gd name="T0" fmla="*/ 0 w 134"/>
                  <a:gd name="T1" fmla="*/ 0 h 122"/>
                  <a:gd name="T2" fmla="*/ 0 w 134"/>
                  <a:gd name="T3" fmla="*/ 0 h 122"/>
                  <a:gd name="T4" fmla="*/ 0 w 134"/>
                  <a:gd name="T5" fmla="*/ 0 h 122"/>
                  <a:gd name="T6" fmla="*/ 0 w 134"/>
                  <a:gd name="T7" fmla="*/ 0 h 122"/>
                  <a:gd name="T8" fmla="*/ 0 w 134"/>
                  <a:gd name="T9" fmla="*/ 0 h 122"/>
                  <a:gd name="T10" fmla="*/ 0 w 134"/>
                  <a:gd name="T11" fmla="*/ 0 h 122"/>
                  <a:gd name="T12" fmla="*/ 0 w 134"/>
                  <a:gd name="T13" fmla="*/ 0 h 122"/>
                  <a:gd name="T14" fmla="*/ 0 w 134"/>
                  <a:gd name="T15" fmla="*/ 0 h 122"/>
                  <a:gd name="T16" fmla="*/ 0 w 134"/>
                  <a:gd name="T17" fmla="*/ 0 h 122"/>
                  <a:gd name="T18" fmla="*/ 0 w 134"/>
                  <a:gd name="T19" fmla="*/ 0 h 122"/>
                  <a:gd name="T20" fmla="*/ 0 w 134"/>
                  <a:gd name="T21" fmla="*/ 0 h 122"/>
                  <a:gd name="T22" fmla="*/ 0 w 134"/>
                  <a:gd name="T23" fmla="*/ 0 h 122"/>
                  <a:gd name="T24" fmla="*/ 0 w 134"/>
                  <a:gd name="T25" fmla="*/ 0 h 122"/>
                  <a:gd name="T26" fmla="*/ 0 w 134"/>
                  <a:gd name="T27" fmla="*/ 0 h 122"/>
                  <a:gd name="T28" fmla="*/ 0 w 134"/>
                  <a:gd name="T29" fmla="*/ 0 h 122"/>
                  <a:gd name="T30" fmla="*/ 0 w 134"/>
                  <a:gd name="T31" fmla="*/ 0 h 12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4" h="122">
                    <a:moveTo>
                      <a:pt x="134" y="3"/>
                    </a:moveTo>
                    <a:lnTo>
                      <a:pt x="101" y="33"/>
                    </a:lnTo>
                    <a:lnTo>
                      <a:pt x="100" y="33"/>
                    </a:lnTo>
                    <a:lnTo>
                      <a:pt x="99" y="33"/>
                    </a:lnTo>
                    <a:lnTo>
                      <a:pt x="98" y="33"/>
                    </a:lnTo>
                    <a:lnTo>
                      <a:pt x="96" y="33"/>
                    </a:lnTo>
                    <a:lnTo>
                      <a:pt x="131" y="0"/>
                    </a:lnTo>
                    <a:lnTo>
                      <a:pt x="131" y="2"/>
                    </a:lnTo>
                    <a:lnTo>
                      <a:pt x="134" y="3"/>
                    </a:lnTo>
                    <a:close/>
                    <a:moveTo>
                      <a:pt x="82" y="50"/>
                    </a:moveTo>
                    <a:lnTo>
                      <a:pt x="4" y="122"/>
                    </a:lnTo>
                    <a:lnTo>
                      <a:pt x="2" y="121"/>
                    </a:lnTo>
                    <a:lnTo>
                      <a:pt x="0" y="121"/>
                    </a:lnTo>
                    <a:lnTo>
                      <a:pt x="81" y="47"/>
                    </a:lnTo>
                    <a:lnTo>
                      <a:pt x="81" y="49"/>
                    </a:lnTo>
                    <a:lnTo>
                      <a:pt x="82" y="50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62" name="Freeform 2291"/>
              <p:cNvSpPr>
                <a:spLocks noEditPoints="1"/>
              </p:cNvSpPr>
              <p:nvPr/>
            </p:nvSpPr>
            <p:spPr bwMode="auto">
              <a:xfrm>
                <a:off x="289" y="556"/>
                <a:ext cx="45" cy="41"/>
              </a:xfrm>
              <a:custGeom>
                <a:avLst/>
                <a:gdLst>
                  <a:gd name="T0" fmla="*/ 0 w 133"/>
                  <a:gd name="T1" fmla="*/ 0 h 123"/>
                  <a:gd name="T2" fmla="*/ 0 w 133"/>
                  <a:gd name="T3" fmla="*/ 0 h 123"/>
                  <a:gd name="T4" fmla="*/ 0 w 133"/>
                  <a:gd name="T5" fmla="*/ 0 h 123"/>
                  <a:gd name="T6" fmla="*/ 0 w 133"/>
                  <a:gd name="T7" fmla="*/ 0 h 123"/>
                  <a:gd name="T8" fmla="*/ 0 w 133"/>
                  <a:gd name="T9" fmla="*/ 0 h 123"/>
                  <a:gd name="T10" fmla="*/ 0 w 133"/>
                  <a:gd name="T11" fmla="*/ 0 h 123"/>
                  <a:gd name="T12" fmla="*/ 0 w 133"/>
                  <a:gd name="T13" fmla="*/ 0 h 123"/>
                  <a:gd name="T14" fmla="*/ 0 w 133"/>
                  <a:gd name="T15" fmla="*/ 0 h 123"/>
                  <a:gd name="T16" fmla="*/ 0 w 133"/>
                  <a:gd name="T17" fmla="*/ 0 h 123"/>
                  <a:gd name="T18" fmla="*/ 0 w 133"/>
                  <a:gd name="T19" fmla="*/ 0 h 123"/>
                  <a:gd name="T20" fmla="*/ 0 w 133"/>
                  <a:gd name="T21" fmla="*/ 0 h 123"/>
                  <a:gd name="T22" fmla="*/ 0 w 133"/>
                  <a:gd name="T23" fmla="*/ 0 h 123"/>
                  <a:gd name="T24" fmla="*/ 0 w 133"/>
                  <a:gd name="T25" fmla="*/ 0 h 123"/>
                  <a:gd name="T26" fmla="*/ 0 w 133"/>
                  <a:gd name="T27" fmla="*/ 0 h 1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3" h="123">
                    <a:moveTo>
                      <a:pt x="133" y="4"/>
                    </a:moveTo>
                    <a:lnTo>
                      <a:pt x="100" y="35"/>
                    </a:lnTo>
                    <a:lnTo>
                      <a:pt x="98" y="35"/>
                    </a:lnTo>
                    <a:lnTo>
                      <a:pt x="95" y="35"/>
                    </a:lnTo>
                    <a:lnTo>
                      <a:pt x="132" y="0"/>
                    </a:lnTo>
                    <a:lnTo>
                      <a:pt x="133" y="2"/>
                    </a:lnTo>
                    <a:lnTo>
                      <a:pt x="133" y="4"/>
                    </a:lnTo>
                    <a:close/>
                    <a:moveTo>
                      <a:pt x="83" y="51"/>
                    </a:moveTo>
                    <a:lnTo>
                      <a:pt x="4" y="123"/>
                    </a:lnTo>
                    <a:lnTo>
                      <a:pt x="2" y="123"/>
                    </a:lnTo>
                    <a:lnTo>
                      <a:pt x="0" y="123"/>
                    </a:lnTo>
                    <a:lnTo>
                      <a:pt x="81" y="48"/>
                    </a:lnTo>
                    <a:lnTo>
                      <a:pt x="81" y="49"/>
                    </a:lnTo>
                    <a:lnTo>
                      <a:pt x="83" y="51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63" name="Freeform 2292"/>
              <p:cNvSpPr>
                <a:spLocks noEditPoints="1"/>
              </p:cNvSpPr>
              <p:nvPr/>
            </p:nvSpPr>
            <p:spPr bwMode="auto">
              <a:xfrm>
                <a:off x="289" y="555"/>
                <a:ext cx="45" cy="42"/>
              </a:xfrm>
              <a:custGeom>
                <a:avLst/>
                <a:gdLst>
                  <a:gd name="T0" fmla="*/ 0 w 135"/>
                  <a:gd name="T1" fmla="*/ 0 h 125"/>
                  <a:gd name="T2" fmla="*/ 0 w 135"/>
                  <a:gd name="T3" fmla="*/ 0 h 125"/>
                  <a:gd name="T4" fmla="*/ 0 w 135"/>
                  <a:gd name="T5" fmla="*/ 0 h 125"/>
                  <a:gd name="T6" fmla="*/ 0 w 135"/>
                  <a:gd name="T7" fmla="*/ 0 h 125"/>
                  <a:gd name="T8" fmla="*/ 0 w 135"/>
                  <a:gd name="T9" fmla="*/ 0 h 125"/>
                  <a:gd name="T10" fmla="*/ 0 w 135"/>
                  <a:gd name="T11" fmla="*/ 0 h 125"/>
                  <a:gd name="T12" fmla="*/ 0 w 135"/>
                  <a:gd name="T13" fmla="*/ 0 h 125"/>
                  <a:gd name="T14" fmla="*/ 0 w 135"/>
                  <a:gd name="T15" fmla="*/ 0 h 125"/>
                  <a:gd name="T16" fmla="*/ 0 w 135"/>
                  <a:gd name="T17" fmla="*/ 0 h 125"/>
                  <a:gd name="T18" fmla="*/ 0 w 135"/>
                  <a:gd name="T19" fmla="*/ 0 h 125"/>
                  <a:gd name="T20" fmla="*/ 0 w 135"/>
                  <a:gd name="T21" fmla="*/ 0 h 125"/>
                  <a:gd name="T22" fmla="*/ 0 w 135"/>
                  <a:gd name="T23" fmla="*/ 0 h 125"/>
                  <a:gd name="T24" fmla="*/ 0 w 135"/>
                  <a:gd name="T25" fmla="*/ 0 h 125"/>
                  <a:gd name="T26" fmla="*/ 0 w 135"/>
                  <a:gd name="T27" fmla="*/ 0 h 1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5" h="125">
                    <a:moveTo>
                      <a:pt x="135" y="4"/>
                    </a:moveTo>
                    <a:lnTo>
                      <a:pt x="100" y="37"/>
                    </a:lnTo>
                    <a:lnTo>
                      <a:pt x="97" y="37"/>
                    </a:lnTo>
                    <a:lnTo>
                      <a:pt x="95" y="37"/>
                    </a:lnTo>
                    <a:lnTo>
                      <a:pt x="134" y="0"/>
                    </a:lnTo>
                    <a:lnTo>
                      <a:pt x="134" y="2"/>
                    </a:lnTo>
                    <a:lnTo>
                      <a:pt x="135" y="4"/>
                    </a:lnTo>
                    <a:close/>
                    <a:moveTo>
                      <a:pt x="85" y="51"/>
                    </a:moveTo>
                    <a:lnTo>
                      <a:pt x="4" y="125"/>
                    </a:lnTo>
                    <a:lnTo>
                      <a:pt x="2" y="125"/>
                    </a:lnTo>
                    <a:lnTo>
                      <a:pt x="0" y="124"/>
                    </a:lnTo>
                    <a:lnTo>
                      <a:pt x="82" y="48"/>
                    </a:lnTo>
                    <a:lnTo>
                      <a:pt x="83" y="50"/>
                    </a:lnTo>
                    <a:lnTo>
                      <a:pt x="85" y="51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64" name="Freeform 2293"/>
              <p:cNvSpPr>
                <a:spLocks noEditPoints="1"/>
              </p:cNvSpPr>
              <p:nvPr/>
            </p:nvSpPr>
            <p:spPr bwMode="auto">
              <a:xfrm>
                <a:off x="288" y="554"/>
                <a:ext cx="45" cy="43"/>
              </a:xfrm>
              <a:custGeom>
                <a:avLst/>
                <a:gdLst>
                  <a:gd name="T0" fmla="*/ 0 w 135"/>
                  <a:gd name="T1" fmla="*/ 0 h 128"/>
                  <a:gd name="T2" fmla="*/ 0 w 135"/>
                  <a:gd name="T3" fmla="*/ 0 h 128"/>
                  <a:gd name="T4" fmla="*/ 0 w 135"/>
                  <a:gd name="T5" fmla="*/ 0 h 128"/>
                  <a:gd name="T6" fmla="*/ 0 w 135"/>
                  <a:gd name="T7" fmla="*/ 0 h 128"/>
                  <a:gd name="T8" fmla="*/ 0 w 135"/>
                  <a:gd name="T9" fmla="*/ 0 h 128"/>
                  <a:gd name="T10" fmla="*/ 0 w 135"/>
                  <a:gd name="T11" fmla="*/ 0 h 128"/>
                  <a:gd name="T12" fmla="*/ 0 w 135"/>
                  <a:gd name="T13" fmla="*/ 0 h 128"/>
                  <a:gd name="T14" fmla="*/ 0 w 135"/>
                  <a:gd name="T15" fmla="*/ 0 h 128"/>
                  <a:gd name="T16" fmla="*/ 0 w 135"/>
                  <a:gd name="T17" fmla="*/ 0 h 128"/>
                  <a:gd name="T18" fmla="*/ 0 w 135"/>
                  <a:gd name="T19" fmla="*/ 0 h 128"/>
                  <a:gd name="T20" fmla="*/ 0 w 135"/>
                  <a:gd name="T21" fmla="*/ 0 h 128"/>
                  <a:gd name="T22" fmla="*/ 0 w 135"/>
                  <a:gd name="T23" fmla="*/ 0 h 128"/>
                  <a:gd name="T24" fmla="*/ 0 w 135"/>
                  <a:gd name="T25" fmla="*/ 0 h 128"/>
                  <a:gd name="T26" fmla="*/ 0 w 135"/>
                  <a:gd name="T27" fmla="*/ 0 h 1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5" h="128">
                    <a:moveTo>
                      <a:pt x="135" y="5"/>
                    </a:moveTo>
                    <a:lnTo>
                      <a:pt x="98" y="40"/>
                    </a:lnTo>
                    <a:lnTo>
                      <a:pt x="96" y="40"/>
                    </a:lnTo>
                    <a:lnTo>
                      <a:pt x="94" y="39"/>
                    </a:lnTo>
                    <a:lnTo>
                      <a:pt x="135" y="0"/>
                    </a:lnTo>
                    <a:lnTo>
                      <a:pt x="135" y="3"/>
                    </a:lnTo>
                    <a:lnTo>
                      <a:pt x="135" y="5"/>
                    </a:lnTo>
                    <a:close/>
                    <a:moveTo>
                      <a:pt x="84" y="53"/>
                    </a:moveTo>
                    <a:lnTo>
                      <a:pt x="3" y="128"/>
                    </a:lnTo>
                    <a:lnTo>
                      <a:pt x="1" y="127"/>
                    </a:lnTo>
                    <a:lnTo>
                      <a:pt x="0" y="125"/>
                    </a:lnTo>
                    <a:lnTo>
                      <a:pt x="82" y="49"/>
                    </a:lnTo>
                    <a:lnTo>
                      <a:pt x="83" y="51"/>
                    </a:lnTo>
                    <a:lnTo>
                      <a:pt x="84" y="53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65" name="Freeform 2294"/>
              <p:cNvSpPr>
                <a:spLocks noEditPoints="1"/>
              </p:cNvSpPr>
              <p:nvPr/>
            </p:nvSpPr>
            <p:spPr bwMode="auto">
              <a:xfrm>
                <a:off x="288" y="553"/>
                <a:ext cx="45" cy="43"/>
              </a:xfrm>
              <a:custGeom>
                <a:avLst/>
                <a:gdLst>
                  <a:gd name="T0" fmla="*/ 0 w 137"/>
                  <a:gd name="T1" fmla="*/ 0 h 129"/>
                  <a:gd name="T2" fmla="*/ 0 w 137"/>
                  <a:gd name="T3" fmla="*/ 0 h 129"/>
                  <a:gd name="T4" fmla="*/ 0 w 137"/>
                  <a:gd name="T5" fmla="*/ 0 h 129"/>
                  <a:gd name="T6" fmla="*/ 0 w 137"/>
                  <a:gd name="T7" fmla="*/ 0 h 129"/>
                  <a:gd name="T8" fmla="*/ 0 w 137"/>
                  <a:gd name="T9" fmla="*/ 0 h 129"/>
                  <a:gd name="T10" fmla="*/ 0 w 137"/>
                  <a:gd name="T11" fmla="*/ 0 h 129"/>
                  <a:gd name="T12" fmla="*/ 0 w 137"/>
                  <a:gd name="T13" fmla="*/ 0 h 129"/>
                  <a:gd name="T14" fmla="*/ 0 w 137"/>
                  <a:gd name="T15" fmla="*/ 0 h 129"/>
                  <a:gd name="T16" fmla="*/ 0 w 137"/>
                  <a:gd name="T17" fmla="*/ 0 h 129"/>
                  <a:gd name="T18" fmla="*/ 0 w 137"/>
                  <a:gd name="T19" fmla="*/ 0 h 129"/>
                  <a:gd name="T20" fmla="*/ 0 w 137"/>
                  <a:gd name="T21" fmla="*/ 0 h 129"/>
                  <a:gd name="T22" fmla="*/ 0 w 137"/>
                  <a:gd name="T23" fmla="*/ 0 h 129"/>
                  <a:gd name="T24" fmla="*/ 0 w 137"/>
                  <a:gd name="T25" fmla="*/ 0 h 129"/>
                  <a:gd name="T26" fmla="*/ 0 w 137"/>
                  <a:gd name="T27" fmla="*/ 0 h 1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7" h="129">
                    <a:moveTo>
                      <a:pt x="137" y="5"/>
                    </a:moveTo>
                    <a:lnTo>
                      <a:pt x="98" y="42"/>
                    </a:lnTo>
                    <a:lnTo>
                      <a:pt x="96" y="41"/>
                    </a:lnTo>
                    <a:lnTo>
                      <a:pt x="93" y="41"/>
                    </a:lnTo>
                    <a:lnTo>
                      <a:pt x="137" y="0"/>
                    </a:lnTo>
                    <a:lnTo>
                      <a:pt x="137" y="2"/>
                    </a:lnTo>
                    <a:lnTo>
                      <a:pt x="137" y="5"/>
                    </a:lnTo>
                    <a:close/>
                    <a:moveTo>
                      <a:pt x="85" y="53"/>
                    </a:moveTo>
                    <a:lnTo>
                      <a:pt x="3" y="129"/>
                    </a:lnTo>
                    <a:lnTo>
                      <a:pt x="2" y="127"/>
                    </a:lnTo>
                    <a:lnTo>
                      <a:pt x="0" y="126"/>
                    </a:lnTo>
                    <a:lnTo>
                      <a:pt x="83" y="50"/>
                    </a:lnTo>
                    <a:lnTo>
                      <a:pt x="84" y="51"/>
                    </a:lnTo>
                    <a:lnTo>
                      <a:pt x="85" y="53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66" name="Freeform 2295"/>
              <p:cNvSpPr>
                <a:spLocks noEditPoints="1"/>
              </p:cNvSpPr>
              <p:nvPr/>
            </p:nvSpPr>
            <p:spPr bwMode="auto">
              <a:xfrm>
                <a:off x="287" y="552"/>
                <a:ext cx="47" cy="44"/>
              </a:xfrm>
              <a:custGeom>
                <a:avLst/>
                <a:gdLst>
                  <a:gd name="T0" fmla="*/ 0 w 140"/>
                  <a:gd name="T1" fmla="*/ 0 h 130"/>
                  <a:gd name="T2" fmla="*/ 0 w 140"/>
                  <a:gd name="T3" fmla="*/ 0 h 130"/>
                  <a:gd name="T4" fmla="*/ 0 w 140"/>
                  <a:gd name="T5" fmla="*/ 0 h 130"/>
                  <a:gd name="T6" fmla="*/ 0 w 140"/>
                  <a:gd name="T7" fmla="*/ 0 h 130"/>
                  <a:gd name="T8" fmla="*/ 0 w 140"/>
                  <a:gd name="T9" fmla="*/ 0 h 130"/>
                  <a:gd name="T10" fmla="*/ 0 w 140"/>
                  <a:gd name="T11" fmla="*/ 0 h 130"/>
                  <a:gd name="T12" fmla="*/ 0 w 140"/>
                  <a:gd name="T13" fmla="*/ 0 h 130"/>
                  <a:gd name="T14" fmla="*/ 0 w 140"/>
                  <a:gd name="T15" fmla="*/ 0 h 130"/>
                  <a:gd name="T16" fmla="*/ 0 w 140"/>
                  <a:gd name="T17" fmla="*/ 0 h 130"/>
                  <a:gd name="T18" fmla="*/ 0 w 140"/>
                  <a:gd name="T19" fmla="*/ 0 h 130"/>
                  <a:gd name="T20" fmla="*/ 0 w 140"/>
                  <a:gd name="T21" fmla="*/ 0 h 130"/>
                  <a:gd name="T22" fmla="*/ 0 w 140"/>
                  <a:gd name="T23" fmla="*/ 0 h 130"/>
                  <a:gd name="T24" fmla="*/ 0 w 140"/>
                  <a:gd name="T25" fmla="*/ 0 h 130"/>
                  <a:gd name="T26" fmla="*/ 0 w 140"/>
                  <a:gd name="T27" fmla="*/ 0 h 13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0" h="130">
                    <a:moveTo>
                      <a:pt x="139" y="5"/>
                    </a:moveTo>
                    <a:lnTo>
                      <a:pt x="98" y="44"/>
                    </a:lnTo>
                    <a:lnTo>
                      <a:pt x="95" y="44"/>
                    </a:lnTo>
                    <a:lnTo>
                      <a:pt x="93" y="44"/>
                    </a:lnTo>
                    <a:lnTo>
                      <a:pt x="140" y="0"/>
                    </a:lnTo>
                    <a:lnTo>
                      <a:pt x="139" y="3"/>
                    </a:lnTo>
                    <a:lnTo>
                      <a:pt x="139" y="5"/>
                    </a:lnTo>
                    <a:close/>
                    <a:moveTo>
                      <a:pt x="86" y="54"/>
                    </a:moveTo>
                    <a:lnTo>
                      <a:pt x="4" y="130"/>
                    </a:lnTo>
                    <a:lnTo>
                      <a:pt x="2" y="129"/>
                    </a:lnTo>
                    <a:lnTo>
                      <a:pt x="0" y="128"/>
                    </a:lnTo>
                    <a:lnTo>
                      <a:pt x="85" y="52"/>
                    </a:lnTo>
                    <a:lnTo>
                      <a:pt x="85" y="53"/>
                    </a:lnTo>
                    <a:lnTo>
                      <a:pt x="86" y="54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67" name="Freeform 2296"/>
              <p:cNvSpPr>
                <a:spLocks noEditPoints="1"/>
              </p:cNvSpPr>
              <p:nvPr/>
            </p:nvSpPr>
            <p:spPr bwMode="auto">
              <a:xfrm>
                <a:off x="287" y="551"/>
                <a:ext cx="47" cy="44"/>
              </a:xfrm>
              <a:custGeom>
                <a:avLst/>
                <a:gdLst>
                  <a:gd name="T0" fmla="*/ 0 w 141"/>
                  <a:gd name="T1" fmla="*/ 0 h 132"/>
                  <a:gd name="T2" fmla="*/ 0 w 141"/>
                  <a:gd name="T3" fmla="*/ 0 h 132"/>
                  <a:gd name="T4" fmla="*/ 0 w 141"/>
                  <a:gd name="T5" fmla="*/ 0 h 132"/>
                  <a:gd name="T6" fmla="*/ 0 w 141"/>
                  <a:gd name="T7" fmla="*/ 0 h 132"/>
                  <a:gd name="T8" fmla="*/ 0 w 141"/>
                  <a:gd name="T9" fmla="*/ 0 h 132"/>
                  <a:gd name="T10" fmla="*/ 0 w 141"/>
                  <a:gd name="T11" fmla="*/ 0 h 132"/>
                  <a:gd name="T12" fmla="*/ 0 w 141"/>
                  <a:gd name="T13" fmla="*/ 0 h 132"/>
                  <a:gd name="T14" fmla="*/ 0 w 141"/>
                  <a:gd name="T15" fmla="*/ 0 h 132"/>
                  <a:gd name="T16" fmla="*/ 0 w 141"/>
                  <a:gd name="T17" fmla="*/ 0 h 132"/>
                  <a:gd name="T18" fmla="*/ 0 w 141"/>
                  <a:gd name="T19" fmla="*/ 0 h 132"/>
                  <a:gd name="T20" fmla="*/ 0 w 141"/>
                  <a:gd name="T21" fmla="*/ 0 h 132"/>
                  <a:gd name="T22" fmla="*/ 0 w 141"/>
                  <a:gd name="T23" fmla="*/ 0 h 132"/>
                  <a:gd name="T24" fmla="*/ 0 w 141"/>
                  <a:gd name="T25" fmla="*/ 0 h 132"/>
                  <a:gd name="T26" fmla="*/ 0 w 141"/>
                  <a:gd name="T27" fmla="*/ 0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1" h="132">
                    <a:moveTo>
                      <a:pt x="140" y="6"/>
                    </a:moveTo>
                    <a:lnTo>
                      <a:pt x="96" y="47"/>
                    </a:lnTo>
                    <a:lnTo>
                      <a:pt x="94" y="47"/>
                    </a:lnTo>
                    <a:lnTo>
                      <a:pt x="93" y="45"/>
                    </a:lnTo>
                    <a:lnTo>
                      <a:pt x="141" y="0"/>
                    </a:lnTo>
                    <a:lnTo>
                      <a:pt x="141" y="3"/>
                    </a:lnTo>
                    <a:lnTo>
                      <a:pt x="140" y="6"/>
                    </a:lnTo>
                    <a:close/>
                    <a:moveTo>
                      <a:pt x="86" y="56"/>
                    </a:moveTo>
                    <a:lnTo>
                      <a:pt x="3" y="132"/>
                    </a:lnTo>
                    <a:lnTo>
                      <a:pt x="1" y="131"/>
                    </a:lnTo>
                    <a:lnTo>
                      <a:pt x="0" y="130"/>
                    </a:lnTo>
                    <a:lnTo>
                      <a:pt x="85" y="52"/>
                    </a:lnTo>
                    <a:lnTo>
                      <a:pt x="86" y="55"/>
                    </a:lnTo>
                    <a:lnTo>
                      <a:pt x="86" y="56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68" name="Freeform 2297"/>
              <p:cNvSpPr>
                <a:spLocks noEditPoints="1"/>
              </p:cNvSpPr>
              <p:nvPr/>
            </p:nvSpPr>
            <p:spPr bwMode="auto">
              <a:xfrm>
                <a:off x="287" y="551"/>
                <a:ext cx="47" cy="44"/>
              </a:xfrm>
              <a:custGeom>
                <a:avLst/>
                <a:gdLst>
                  <a:gd name="T0" fmla="*/ 0 w 141"/>
                  <a:gd name="T1" fmla="*/ 0 h 133"/>
                  <a:gd name="T2" fmla="*/ 0 w 141"/>
                  <a:gd name="T3" fmla="*/ 0 h 133"/>
                  <a:gd name="T4" fmla="*/ 0 w 141"/>
                  <a:gd name="T5" fmla="*/ 0 h 133"/>
                  <a:gd name="T6" fmla="*/ 0 w 141"/>
                  <a:gd name="T7" fmla="*/ 0 h 133"/>
                  <a:gd name="T8" fmla="*/ 0 w 141"/>
                  <a:gd name="T9" fmla="*/ 0 h 133"/>
                  <a:gd name="T10" fmla="*/ 0 w 141"/>
                  <a:gd name="T11" fmla="*/ 0 h 133"/>
                  <a:gd name="T12" fmla="*/ 0 w 141"/>
                  <a:gd name="T13" fmla="*/ 0 h 133"/>
                  <a:gd name="T14" fmla="*/ 0 w 141"/>
                  <a:gd name="T15" fmla="*/ 0 h 133"/>
                  <a:gd name="T16" fmla="*/ 0 w 141"/>
                  <a:gd name="T17" fmla="*/ 0 h 133"/>
                  <a:gd name="T18" fmla="*/ 0 w 141"/>
                  <a:gd name="T19" fmla="*/ 0 h 133"/>
                  <a:gd name="T20" fmla="*/ 0 w 141"/>
                  <a:gd name="T21" fmla="*/ 0 h 133"/>
                  <a:gd name="T22" fmla="*/ 0 w 141"/>
                  <a:gd name="T23" fmla="*/ 0 h 133"/>
                  <a:gd name="T24" fmla="*/ 0 w 141"/>
                  <a:gd name="T25" fmla="*/ 0 h 133"/>
                  <a:gd name="T26" fmla="*/ 0 w 141"/>
                  <a:gd name="T27" fmla="*/ 0 h 1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1" h="133">
                    <a:moveTo>
                      <a:pt x="141" y="5"/>
                    </a:moveTo>
                    <a:lnTo>
                      <a:pt x="94" y="49"/>
                    </a:lnTo>
                    <a:lnTo>
                      <a:pt x="93" y="47"/>
                    </a:lnTo>
                    <a:lnTo>
                      <a:pt x="91" y="46"/>
                    </a:lnTo>
                    <a:lnTo>
                      <a:pt x="141" y="0"/>
                    </a:lnTo>
                    <a:lnTo>
                      <a:pt x="141" y="2"/>
                    </a:lnTo>
                    <a:lnTo>
                      <a:pt x="141" y="5"/>
                    </a:lnTo>
                    <a:close/>
                    <a:moveTo>
                      <a:pt x="86" y="57"/>
                    </a:moveTo>
                    <a:lnTo>
                      <a:pt x="1" y="133"/>
                    </a:lnTo>
                    <a:lnTo>
                      <a:pt x="0" y="132"/>
                    </a:lnTo>
                    <a:lnTo>
                      <a:pt x="0" y="131"/>
                    </a:lnTo>
                    <a:lnTo>
                      <a:pt x="84" y="53"/>
                    </a:lnTo>
                    <a:lnTo>
                      <a:pt x="85" y="54"/>
                    </a:lnTo>
                    <a:lnTo>
                      <a:pt x="86" y="57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69" name="Freeform 2298"/>
              <p:cNvSpPr>
                <a:spLocks noEditPoints="1"/>
              </p:cNvSpPr>
              <p:nvPr/>
            </p:nvSpPr>
            <p:spPr bwMode="auto">
              <a:xfrm>
                <a:off x="286" y="550"/>
                <a:ext cx="48" cy="45"/>
              </a:xfrm>
              <a:custGeom>
                <a:avLst/>
                <a:gdLst>
                  <a:gd name="T0" fmla="*/ 0 w 144"/>
                  <a:gd name="T1" fmla="*/ 0 h 135"/>
                  <a:gd name="T2" fmla="*/ 0 w 144"/>
                  <a:gd name="T3" fmla="*/ 0 h 135"/>
                  <a:gd name="T4" fmla="*/ 0 w 144"/>
                  <a:gd name="T5" fmla="*/ 0 h 135"/>
                  <a:gd name="T6" fmla="*/ 0 w 144"/>
                  <a:gd name="T7" fmla="*/ 0 h 135"/>
                  <a:gd name="T8" fmla="*/ 0 w 144"/>
                  <a:gd name="T9" fmla="*/ 0 h 135"/>
                  <a:gd name="T10" fmla="*/ 0 w 144"/>
                  <a:gd name="T11" fmla="*/ 0 h 135"/>
                  <a:gd name="T12" fmla="*/ 0 w 144"/>
                  <a:gd name="T13" fmla="*/ 0 h 135"/>
                  <a:gd name="T14" fmla="*/ 0 w 144"/>
                  <a:gd name="T15" fmla="*/ 0 h 135"/>
                  <a:gd name="T16" fmla="*/ 0 w 144"/>
                  <a:gd name="T17" fmla="*/ 0 h 135"/>
                  <a:gd name="T18" fmla="*/ 0 w 144"/>
                  <a:gd name="T19" fmla="*/ 0 h 135"/>
                  <a:gd name="T20" fmla="*/ 0 w 144"/>
                  <a:gd name="T21" fmla="*/ 0 h 135"/>
                  <a:gd name="T22" fmla="*/ 0 w 144"/>
                  <a:gd name="T23" fmla="*/ 0 h 135"/>
                  <a:gd name="T24" fmla="*/ 0 w 144"/>
                  <a:gd name="T25" fmla="*/ 0 h 135"/>
                  <a:gd name="T26" fmla="*/ 0 w 144"/>
                  <a:gd name="T27" fmla="*/ 0 h 1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4" h="135">
                    <a:moveTo>
                      <a:pt x="142" y="5"/>
                    </a:moveTo>
                    <a:lnTo>
                      <a:pt x="94" y="50"/>
                    </a:lnTo>
                    <a:lnTo>
                      <a:pt x="92" y="49"/>
                    </a:lnTo>
                    <a:lnTo>
                      <a:pt x="90" y="49"/>
                    </a:lnTo>
                    <a:lnTo>
                      <a:pt x="144" y="0"/>
                    </a:lnTo>
                    <a:lnTo>
                      <a:pt x="142" y="3"/>
                    </a:lnTo>
                    <a:lnTo>
                      <a:pt x="142" y="5"/>
                    </a:lnTo>
                    <a:close/>
                    <a:moveTo>
                      <a:pt x="86" y="57"/>
                    </a:moveTo>
                    <a:lnTo>
                      <a:pt x="1" y="135"/>
                    </a:lnTo>
                    <a:lnTo>
                      <a:pt x="1" y="134"/>
                    </a:lnTo>
                    <a:lnTo>
                      <a:pt x="0" y="131"/>
                    </a:lnTo>
                    <a:lnTo>
                      <a:pt x="83" y="55"/>
                    </a:lnTo>
                    <a:lnTo>
                      <a:pt x="85" y="56"/>
                    </a:lnTo>
                    <a:lnTo>
                      <a:pt x="86" y="57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70" name="Freeform 2299"/>
              <p:cNvSpPr>
                <a:spLocks noEditPoints="1"/>
              </p:cNvSpPr>
              <p:nvPr/>
            </p:nvSpPr>
            <p:spPr bwMode="auto">
              <a:xfrm>
                <a:off x="286" y="549"/>
                <a:ext cx="48" cy="45"/>
              </a:xfrm>
              <a:custGeom>
                <a:avLst/>
                <a:gdLst>
                  <a:gd name="T0" fmla="*/ 0 w 145"/>
                  <a:gd name="T1" fmla="*/ 0 h 137"/>
                  <a:gd name="T2" fmla="*/ 0 w 145"/>
                  <a:gd name="T3" fmla="*/ 0 h 137"/>
                  <a:gd name="T4" fmla="*/ 0 w 145"/>
                  <a:gd name="T5" fmla="*/ 0 h 137"/>
                  <a:gd name="T6" fmla="*/ 0 w 145"/>
                  <a:gd name="T7" fmla="*/ 0 h 137"/>
                  <a:gd name="T8" fmla="*/ 0 w 145"/>
                  <a:gd name="T9" fmla="*/ 0 h 137"/>
                  <a:gd name="T10" fmla="*/ 0 w 145"/>
                  <a:gd name="T11" fmla="*/ 0 h 137"/>
                  <a:gd name="T12" fmla="*/ 0 w 145"/>
                  <a:gd name="T13" fmla="*/ 0 h 137"/>
                  <a:gd name="T14" fmla="*/ 0 w 145"/>
                  <a:gd name="T15" fmla="*/ 0 h 137"/>
                  <a:gd name="T16" fmla="*/ 0 w 145"/>
                  <a:gd name="T17" fmla="*/ 0 h 137"/>
                  <a:gd name="T18" fmla="*/ 0 w 145"/>
                  <a:gd name="T19" fmla="*/ 0 h 137"/>
                  <a:gd name="T20" fmla="*/ 0 w 145"/>
                  <a:gd name="T21" fmla="*/ 0 h 137"/>
                  <a:gd name="T22" fmla="*/ 0 w 145"/>
                  <a:gd name="T23" fmla="*/ 0 h 137"/>
                  <a:gd name="T24" fmla="*/ 0 w 145"/>
                  <a:gd name="T25" fmla="*/ 0 h 137"/>
                  <a:gd name="T26" fmla="*/ 0 w 145"/>
                  <a:gd name="T27" fmla="*/ 0 h 137"/>
                  <a:gd name="T28" fmla="*/ 0 w 145"/>
                  <a:gd name="T29" fmla="*/ 0 h 137"/>
                  <a:gd name="T30" fmla="*/ 0 w 145"/>
                  <a:gd name="T31" fmla="*/ 0 h 13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5" h="137">
                    <a:moveTo>
                      <a:pt x="143" y="6"/>
                    </a:moveTo>
                    <a:lnTo>
                      <a:pt x="93" y="52"/>
                    </a:lnTo>
                    <a:lnTo>
                      <a:pt x="91" y="52"/>
                    </a:lnTo>
                    <a:lnTo>
                      <a:pt x="89" y="51"/>
                    </a:lnTo>
                    <a:lnTo>
                      <a:pt x="145" y="0"/>
                    </a:lnTo>
                    <a:lnTo>
                      <a:pt x="145" y="1"/>
                    </a:lnTo>
                    <a:lnTo>
                      <a:pt x="145" y="4"/>
                    </a:lnTo>
                    <a:lnTo>
                      <a:pt x="143" y="6"/>
                    </a:lnTo>
                    <a:close/>
                    <a:moveTo>
                      <a:pt x="86" y="59"/>
                    </a:moveTo>
                    <a:lnTo>
                      <a:pt x="2" y="137"/>
                    </a:lnTo>
                    <a:lnTo>
                      <a:pt x="1" y="134"/>
                    </a:lnTo>
                    <a:lnTo>
                      <a:pt x="0" y="133"/>
                    </a:lnTo>
                    <a:lnTo>
                      <a:pt x="83" y="57"/>
                    </a:lnTo>
                    <a:lnTo>
                      <a:pt x="84" y="58"/>
                    </a:lnTo>
                    <a:lnTo>
                      <a:pt x="86" y="59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71" name="Freeform 2300"/>
              <p:cNvSpPr>
                <a:spLocks noEditPoints="1"/>
              </p:cNvSpPr>
              <p:nvPr/>
            </p:nvSpPr>
            <p:spPr bwMode="auto">
              <a:xfrm>
                <a:off x="286" y="548"/>
                <a:ext cx="49" cy="45"/>
              </a:xfrm>
              <a:custGeom>
                <a:avLst/>
                <a:gdLst>
                  <a:gd name="T0" fmla="*/ 0 w 146"/>
                  <a:gd name="T1" fmla="*/ 0 h 137"/>
                  <a:gd name="T2" fmla="*/ 0 w 146"/>
                  <a:gd name="T3" fmla="*/ 0 h 137"/>
                  <a:gd name="T4" fmla="*/ 0 w 146"/>
                  <a:gd name="T5" fmla="*/ 0 h 137"/>
                  <a:gd name="T6" fmla="*/ 0 w 146"/>
                  <a:gd name="T7" fmla="*/ 0 h 137"/>
                  <a:gd name="T8" fmla="*/ 0 w 146"/>
                  <a:gd name="T9" fmla="*/ 0 h 137"/>
                  <a:gd name="T10" fmla="*/ 0 w 146"/>
                  <a:gd name="T11" fmla="*/ 0 h 137"/>
                  <a:gd name="T12" fmla="*/ 0 w 146"/>
                  <a:gd name="T13" fmla="*/ 0 h 137"/>
                  <a:gd name="T14" fmla="*/ 0 w 146"/>
                  <a:gd name="T15" fmla="*/ 0 h 137"/>
                  <a:gd name="T16" fmla="*/ 0 w 146"/>
                  <a:gd name="T17" fmla="*/ 0 h 137"/>
                  <a:gd name="T18" fmla="*/ 0 w 146"/>
                  <a:gd name="T19" fmla="*/ 0 h 137"/>
                  <a:gd name="T20" fmla="*/ 0 w 146"/>
                  <a:gd name="T21" fmla="*/ 0 h 137"/>
                  <a:gd name="T22" fmla="*/ 0 w 146"/>
                  <a:gd name="T23" fmla="*/ 0 h 137"/>
                  <a:gd name="T24" fmla="*/ 0 w 146"/>
                  <a:gd name="T25" fmla="*/ 0 h 137"/>
                  <a:gd name="T26" fmla="*/ 0 w 146"/>
                  <a:gd name="T27" fmla="*/ 0 h 137"/>
                  <a:gd name="T28" fmla="*/ 0 w 146"/>
                  <a:gd name="T29" fmla="*/ 0 h 137"/>
                  <a:gd name="T30" fmla="*/ 0 w 146"/>
                  <a:gd name="T31" fmla="*/ 0 h 13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6" h="137">
                    <a:moveTo>
                      <a:pt x="145" y="6"/>
                    </a:moveTo>
                    <a:lnTo>
                      <a:pt x="91" y="55"/>
                    </a:lnTo>
                    <a:lnTo>
                      <a:pt x="89" y="54"/>
                    </a:lnTo>
                    <a:lnTo>
                      <a:pt x="88" y="53"/>
                    </a:lnTo>
                    <a:lnTo>
                      <a:pt x="146" y="0"/>
                    </a:lnTo>
                    <a:lnTo>
                      <a:pt x="145" y="2"/>
                    </a:lnTo>
                    <a:lnTo>
                      <a:pt x="145" y="4"/>
                    </a:lnTo>
                    <a:lnTo>
                      <a:pt x="145" y="6"/>
                    </a:lnTo>
                    <a:close/>
                    <a:moveTo>
                      <a:pt x="84" y="61"/>
                    </a:moveTo>
                    <a:lnTo>
                      <a:pt x="1" y="137"/>
                    </a:lnTo>
                    <a:lnTo>
                      <a:pt x="0" y="136"/>
                    </a:lnTo>
                    <a:lnTo>
                      <a:pt x="0" y="134"/>
                    </a:lnTo>
                    <a:lnTo>
                      <a:pt x="82" y="59"/>
                    </a:lnTo>
                    <a:lnTo>
                      <a:pt x="83" y="60"/>
                    </a:lnTo>
                    <a:lnTo>
                      <a:pt x="84" y="61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72" name="Freeform 2301"/>
              <p:cNvSpPr>
                <a:spLocks noEditPoints="1"/>
              </p:cNvSpPr>
              <p:nvPr/>
            </p:nvSpPr>
            <p:spPr bwMode="auto">
              <a:xfrm>
                <a:off x="286" y="547"/>
                <a:ext cx="49" cy="46"/>
              </a:xfrm>
              <a:custGeom>
                <a:avLst/>
                <a:gdLst>
                  <a:gd name="T0" fmla="*/ 0 w 146"/>
                  <a:gd name="T1" fmla="*/ 0 h 139"/>
                  <a:gd name="T2" fmla="*/ 0 w 146"/>
                  <a:gd name="T3" fmla="*/ 0 h 139"/>
                  <a:gd name="T4" fmla="*/ 0 w 146"/>
                  <a:gd name="T5" fmla="*/ 0 h 139"/>
                  <a:gd name="T6" fmla="*/ 0 w 146"/>
                  <a:gd name="T7" fmla="*/ 0 h 139"/>
                  <a:gd name="T8" fmla="*/ 0 w 146"/>
                  <a:gd name="T9" fmla="*/ 0 h 139"/>
                  <a:gd name="T10" fmla="*/ 0 w 146"/>
                  <a:gd name="T11" fmla="*/ 0 h 139"/>
                  <a:gd name="T12" fmla="*/ 0 w 146"/>
                  <a:gd name="T13" fmla="*/ 0 h 139"/>
                  <a:gd name="T14" fmla="*/ 0 w 146"/>
                  <a:gd name="T15" fmla="*/ 0 h 139"/>
                  <a:gd name="T16" fmla="*/ 0 w 146"/>
                  <a:gd name="T17" fmla="*/ 0 h 139"/>
                  <a:gd name="T18" fmla="*/ 0 w 146"/>
                  <a:gd name="T19" fmla="*/ 0 h 139"/>
                  <a:gd name="T20" fmla="*/ 0 w 146"/>
                  <a:gd name="T21" fmla="*/ 0 h 139"/>
                  <a:gd name="T22" fmla="*/ 0 w 146"/>
                  <a:gd name="T23" fmla="*/ 0 h 139"/>
                  <a:gd name="T24" fmla="*/ 0 w 146"/>
                  <a:gd name="T25" fmla="*/ 0 h 139"/>
                  <a:gd name="T26" fmla="*/ 0 w 146"/>
                  <a:gd name="T27" fmla="*/ 0 h 13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6" h="139">
                    <a:moveTo>
                      <a:pt x="145" y="6"/>
                    </a:moveTo>
                    <a:lnTo>
                      <a:pt x="89" y="57"/>
                    </a:lnTo>
                    <a:lnTo>
                      <a:pt x="88" y="56"/>
                    </a:lnTo>
                    <a:lnTo>
                      <a:pt x="86" y="56"/>
                    </a:lnTo>
                    <a:lnTo>
                      <a:pt x="146" y="0"/>
                    </a:lnTo>
                    <a:lnTo>
                      <a:pt x="146" y="4"/>
                    </a:lnTo>
                    <a:lnTo>
                      <a:pt x="145" y="6"/>
                    </a:lnTo>
                    <a:close/>
                    <a:moveTo>
                      <a:pt x="83" y="63"/>
                    </a:moveTo>
                    <a:lnTo>
                      <a:pt x="0" y="139"/>
                    </a:lnTo>
                    <a:lnTo>
                      <a:pt x="0" y="137"/>
                    </a:lnTo>
                    <a:lnTo>
                      <a:pt x="0" y="135"/>
                    </a:lnTo>
                    <a:lnTo>
                      <a:pt x="81" y="61"/>
                    </a:lnTo>
                    <a:lnTo>
                      <a:pt x="82" y="62"/>
                    </a:lnTo>
                    <a:lnTo>
                      <a:pt x="83" y="63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73" name="Freeform 2302"/>
              <p:cNvSpPr>
                <a:spLocks noEditPoints="1"/>
              </p:cNvSpPr>
              <p:nvPr/>
            </p:nvSpPr>
            <p:spPr bwMode="auto">
              <a:xfrm>
                <a:off x="286" y="546"/>
                <a:ext cx="49" cy="46"/>
              </a:xfrm>
              <a:custGeom>
                <a:avLst/>
                <a:gdLst>
                  <a:gd name="T0" fmla="*/ 0 w 147"/>
                  <a:gd name="T1" fmla="*/ 0 h 139"/>
                  <a:gd name="T2" fmla="*/ 0 w 147"/>
                  <a:gd name="T3" fmla="*/ 0 h 139"/>
                  <a:gd name="T4" fmla="*/ 0 w 147"/>
                  <a:gd name="T5" fmla="*/ 0 h 139"/>
                  <a:gd name="T6" fmla="*/ 0 w 147"/>
                  <a:gd name="T7" fmla="*/ 0 h 139"/>
                  <a:gd name="T8" fmla="*/ 0 w 147"/>
                  <a:gd name="T9" fmla="*/ 0 h 139"/>
                  <a:gd name="T10" fmla="*/ 0 w 147"/>
                  <a:gd name="T11" fmla="*/ 0 h 139"/>
                  <a:gd name="T12" fmla="*/ 0 w 147"/>
                  <a:gd name="T13" fmla="*/ 0 h 139"/>
                  <a:gd name="T14" fmla="*/ 0 w 147"/>
                  <a:gd name="T15" fmla="*/ 0 h 139"/>
                  <a:gd name="T16" fmla="*/ 0 w 147"/>
                  <a:gd name="T17" fmla="*/ 0 h 139"/>
                  <a:gd name="T18" fmla="*/ 0 w 147"/>
                  <a:gd name="T19" fmla="*/ 0 h 139"/>
                  <a:gd name="T20" fmla="*/ 0 w 147"/>
                  <a:gd name="T21" fmla="*/ 0 h 139"/>
                  <a:gd name="T22" fmla="*/ 0 w 147"/>
                  <a:gd name="T23" fmla="*/ 0 h 139"/>
                  <a:gd name="T24" fmla="*/ 0 w 147"/>
                  <a:gd name="T25" fmla="*/ 0 h 139"/>
                  <a:gd name="T26" fmla="*/ 0 w 147"/>
                  <a:gd name="T27" fmla="*/ 0 h 139"/>
                  <a:gd name="T28" fmla="*/ 0 w 147"/>
                  <a:gd name="T29" fmla="*/ 0 h 139"/>
                  <a:gd name="T30" fmla="*/ 0 w 147"/>
                  <a:gd name="T31" fmla="*/ 0 h 13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7" h="139">
                    <a:moveTo>
                      <a:pt x="147" y="5"/>
                    </a:moveTo>
                    <a:lnTo>
                      <a:pt x="89" y="58"/>
                    </a:lnTo>
                    <a:lnTo>
                      <a:pt x="87" y="58"/>
                    </a:lnTo>
                    <a:lnTo>
                      <a:pt x="85" y="57"/>
                    </a:lnTo>
                    <a:lnTo>
                      <a:pt x="147" y="0"/>
                    </a:lnTo>
                    <a:lnTo>
                      <a:pt x="147" y="2"/>
                    </a:lnTo>
                    <a:lnTo>
                      <a:pt x="147" y="5"/>
                    </a:lnTo>
                    <a:close/>
                    <a:moveTo>
                      <a:pt x="83" y="64"/>
                    </a:moveTo>
                    <a:lnTo>
                      <a:pt x="1" y="139"/>
                    </a:lnTo>
                    <a:lnTo>
                      <a:pt x="1" y="138"/>
                    </a:lnTo>
                    <a:lnTo>
                      <a:pt x="1" y="137"/>
                    </a:lnTo>
                    <a:lnTo>
                      <a:pt x="1" y="136"/>
                    </a:lnTo>
                    <a:lnTo>
                      <a:pt x="0" y="136"/>
                    </a:lnTo>
                    <a:lnTo>
                      <a:pt x="81" y="60"/>
                    </a:lnTo>
                    <a:lnTo>
                      <a:pt x="82" y="61"/>
                    </a:lnTo>
                    <a:lnTo>
                      <a:pt x="83" y="64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74" name="Freeform 2303"/>
              <p:cNvSpPr>
                <a:spLocks noEditPoints="1"/>
              </p:cNvSpPr>
              <p:nvPr/>
            </p:nvSpPr>
            <p:spPr bwMode="auto">
              <a:xfrm>
                <a:off x="285" y="546"/>
                <a:ext cx="50" cy="46"/>
              </a:xfrm>
              <a:custGeom>
                <a:avLst/>
                <a:gdLst>
                  <a:gd name="T0" fmla="*/ 0 w 148"/>
                  <a:gd name="T1" fmla="*/ 0 h 138"/>
                  <a:gd name="T2" fmla="*/ 0 w 148"/>
                  <a:gd name="T3" fmla="*/ 0 h 138"/>
                  <a:gd name="T4" fmla="*/ 0 w 148"/>
                  <a:gd name="T5" fmla="*/ 0 h 138"/>
                  <a:gd name="T6" fmla="*/ 0 w 148"/>
                  <a:gd name="T7" fmla="*/ 0 h 138"/>
                  <a:gd name="T8" fmla="*/ 0 w 148"/>
                  <a:gd name="T9" fmla="*/ 0 h 138"/>
                  <a:gd name="T10" fmla="*/ 0 w 148"/>
                  <a:gd name="T11" fmla="*/ 0 h 138"/>
                  <a:gd name="T12" fmla="*/ 0 w 148"/>
                  <a:gd name="T13" fmla="*/ 0 h 138"/>
                  <a:gd name="T14" fmla="*/ 0 w 148"/>
                  <a:gd name="T15" fmla="*/ 0 h 138"/>
                  <a:gd name="T16" fmla="*/ 0 w 148"/>
                  <a:gd name="T17" fmla="*/ 0 h 138"/>
                  <a:gd name="T18" fmla="*/ 0 w 148"/>
                  <a:gd name="T19" fmla="*/ 0 h 138"/>
                  <a:gd name="T20" fmla="*/ 0 w 148"/>
                  <a:gd name="T21" fmla="*/ 0 h 138"/>
                  <a:gd name="T22" fmla="*/ 0 w 148"/>
                  <a:gd name="T23" fmla="*/ 0 h 138"/>
                  <a:gd name="T24" fmla="*/ 0 w 148"/>
                  <a:gd name="T25" fmla="*/ 0 h 138"/>
                  <a:gd name="T26" fmla="*/ 0 w 148"/>
                  <a:gd name="T27" fmla="*/ 0 h 138"/>
                  <a:gd name="T28" fmla="*/ 0 w 148"/>
                  <a:gd name="T29" fmla="*/ 0 h 138"/>
                  <a:gd name="T30" fmla="*/ 0 w 148"/>
                  <a:gd name="T31" fmla="*/ 0 h 1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8" h="138">
                    <a:moveTo>
                      <a:pt x="148" y="3"/>
                    </a:moveTo>
                    <a:lnTo>
                      <a:pt x="88" y="59"/>
                    </a:lnTo>
                    <a:lnTo>
                      <a:pt x="86" y="58"/>
                    </a:lnTo>
                    <a:lnTo>
                      <a:pt x="85" y="57"/>
                    </a:lnTo>
                    <a:lnTo>
                      <a:pt x="147" y="0"/>
                    </a:lnTo>
                    <a:lnTo>
                      <a:pt x="148" y="1"/>
                    </a:lnTo>
                    <a:lnTo>
                      <a:pt x="148" y="3"/>
                    </a:lnTo>
                    <a:close/>
                    <a:moveTo>
                      <a:pt x="83" y="64"/>
                    </a:moveTo>
                    <a:lnTo>
                      <a:pt x="2" y="138"/>
                    </a:lnTo>
                    <a:lnTo>
                      <a:pt x="1" y="137"/>
                    </a:lnTo>
                    <a:lnTo>
                      <a:pt x="0" y="134"/>
                    </a:lnTo>
                    <a:lnTo>
                      <a:pt x="81" y="61"/>
                    </a:lnTo>
                    <a:lnTo>
                      <a:pt x="82" y="61"/>
                    </a:lnTo>
                    <a:lnTo>
                      <a:pt x="83" y="64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75" name="Freeform 2304"/>
              <p:cNvSpPr>
                <a:spLocks noEditPoints="1"/>
              </p:cNvSpPr>
              <p:nvPr/>
            </p:nvSpPr>
            <p:spPr bwMode="auto">
              <a:xfrm>
                <a:off x="285" y="545"/>
                <a:ext cx="50" cy="46"/>
              </a:xfrm>
              <a:custGeom>
                <a:avLst/>
                <a:gdLst>
                  <a:gd name="T0" fmla="*/ 0 w 149"/>
                  <a:gd name="T1" fmla="*/ 0 h 139"/>
                  <a:gd name="T2" fmla="*/ 0 w 149"/>
                  <a:gd name="T3" fmla="*/ 0 h 139"/>
                  <a:gd name="T4" fmla="*/ 0 w 149"/>
                  <a:gd name="T5" fmla="*/ 0 h 139"/>
                  <a:gd name="T6" fmla="*/ 0 w 149"/>
                  <a:gd name="T7" fmla="*/ 0 h 139"/>
                  <a:gd name="T8" fmla="*/ 0 w 149"/>
                  <a:gd name="T9" fmla="*/ 0 h 139"/>
                  <a:gd name="T10" fmla="*/ 0 w 149"/>
                  <a:gd name="T11" fmla="*/ 0 h 139"/>
                  <a:gd name="T12" fmla="*/ 0 w 149"/>
                  <a:gd name="T13" fmla="*/ 0 h 139"/>
                  <a:gd name="T14" fmla="*/ 0 w 149"/>
                  <a:gd name="T15" fmla="*/ 0 h 139"/>
                  <a:gd name="T16" fmla="*/ 0 w 149"/>
                  <a:gd name="T17" fmla="*/ 0 h 139"/>
                  <a:gd name="T18" fmla="*/ 0 w 149"/>
                  <a:gd name="T19" fmla="*/ 0 h 139"/>
                  <a:gd name="T20" fmla="*/ 0 w 149"/>
                  <a:gd name="T21" fmla="*/ 0 h 139"/>
                  <a:gd name="T22" fmla="*/ 0 w 149"/>
                  <a:gd name="T23" fmla="*/ 0 h 139"/>
                  <a:gd name="T24" fmla="*/ 0 w 149"/>
                  <a:gd name="T25" fmla="*/ 0 h 139"/>
                  <a:gd name="T26" fmla="*/ 0 w 149"/>
                  <a:gd name="T27" fmla="*/ 0 h 13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9" h="139">
                    <a:moveTo>
                      <a:pt x="149" y="3"/>
                    </a:moveTo>
                    <a:lnTo>
                      <a:pt x="87" y="60"/>
                    </a:lnTo>
                    <a:lnTo>
                      <a:pt x="86" y="59"/>
                    </a:lnTo>
                    <a:lnTo>
                      <a:pt x="85" y="58"/>
                    </a:lnTo>
                    <a:lnTo>
                      <a:pt x="148" y="0"/>
                    </a:lnTo>
                    <a:lnTo>
                      <a:pt x="148" y="2"/>
                    </a:lnTo>
                    <a:lnTo>
                      <a:pt x="149" y="3"/>
                    </a:lnTo>
                    <a:close/>
                    <a:moveTo>
                      <a:pt x="83" y="63"/>
                    </a:moveTo>
                    <a:lnTo>
                      <a:pt x="2" y="139"/>
                    </a:lnTo>
                    <a:lnTo>
                      <a:pt x="1" y="136"/>
                    </a:lnTo>
                    <a:lnTo>
                      <a:pt x="0" y="135"/>
                    </a:lnTo>
                    <a:lnTo>
                      <a:pt x="79" y="62"/>
                    </a:lnTo>
                    <a:lnTo>
                      <a:pt x="82" y="62"/>
                    </a:lnTo>
                    <a:lnTo>
                      <a:pt x="83" y="63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76" name="Freeform 2305"/>
              <p:cNvSpPr>
                <a:spLocks noEditPoints="1"/>
              </p:cNvSpPr>
              <p:nvPr/>
            </p:nvSpPr>
            <p:spPr bwMode="auto">
              <a:xfrm>
                <a:off x="284" y="544"/>
                <a:ext cx="50" cy="46"/>
              </a:xfrm>
              <a:custGeom>
                <a:avLst/>
                <a:gdLst>
                  <a:gd name="T0" fmla="*/ 0 w 150"/>
                  <a:gd name="T1" fmla="*/ 0 h 139"/>
                  <a:gd name="T2" fmla="*/ 0 w 150"/>
                  <a:gd name="T3" fmla="*/ 0 h 139"/>
                  <a:gd name="T4" fmla="*/ 0 w 150"/>
                  <a:gd name="T5" fmla="*/ 0 h 139"/>
                  <a:gd name="T6" fmla="*/ 0 w 150"/>
                  <a:gd name="T7" fmla="*/ 0 h 139"/>
                  <a:gd name="T8" fmla="*/ 0 w 150"/>
                  <a:gd name="T9" fmla="*/ 0 h 139"/>
                  <a:gd name="T10" fmla="*/ 0 w 150"/>
                  <a:gd name="T11" fmla="*/ 0 h 139"/>
                  <a:gd name="T12" fmla="*/ 0 w 150"/>
                  <a:gd name="T13" fmla="*/ 0 h 139"/>
                  <a:gd name="T14" fmla="*/ 0 w 150"/>
                  <a:gd name="T15" fmla="*/ 0 h 139"/>
                  <a:gd name="T16" fmla="*/ 0 w 150"/>
                  <a:gd name="T17" fmla="*/ 0 h 139"/>
                  <a:gd name="T18" fmla="*/ 0 w 150"/>
                  <a:gd name="T19" fmla="*/ 0 h 139"/>
                  <a:gd name="T20" fmla="*/ 0 w 150"/>
                  <a:gd name="T21" fmla="*/ 0 h 139"/>
                  <a:gd name="T22" fmla="*/ 0 w 150"/>
                  <a:gd name="T23" fmla="*/ 0 h 139"/>
                  <a:gd name="T24" fmla="*/ 0 w 150"/>
                  <a:gd name="T25" fmla="*/ 0 h 139"/>
                  <a:gd name="T26" fmla="*/ 0 w 150"/>
                  <a:gd name="T27" fmla="*/ 0 h 13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0" h="139">
                    <a:moveTo>
                      <a:pt x="150" y="5"/>
                    </a:moveTo>
                    <a:lnTo>
                      <a:pt x="88" y="62"/>
                    </a:lnTo>
                    <a:lnTo>
                      <a:pt x="86" y="61"/>
                    </a:lnTo>
                    <a:lnTo>
                      <a:pt x="85" y="59"/>
                    </a:lnTo>
                    <a:lnTo>
                      <a:pt x="148" y="0"/>
                    </a:lnTo>
                    <a:lnTo>
                      <a:pt x="150" y="3"/>
                    </a:lnTo>
                    <a:lnTo>
                      <a:pt x="150" y="5"/>
                    </a:lnTo>
                    <a:close/>
                    <a:moveTo>
                      <a:pt x="84" y="66"/>
                    </a:moveTo>
                    <a:lnTo>
                      <a:pt x="3" y="139"/>
                    </a:lnTo>
                    <a:lnTo>
                      <a:pt x="2" y="138"/>
                    </a:lnTo>
                    <a:lnTo>
                      <a:pt x="0" y="137"/>
                    </a:lnTo>
                    <a:lnTo>
                      <a:pt x="80" y="64"/>
                    </a:lnTo>
                    <a:lnTo>
                      <a:pt x="81" y="65"/>
                    </a:lnTo>
                    <a:lnTo>
                      <a:pt x="84" y="66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77" name="Freeform 2306"/>
              <p:cNvSpPr>
                <a:spLocks noEditPoints="1"/>
              </p:cNvSpPr>
              <p:nvPr/>
            </p:nvSpPr>
            <p:spPr bwMode="auto">
              <a:xfrm>
                <a:off x="284" y="544"/>
                <a:ext cx="50" cy="46"/>
              </a:xfrm>
              <a:custGeom>
                <a:avLst/>
                <a:gdLst>
                  <a:gd name="T0" fmla="*/ 0 w 151"/>
                  <a:gd name="T1" fmla="*/ 0 h 139"/>
                  <a:gd name="T2" fmla="*/ 0 w 151"/>
                  <a:gd name="T3" fmla="*/ 0 h 139"/>
                  <a:gd name="T4" fmla="*/ 0 w 151"/>
                  <a:gd name="T5" fmla="*/ 0 h 139"/>
                  <a:gd name="T6" fmla="*/ 0 w 151"/>
                  <a:gd name="T7" fmla="*/ 0 h 139"/>
                  <a:gd name="T8" fmla="*/ 0 w 151"/>
                  <a:gd name="T9" fmla="*/ 0 h 139"/>
                  <a:gd name="T10" fmla="*/ 0 w 151"/>
                  <a:gd name="T11" fmla="*/ 0 h 139"/>
                  <a:gd name="T12" fmla="*/ 0 w 151"/>
                  <a:gd name="T13" fmla="*/ 0 h 139"/>
                  <a:gd name="T14" fmla="*/ 0 w 151"/>
                  <a:gd name="T15" fmla="*/ 0 h 139"/>
                  <a:gd name="T16" fmla="*/ 0 w 151"/>
                  <a:gd name="T17" fmla="*/ 0 h 139"/>
                  <a:gd name="T18" fmla="*/ 0 w 151"/>
                  <a:gd name="T19" fmla="*/ 0 h 139"/>
                  <a:gd name="T20" fmla="*/ 0 w 151"/>
                  <a:gd name="T21" fmla="*/ 0 h 139"/>
                  <a:gd name="T22" fmla="*/ 0 w 151"/>
                  <a:gd name="T23" fmla="*/ 0 h 139"/>
                  <a:gd name="T24" fmla="*/ 0 w 151"/>
                  <a:gd name="T25" fmla="*/ 0 h 139"/>
                  <a:gd name="T26" fmla="*/ 0 w 151"/>
                  <a:gd name="T27" fmla="*/ 0 h 139"/>
                  <a:gd name="T28" fmla="*/ 0 w 151"/>
                  <a:gd name="T29" fmla="*/ 0 h 139"/>
                  <a:gd name="T30" fmla="*/ 0 w 151"/>
                  <a:gd name="T31" fmla="*/ 0 h 13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1" h="139">
                    <a:moveTo>
                      <a:pt x="151" y="4"/>
                    </a:moveTo>
                    <a:lnTo>
                      <a:pt x="88" y="62"/>
                    </a:lnTo>
                    <a:lnTo>
                      <a:pt x="86" y="60"/>
                    </a:lnTo>
                    <a:lnTo>
                      <a:pt x="85" y="59"/>
                    </a:lnTo>
                    <a:lnTo>
                      <a:pt x="149" y="0"/>
                    </a:lnTo>
                    <a:lnTo>
                      <a:pt x="149" y="1"/>
                    </a:lnTo>
                    <a:lnTo>
                      <a:pt x="151" y="4"/>
                    </a:lnTo>
                    <a:close/>
                    <a:moveTo>
                      <a:pt x="82" y="66"/>
                    </a:moveTo>
                    <a:lnTo>
                      <a:pt x="3" y="139"/>
                    </a:lnTo>
                    <a:lnTo>
                      <a:pt x="1" y="138"/>
                    </a:lnTo>
                    <a:lnTo>
                      <a:pt x="0" y="138"/>
                    </a:lnTo>
                    <a:lnTo>
                      <a:pt x="79" y="65"/>
                    </a:lnTo>
                    <a:lnTo>
                      <a:pt x="80" y="65"/>
                    </a:lnTo>
                    <a:lnTo>
                      <a:pt x="81" y="65"/>
                    </a:lnTo>
                    <a:lnTo>
                      <a:pt x="82" y="66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78" name="Freeform 2307"/>
              <p:cNvSpPr>
                <a:spLocks noEditPoints="1"/>
              </p:cNvSpPr>
              <p:nvPr/>
            </p:nvSpPr>
            <p:spPr bwMode="auto">
              <a:xfrm>
                <a:off x="283" y="543"/>
                <a:ext cx="51" cy="47"/>
              </a:xfrm>
              <a:custGeom>
                <a:avLst/>
                <a:gdLst>
                  <a:gd name="T0" fmla="*/ 0 w 151"/>
                  <a:gd name="T1" fmla="*/ 0 h 139"/>
                  <a:gd name="T2" fmla="*/ 0 w 151"/>
                  <a:gd name="T3" fmla="*/ 0 h 139"/>
                  <a:gd name="T4" fmla="*/ 0 w 151"/>
                  <a:gd name="T5" fmla="*/ 0 h 139"/>
                  <a:gd name="T6" fmla="*/ 0 w 151"/>
                  <a:gd name="T7" fmla="*/ 0 h 139"/>
                  <a:gd name="T8" fmla="*/ 0 w 151"/>
                  <a:gd name="T9" fmla="*/ 0 h 139"/>
                  <a:gd name="T10" fmla="*/ 0 w 151"/>
                  <a:gd name="T11" fmla="*/ 0 h 139"/>
                  <a:gd name="T12" fmla="*/ 0 w 151"/>
                  <a:gd name="T13" fmla="*/ 0 h 139"/>
                  <a:gd name="T14" fmla="*/ 0 w 151"/>
                  <a:gd name="T15" fmla="*/ 0 h 139"/>
                  <a:gd name="T16" fmla="*/ 0 w 151"/>
                  <a:gd name="T17" fmla="*/ 0 h 139"/>
                  <a:gd name="T18" fmla="*/ 0 w 151"/>
                  <a:gd name="T19" fmla="*/ 0 h 139"/>
                  <a:gd name="T20" fmla="*/ 0 w 151"/>
                  <a:gd name="T21" fmla="*/ 0 h 139"/>
                  <a:gd name="T22" fmla="*/ 0 w 151"/>
                  <a:gd name="T23" fmla="*/ 0 h 139"/>
                  <a:gd name="T24" fmla="*/ 0 w 151"/>
                  <a:gd name="T25" fmla="*/ 0 h 139"/>
                  <a:gd name="T26" fmla="*/ 0 w 151"/>
                  <a:gd name="T27" fmla="*/ 0 h 139"/>
                  <a:gd name="T28" fmla="*/ 0 w 151"/>
                  <a:gd name="T29" fmla="*/ 0 h 139"/>
                  <a:gd name="T30" fmla="*/ 0 w 151"/>
                  <a:gd name="T31" fmla="*/ 0 h 13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1" h="139">
                    <a:moveTo>
                      <a:pt x="151" y="2"/>
                    </a:moveTo>
                    <a:lnTo>
                      <a:pt x="88" y="61"/>
                    </a:lnTo>
                    <a:lnTo>
                      <a:pt x="87" y="60"/>
                    </a:lnTo>
                    <a:lnTo>
                      <a:pt x="86" y="59"/>
                    </a:lnTo>
                    <a:lnTo>
                      <a:pt x="150" y="0"/>
                    </a:lnTo>
                    <a:lnTo>
                      <a:pt x="151" y="1"/>
                    </a:lnTo>
                    <a:lnTo>
                      <a:pt x="151" y="2"/>
                    </a:lnTo>
                    <a:close/>
                    <a:moveTo>
                      <a:pt x="83" y="66"/>
                    </a:moveTo>
                    <a:lnTo>
                      <a:pt x="3" y="139"/>
                    </a:lnTo>
                    <a:lnTo>
                      <a:pt x="2" y="139"/>
                    </a:lnTo>
                    <a:lnTo>
                      <a:pt x="0" y="138"/>
                    </a:lnTo>
                    <a:lnTo>
                      <a:pt x="80" y="65"/>
                    </a:lnTo>
                    <a:lnTo>
                      <a:pt x="81" y="66"/>
                    </a:lnTo>
                    <a:lnTo>
                      <a:pt x="82" y="66"/>
                    </a:lnTo>
                    <a:lnTo>
                      <a:pt x="83" y="66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79" name="Freeform 2308"/>
              <p:cNvSpPr>
                <a:spLocks noEditPoints="1"/>
              </p:cNvSpPr>
              <p:nvPr/>
            </p:nvSpPr>
            <p:spPr bwMode="auto">
              <a:xfrm>
                <a:off x="283" y="543"/>
                <a:ext cx="51" cy="47"/>
              </a:xfrm>
              <a:custGeom>
                <a:avLst/>
                <a:gdLst>
                  <a:gd name="T0" fmla="*/ 0 w 153"/>
                  <a:gd name="T1" fmla="*/ 0 h 141"/>
                  <a:gd name="T2" fmla="*/ 0 w 153"/>
                  <a:gd name="T3" fmla="*/ 0 h 141"/>
                  <a:gd name="T4" fmla="*/ 0 w 153"/>
                  <a:gd name="T5" fmla="*/ 0 h 141"/>
                  <a:gd name="T6" fmla="*/ 0 w 153"/>
                  <a:gd name="T7" fmla="*/ 0 h 141"/>
                  <a:gd name="T8" fmla="*/ 0 w 153"/>
                  <a:gd name="T9" fmla="*/ 0 h 141"/>
                  <a:gd name="T10" fmla="*/ 0 w 153"/>
                  <a:gd name="T11" fmla="*/ 0 h 141"/>
                  <a:gd name="T12" fmla="*/ 0 w 153"/>
                  <a:gd name="T13" fmla="*/ 0 h 141"/>
                  <a:gd name="T14" fmla="*/ 0 w 153"/>
                  <a:gd name="T15" fmla="*/ 0 h 141"/>
                  <a:gd name="T16" fmla="*/ 0 w 153"/>
                  <a:gd name="T17" fmla="*/ 0 h 141"/>
                  <a:gd name="T18" fmla="*/ 0 w 153"/>
                  <a:gd name="T19" fmla="*/ 0 h 141"/>
                  <a:gd name="T20" fmla="*/ 0 w 153"/>
                  <a:gd name="T21" fmla="*/ 0 h 141"/>
                  <a:gd name="T22" fmla="*/ 0 w 153"/>
                  <a:gd name="T23" fmla="*/ 0 h 141"/>
                  <a:gd name="T24" fmla="*/ 0 w 153"/>
                  <a:gd name="T25" fmla="*/ 0 h 141"/>
                  <a:gd name="T26" fmla="*/ 0 w 153"/>
                  <a:gd name="T27" fmla="*/ 0 h 141"/>
                  <a:gd name="T28" fmla="*/ 0 w 153"/>
                  <a:gd name="T29" fmla="*/ 0 h 141"/>
                  <a:gd name="T30" fmla="*/ 0 w 153"/>
                  <a:gd name="T31" fmla="*/ 0 h 141"/>
                  <a:gd name="T32" fmla="*/ 0 w 153"/>
                  <a:gd name="T33" fmla="*/ 0 h 141"/>
                  <a:gd name="T34" fmla="*/ 0 w 153"/>
                  <a:gd name="T35" fmla="*/ 0 h 141"/>
                  <a:gd name="T36" fmla="*/ 0 w 153"/>
                  <a:gd name="T37" fmla="*/ 0 h 14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53" h="141">
                    <a:moveTo>
                      <a:pt x="153" y="3"/>
                    </a:moveTo>
                    <a:lnTo>
                      <a:pt x="89" y="62"/>
                    </a:lnTo>
                    <a:lnTo>
                      <a:pt x="88" y="61"/>
                    </a:lnTo>
                    <a:lnTo>
                      <a:pt x="86" y="60"/>
                    </a:lnTo>
                    <a:lnTo>
                      <a:pt x="151" y="0"/>
                    </a:lnTo>
                    <a:lnTo>
                      <a:pt x="152" y="2"/>
                    </a:lnTo>
                    <a:lnTo>
                      <a:pt x="153" y="3"/>
                    </a:lnTo>
                    <a:close/>
                    <a:moveTo>
                      <a:pt x="83" y="68"/>
                    </a:moveTo>
                    <a:lnTo>
                      <a:pt x="4" y="141"/>
                    </a:lnTo>
                    <a:lnTo>
                      <a:pt x="2" y="140"/>
                    </a:lnTo>
                    <a:lnTo>
                      <a:pt x="0" y="140"/>
                    </a:lnTo>
                    <a:lnTo>
                      <a:pt x="63" y="82"/>
                    </a:lnTo>
                    <a:lnTo>
                      <a:pt x="66" y="81"/>
                    </a:lnTo>
                    <a:lnTo>
                      <a:pt x="67" y="80"/>
                    </a:lnTo>
                    <a:lnTo>
                      <a:pt x="69" y="77"/>
                    </a:lnTo>
                    <a:lnTo>
                      <a:pt x="70" y="75"/>
                    </a:lnTo>
                    <a:lnTo>
                      <a:pt x="79" y="67"/>
                    </a:lnTo>
                    <a:lnTo>
                      <a:pt x="81" y="67"/>
                    </a:lnTo>
                    <a:lnTo>
                      <a:pt x="83" y="68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80" name="Freeform 2309"/>
              <p:cNvSpPr>
                <a:spLocks noEditPoints="1"/>
              </p:cNvSpPr>
              <p:nvPr/>
            </p:nvSpPr>
            <p:spPr bwMode="auto">
              <a:xfrm>
                <a:off x="282" y="542"/>
                <a:ext cx="51" cy="47"/>
              </a:xfrm>
              <a:custGeom>
                <a:avLst/>
                <a:gdLst>
                  <a:gd name="T0" fmla="*/ 0 w 155"/>
                  <a:gd name="T1" fmla="*/ 0 h 141"/>
                  <a:gd name="T2" fmla="*/ 0 w 155"/>
                  <a:gd name="T3" fmla="*/ 0 h 141"/>
                  <a:gd name="T4" fmla="*/ 0 w 155"/>
                  <a:gd name="T5" fmla="*/ 0 h 141"/>
                  <a:gd name="T6" fmla="*/ 0 w 155"/>
                  <a:gd name="T7" fmla="*/ 0 h 141"/>
                  <a:gd name="T8" fmla="*/ 0 w 155"/>
                  <a:gd name="T9" fmla="*/ 0 h 141"/>
                  <a:gd name="T10" fmla="*/ 0 w 155"/>
                  <a:gd name="T11" fmla="*/ 0 h 141"/>
                  <a:gd name="T12" fmla="*/ 0 w 155"/>
                  <a:gd name="T13" fmla="*/ 0 h 141"/>
                  <a:gd name="T14" fmla="*/ 0 w 155"/>
                  <a:gd name="T15" fmla="*/ 0 h 141"/>
                  <a:gd name="T16" fmla="*/ 0 w 155"/>
                  <a:gd name="T17" fmla="*/ 0 h 141"/>
                  <a:gd name="T18" fmla="*/ 0 w 155"/>
                  <a:gd name="T19" fmla="*/ 0 h 141"/>
                  <a:gd name="T20" fmla="*/ 0 w 155"/>
                  <a:gd name="T21" fmla="*/ 0 h 141"/>
                  <a:gd name="T22" fmla="*/ 0 w 155"/>
                  <a:gd name="T23" fmla="*/ 0 h 141"/>
                  <a:gd name="T24" fmla="*/ 0 w 155"/>
                  <a:gd name="T25" fmla="*/ 0 h 141"/>
                  <a:gd name="T26" fmla="*/ 0 w 155"/>
                  <a:gd name="T27" fmla="*/ 0 h 141"/>
                  <a:gd name="T28" fmla="*/ 0 w 155"/>
                  <a:gd name="T29" fmla="*/ 0 h 141"/>
                  <a:gd name="T30" fmla="*/ 0 w 155"/>
                  <a:gd name="T31" fmla="*/ 0 h 141"/>
                  <a:gd name="T32" fmla="*/ 0 w 155"/>
                  <a:gd name="T33" fmla="*/ 0 h 141"/>
                  <a:gd name="T34" fmla="*/ 0 w 155"/>
                  <a:gd name="T35" fmla="*/ 0 h 141"/>
                  <a:gd name="T36" fmla="*/ 0 w 155"/>
                  <a:gd name="T37" fmla="*/ 0 h 141"/>
                  <a:gd name="T38" fmla="*/ 0 w 155"/>
                  <a:gd name="T39" fmla="*/ 0 h 141"/>
                  <a:gd name="T40" fmla="*/ 0 w 155"/>
                  <a:gd name="T41" fmla="*/ 0 h 14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55" h="141">
                    <a:moveTo>
                      <a:pt x="155" y="3"/>
                    </a:moveTo>
                    <a:lnTo>
                      <a:pt x="91" y="62"/>
                    </a:lnTo>
                    <a:lnTo>
                      <a:pt x="89" y="61"/>
                    </a:lnTo>
                    <a:lnTo>
                      <a:pt x="88" y="60"/>
                    </a:lnTo>
                    <a:lnTo>
                      <a:pt x="153" y="0"/>
                    </a:lnTo>
                    <a:lnTo>
                      <a:pt x="154" y="1"/>
                    </a:lnTo>
                    <a:lnTo>
                      <a:pt x="155" y="3"/>
                    </a:lnTo>
                    <a:close/>
                    <a:moveTo>
                      <a:pt x="85" y="68"/>
                    </a:moveTo>
                    <a:lnTo>
                      <a:pt x="5" y="141"/>
                    </a:lnTo>
                    <a:lnTo>
                      <a:pt x="3" y="141"/>
                    </a:lnTo>
                    <a:lnTo>
                      <a:pt x="0" y="141"/>
                    </a:lnTo>
                    <a:lnTo>
                      <a:pt x="63" y="83"/>
                    </a:lnTo>
                    <a:lnTo>
                      <a:pt x="66" y="83"/>
                    </a:lnTo>
                    <a:lnTo>
                      <a:pt x="69" y="81"/>
                    </a:lnTo>
                    <a:lnTo>
                      <a:pt x="72" y="78"/>
                    </a:lnTo>
                    <a:lnTo>
                      <a:pt x="73" y="75"/>
                    </a:lnTo>
                    <a:lnTo>
                      <a:pt x="73" y="74"/>
                    </a:lnTo>
                    <a:lnTo>
                      <a:pt x="74" y="72"/>
                    </a:lnTo>
                    <a:lnTo>
                      <a:pt x="80" y="68"/>
                    </a:lnTo>
                    <a:lnTo>
                      <a:pt x="81" y="68"/>
                    </a:lnTo>
                    <a:lnTo>
                      <a:pt x="85" y="68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81" name="Freeform 2310"/>
              <p:cNvSpPr>
                <a:spLocks noEditPoints="1"/>
              </p:cNvSpPr>
              <p:nvPr/>
            </p:nvSpPr>
            <p:spPr bwMode="auto">
              <a:xfrm>
                <a:off x="281" y="542"/>
                <a:ext cx="52" cy="47"/>
              </a:xfrm>
              <a:custGeom>
                <a:avLst/>
                <a:gdLst>
                  <a:gd name="T0" fmla="*/ 0 w 157"/>
                  <a:gd name="T1" fmla="*/ 0 h 143"/>
                  <a:gd name="T2" fmla="*/ 0 w 157"/>
                  <a:gd name="T3" fmla="*/ 0 h 143"/>
                  <a:gd name="T4" fmla="*/ 0 w 157"/>
                  <a:gd name="T5" fmla="*/ 0 h 143"/>
                  <a:gd name="T6" fmla="*/ 0 w 157"/>
                  <a:gd name="T7" fmla="*/ 0 h 143"/>
                  <a:gd name="T8" fmla="*/ 0 w 157"/>
                  <a:gd name="T9" fmla="*/ 0 h 143"/>
                  <a:gd name="T10" fmla="*/ 0 w 157"/>
                  <a:gd name="T11" fmla="*/ 0 h 143"/>
                  <a:gd name="T12" fmla="*/ 0 w 157"/>
                  <a:gd name="T13" fmla="*/ 0 h 143"/>
                  <a:gd name="T14" fmla="*/ 0 w 157"/>
                  <a:gd name="T15" fmla="*/ 0 h 143"/>
                  <a:gd name="T16" fmla="*/ 0 w 157"/>
                  <a:gd name="T17" fmla="*/ 0 h 143"/>
                  <a:gd name="T18" fmla="*/ 0 w 157"/>
                  <a:gd name="T19" fmla="*/ 0 h 143"/>
                  <a:gd name="T20" fmla="*/ 0 w 157"/>
                  <a:gd name="T21" fmla="*/ 0 h 143"/>
                  <a:gd name="T22" fmla="*/ 0 w 157"/>
                  <a:gd name="T23" fmla="*/ 0 h 143"/>
                  <a:gd name="T24" fmla="*/ 0 w 157"/>
                  <a:gd name="T25" fmla="*/ 0 h 143"/>
                  <a:gd name="T26" fmla="*/ 0 w 157"/>
                  <a:gd name="T27" fmla="*/ 0 h 143"/>
                  <a:gd name="T28" fmla="*/ 0 w 157"/>
                  <a:gd name="T29" fmla="*/ 0 h 143"/>
                  <a:gd name="T30" fmla="*/ 0 w 157"/>
                  <a:gd name="T31" fmla="*/ 0 h 143"/>
                  <a:gd name="T32" fmla="*/ 0 w 157"/>
                  <a:gd name="T33" fmla="*/ 0 h 143"/>
                  <a:gd name="T34" fmla="*/ 0 w 157"/>
                  <a:gd name="T35" fmla="*/ 0 h 143"/>
                  <a:gd name="T36" fmla="*/ 0 w 157"/>
                  <a:gd name="T37" fmla="*/ 0 h 143"/>
                  <a:gd name="T38" fmla="*/ 0 w 157"/>
                  <a:gd name="T39" fmla="*/ 0 h 143"/>
                  <a:gd name="T40" fmla="*/ 0 w 157"/>
                  <a:gd name="T41" fmla="*/ 0 h 143"/>
                  <a:gd name="T42" fmla="*/ 0 w 157"/>
                  <a:gd name="T43" fmla="*/ 0 h 143"/>
                  <a:gd name="T44" fmla="*/ 0 w 157"/>
                  <a:gd name="T45" fmla="*/ 0 h 143"/>
                  <a:gd name="T46" fmla="*/ 0 w 157"/>
                  <a:gd name="T47" fmla="*/ 0 h 14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57" h="143">
                    <a:moveTo>
                      <a:pt x="157" y="3"/>
                    </a:moveTo>
                    <a:lnTo>
                      <a:pt x="92" y="63"/>
                    </a:lnTo>
                    <a:lnTo>
                      <a:pt x="91" y="62"/>
                    </a:lnTo>
                    <a:lnTo>
                      <a:pt x="90" y="61"/>
                    </a:lnTo>
                    <a:lnTo>
                      <a:pt x="155" y="0"/>
                    </a:lnTo>
                    <a:lnTo>
                      <a:pt x="156" y="2"/>
                    </a:lnTo>
                    <a:lnTo>
                      <a:pt x="157" y="3"/>
                    </a:lnTo>
                    <a:close/>
                    <a:moveTo>
                      <a:pt x="85" y="70"/>
                    </a:moveTo>
                    <a:lnTo>
                      <a:pt x="76" y="78"/>
                    </a:lnTo>
                    <a:lnTo>
                      <a:pt x="76" y="77"/>
                    </a:lnTo>
                    <a:lnTo>
                      <a:pt x="77" y="74"/>
                    </a:lnTo>
                    <a:lnTo>
                      <a:pt x="78" y="72"/>
                    </a:lnTo>
                    <a:lnTo>
                      <a:pt x="81" y="70"/>
                    </a:lnTo>
                    <a:lnTo>
                      <a:pt x="85" y="70"/>
                    </a:lnTo>
                    <a:close/>
                    <a:moveTo>
                      <a:pt x="69" y="85"/>
                    </a:moveTo>
                    <a:lnTo>
                      <a:pt x="6" y="143"/>
                    </a:lnTo>
                    <a:lnTo>
                      <a:pt x="3" y="143"/>
                    </a:lnTo>
                    <a:lnTo>
                      <a:pt x="0" y="143"/>
                    </a:lnTo>
                    <a:lnTo>
                      <a:pt x="62" y="86"/>
                    </a:lnTo>
                    <a:lnTo>
                      <a:pt x="66" y="85"/>
                    </a:lnTo>
                    <a:lnTo>
                      <a:pt x="69" y="85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82" name="Freeform 2311"/>
              <p:cNvSpPr>
                <a:spLocks noEditPoints="1"/>
              </p:cNvSpPr>
              <p:nvPr/>
            </p:nvSpPr>
            <p:spPr bwMode="auto">
              <a:xfrm>
                <a:off x="279" y="542"/>
                <a:ext cx="54" cy="48"/>
              </a:xfrm>
              <a:custGeom>
                <a:avLst/>
                <a:gdLst>
                  <a:gd name="T0" fmla="*/ 0 w 160"/>
                  <a:gd name="T1" fmla="*/ 0 h 144"/>
                  <a:gd name="T2" fmla="*/ 0 w 160"/>
                  <a:gd name="T3" fmla="*/ 0 h 144"/>
                  <a:gd name="T4" fmla="*/ 0 w 160"/>
                  <a:gd name="T5" fmla="*/ 0 h 144"/>
                  <a:gd name="T6" fmla="*/ 0 w 160"/>
                  <a:gd name="T7" fmla="*/ 0 h 144"/>
                  <a:gd name="T8" fmla="*/ 0 w 160"/>
                  <a:gd name="T9" fmla="*/ 0 h 144"/>
                  <a:gd name="T10" fmla="*/ 0 w 160"/>
                  <a:gd name="T11" fmla="*/ 0 h 144"/>
                  <a:gd name="T12" fmla="*/ 0 w 160"/>
                  <a:gd name="T13" fmla="*/ 0 h 144"/>
                  <a:gd name="T14" fmla="*/ 0 w 160"/>
                  <a:gd name="T15" fmla="*/ 0 h 144"/>
                  <a:gd name="T16" fmla="*/ 0 w 160"/>
                  <a:gd name="T17" fmla="*/ 0 h 144"/>
                  <a:gd name="T18" fmla="*/ 0 w 160"/>
                  <a:gd name="T19" fmla="*/ 0 h 144"/>
                  <a:gd name="T20" fmla="*/ 0 w 160"/>
                  <a:gd name="T21" fmla="*/ 0 h 144"/>
                  <a:gd name="T22" fmla="*/ 0 w 160"/>
                  <a:gd name="T23" fmla="*/ 0 h 144"/>
                  <a:gd name="T24" fmla="*/ 0 w 160"/>
                  <a:gd name="T25" fmla="*/ 0 h 144"/>
                  <a:gd name="T26" fmla="*/ 0 w 160"/>
                  <a:gd name="T27" fmla="*/ 0 h 144"/>
                  <a:gd name="T28" fmla="*/ 0 w 160"/>
                  <a:gd name="T29" fmla="*/ 0 h 144"/>
                  <a:gd name="T30" fmla="*/ 0 w 160"/>
                  <a:gd name="T31" fmla="*/ 0 h 144"/>
                  <a:gd name="T32" fmla="*/ 0 w 160"/>
                  <a:gd name="T33" fmla="*/ 0 h 144"/>
                  <a:gd name="T34" fmla="*/ 0 w 160"/>
                  <a:gd name="T35" fmla="*/ 0 h 144"/>
                  <a:gd name="T36" fmla="*/ 0 w 160"/>
                  <a:gd name="T37" fmla="*/ 0 h 144"/>
                  <a:gd name="T38" fmla="*/ 0 w 160"/>
                  <a:gd name="T39" fmla="*/ 0 h 144"/>
                  <a:gd name="T40" fmla="*/ 0 w 160"/>
                  <a:gd name="T41" fmla="*/ 0 h 144"/>
                  <a:gd name="T42" fmla="*/ 0 w 160"/>
                  <a:gd name="T43" fmla="*/ 0 h 14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60" h="144">
                    <a:moveTo>
                      <a:pt x="160" y="2"/>
                    </a:moveTo>
                    <a:lnTo>
                      <a:pt x="95" y="62"/>
                    </a:lnTo>
                    <a:lnTo>
                      <a:pt x="94" y="61"/>
                    </a:lnTo>
                    <a:lnTo>
                      <a:pt x="93" y="59"/>
                    </a:lnTo>
                    <a:lnTo>
                      <a:pt x="156" y="0"/>
                    </a:lnTo>
                    <a:lnTo>
                      <a:pt x="159" y="0"/>
                    </a:lnTo>
                    <a:lnTo>
                      <a:pt x="160" y="2"/>
                    </a:lnTo>
                    <a:close/>
                    <a:moveTo>
                      <a:pt x="87" y="70"/>
                    </a:moveTo>
                    <a:lnTo>
                      <a:pt x="81" y="74"/>
                    </a:lnTo>
                    <a:lnTo>
                      <a:pt x="84" y="71"/>
                    </a:lnTo>
                    <a:lnTo>
                      <a:pt x="87" y="70"/>
                    </a:lnTo>
                    <a:close/>
                    <a:moveTo>
                      <a:pt x="70" y="85"/>
                    </a:moveTo>
                    <a:lnTo>
                      <a:pt x="7" y="143"/>
                    </a:lnTo>
                    <a:lnTo>
                      <a:pt x="4" y="143"/>
                    </a:lnTo>
                    <a:lnTo>
                      <a:pt x="0" y="144"/>
                    </a:lnTo>
                    <a:lnTo>
                      <a:pt x="64" y="85"/>
                    </a:lnTo>
                    <a:lnTo>
                      <a:pt x="65" y="85"/>
                    </a:lnTo>
                    <a:lnTo>
                      <a:pt x="65" y="86"/>
                    </a:lnTo>
                    <a:lnTo>
                      <a:pt x="67" y="85"/>
                    </a:lnTo>
                    <a:lnTo>
                      <a:pt x="70" y="85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83" name="Freeform 2312"/>
              <p:cNvSpPr>
                <a:spLocks noEditPoints="1"/>
              </p:cNvSpPr>
              <p:nvPr/>
            </p:nvSpPr>
            <p:spPr bwMode="auto">
              <a:xfrm>
                <a:off x="278" y="541"/>
                <a:ext cx="54" cy="49"/>
              </a:xfrm>
              <a:custGeom>
                <a:avLst/>
                <a:gdLst>
                  <a:gd name="T0" fmla="*/ 0 w 162"/>
                  <a:gd name="T1" fmla="*/ 0 h 146"/>
                  <a:gd name="T2" fmla="*/ 0 w 162"/>
                  <a:gd name="T3" fmla="*/ 0 h 146"/>
                  <a:gd name="T4" fmla="*/ 0 w 162"/>
                  <a:gd name="T5" fmla="*/ 0 h 146"/>
                  <a:gd name="T6" fmla="*/ 0 w 162"/>
                  <a:gd name="T7" fmla="*/ 0 h 146"/>
                  <a:gd name="T8" fmla="*/ 0 w 162"/>
                  <a:gd name="T9" fmla="*/ 0 h 146"/>
                  <a:gd name="T10" fmla="*/ 0 w 162"/>
                  <a:gd name="T11" fmla="*/ 0 h 146"/>
                  <a:gd name="T12" fmla="*/ 0 w 162"/>
                  <a:gd name="T13" fmla="*/ 0 h 146"/>
                  <a:gd name="T14" fmla="*/ 0 w 162"/>
                  <a:gd name="T15" fmla="*/ 0 h 146"/>
                  <a:gd name="T16" fmla="*/ 0 w 162"/>
                  <a:gd name="T17" fmla="*/ 0 h 146"/>
                  <a:gd name="T18" fmla="*/ 0 w 162"/>
                  <a:gd name="T19" fmla="*/ 0 h 146"/>
                  <a:gd name="T20" fmla="*/ 0 w 162"/>
                  <a:gd name="T21" fmla="*/ 0 h 146"/>
                  <a:gd name="T22" fmla="*/ 0 w 162"/>
                  <a:gd name="T23" fmla="*/ 0 h 146"/>
                  <a:gd name="T24" fmla="*/ 0 w 162"/>
                  <a:gd name="T25" fmla="*/ 0 h 146"/>
                  <a:gd name="T26" fmla="*/ 0 w 162"/>
                  <a:gd name="T27" fmla="*/ 0 h 146"/>
                  <a:gd name="T28" fmla="*/ 0 w 162"/>
                  <a:gd name="T29" fmla="*/ 0 h 146"/>
                  <a:gd name="T30" fmla="*/ 0 w 162"/>
                  <a:gd name="T31" fmla="*/ 0 h 146"/>
                  <a:gd name="T32" fmla="*/ 0 w 162"/>
                  <a:gd name="T33" fmla="*/ 0 h 146"/>
                  <a:gd name="T34" fmla="*/ 0 w 162"/>
                  <a:gd name="T35" fmla="*/ 0 h 14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62" h="146">
                    <a:moveTo>
                      <a:pt x="162" y="1"/>
                    </a:moveTo>
                    <a:lnTo>
                      <a:pt x="97" y="62"/>
                    </a:lnTo>
                    <a:lnTo>
                      <a:pt x="96" y="59"/>
                    </a:lnTo>
                    <a:lnTo>
                      <a:pt x="95" y="58"/>
                    </a:lnTo>
                    <a:lnTo>
                      <a:pt x="158" y="0"/>
                    </a:lnTo>
                    <a:lnTo>
                      <a:pt x="159" y="1"/>
                    </a:lnTo>
                    <a:lnTo>
                      <a:pt x="162" y="1"/>
                    </a:lnTo>
                    <a:close/>
                    <a:moveTo>
                      <a:pt x="69" y="87"/>
                    </a:moveTo>
                    <a:lnTo>
                      <a:pt x="7" y="144"/>
                    </a:lnTo>
                    <a:lnTo>
                      <a:pt x="5" y="145"/>
                    </a:lnTo>
                    <a:lnTo>
                      <a:pt x="2" y="146"/>
                    </a:lnTo>
                    <a:lnTo>
                      <a:pt x="1" y="146"/>
                    </a:lnTo>
                    <a:lnTo>
                      <a:pt x="0" y="146"/>
                    </a:lnTo>
                    <a:lnTo>
                      <a:pt x="66" y="85"/>
                    </a:lnTo>
                    <a:lnTo>
                      <a:pt x="67" y="86"/>
                    </a:lnTo>
                    <a:lnTo>
                      <a:pt x="68" y="87"/>
                    </a:lnTo>
                    <a:lnTo>
                      <a:pt x="69" y="87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84" name="Freeform 2313"/>
              <p:cNvSpPr>
                <a:spLocks noEditPoints="1"/>
              </p:cNvSpPr>
              <p:nvPr/>
            </p:nvSpPr>
            <p:spPr bwMode="auto">
              <a:xfrm>
                <a:off x="277" y="541"/>
                <a:ext cx="54" cy="49"/>
              </a:xfrm>
              <a:custGeom>
                <a:avLst/>
                <a:gdLst>
                  <a:gd name="T0" fmla="*/ 0 w 163"/>
                  <a:gd name="T1" fmla="*/ 0 h 147"/>
                  <a:gd name="T2" fmla="*/ 0 w 163"/>
                  <a:gd name="T3" fmla="*/ 0 h 147"/>
                  <a:gd name="T4" fmla="*/ 0 w 163"/>
                  <a:gd name="T5" fmla="*/ 0 h 147"/>
                  <a:gd name="T6" fmla="*/ 0 w 163"/>
                  <a:gd name="T7" fmla="*/ 0 h 147"/>
                  <a:gd name="T8" fmla="*/ 0 w 163"/>
                  <a:gd name="T9" fmla="*/ 0 h 147"/>
                  <a:gd name="T10" fmla="*/ 0 w 163"/>
                  <a:gd name="T11" fmla="*/ 0 h 147"/>
                  <a:gd name="T12" fmla="*/ 0 w 163"/>
                  <a:gd name="T13" fmla="*/ 0 h 147"/>
                  <a:gd name="T14" fmla="*/ 0 w 163"/>
                  <a:gd name="T15" fmla="*/ 0 h 147"/>
                  <a:gd name="T16" fmla="*/ 0 w 163"/>
                  <a:gd name="T17" fmla="*/ 0 h 147"/>
                  <a:gd name="T18" fmla="*/ 0 w 163"/>
                  <a:gd name="T19" fmla="*/ 0 h 147"/>
                  <a:gd name="T20" fmla="*/ 0 w 163"/>
                  <a:gd name="T21" fmla="*/ 0 h 147"/>
                  <a:gd name="T22" fmla="*/ 0 w 163"/>
                  <a:gd name="T23" fmla="*/ 0 h 147"/>
                  <a:gd name="T24" fmla="*/ 0 w 163"/>
                  <a:gd name="T25" fmla="*/ 0 h 147"/>
                  <a:gd name="T26" fmla="*/ 0 w 163"/>
                  <a:gd name="T27" fmla="*/ 0 h 147"/>
                  <a:gd name="T28" fmla="*/ 0 w 163"/>
                  <a:gd name="T29" fmla="*/ 0 h 147"/>
                  <a:gd name="T30" fmla="*/ 0 w 163"/>
                  <a:gd name="T31" fmla="*/ 0 h 14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63" h="147">
                    <a:moveTo>
                      <a:pt x="163" y="1"/>
                    </a:moveTo>
                    <a:lnTo>
                      <a:pt x="100" y="60"/>
                    </a:lnTo>
                    <a:lnTo>
                      <a:pt x="99" y="58"/>
                    </a:lnTo>
                    <a:lnTo>
                      <a:pt x="99" y="57"/>
                    </a:lnTo>
                    <a:lnTo>
                      <a:pt x="160" y="0"/>
                    </a:lnTo>
                    <a:lnTo>
                      <a:pt x="162" y="0"/>
                    </a:lnTo>
                    <a:lnTo>
                      <a:pt x="163" y="1"/>
                    </a:lnTo>
                    <a:close/>
                    <a:moveTo>
                      <a:pt x="71" y="86"/>
                    </a:moveTo>
                    <a:lnTo>
                      <a:pt x="7" y="145"/>
                    </a:lnTo>
                    <a:lnTo>
                      <a:pt x="6" y="146"/>
                    </a:lnTo>
                    <a:lnTo>
                      <a:pt x="3" y="146"/>
                    </a:lnTo>
                    <a:lnTo>
                      <a:pt x="0" y="147"/>
                    </a:lnTo>
                    <a:lnTo>
                      <a:pt x="69" y="84"/>
                    </a:lnTo>
                    <a:lnTo>
                      <a:pt x="70" y="85"/>
                    </a:lnTo>
                    <a:lnTo>
                      <a:pt x="71" y="86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85" name="Freeform 2314"/>
              <p:cNvSpPr>
                <a:spLocks noEditPoints="1"/>
              </p:cNvSpPr>
              <p:nvPr/>
            </p:nvSpPr>
            <p:spPr bwMode="auto">
              <a:xfrm>
                <a:off x="276" y="541"/>
                <a:ext cx="55" cy="50"/>
              </a:xfrm>
              <a:custGeom>
                <a:avLst/>
                <a:gdLst>
                  <a:gd name="T0" fmla="*/ 0 w 165"/>
                  <a:gd name="T1" fmla="*/ 0 h 148"/>
                  <a:gd name="T2" fmla="*/ 0 w 165"/>
                  <a:gd name="T3" fmla="*/ 0 h 148"/>
                  <a:gd name="T4" fmla="*/ 0 w 165"/>
                  <a:gd name="T5" fmla="*/ 0 h 148"/>
                  <a:gd name="T6" fmla="*/ 0 w 165"/>
                  <a:gd name="T7" fmla="*/ 0 h 148"/>
                  <a:gd name="T8" fmla="*/ 0 w 165"/>
                  <a:gd name="T9" fmla="*/ 0 h 148"/>
                  <a:gd name="T10" fmla="*/ 0 w 165"/>
                  <a:gd name="T11" fmla="*/ 0 h 148"/>
                  <a:gd name="T12" fmla="*/ 0 w 165"/>
                  <a:gd name="T13" fmla="*/ 0 h 148"/>
                  <a:gd name="T14" fmla="*/ 0 w 165"/>
                  <a:gd name="T15" fmla="*/ 0 h 148"/>
                  <a:gd name="T16" fmla="*/ 0 w 165"/>
                  <a:gd name="T17" fmla="*/ 0 h 148"/>
                  <a:gd name="T18" fmla="*/ 0 w 165"/>
                  <a:gd name="T19" fmla="*/ 0 h 148"/>
                  <a:gd name="T20" fmla="*/ 0 w 165"/>
                  <a:gd name="T21" fmla="*/ 0 h 148"/>
                  <a:gd name="T22" fmla="*/ 0 w 165"/>
                  <a:gd name="T23" fmla="*/ 0 h 148"/>
                  <a:gd name="T24" fmla="*/ 0 w 165"/>
                  <a:gd name="T25" fmla="*/ 0 h 148"/>
                  <a:gd name="T26" fmla="*/ 0 w 165"/>
                  <a:gd name="T27" fmla="*/ 0 h 1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5" h="148">
                    <a:moveTo>
                      <a:pt x="165" y="0"/>
                    </a:moveTo>
                    <a:lnTo>
                      <a:pt x="102" y="58"/>
                    </a:lnTo>
                    <a:lnTo>
                      <a:pt x="102" y="56"/>
                    </a:lnTo>
                    <a:lnTo>
                      <a:pt x="102" y="55"/>
                    </a:lnTo>
                    <a:lnTo>
                      <a:pt x="160" y="0"/>
                    </a:lnTo>
                    <a:lnTo>
                      <a:pt x="163" y="0"/>
                    </a:lnTo>
                    <a:lnTo>
                      <a:pt x="165" y="0"/>
                    </a:lnTo>
                    <a:close/>
                    <a:moveTo>
                      <a:pt x="73" y="85"/>
                    </a:moveTo>
                    <a:lnTo>
                      <a:pt x="7" y="146"/>
                    </a:lnTo>
                    <a:lnTo>
                      <a:pt x="3" y="147"/>
                    </a:lnTo>
                    <a:lnTo>
                      <a:pt x="0" y="148"/>
                    </a:lnTo>
                    <a:lnTo>
                      <a:pt x="71" y="82"/>
                    </a:lnTo>
                    <a:lnTo>
                      <a:pt x="72" y="84"/>
                    </a:lnTo>
                    <a:lnTo>
                      <a:pt x="73" y="85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86" name="Freeform 2315"/>
              <p:cNvSpPr>
                <a:spLocks noEditPoints="1"/>
              </p:cNvSpPr>
              <p:nvPr/>
            </p:nvSpPr>
            <p:spPr bwMode="auto">
              <a:xfrm>
                <a:off x="275" y="541"/>
                <a:ext cx="55" cy="50"/>
              </a:xfrm>
              <a:custGeom>
                <a:avLst/>
                <a:gdLst>
                  <a:gd name="T0" fmla="*/ 0 w 167"/>
                  <a:gd name="T1" fmla="*/ 0 h 148"/>
                  <a:gd name="T2" fmla="*/ 0 w 167"/>
                  <a:gd name="T3" fmla="*/ 0 h 148"/>
                  <a:gd name="T4" fmla="*/ 0 w 167"/>
                  <a:gd name="T5" fmla="*/ 0 h 148"/>
                  <a:gd name="T6" fmla="*/ 0 w 167"/>
                  <a:gd name="T7" fmla="*/ 0 h 148"/>
                  <a:gd name="T8" fmla="*/ 0 w 167"/>
                  <a:gd name="T9" fmla="*/ 0 h 148"/>
                  <a:gd name="T10" fmla="*/ 0 w 167"/>
                  <a:gd name="T11" fmla="*/ 0 h 148"/>
                  <a:gd name="T12" fmla="*/ 0 w 167"/>
                  <a:gd name="T13" fmla="*/ 0 h 148"/>
                  <a:gd name="T14" fmla="*/ 0 w 167"/>
                  <a:gd name="T15" fmla="*/ 0 h 148"/>
                  <a:gd name="T16" fmla="*/ 0 w 167"/>
                  <a:gd name="T17" fmla="*/ 0 h 148"/>
                  <a:gd name="T18" fmla="*/ 0 w 167"/>
                  <a:gd name="T19" fmla="*/ 0 h 148"/>
                  <a:gd name="T20" fmla="*/ 0 w 167"/>
                  <a:gd name="T21" fmla="*/ 0 h 148"/>
                  <a:gd name="T22" fmla="*/ 0 w 167"/>
                  <a:gd name="T23" fmla="*/ 0 h 148"/>
                  <a:gd name="T24" fmla="*/ 0 w 167"/>
                  <a:gd name="T25" fmla="*/ 0 h 148"/>
                  <a:gd name="T26" fmla="*/ 0 w 167"/>
                  <a:gd name="T27" fmla="*/ 0 h 148"/>
                  <a:gd name="T28" fmla="*/ 0 w 167"/>
                  <a:gd name="T29" fmla="*/ 0 h 148"/>
                  <a:gd name="T30" fmla="*/ 0 w 167"/>
                  <a:gd name="T31" fmla="*/ 0 h 148"/>
                  <a:gd name="T32" fmla="*/ 0 w 167"/>
                  <a:gd name="T33" fmla="*/ 0 h 148"/>
                  <a:gd name="T34" fmla="*/ 0 w 167"/>
                  <a:gd name="T35" fmla="*/ 0 h 1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67" h="148">
                    <a:moveTo>
                      <a:pt x="167" y="0"/>
                    </a:moveTo>
                    <a:lnTo>
                      <a:pt x="106" y="57"/>
                    </a:lnTo>
                    <a:lnTo>
                      <a:pt x="106" y="55"/>
                    </a:lnTo>
                    <a:lnTo>
                      <a:pt x="106" y="52"/>
                    </a:lnTo>
                    <a:lnTo>
                      <a:pt x="107" y="51"/>
                    </a:lnTo>
                    <a:lnTo>
                      <a:pt x="160" y="3"/>
                    </a:lnTo>
                    <a:lnTo>
                      <a:pt x="160" y="1"/>
                    </a:lnTo>
                    <a:lnTo>
                      <a:pt x="161" y="1"/>
                    </a:lnTo>
                    <a:lnTo>
                      <a:pt x="164" y="0"/>
                    </a:lnTo>
                    <a:lnTo>
                      <a:pt x="167" y="0"/>
                    </a:lnTo>
                    <a:close/>
                    <a:moveTo>
                      <a:pt x="76" y="84"/>
                    </a:moveTo>
                    <a:lnTo>
                      <a:pt x="7" y="147"/>
                    </a:lnTo>
                    <a:lnTo>
                      <a:pt x="4" y="148"/>
                    </a:lnTo>
                    <a:lnTo>
                      <a:pt x="0" y="148"/>
                    </a:lnTo>
                    <a:lnTo>
                      <a:pt x="75" y="80"/>
                    </a:lnTo>
                    <a:lnTo>
                      <a:pt x="75" y="82"/>
                    </a:lnTo>
                    <a:lnTo>
                      <a:pt x="76" y="84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87" name="Freeform 2316"/>
              <p:cNvSpPr>
                <a:spLocks noEditPoints="1"/>
              </p:cNvSpPr>
              <p:nvPr/>
            </p:nvSpPr>
            <p:spPr bwMode="auto">
              <a:xfrm>
                <a:off x="274" y="541"/>
                <a:ext cx="55" cy="50"/>
              </a:xfrm>
              <a:custGeom>
                <a:avLst/>
                <a:gdLst>
                  <a:gd name="T0" fmla="*/ 0 w 166"/>
                  <a:gd name="T1" fmla="*/ 0 h 148"/>
                  <a:gd name="T2" fmla="*/ 0 w 166"/>
                  <a:gd name="T3" fmla="*/ 0 h 148"/>
                  <a:gd name="T4" fmla="*/ 0 w 166"/>
                  <a:gd name="T5" fmla="*/ 0 h 148"/>
                  <a:gd name="T6" fmla="*/ 0 w 166"/>
                  <a:gd name="T7" fmla="*/ 0 h 148"/>
                  <a:gd name="T8" fmla="*/ 0 w 166"/>
                  <a:gd name="T9" fmla="*/ 0 h 148"/>
                  <a:gd name="T10" fmla="*/ 0 w 166"/>
                  <a:gd name="T11" fmla="*/ 0 h 148"/>
                  <a:gd name="T12" fmla="*/ 0 w 166"/>
                  <a:gd name="T13" fmla="*/ 0 h 148"/>
                  <a:gd name="T14" fmla="*/ 0 w 166"/>
                  <a:gd name="T15" fmla="*/ 0 h 148"/>
                  <a:gd name="T16" fmla="*/ 0 w 166"/>
                  <a:gd name="T17" fmla="*/ 0 h 148"/>
                  <a:gd name="T18" fmla="*/ 0 w 166"/>
                  <a:gd name="T19" fmla="*/ 0 h 148"/>
                  <a:gd name="T20" fmla="*/ 0 w 166"/>
                  <a:gd name="T21" fmla="*/ 0 h 148"/>
                  <a:gd name="T22" fmla="*/ 0 w 166"/>
                  <a:gd name="T23" fmla="*/ 0 h 148"/>
                  <a:gd name="T24" fmla="*/ 0 w 166"/>
                  <a:gd name="T25" fmla="*/ 0 h 148"/>
                  <a:gd name="T26" fmla="*/ 0 w 166"/>
                  <a:gd name="T27" fmla="*/ 0 h 148"/>
                  <a:gd name="T28" fmla="*/ 0 w 166"/>
                  <a:gd name="T29" fmla="*/ 0 h 148"/>
                  <a:gd name="T30" fmla="*/ 0 w 166"/>
                  <a:gd name="T31" fmla="*/ 0 h 148"/>
                  <a:gd name="T32" fmla="*/ 0 w 166"/>
                  <a:gd name="T33" fmla="*/ 0 h 148"/>
                  <a:gd name="T34" fmla="*/ 0 w 166"/>
                  <a:gd name="T35" fmla="*/ 0 h 1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66" h="148">
                    <a:moveTo>
                      <a:pt x="166" y="0"/>
                    </a:moveTo>
                    <a:lnTo>
                      <a:pt x="108" y="55"/>
                    </a:lnTo>
                    <a:lnTo>
                      <a:pt x="108" y="53"/>
                    </a:lnTo>
                    <a:lnTo>
                      <a:pt x="108" y="52"/>
                    </a:lnTo>
                    <a:lnTo>
                      <a:pt x="110" y="49"/>
                    </a:lnTo>
                    <a:lnTo>
                      <a:pt x="111" y="47"/>
                    </a:lnTo>
                    <a:lnTo>
                      <a:pt x="159" y="3"/>
                    </a:lnTo>
                    <a:lnTo>
                      <a:pt x="161" y="3"/>
                    </a:lnTo>
                    <a:lnTo>
                      <a:pt x="163" y="1"/>
                    </a:lnTo>
                    <a:lnTo>
                      <a:pt x="164" y="1"/>
                    </a:lnTo>
                    <a:lnTo>
                      <a:pt x="166" y="0"/>
                    </a:lnTo>
                    <a:close/>
                    <a:moveTo>
                      <a:pt x="77" y="82"/>
                    </a:moveTo>
                    <a:lnTo>
                      <a:pt x="6" y="148"/>
                    </a:lnTo>
                    <a:lnTo>
                      <a:pt x="2" y="148"/>
                    </a:lnTo>
                    <a:lnTo>
                      <a:pt x="0" y="148"/>
                    </a:lnTo>
                    <a:lnTo>
                      <a:pt x="77" y="78"/>
                    </a:lnTo>
                    <a:lnTo>
                      <a:pt x="77" y="80"/>
                    </a:lnTo>
                    <a:lnTo>
                      <a:pt x="77" y="82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88" name="Freeform 2317"/>
              <p:cNvSpPr>
                <a:spLocks noEditPoints="1"/>
              </p:cNvSpPr>
              <p:nvPr/>
            </p:nvSpPr>
            <p:spPr bwMode="auto">
              <a:xfrm>
                <a:off x="273" y="542"/>
                <a:ext cx="55" cy="49"/>
              </a:xfrm>
              <a:custGeom>
                <a:avLst/>
                <a:gdLst>
                  <a:gd name="T0" fmla="*/ 0 w 164"/>
                  <a:gd name="T1" fmla="*/ 0 h 147"/>
                  <a:gd name="T2" fmla="*/ 0 w 164"/>
                  <a:gd name="T3" fmla="*/ 0 h 147"/>
                  <a:gd name="T4" fmla="*/ 0 w 164"/>
                  <a:gd name="T5" fmla="*/ 0 h 147"/>
                  <a:gd name="T6" fmla="*/ 0 w 164"/>
                  <a:gd name="T7" fmla="*/ 0 h 147"/>
                  <a:gd name="T8" fmla="*/ 0 w 164"/>
                  <a:gd name="T9" fmla="*/ 0 h 147"/>
                  <a:gd name="T10" fmla="*/ 0 w 164"/>
                  <a:gd name="T11" fmla="*/ 0 h 147"/>
                  <a:gd name="T12" fmla="*/ 0 w 164"/>
                  <a:gd name="T13" fmla="*/ 0 h 147"/>
                  <a:gd name="T14" fmla="*/ 0 w 164"/>
                  <a:gd name="T15" fmla="*/ 0 h 147"/>
                  <a:gd name="T16" fmla="*/ 0 w 164"/>
                  <a:gd name="T17" fmla="*/ 0 h 147"/>
                  <a:gd name="T18" fmla="*/ 0 w 164"/>
                  <a:gd name="T19" fmla="*/ 0 h 147"/>
                  <a:gd name="T20" fmla="*/ 0 w 164"/>
                  <a:gd name="T21" fmla="*/ 0 h 147"/>
                  <a:gd name="T22" fmla="*/ 0 w 164"/>
                  <a:gd name="T23" fmla="*/ 0 h 147"/>
                  <a:gd name="T24" fmla="*/ 0 w 164"/>
                  <a:gd name="T25" fmla="*/ 0 h 147"/>
                  <a:gd name="T26" fmla="*/ 0 w 164"/>
                  <a:gd name="T27" fmla="*/ 0 h 14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4" h="147">
                    <a:moveTo>
                      <a:pt x="164" y="2"/>
                    </a:moveTo>
                    <a:lnTo>
                      <a:pt x="111" y="50"/>
                    </a:lnTo>
                    <a:lnTo>
                      <a:pt x="112" y="47"/>
                    </a:lnTo>
                    <a:lnTo>
                      <a:pt x="113" y="43"/>
                    </a:lnTo>
                    <a:lnTo>
                      <a:pt x="158" y="0"/>
                    </a:lnTo>
                    <a:lnTo>
                      <a:pt x="161" y="2"/>
                    </a:lnTo>
                    <a:lnTo>
                      <a:pt x="164" y="2"/>
                    </a:lnTo>
                    <a:close/>
                    <a:moveTo>
                      <a:pt x="79" y="79"/>
                    </a:moveTo>
                    <a:lnTo>
                      <a:pt x="4" y="147"/>
                    </a:lnTo>
                    <a:lnTo>
                      <a:pt x="2" y="147"/>
                    </a:lnTo>
                    <a:lnTo>
                      <a:pt x="0" y="147"/>
                    </a:lnTo>
                    <a:lnTo>
                      <a:pt x="80" y="74"/>
                    </a:lnTo>
                    <a:lnTo>
                      <a:pt x="79" y="77"/>
                    </a:lnTo>
                    <a:lnTo>
                      <a:pt x="79" y="79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89" name="Freeform 2318"/>
              <p:cNvSpPr>
                <a:spLocks noEditPoints="1"/>
              </p:cNvSpPr>
              <p:nvPr/>
            </p:nvSpPr>
            <p:spPr bwMode="auto">
              <a:xfrm>
                <a:off x="273" y="542"/>
                <a:ext cx="54" cy="49"/>
              </a:xfrm>
              <a:custGeom>
                <a:avLst/>
                <a:gdLst>
                  <a:gd name="T0" fmla="*/ 0 w 163"/>
                  <a:gd name="T1" fmla="*/ 0 h 147"/>
                  <a:gd name="T2" fmla="*/ 0 w 163"/>
                  <a:gd name="T3" fmla="*/ 0 h 147"/>
                  <a:gd name="T4" fmla="*/ 0 w 163"/>
                  <a:gd name="T5" fmla="*/ 0 h 147"/>
                  <a:gd name="T6" fmla="*/ 0 w 163"/>
                  <a:gd name="T7" fmla="*/ 0 h 147"/>
                  <a:gd name="T8" fmla="*/ 0 w 163"/>
                  <a:gd name="T9" fmla="*/ 0 h 147"/>
                  <a:gd name="T10" fmla="*/ 0 w 163"/>
                  <a:gd name="T11" fmla="*/ 0 h 147"/>
                  <a:gd name="T12" fmla="*/ 0 w 163"/>
                  <a:gd name="T13" fmla="*/ 0 h 147"/>
                  <a:gd name="T14" fmla="*/ 0 w 163"/>
                  <a:gd name="T15" fmla="*/ 0 h 147"/>
                  <a:gd name="T16" fmla="*/ 0 w 163"/>
                  <a:gd name="T17" fmla="*/ 0 h 147"/>
                  <a:gd name="T18" fmla="*/ 0 w 163"/>
                  <a:gd name="T19" fmla="*/ 0 h 147"/>
                  <a:gd name="T20" fmla="*/ 0 w 163"/>
                  <a:gd name="T21" fmla="*/ 0 h 147"/>
                  <a:gd name="T22" fmla="*/ 0 w 163"/>
                  <a:gd name="T23" fmla="*/ 0 h 147"/>
                  <a:gd name="T24" fmla="*/ 0 w 163"/>
                  <a:gd name="T25" fmla="*/ 0 h 147"/>
                  <a:gd name="T26" fmla="*/ 0 w 163"/>
                  <a:gd name="T27" fmla="*/ 0 h 14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3" h="147">
                    <a:moveTo>
                      <a:pt x="163" y="2"/>
                    </a:moveTo>
                    <a:lnTo>
                      <a:pt x="115" y="46"/>
                    </a:lnTo>
                    <a:lnTo>
                      <a:pt x="115" y="43"/>
                    </a:lnTo>
                    <a:lnTo>
                      <a:pt x="115" y="41"/>
                    </a:lnTo>
                    <a:lnTo>
                      <a:pt x="159" y="0"/>
                    </a:lnTo>
                    <a:lnTo>
                      <a:pt x="160" y="0"/>
                    </a:lnTo>
                    <a:lnTo>
                      <a:pt x="163" y="2"/>
                    </a:lnTo>
                    <a:close/>
                    <a:moveTo>
                      <a:pt x="81" y="77"/>
                    </a:moveTo>
                    <a:lnTo>
                      <a:pt x="4" y="147"/>
                    </a:lnTo>
                    <a:lnTo>
                      <a:pt x="2" y="147"/>
                    </a:lnTo>
                    <a:lnTo>
                      <a:pt x="0" y="147"/>
                    </a:lnTo>
                    <a:lnTo>
                      <a:pt x="82" y="72"/>
                    </a:lnTo>
                    <a:lnTo>
                      <a:pt x="82" y="74"/>
                    </a:lnTo>
                    <a:lnTo>
                      <a:pt x="81" y="77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90" name="Freeform 2319"/>
              <p:cNvSpPr>
                <a:spLocks noEditPoints="1"/>
              </p:cNvSpPr>
              <p:nvPr/>
            </p:nvSpPr>
            <p:spPr bwMode="auto">
              <a:xfrm>
                <a:off x="272" y="541"/>
                <a:ext cx="54" cy="50"/>
              </a:xfrm>
              <a:custGeom>
                <a:avLst/>
                <a:gdLst>
                  <a:gd name="T0" fmla="*/ 0 w 163"/>
                  <a:gd name="T1" fmla="*/ 0 h 148"/>
                  <a:gd name="T2" fmla="*/ 0 w 163"/>
                  <a:gd name="T3" fmla="*/ 0 h 148"/>
                  <a:gd name="T4" fmla="*/ 0 w 163"/>
                  <a:gd name="T5" fmla="*/ 0 h 148"/>
                  <a:gd name="T6" fmla="*/ 0 w 163"/>
                  <a:gd name="T7" fmla="*/ 0 h 148"/>
                  <a:gd name="T8" fmla="*/ 0 w 163"/>
                  <a:gd name="T9" fmla="*/ 0 h 148"/>
                  <a:gd name="T10" fmla="*/ 0 w 163"/>
                  <a:gd name="T11" fmla="*/ 0 h 148"/>
                  <a:gd name="T12" fmla="*/ 0 w 163"/>
                  <a:gd name="T13" fmla="*/ 0 h 148"/>
                  <a:gd name="T14" fmla="*/ 0 w 163"/>
                  <a:gd name="T15" fmla="*/ 0 h 148"/>
                  <a:gd name="T16" fmla="*/ 0 w 163"/>
                  <a:gd name="T17" fmla="*/ 0 h 148"/>
                  <a:gd name="T18" fmla="*/ 0 w 163"/>
                  <a:gd name="T19" fmla="*/ 0 h 148"/>
                  <a:gd name="T20" fmla="*/ 0 w 163"/>
                  <a:gd name="T21" fmla="*/ 0 h 148"/>
                  <a:gd name="T22" fmla="*/ 0 w 163"/>
                  <a:gd name="T23" fmla="*/ 0 h 148"/>
                  <a:gd name="T24" fmla="*/ 0 w 163"/>
                  <a:gd name="T25" fmla="*/ 0 h 148"/>
                  <a:gd name="T26" fmla="*/ 0 w 163"/>
                  <a:gd name="T27" fmla="*/ 0 h 1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3" h="148">
                    <a:moveTo>
                      <a:pt x="163" y="1"/>
                    </a:moveTo>
                    <a:lnTo>
                      <a:pt x="118" y="44"/>
                    </a:lnTo>
                    <a:lnTo>
                      <a:pt x="118" y="42"/>
                    </a:lnTo>
                    <a:lnTo>
                      <a:pt x="117" y="40"/>
                    </a:lnTo>
                    <a:lnTo>
                      <a:pt x="161" y="0"/>
                    </a:lnTo>
                    <a:lnTo>
                      <a:pt x="162" y="1"/>
                    </a:lnTo>
                    <a:lnTo>
                      <a:pt x="163" y="1"/>
                    </a:lnTo>
                    <a:close/>
                    <a:moveTo>
                      <a:pt x="85" y="75"/>
                    </a:moveTo>
                    <a:lnTo>
                      <a:pt x="5" y="148"/>
                    </a:lnTo>
                    <a:lnTo>
                      <a:pt x="3" y="148"/>
                    </a:lnTo>
                    <a:lnTo>
                      <a:pt x="0" y="147"/>
                    </a:lnTo>
                    <a:lnTo>
                      <a:pt x="84" y="71"/>
                    </a:lnTo>
                    <a:lnTo>
                      <a:pt x="85" y="73"/>
                    </a:lnTo>
                    <a:lnTo>
                      <a:pt x="85" y="75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91" name="Freeform 2320"/>
              <p:cNvSpPr>
                <a:spLocks noEditPoints="1"/>
              </p:cNvSpPr>
              <p:nvPr/>
            </p:nvSpPr>
            <p:spPr bwMode="auto">
              <a:xfrm>
                <a:off x="271" y="541"/>
                <a:ext cx="55" cy="50"/>
              </a:xfrm>
              <a:custGeom>
                <a:avLst/>
                <a:gdLst>
                  <a:gd name="T0" fmla="*/ 0 w 164"/>
                  <a:gd name="T1" fmla="*/ 0 h 150"/>
                  <a:gd name="T2" fmla="*/ 0 w 164"/>
                  <a:gd name="T3" fmla="*/ 0 h 150"/>
                  <a:gd name="T4" fmla="*/ 0 w 164"/>
                  <a:gd name="T5" fmla="*/ 0 h 150"/>
                  <a:gd name="T6" fmla="*/ 0 w 164"/>
                  <a:gd name="T7" fmla="*/ 0 h 150"/>
                  <a:gd name="T8" fmla="*/ 0 w 164"/>
                  <a:gd name="T9" fmla="*/ 0 h 150"/>
                  <a:gd name="T10" fmla="*/ 0 w 164"/>
                  <a:gd name="T11" fmla="*/ 0 h 150"/>
                  <a:gd name="T12" fmla="*/ 0 w 164"/>
                  <a:gd name="T13" fmla="*/ 0 h 150"/>
                  <a:gd name="T14" fmla="*/ 0 w 164"/>
                  <a:gd name="T15" fmla="*/ 0 h 150"/>
                  <a:gd name="T16" fmla="*/ 0 w 164"/>
                  <a:gd name="T17" fmla="*/ 0 h 150"/>
                  <a:gd name="T18" fmla="*/ 0 w 164"/>
                  <a:gd name="T19" fmla="*/ 0 h 150"/>
                  <a:gd name="T20" fmla="*/ 0 w 164"/>
                  <a:gd name="T21" fmla="*/ 0 h 150"/>
                  <a:gd name="T22" fmla="*/ 0 w 164"/>
                  <a:gd name="T23" fmla="*/ 0 h 150"/>
                  <a:gd name="T24" fmla="*/ 0 w 164"/>
                  <a:gd name="T25" fmla="*/ 0 h 150"/>
                  <a:gd name="T26" fmla="*/ 0 w 164"/>
                  <a:gd name="T27" fmla="*/ 0 h 15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4" h="150">
                    <a:moveTo>
                      <a:pt x="164" y="3"/>
                    </a:moveTo>
                    <a:lnTo>
                      <a:pt x="120" y="44"/>
                    </a:lnTo>
                    <a:lnTo>
                      <a:pt x="119" y="42"/>
                    </a:lnTo>
                    <a:lnTo>
                      <a:pt x="118" y="40"/>
                    </a:lnTo>
                    <a:lnTo>
                      <a:pt x="162" y="0"/>
                    </a:lnTo>
                    <a:lnTo>
                      <a:pt x="163" y="2"/>
                    </a:lnTo>
                    <a:lnTo>
                      <a:pt x="164" y="3"/>
                    </a:lnTo>
                    <a:close/>
                    <a:moveTo>
                      <a:pt x="87" y="75"/>
                    </a:moveTo>
                    <a:lnTo>
                      <a:pt x="5" y="150"/>
                    </a:lnTo>
                    <a:lnTo>
                      <a:pt x="2" y="149"/>
                    </a:lnTo>
                    <a:lnTo>
                      <a:pt x="0" y="149"/>
                    </a:lnTo>
                    <a:lnTo>
                      <a:pt x="86" y="71"/>
                    </a:lnTo>
                    <a:lnTo>
                      <a:pt x="86" y="73"/>
                    </a:lnTo>
                    <a:lnTo>
                      <a:pt x="87" y="75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92" name="Freeform 2321"/>
              <p:cNvSpPr>
                <a:spLocks noEditPoints="1"/>
              </p:cNvSpPr>
              <p:nvPr/>
            </p:nvSpPr>
            <p:spPr bwMode="auto">
              <a:xfrm>
                <a:off x="271" y="540"/>
                <a:ext cx="54" cy="50"/>
              </a:xfrm>
              <a:custGeom>
                <a:avLst/>
                <a:gdLst>
                  <a:gd name="T0" fmla="*/ 0 w 164"/>
                  <a:gd name="T1" fmla="*/ 0 h 150"/>
                  <a:gd name="T2" fmla="*/ 0 w 164"/>
                  <a:gd name="T3" fmla="*/ 0 h 150"/>
                  <a:gd name="T4" fmla="*/ 0 w 164"/>
                  <a:gd name="T5" fmla="*/ 0 h 150"/>
                  <a:gd name="T6" fmla="*/ 0 w 164"/>
                  <a:gd name="T7" fmla="*/ 0 h 150"/>
                  <a:gd name="T8" fmla="*/ 0 w 164"/>
                  <a:gd name="T9" fmla="*/ 0 h 150"/>
                  <a:gd name="T10" fmla="*/ 0 w 164"/>
                  <a:gd name="T11" fmla="*/ 0 h 150"/>
                  <a:gd name="T12" fmla="*/ 0 w 164"/>
                  <a:gd name="T13" fmla="*/ 0 h 150"/>
                  <a:gd name="T14" fmla="*/ 0 w 164"/>
                  <a:gd name="T15" fmla="*/ 0 h 150"/>
                  <a:gd name="T16" fmla="*/ 0 w 164"/>
                  <a:gd name="T17" fmla="*/ 0 h 150"/>
                  <a:gd name="T18" fmla="*/ 0 w 164"/>
                  <a:gd name="T19" fmla="*/ 0 h 150"/>
                  <a:gd name="T20" fmla="*/ 0 w 164"/>
                  <a:gd name="T21" fmla="*/ 0 h 150"/>
                  <a:gd name="T22" fmla="*/ 0 w 164"/>
                  <a:gd name="T23" fmla="*/ 0 h 150"/>
                  <a:gd name="T24" fmla="*/ 0 w 164"/>
                  <a:gd name="T25" fmla="*/ 0 h 150"/>
                  <a:gd name="T26" fmla="*/ 0 w 164"/>
                  <a:gd name="T27" fmla="*/ 0 h 15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4" h="150">
                    <a:moveTo>
                      <a:pt x="164" y="3"/>
                    </a:moveTo>
                    <a:lnTo>
                      <a:pt x="120" y="43"/>
                    </a:lnTo>
                    <a:lnTo>
                      <a:pt x="119" y="41"/>
                    </a:lnTo>
                    <a:lnTo>
                      <a:pt x="119" y="40"/>
                    </a:lnTo>
                    <a:lnTo>
                      <a:pt x="162" y="0"/>
                    </a:lnTo>
                    <a:lnTo>
                      <a:pt x="163" y="1"/>
                    </a:lnTo>
                    <a:lnTo>
                      <a:pt x="164" y="3"/>
                    </a:lnTo>
                    <a:close/>
                    <a:moveTo>
                      <a:pt x="87" y="74"/>
                    </a:moveTo>
                    <a:lnTo>
                      <a:pt x="3" y="150"/>
                    </a:lnTo>
                    <a:lnTo>
                      <a:pt x="1" y="150"/>
                    </a:lnTo>
                    <a:lnTo>
                      <a:pt x="0" y="149"/>
                    </a:lnTo>
                    <a:lnTo>
                      <a:pt x="87" y="69"/>
                    </a:lnTo>
                    <a:lnTo>
                      <a:pt x="87" y="72"/>
                    </a:lnTo>
                    <a:lnTo>
                      <a:pt x="87" y="74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93" name="Freeform 2322"/>
              <p:cNvSpPr>
                <a:spLocks noEditPoints="1"/>
              </p:cNvSpPr>
              <p:nvPr/>
            </p:nvSpPr>
            <p:spPr bwMode="auto">
              <a:xfrm>
                <a:off x="270" y="539"/>
                <a:ext cx="55" cy="51"/>
              </a:xfrm>
              <a:custGeom>
                <a:avLst/>
                <a:gdLst>
                  <a:gd name="T0" fmla="*/ 0 w 166"/>
                  <a:gd name="T1" fmla="*/ 0 h 153"/>
                  <a:gd name="T2" fmla="*/ 0 w 166"/>
                  <a:gd name="T3" fmla="*/ 0 h 153"/>
                  <a:gd name="T4" fmla="*/ 0 w 166"/>
                  <a:gd name="T5" fmla="*/ 0 h 153"/>
                  <a:gd name="T6" fmla="*/ 0 w 166"/>
                  <a:gd name="T7" fmla="*/ 0 h 153"/>
                  <a:gd name="T8" fmla="*/ 0 w 166"/>
                  <a:gd name="T9" fmla="*/ 0 h 153"/>
                  <a:gd name="T10" fmla="*/ 0 w 166"/>
                  <a:gd name="T11" fmla="*/ 0 h 153"/>
                  <a:gd name="T12" fmla="*/ 0 w 166"/>
                  <a:gd name="T13" fmla="*/ 0 h 153"/>
                  <a:gd name="T14" fmla="*/ 0 w 166"/>
                  <a:gd name="T15" fmla="*/ 0 h 153"/>
                  <a:gd name="T16" fmla="*/ 0 w 166"/>
                  <a:gd name="T17" fmla="*/ 0 h 153"/>
                  <a:gd name="T18" fmla="*/ 0 w 166"/>
                  <a:gd name="T19" fmla="*/ 0 h 153"/>
                  <a:gd name="T20" fmla="*/ 0 w 166"/>
                  <a:gd name="T21" fmla="*/ 0 h 153"/>
                  <a:gd name="T22" fmla="*/ 0 w 166"/>
                  <a:gd name="T23" fmla="*/ 0 h 153"/>
                  <a:gd name="T24" fmla="*/ 0 w 166"/>
                  <a:gd name="T25" fmla="*/ 0 h 153"/>
                  <a:gd name="T26" fmla="*/ 0 w 166"/>
                  <a:gd name="T27" fmla="*/ 0 h 1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6" h="153">
                    <a:moveTo>
                      <a:pt x="166" y="4"/>
                    </a:moveTo>
                    <a:lnTo>
                      <a:pt x="122" y="44"/>
                    </a:lnTo>
                    <a:lnTo>
                      <a:pt x="122" y="43"/>
                    </a:lnTo>
                    <a:lnTo>
                      <a:pt x="121" y="41"/>
                    </a:lnTo>
                    <a:lnTo>
                      <a:pt x="165" y="0"/>
                    </a:lnTo>
                    <a:lnTo>
                      <a:pt x="165" y="3"/>
                    </a:lnTo>
                    <a:lnTo>
                      <a:pt x="166" y="4"/>
                    </a:lnTo>
                    <a:close/>
                    <a:moveTo>
                      <a:pt x="90" y="75"/>
                    </a:moveTo>
                    <a:lnTo>
                      <a:pt x="4" y="153"/>
                    </a:lnTo>
                    <a:lnTo>
                      <a:pt x="3" y="152"/>
                    </a:lnTo>
                    <a:lnTo>
                      <a:pt x="0" y="152"/>
                    </a:lnTo>
                    <a:lnTo>
                      <a:pt x="88" y="71"/>
                    </a:lnTo>
                    <a:lnTo>
                      <a:pt x="90" y="72"/>
                    </a:lnTo>
                    <a:lnTo>
                      <a:pt x="90" y="75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94" name="Freeform 2323"/>
              <p:cNvSpPr>
                <a:spLocks noEditPoints="1"/>
              </p:cNvSpPr>
              <p:nvPr/>
            </p:nvSpPr>
            <p:spPr bwMode="auto">
              <a:xfrm>
                <a:off x="269" y="539"/>
                <a:ext cx="56" cy="51"/>
              </a:xfrm>
              <a:custGeom>
                <a:avLst/>
                <a:gdLst>
                  <a:gd name="T0" fmla="*/ 0 w 167"/>
                  <a:gd name="T1" fmla="*/ 0 h 154"/>
                  <a:gd name="T2" fmla="*/ 0 w 167"/>
                  <a:gd name="T3" fmla="*/ 0 h 154"/>
                  <a:gd name="T4" fmla="*/ 0 w 167"/>
                  <a:gd name="T5" fmla="*/ 0 h 154"/>
                  <a:gd name="T6" fmla="*/ 0 w 167"/>
                  <a:gd name="T7" fmla="*/ 0 h 154"/>
                  <a:gd name="T8" fmla="*/ 0 w 167"/>
                  <a:gd name="T9" fmla="*/ 0 h 154"/>
                  <a:gd name="T10" fmla="*/ 0 w 167"/>
                  <a:gd name="T11" fmla="*/ 0 h 154"/>
                  <a:gd name="T12" fmla="*/ 0 w 167"/>
                  <a:gd name="T13" fmla="*/ 0 h 154"/>
                  <a:gd name="T14" fmla="*/ 0 w 167"/>
                  <a:gd name="T15" fmla="*/ 0 h 154"/>
                  <a:gd name="T16" fmla="*/ 0 w 167"/>
                  <a:gd name="T17" fmla="*/ 0 h 154"/>
                  <a:gd name="T18" fmla="*/ 0 w 167"/>
                  <a:gd name="T19" fmla="*/ 0 h 154"/>
                  <a:gd name="T20" fmla="*/ 0 w 167"/>
                  <a:gd name="T21" fmla="*/ 0 h 154"/>
                  <a:gd name="T22" fmla="*/ 0 w 167"/>
                  <a:gd name="T23" fmla="*/ 0 h 154"/>
                  <a:gd name="T24" fmla="*/ 0 w 167"/>
                  <a:gd name="T25" fmla="*/ 0 h 154"/>
                  <a:gd name="T26" fmla="*/ 0 w 167"/>
                  <a:gd name="T27" fmla="*/ 0 h 154"/>
                  <a:gd name="T28" fmla="*/ 0 w 167"/>
                  <a:gd name="T29" fmla="*/ 0 h 154"/>
                  <a:gd name="T30" fmla="*/ 0 w 167"/>
                  <a:gd name="T31" fmla="*/ 0 h 1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67" h="154">
                    <a:moveTo>
                      <a:pt x="167" y="5"/>
                    </a:moveTo>
                    <a:lnTo>
                      <a:pt x="124" y="45"/>
                    </a:lnTo>
                    <a:lnTo>
                      <a:pt x="123" y="44"/>
                    </a:lnTo>
                    <a:lnTo>
                      <a:pt x="122" y="43"/>
                    </a:lnTo>
                    <a:lnTo>
                      <a:pt x="122" y="42"/>
                    </a:lnTo>
                    <a:lnTo>
                      <a:pt x="167" y="0"/>
                    </a:lnTo>
                    <a:lnTo>
                      <a:pt x="167" y="2"/>
                    </a:lnTo>
                    <a:lnTo>
                      <a:pt x="167" y="5"/>
                    </a:lnTo>
                    <a:close/>
                    <a:moveTo>
                      <a:pt x="92" y="74"/>
                    </a:moveTo>
                    <a:lnTo>
                      <a:pt x="5" y="154"/>
                    </a:lnTo>
                    <a:lnTo>
                      <a:pt x="2" y="154"/>
                    </a:lnTo>
                    <a:lnTo>
                      <a:pt x="0" y="153"/>
                    </a:lnTo>
                    <a:lnTo>
                      <a:pt x="90" y="71"/>
                    </a:lnTo>
                    <a:lnTo>
                      <a:pt x="90" y="73"/>
                    </a:lnTo>
                    <a:lnTo>
                      <a:pt x="92" y="74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95" name="Freeform 2324"/>
              <p:cNvSpPr>
                <a:spLocks noEditPoints="1"/>
              </p:cNvSpPr>
              <p:nvPr/>
            </p:nvSpPr>
            <p:spPr bwMode="auto">
              <a:xfrm>
                <a:off x="269" y="538"/>
                <a:ext cx="56" cy="52"/>
              </a:xfrm>
              <a:custGeom>
                <a:avLst/>
                <a:gdLst>
                  <a:gd name="T0" fmla="*/ 0 w 169"/>
                  <a:gd name="T1" fmla="*/ 0 h 157"/>
                  <a:gd name="T2" fmla="*/ 0 w 169"/>
                  <a:gd name="T3" fmla="*/ 0 h 157"/>
                  <a:gd name="T4" fmla="*/ 0 w 169"/>
                  <a:gd name="T5" fmla="*/ 0 h 157"/>
                  <a:gd name="T6" fmla="*/ 0 w 169"/>
                  <a:gd name="T7" fmla="*/ 0 h 157"/>
                  <a:gd name="T8" fmla="*/ 0 w 169"/>
                  <a:gd name="T9" fmla="*/ 0 h 157"/>
                  <a:gd name="T10" fmla="*/ 0 w 169"/>
                  <a:gd name="T11" fmla="*/ 0 h 157"/>
                  <a:gd name="T12" fmla="*/ 0 w 169"/>
                  <a:gd name="T13" fmla="*/ 0 h 157"/>
                  <a:gd name="T14" fmla="*/ 0 w 169"/>
                  <a:gd name="T15" fmla="*/ 0 h 157"/>
                  <a:gd name="T16" fmla="*/ 0 w 169"/>
                  <a:gd name="T17" fmla="*/ 0 h 157"/>
                  <a:gd name="T18" fmla="*/ 0 w 169"/>
                  <a:gd name="T19" fmla="*/ 0 h 157"/>
                  <a:gd name="T20" fmla="*/ 0 w 169"/>
                  <a:gd name="T21" fmla="*/ 0 h 157"/>
                  <a:gd name="T22" fmla="*/ 0 w 169"/>
                  <a:gd name="T23" fmla="*/ 0 h 157"/>
                  <a:gd name="T24" fmla="*/ 0 w 169"/>
                  <a:gd name="T25" fmla="*/ 0 h 157"/>
                  <a:gd name="T26" fmla="*/ 0 w 169"/>
                  <a:gd name="T27" fmla="*/ 0 h 157"/>
                  <a:gd name="T28" fmla="*/ 0 w 169"/>
                  <a:gd name="T29" fmla="*/ 0 h 157"/>
                  <a:gd name="T30" fmla="*/ 0 w 169"/>
                  <a:gd name="T31" fmla="*/ 0 h 157"/>
                  <a:gd name="T32" fmla="*/ 0 w 169"/>
                  <a:gd name="T33" fmla="*/ 0 h 157"/>
                  <a:gd name="T34" fmla="*/ 0 w 169"/>
                  <a:gd name="T35" fmla="*/ 0 h 157"/>
                  <a:gd name="T36" fmla="*/ 0 w 169"/>
                  <a:gd name="T37" fmla="*/ 0 h 157"/>
                  <a:gd name="T38" fmla="*/ 0 w 169"/>
                  <a:gd name="T39" fmla="*/ 0 h 15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69" h="157">
                    <a:moveTo>
                      <a:pt x="168" y="5"/>
                    </a:moveTo>
                    <a:lnTo>
                      <a:pt x="124" y="46"/>
                    </a:lnTo>
                    <a:lnTo>
                      <a:pt x="123" y="46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69" y="0"/>
                    </a:lnTo>
                    <a:lnTo>
                      <a:pt x="169" y="1"/>
                    </a:lnTo>
                    <a:lnTo>
                      <a:pt x="168" y="3"/>
                    </a:lnTo>
                    <a:lnTo>
                      <a:pt x="168" y="5"/>
                    </a:lnTo>
                    <a:close/>
                    <a:moveTo>
                      <a:pt x="91" y="76"/>
                    </a:moveTo>
                    <a:lnTo>
                      <a:pt x="3" y="157"/>
                    </a:lnTo>
                    <a:lnTo>
                      <a:pt x="1" y="156"/>
                    </a:lnTo>
                    <a:lnTo>
                      <a:pt x="0" y="156"/>
                    </a:lnTo>
                    <a:lnTo>
                      <a:pt x="90" y="71"/>
                    </a:lnTo>
                    <a:lnTo>
                      <a:pt x="90" y="73"/>
                    </a:lnTo>
                    <a:lnTo>
                      <a:pt x="91" y="74"/>
                    </a:lnTo>
                    <a:lnTo>
                      <a:pt x="91" y="76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96" name="Freeform 2325"/>
              <p:cNvSpPr>
                <a:spLocks noEditPoints="1"/>
              </p:cNvSpPr>
              <p:nvPr/>
            </p:nvSpPr>
            <p:spPr bwMode="auto">
              <a:xfrm>
                <a:off x="268" y="537"/>
                <a:ext cx="57" cy="53"/>
              </a:xfrm>
              <a:custGeom>
                <a:avLst/>
                <a:gdLst>
                  <a:gd name="T0" fmla="*/ 0 w 170"/>
                  <a:gd name="T1" fmla="*/ 0 h 159"/>
                  <a:gd name="T2" fmla="*/ 0 w 170"/>
                  <a:gd name="T3" fmla="*/ 0 h 159"/>
                  <a:gd name="T4" fmla="*/ 0 w 170"/>
                  <a:gd name="T5" fmla="*/ 0 h 159"/>
                  <a:gd name="T6" fmla="*/ 0 w 170"/>
                  <a:gd name="T7" fmla="*/ 0 h 159"/>
                  <a:gd name="T8" fmla="*/ 0 w 170"/>
                  <a:gd name="T9" fmla="*/ 0 h 159"/>
                  <a:gd name="T10" fmla="*/ 0 w 170"/>
                  <a:gd name="T11" fmla="*/ 0 h 159"/>
                  <a:gd name="T12" fmla="*/ 0 w 170"/>
                  <a:gd name="T13" fmla="*/ 0 h 159"/>
                  <a:gd name="T14" fmla="*/ 0 w 170"/>
                  <a:gd name="T15" fmla="*/ 0 h 159"/>
                  <a:gd name="T16" fmla="*/ 0 w 170"/>
                  <a:gd name="T17" fmla="*/ 0 h 159"/>
                  <a:gd name="T18" fmla="*/ 0 w 170"/>
                  <a:gd name="T19" fmla="*/ 0 h 159"/>
                  <a:gd name="T20" fmla="*/ 0 w 170"/>
                  <a:gd name="T21" fmla="*/ 0 h 159"/>
                  <a:gd name="T22" fmla="*/ 0 w 170"/>
                  <a:gd name="T23" fmla="*/ 0 h 159"/>
                  <a:gd name="T24" fmla="*/ 0 w 170"/>
                  <a:gd name="T25" fmla="*/ 0 h 159"/>
                  <a:gd name="T26" fmla="*/ 0 w 170"/>
                  <a:gd name="T27" fmla="*/ 0 h 159"/>
                  <a:gd name="T28" fmla="*/ 0 w 170"/>
                  <a:gd name="T29" fmla="*/ 0 h 159"/>
                  <a:gd name="T30" fmla="*/ 0 w 170"/>
                  <a:gd name="T31" fmla="*/ 0 h 159"/>
                  <a:gd name="T32" fmla="*/ 0 w 170"/>
                  <a:gd name="T33" fmla="*/ 0 h 159"/>
                  <a:gd name="T34" fmla="*/ 0 w 170"/>
                  <a:gd name="T35" fmla="*/ 0 h 15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0" h="159">
                    <a:moveTo>
                      <a:pt x="169" y="6"/>
                    </a:moveTo>
                    <a:lnTo>
                      <a:pt x="124" y="48"/>
                    </a:lnTo>
                    <a:lnTo>
                      <a:pt x="121" y="47"/>
                    </a:lnTo>
                    <a:lnTo>
                      <a:pt x="120" y="47"/>
                    </a:lnTo>
                    <a:lnTo>
                      <a:pt x="170" y="0"/>
                    </a:lnTo>
                    <a:lnTo>
                      <a:pt x="170" y="2"/>
                    </a:lnTo>
                    <a:lnTo>
                      <a:pt x="170" y="4"/>
                    </a:lnTo>
                    <a:lnTo>
                      <a:pt x="170" y="5"/>
                    </a:lnTo>
                    <a:lnTo>
                      <a:pt x="169" y="6"/>
                    </a:lnTo>
                    <a:close/>
                    <a:moveTo>
                      <a:pt x="92" y="77"/>
                    </a:moveTo>
                    <a:lnTo>
                      <a:pt x="2" y="159"/>
                    </a:lnTo>
                    <a:lnTo>
                      <a:pt x="1" y="159"/>
                    </a:lnTo>
                    <a:lnTo>
                      <a:pt x="0" y="158"/>
                    </a:lnTo>
                    <a:lnTo>
                      <a:pt x="91" y="73"/>
                    </a:lnTo>
                    <a:lnTo>
                      <a:pt x="91" y="74"/>
                    </a:lnTo>
                    <a:lnTo>
                      <a:pt x="91" y="76"/>
                    </a:lnTo>
                    <a:lnTo>
                      <a:pt x="92" y="76"/>
                    </a:lnTo>
                    <a:lnTo>
                      <a:pt x="92" y="77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97" name="Freeform 2326"/>
              <p:cNvSpPr>
                <a:spLocks noEditPoints="1"/>
              </p:cNvSpPr>
              <p:nvPr/>
            </p:nvSpPr>
            <p:spPr bwMode="auto">
              <a:xfrm>
                <a:off x="268" y="536"/>
                <a:ext cx="57" cy="54"/>
              </a:xfrm>
              <a:custGeom>
                <a:avLst/>
                <a:gdLst>
                  <a:gd name="T0" fmla="*/ 0 w 173"/>
                  <a:gd name="T1" fmla="*/ 0 h 162"/>
                  <a:gd name="T2" fmla="*/ 0 w 173"/>
                  <a:gd name="T3" fmla="*/ 0 h 162"/>
                  <a:gd name="T4" fmla="*/ 0 w 173"/>
                  <a:gd name="T5" fmla="*/ 0 h 162"/>
                  <a:gd name="T6" fmla="*/ 0 w 173"/>
                  <a:gd name="T7" fmla="*/ 0 h 162"/>
                  <a:gd name="T8" fmla="*/ 0 w 173"/>
                  <a:gd name="T9" fmla="*/ 0 h 162"/>
                  <a:gd name="T10" fmla="*/ 0 w 173"/>
                  <a:gd name="T11" fmla="*/ 0 h 162"/>
                  <a:gd name="T12" fmla="*/ 0 w 173"/>
                  <a:gd name="T13" fmla="*/ 0 h 162"/>
                  <a:gd name="T14" fmla="*/ 0 w 173"/>
                  <a:gd name="T15" fmla="*/ 0 h 162"/>
                  <a:gd name="T16" fmla="*/ 0 w 173"/>
                  <a:gd name="T17" fmla="*/ 0 h 162"/>
                  <a:gd name="T18" fmla="*/ 0 w 173"/>
                  <a:gd name="T19" fmla="*/ 0 h 162"/>
                  <a:gd name="T20" fmla="*/ 0 w 173"/>
                  <a:gd name="T21" fmla="*/ 0 h 162"/>
                  <a:gd name="T22" fmla="*/ 0 w 173"/>
                  <a:gd name="T23" fmla="*/ 0 h 162"/>
                  <a:gd name="T24" fmla="*/ 0 w 173"/>
                  <a:gd name="T25" fmla="*/ 0 h 162"/>
                  <a:gd name="T26" fmla="*/ 0 w 173"/>
                  <a:gd name="T27" fmla="*/ 0 h 16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3" h="162">
                    <a:moveTo>
                      <a:pt x="172" y="6"/>
                    </a:moveTo>
                    <a:lnTo>
                      <a:pt x="123" y="50"/>
                    </a:lnTo>
                    <a:lnTo>
                      <a:pt x="122" y="50"/>
                    </a:lnTo>
                    <a:lnTo>
                      <a:pt x="120" y="49"/>
                    </a:lnTo>
                    <a:lnTo>
                      <a:pt x="173" y="0"/>
                    </a:lnTo>
                    <a:lnTo>
                      <a:pt x="172" y="3"/>
                    </a:lnTo>
                    <a:lnTo>
                      <a:pt x="172" y="6"/>
                    </a:lnTo>
                    <a:close/>
                    <a:moveTo>
                      <a:pt x="93" y="77"/>
                    </a:moveTo>
                    <a:lnTo>
                      <a:pt x="3" y="162"/>
                    </a:lnTo>
                    <a:lnTo>
                      <a:pt x="2" y="161"/>
                    </a:lnTo>
                    <a:lnTo>
                      <a:pt x="0" y="160"/>
                    </a:lnTo>
                    <a:lnTo>
                      <a:pt x="92" y="75"/>
                    </a:lnTo>
                    <a:lnTo>
                      <a:pt x="93" y="76"/>
                    </a:lnTo>
                    <a:lnTo>
                      <a:pt x="93" y="77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98" name="Freeform 2327"/>
              <p:cNvSpPr>
                <a:spLocks noEditPoints="1"/>
              </p:cNvSpPr>
              <p:nvPr/>
            </p:nvSpPr>
            <p:spPr bwMode="auto">
              <a:xfrm>
                <a:off x="267" y="535"/>
                <a:ext cx="58" cy="54"/>
              </a:xfrm>
              <a:custGeom>
                <a:avLst/>
                <a:gdLst>
                  <a:gd name="T0" fmla="*/ 0 w 175"/>
                  <a:gd name="T1" fmla="*/ 0 h 163"/>
                  <a:gd name="T2" fmla="*/ 0 w 175"/>
                  <a:gd name="T3" fmla="*/ 0 h 163"/>
                  <a:gd name="T4" fmla="*/ 0 w 175"/>
                  <a:gd name="T5" fmla="*/ 0 h 163"/>
                  <a:gd name="T6" fmla="*/ 0 w 175"/>
                  <a:gd name="T7" fmla="*/ 0 h 163"/>
                  <a:gd name="T8" fmla="*/ 0 w 175"/>
                  <a:gd name="T9" fmla="*/ 0 h 163"/>
                  <a:gd name="T10" fmla="*/ 0 w 175"/>
                  <a:gd name="T11" fmla="*/ 0 h 163"/>
                  <a:gd name="T12" fmla="*/ 0 w 175"/>
                  <a:gd name="T13" fmla="*/ 0 h 163"/>
                  <a:gd name="T14" fmla="*/ 0 w 175"/>
                  <a:gd name="T15" fmla="*/ 0 h 163"/>
                  <a:gd name="T16" fmla="*/ 0 w 175"/>
                  <a:gd name="T17" fmla="*/ 0 h 163"/>
                  <a:gd name="T18" fmla="*/ 0 w 175"/>
                  <a:gd name="T19" fmla="*/ 0 h 163"/>
                  <a:gd name="T20" fmla="*/ 0 w 175"/>
                  <a:gd name="T21" fmla="*/ 0 h 163"/>
                  <a:gd name="T22" fmla="*/ 0 w 175"/>
                  <a:gd name="T23" fmla="*/ 0 h 163"/>
                  <a:gd name="T24" fmla="*/ 0 w 175"/>
                  <a:gd name="T25" fmla="*/ 0 h 163"/>
                  <a:gd name="T26" fmla="*/ 0 w 175"/>
                  <a:gd name="T27" fmla="*/ 0 h 16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5" h="163">
                    <a:moveTo>
                      <a:pt x="174" y="5"/>
                    </a:moveTo>
                    <a:lnTo>
                      <a:pt x="124" y="52"/>
                    </a:lnTo>
                    <a:lnTo>
                      <a:pt x="122" y="51"/>
                    </a:lnTo>
                    <a:lnTo>
                      <a:pt x="119" y="51"/>
                    </a:lnTo>
                    <a:lnTo>
                      <a:pt x="175" y="0"/>
                    </a:lnTo>
                    <a:lnTo>
                      <a:pt x="175" y="2"/>
                    </a:lnTo>
                    <a:lnTo>
                      <a:pt x="174" y="5"/>
                    </a:lnTo>
                    <a:close/>
                    <a:moveTo>
                      <a:pt x="95" y="78"/>
                    </a:moveTo>
                    <a:lnTo>
                      <a:pt x="4" y="163"/>
                    </a:lnTo>
                    <a:lnTo>
                      <a:pt x="2" y="162"/>
                    </a:lnTo>
                    <a:lnTo>
                      <a:pt x="0" y="160"/>
                    </a:lnTo>
                    <a:lnTo>
                      <a:pt x="93" y="75"/>
                    </a:lnTo>
                    <a:lnTo>
                      <a:pt x="94" y="77"/>
                    </a:lnTo>
                    <a:lnTo>
                      <a:pt x="95" y="78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99" name="Freeform 2328"/>
              <p:cNvSpPr>
                <a:spLocks noEditPoints="1"/>
              </p:cNvSpPr>
              <p:nvPr/>
            </p:nvSpPr>
            <p:spPr bwMode="auto">
              <a:xfrm>
                <a:off x="267" y="534"/>
                <a:ext cx="58" cy="55"/>
              </a:xfrm>
              <a:custGeom>
                <a:avLst/>
                <a:gdLst>
                  <a:gd name="T0" fmla="*/ 0 w 176"/>
                  <a:gd name="T1" fmla="*/ 0 h 165"/>
                  <a:gd name="T2" fmla="*/ 0 w 176"/>
                  <a:gd name="T3" fmla="*/ 0 h 165"/>
                  <a:gd name="T4" fmla="*/ 0 w 176"/>
                  <a:gd name="T5" fmla="*/ 0 h 165"/>
                  <a:gd name="T6" fmla="*/ 0 w 176"/>
                  <a:gd name="T7" fmla="*/ 0 h 165"/>
                  <a:gd name="T8" fmla="*/ 0 w 176"/>
                  <a:gd name="T9" fmla="*/ 0 h 165"/>
                  <a:gd name="T10" fmla="*/ 0 w 176"/>
                  <a:gd name="T11" fmla="*/ 0 h 165"/>
                  <a:gd name="T12" fmla="*/ 0 w 176"/>
                  <a:gd name="T13" fmla="*/ 0 h 165"/>
                  <a:gd name="T14" fmla="*/ 0 w 176"/>
                  <a:gd name="T15" fmla="*/ 0 h 165"/>
                  <a:gd name="T16" fmla="*/ 0 w 176"/>
                  <a:gd name="T17" fmla="*/ 0 h 165"/>
                  <a:gd name="T18" fmla="*/ 0 w 176"/>
                  <a:gd name="T19" fmla="*/ 0 h 165"/>
                  <a:gd name="T20" fmla="*/ 0 w 176"/>
                  <a:gd name="T21" fmla="*/ 0 h 165"/>
                  <a:gd name="T22" fmla="*/ 0 w 176"/>
                  <a:gd name="T23" fmla="*/ 0 h 165"/>
                  <a:gd name="T24" fmla="*/ 0 w 176"/>
                  <a:gd name="T25" fmla="*/ 0 h 165"/>
                  <a:gd name="T26" fmla="*/ 0 w 176"/>
                  <a:gd name="T27" fmla="*/ 0 h 16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6" h="165">
                    <a:moveTo>
                      <a:pt x="176" y="5"/>
                    </a:moveTo>
                    <a:lnTo>
                      <a:pt x="123" y="54"/>
                    </a:lnTo>
                    <a:lnTo>
                      <a:pt x="120" y="54"/>
                    </a:lnTo>
                    <a:lnTo>
                      <a:pt x="118" y="54"/>
                    </a:lnTo>
                    <a:lnTo>
                      <a:pt x="176" y="0"/>
                    </a:lnTo>
                    <a:lnTo>
                      <a:pt x="176" y="3"/>
                    </a:lnTo>
                    <a:lnTo>
                      <a:pt x="176" y="5"/>
                    </a:lnTo>
                    <a:close/>
                    <a:moveTo>
                      <a:pt x="95" y="80"/>
                    </a:moveTo>
                    <a:lnTo>
                      <a:pt x="3" y="165"/>
                    </a:lnTo>
                    <a:lnTo>
                      <a:pt x="1" y="163"/>
                    </a:lnTo>
                    <a:lnTo>
                      <a:pt x="0" y="162"/>
                    </a:lnTo>
                    <a:lnTo>
                      <a:pt x="93" y="77"/>
                    </a:lnTo>
                    <a:lnTo>
                      <a:pt x="94" y="78"/>
                    </a:lnTo>
                    <a:lnTo>
                      <a:pt x="95" y="80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00" name="Freeform 2329"/>
              <p:cNvSpPr>
                <a:spLocks noEditPoints="1"/>
              </p:cNvSpPr>
              <p:nvPr/>
            </p:nvSpPr>
            <p:spPr bwMode="auto">
              <a:xfrm>
                <a:off x="266" y="533"/>
                <a:ext cx="59" cy="55"/>
              </a:xfrm>
              <a:custGeom>
                <a:avLst/>
                <a:gdLst>
                  <a:gd name="T0" fmla="*/ 0 w 177"/>
                  <a:gd name="T1" fmla="*/ 0 h 165"/>
                  <a:gd name="T2" fmla="*/ 0 w 177"/>
                  <a:gd name="T3" fmla="*/ 0 h 165"/>
                  <a:gd name="T4" fmla="*/ 0 w 177"/>
                  <a:gd name="T5" fmla="*/ 0 h 165"/>
                  <a:gd name="T6" fmla="*/ 0 w 177"/>
                  <a:gd name="T7" fmla="*/ 0 h 165"/>
                  <a:gd name="T8" fmla="*/ 0 w 177"/>
                  <a:gd name="T9" fmla="*/ 0 h 165"/>
                  <a:gd name="T10" fmla="*/ 0 w 177"/>
                  <a:gd name="T11" fmla="*/ 0 h 165"/>
                  <a:gd name="T12" fmla="*/ 0 w 177"/>
                  <a:gd name="T13" fmla="*/ 0 h 165"/>
                  <a:gd name="T14" fmla="*/ 0 w 177"/>
                  <a:gd name="T15" fmla="*/ 0 h 165"/>
                  <a:gd name="T16" fmla="*/ 0 w 177"/>
                  <a:gd name="T17" fmla="*/ 0 h 165"/>
                  <a:gd name="T18" fmla="*/ 0 w 177"/>
                  <a:gd name="T19" fmla="*/ 0 h 165"/>
                  <a:gd name="T20" fmla="*/ 0 w 177"/>
                  <a:gd name="T21" fmla="*/ 0 h 165"/>
                  <a:gd name="T22" fmla="*/ 0 w 177"/>
                  <a:gd name="T23" fmla="*/ 0 h 165"/>
                  <a:gd name="T24" fmla="*/ 0 w 177"/>
                  <a:gd name="T25" fmla="*/ 0 h 165"/>
                  <a:gd name="T26" fmla="*/ 0 w 177"/>
                  <a:gd name="T27" fmla="*/ 0 h 16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7" h="165">
                    <a:moveTo>
                      <a:pt x="177" y="5"/>
                    </a:moveTo>
                    <a:lnTo>
                      <a:pt x="121" y="56"/>
                    </a:lnTo>
                    <a:lnTo>
                      <a:pt x="119" y="56"/>
                    </a:lnTo>
                    <a:lnTo>
                      <a:pt x="117" y="56"/>
                    </a:lnTo>
                    <a:lnTo>
                      <a:pt x="177" y="0"/>
                    </a:lnTo>
                    <a:lnTo>
                      <a:pt x="177" y="2"/>
                    </a:lnTo>
                    <a:lnTo>
                      <a:pt x="177" y="5"/>
                    </a:lnTo>
                    <a:close/>
                    <a:moveTo>
                      <a:pt x="95" y="80"/>
                    </a:moveTo>
                    <a:lnTo>
                      <a:pt x="2" y="165"/>
                    </a:lnTo>
                    <a:lnTo>
                      <a:pt x="1" y="164"/>
                    </a:lnTo>
                    <a:lnTo>
                      <a:pt x="0" y="163"/>
                    </a:lnTo>
                    <a:lnTo>
                      <a:pt x="93" y="77"/>
                    </a:lnTo>
                    <a:lnTo>
                      <a:pt x="94" y="79"/>
                    </a:lnTo>
                    <a:lnTo>
                      <a:pt x="95" y="80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01" name="Freeform 2330"/>
              <p:cNvSpPr>
                <a:spLocks noEditPoints="1"/>
              </p:cNvSpPr>
              <p:nvPr/>
            </p:nvSpPr>
            <p:spPr bwMode="auto">
              <a:xfrm>
                <a:off x="266" y="533"/>
                <a:ext cx="59" cy="55"/>
              </a:xfrm>
              <a:custGeom>
                <a:avLst/>
                <a:gdLst>
                  <a:gd name="T0" fmla="*/ 0 w 178"/>
                  <a:gd name="T1" fmla="*/ 0 h 166"/>
                  <a:gd name="T2" fmla="*/ 0 w 178"/>
                  <a:gd name="T3" fmla="*/ 0 h 166"/>
                  <a:gd name="T4" fmla="*/ 0 w 178"/>
                  <a:gd name="T5" fmla="*/ 0 h 166"/>
                  <a:gd name="T6" fmla="*/ 0 w 178"/>
                  <a:gd name="T7" fmla="*/ 0 h 166"/>
                  <a:gd name="T8" fmla="*/ 0 w 178"/>
                  <a:gd name="T9" fmla="*/ 0 h 166"/>
                  <a:gd name="T10" fmla="*/ 0 w 178"/>
                  <a:gd name="T11" fmla="*/ 0 h 166"/>
                  <a:gd name="T12" fmla="*/ 0 w 178"/>
                  <a:gd name="T13" fmla="*/ 0 h 166"/>
                  <a:gd name="T14" fmla="*/ 0 w 178"/>
                  <a:gd name="T15" fmla="*/ 0 h 166"/>
                  <a:gd name="T16" fmla="*/ 0 w 178"/>
                  <a:gd name="T17" fmla="*/ 0 h 166"/>
                  <a:gd name="T18" fmla="*/ 0 w 178"/>
                  <a:gd name="T19" fmla="*/ 0 h 166"/>
                  <a:gd name="T20" fmla="*/ 0 w 178"/>
                  <a:gd name="T21" fmla="*/ 0 h 166"/>
                  <a:gd name="T22" fmla="*/ 0 w 178"/>
                  <a:gd name="T23" fmla="*/ 0 h 166"/>
                  <a:gd name="T24" fmla="*/ 0 w 178"/>
                  <a:gd name="T25" fmla="*/ 0 h 166"/>
                  <a:gd name="T26" fmla="*/ 0 w 178"/>
                  <a:gd name="T27" fmla="*/ 0 h 16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8" h="166">
                    <a:moveTo>
                      <a:pt x="178" y="4"/>
                    </a:moveTo>
                    <a:lnTo>
                      <a:pt x="120" y="58"/>
                    </a:lnTo>
                    <a:lnTo>
                      <a:pt x="118" y="58"/>
                    </a:lnTo>
                    <a:lnTo>
                      <a:pt x="114" y="58"/>
                    </a:lnTo>
                    <a:lnTo>
                      <a:pt x="178" y="0"/>
                    </a:lnTo>
                    <a:lnTo>
                      <a:pt x="178" y="2"/>
                    </a:lnTo>
                    <a:lnTo>
                      <a:pt x="178" y="4"/>
                    </a:lnTo>
                    <a:close/>
                    <a:moveTo>
                      <a:pt x="95" y="81"/>
                    </a:moveTo>
                    <a:lnTo>
                      <a:pt x="2" y="166"/>
                    </a:lnTo>
                    <a:lnTo>
                      <a:pt x="1" y="165"/>
                    </a:lnTo>
                    <a:lnTo>
                      <a:pt x="0" y="163"/>
                    </a:lnTo>
                    <a:lnTo>
                      <a:pt x="92" y="78"/>
                    </a:lnTo>
                    <a:lnTo>
                      <a:pt x="94" y="79"/>
                    </a:lnTo>
                    <a:lnTo>
                      <a:pt x="95" y="81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02" name="Freeform 2331"/>
              <p:cNvSpPr>
                <a:spLocks noEditPoints="1"/>
              </p:cNvSpPr>
              <p:nvPr/>
            </p:nvSpPr>
            <p:spPr bwMode="auto">
              <a:xfrm>
                <a:off x="266" y="532"/>
                <a:ext cx="59" cy="56"/>
              </a:xfrm>
              <a:custGeom>
                <a:avLst/>
                <a:gdLst>
                  <a:gd name="T0" fmla="*/ 0 w 178"/>
                  <a:gd name="T1" fmla="*/ 0 h 168"/>
                  <a:gd name="T2" fmla="*/ 0 w 178"/>
                  <a:gd name="T3" fmla="*/ 0 h 168"/>
                  <a:gd name="T4" fmla="*/ 0 w 178"/>
                  <a:gd name="T5" fmla="*/ 0 h 168"/>
                  <a:gd name="T6" fmla="*/ 0 w 178"/>
                  <a:gd name="T7" fmla="*/ 0 h 168"/>
                  <a:gd name="T8" fmla="*/ 0 w 178"/>
                  <a:gd name="T9" fmla="*/ 0 h 168"/>
                  <a:gd name="T10" fmla="*/ 0 w 178"/>
                  <a:gd name="T11" fmla="*/ 0 h 168"/>
                  <a:gd name="T12" fmla="*/ 0 w 178"/>
                  <a:gd name="T13" fmla="*/ 0 h 168"/>
                  <a:gd name="T14" fmla="*/ 0 w 178"/>
                  <a:gd name="T15" fmla="*/ 0 h 168"/>
                  <a:gd name="T16" fmla="*/ 0 w 178"/>
                  <a:gd name="T17" fmla="*/ 0 h 168"/>
                  <a:gd name="T18" fmla="*/ 0 w 178"/>
                  <a:gd name="T19" fmla="*/ 0 h 168"/>
                  <a:gd name="T20" fmla="*/ 0 w 178"/>
                  <a:gd name="T21" fmla="*/ 0 h 168"/>
                  <a:gd name="T22" fmla="*/ 0 w 178"/>
                  <a:gd name="T23" fmla="*/ 0 h 168"/>
                  <a:gd name="T24" fmla="*/ 0 w 178"/>
                  <a:gd name="T25" fmla="*/ 0 h 168"/>
                  <a:gd name="T26" fmla="*/ 0 w 178"/>
                  <a:gd name="T27" fmla="*/ 0 h 1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8" h="168">
                    <a:moveTo>
                      <a:pt x="178" y="5"/>
                    </a:moveTo>
                    <a:lnTo>
                      <a:pt x="118" y="61"/>
                    </a:lnTo>
                    <a:lnTo>
                      <a:pt x="116" y="61"/>
                    </a:lnTo>
                    <a:lnTo>
                      <a:pt x="112" y="61"/>
                    </a:lnTo>
                    <a:lnTo>
                      <a:pt x="178" y="0"/>
                    </a:lnTo>
                    <a:lnTo>
                      <a:pt x="178" y="3"/>
                    </a:lnTo>
                    <a:lnTo>
                      <a:pt x="178" y="5"/>
                    </a:lnTo>
                    <a:close/>
                    <a:moveTo>
                      <a:pt x="94" y="82"/>
                    </a:moveTo>
                    <a:lnTo>
                      <a:pt x="1" y="168"/>
                    </a:lnTo>
                    <a:lnTo>
                      <a:pt x="0" y="166"/>
                    </a:lnTo>
                    <a:lnTo>
                      <a:pt x="0" y="165"/>
                    </a:lnTo>
                    <a:lnTo>
                      <a:pt x="91" y="80"/>
                    </a:lnTo>
                    <a:lnTo>
                      <a:pt x="92" y="81"/>
                    </a:lnTo>
                    <a:lnTo>
                      <a:pt x="94" y="82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03" name="Freeform 2332"/>
              <p:cNvSpPr>
                <a:spLocks noEditPoints="1"/>
              </p:cNvSpPr>
              <p:nvPr/>
            </p:nvSpPr>
            <p:spPr bwMode="auto">
              <a:xfrm>
                <a:off x="266" y="531"/>
                <a:ext cx="59" cy="56"/>
              </a:xfrm>
              <a:custGeom>
                <a:avLst/>
                <a:gdLst>
                  <a:gd name="T0" fmla="*/ 0 w 179"/>
                  <a:gd name="T1" fmla="*/ 0 h 168"/>
                  <a:gd name="T2" fmla="*/ 0 w 179"/>
                  <a:gd name="T3" fmla="*/ 0 h 168"/>
                  <a:gd name="T4" fmla="*/ 0 w 179"/>
                  <a:gd name="T5" fmla="*/ 0 h 168"/>
                  <a:gd name="T6" fmla="*/ 0 w 179"/>
                  <a:gd name="T7" fmla="*/ 0 h 168"/>
                  <a:gd name="T8" fmla="*/ 0 w 179"/>
                  <a:gd name="T9" fmla="*/ 0 h 168"/>
                  <a:gd name="T10" fmla="*/ 0 w 179"/>
                  <a:gd name="T11" fmla="*/ 0 h 168"/>
                  <a:gd name="T12" fmla="*/ 0 w 179"/>
                  <a:gd name="T13" fmla="*/ 0 h 168"/>
                  <a:gd name="T14" fmla="*/ 0 w 179"/>
                  <a:gd name="T15" fmla="*/ 0 h 168"/>
                  <a:gd name="T16" fmla="*/ 0 w 179"/>
                  <a:gd name="T17" fmla="*/ 0 h 168"/>
                  <a:gd name="T18" fmla="*/ 0 w 179"/>
                  <a:gd name="T19" fmla="*/ 0 h 168"/>
                  <a:gd name="T20" fmla="*/ 0 w 179"/>
                  <a:gd name="T21" fmla="*/ 0 h 168"/>
                  <a:gd name="T22" fmla="*/ 0 w 179"/>
                  <a:gd name="T23" fmla="*/ 0 h 168"/>
                  <a:gd name="T24" fmla="*/ 0 w 179"/>
                  <a:gd name="T25" fmla="*/ 0 h 168"/>
                  <a:gd name="T26" fmla="*/ 0 w 179"/>
                  <a:gd name="T27" fmla="*/ 0 h 1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9" h="168">
                    <a:moveTo>
                      <a:pt x="179" y="5"/>
                    </a:moveTo>
                    <a:lnTo>
                      <a:pt x="115" y="63"/>
                    </a:lnTo>
                    <a:lnTo>
                      <a:pt x="113" y="63"/>
                    </a:lnTo>
                    <a:lnTo>
                      <a:pt x="111" y="63"/>
                    </a:lnTo>
                    <a:lnTo>
                      <a:pt x="178" y="0"/>
                    </a:lnTo>
                    <a:lnTo>
                      <a:pt x="179" y="2"/>
                    </a:lnTo>
                    <a:lnTo>
                      <a:pt x="179" y="5"/>
                    </a:lnTo>
                    <a:close/>
                    <a:moveTo>
                      <a:pt x="93" y="83"/>
                    </a:moveTo>
                    <a:lnTo>
                      <a:pt x="1" y="168"/>
                    </a:lnTo>
                    <a:lnTo>
                      <a:pt x="1" y="167"/>
                    </a:lnTo>
                    <a:lnTo>
                      <a:pt x="0" y="165"/>
                    </a:lnTo>
                    <a:lnTo>
                      <a:pt x="90" y="81"/>
                    </a:lnTo>
                    <a:lnTo>
                      <a:pt x="92" y="82"/>
                    </a:lnTo>
                    <a:lnTo>
                      <a:pt x="93" y="83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04" name="Freeform 2333"/>
              <p:cNvSpPr>
                <a:spLocks noEditPoints="1"/>
              </p:cNvSpPr>
              <p:nvPr/>
            </p:nvSpPr>
            <p:spPr bwMode="auto">
              <a:xfrm>
                <a:off x="265" y="531"/>
                <a:ext cx="60" cy="56"/>
              </a:xfrm>
              <a:custGeom>
                <a:avLst/>
                <a:gdLst>
                  <a:gd name="T0" fmla="*/ 0 w 180"/>
                  <a:gd name="T1" fmla="*/ 0 h 168"/>
                  <a:gd name="T2" fmla="*/ 0 w 180"/>
                  <a:gd name="T3" fmla="*/ 0 h 168"/>
                  <a:gd name="T4" fmla="*/ 0 w 180"/>
                  <a:gd name="T5" fmla="*/ 0 h 168"/>
                  <a:gd name="T6" fmla="*/ 0 w 180"/>
                  <a:gd name="T7" fmla="*/ 0 h 168"/>
                  <a:gd name="T8" fmla="*/ 0 w 180"/>
                  <a:gd name="T9" fmla="*/ 0 h 168"/>
                  <a:gd name="T10" fmla="*/ 0 w 180"/>
                  <a:gd name="T11" fmla="*/ 0 h 168"/>
                  <a:gd name="T12" fmla="*/ 0 w 180"/>
                  <a:gd name="T13" fmla="*/ 0 h 168"/>
                  <a:gd name="T14" fmla="*/ 0 w 180"/>
                  <a:gd name="T15" fmla="*/ 0 h 168"/>
                  <a:gd name="T16" fmla="*/ 0 w 180"/>
                  <a:gd name="T17" fmla="*/ 0 h 168"/>
                  <a:gd name="T18" fmla="*/ 0 w 180"/>
                  <a:gd name="T19" fmla="*/ 0 h 168"/>
                  <a:gd name="T20" fmla="*/ 0 w 180"/>
                  <a:gd name="T21" fmla="*/ 0 h 168"/>
                  <a:gd name="T22" fmla="*/ 0 w 180"/>
                  <a:gd name="T23" fmla="*/ 0 h 168"/>
                  <a:gd name="T24" fmla="*/ 0 w 180"/>
                  <a:gd name="T25" fmla="*/ 0 h 168"/>
                  <a:gd name="T26" fmla="*/ 0 w 180"/>
                  <a:gd name="T27" fmla="*/ 0 h 1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0" h="168">
                    <a:moveTo>
                      <a:pt x="180" y="3"/>
                    </a:moveTo>
                    <a:lnTo>
                      <a:pt x="114" y="64"/>
                    </a:lnTo>
                    <a:lnTo>
                      <a:pt x="112" y="64"/>
                    </a:lnTo>
                    <a:lnTo>
                      <a:pt x="109" y="64"/>
                    </a:lnTo>
                    <a:lnTo>
                      <a:pt x="179" y="0"/>
                    </a:lnTo>
                    <a:lnTo>
                      <a:pt x="179" y="1"/>
                    </a:lnTo>
                    <a:lnTo>
                      <a:pt x="180" y="3"/>
                    </a:lnTo>
                    <a:close/>
                    <a:moveTo>
                      <a:pt x="93" y="83"/>
                    </a:moveTo>
                    <a:lnTo>
                      <a:pt x="2" y="168"/>
                    </a:lnTo>
                    <a:lnTo>
                      <a:pt x="1" y="166"/>
                    </a:lnTo>
                    <a:lnTo>
                      <a:pt x="0" y="164"/>
                    </a:lnTo>
                    <a:lnTo>
                      <a:pt x="90" y="82"/>
                    </a:lnTo>
                    <a:lnTo>
                      <a:pt x="91" y="82"/>
                    </a:lnTo>
                    <a:lnTo>
                      <a:pt x="93" y="83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05" name="Freeform 2334"/>
              <p:cNvSpPr>
                <a:spLocks noEditPoints="1"/>
              </p:cNvSpPr>
              <p:nvPr/>
            </p:nvSpPr>
            <p:spPr bwMode="auto">
              <a:xfrm>
                <a:off x="265" y="530"/>
                <a:ext cx="60" cy="56"/>
              </a:xfrm>
              <a:custGeom>
                <a:avLst/>
                <a:gdLst>
                  <a:gd name="T0" fmla="*/ 0 w 179"/>
                  <a:gd name="T1" fmla="*/ 0 h 168"/>
                  <a:gd name="T2" fmla="*/ 0 w 179"/>
                  <a:gd name="T3" fmla="*/ 0 h 168"/>
                  <a:gd name="T4" fmla="*/ 0 w 179"/>
                  <a:gd name="T5" fmla="*/ 0 h 168"/>
                  <a:gd name="T6" fmla="*/ 0 w 179"/>
                  <a:gd name="T7" fmla="*/ 0 h 168"/>
                  <a:gd name="T8" fmla="*/ 0 w 179"/>
                  <a:gd name="T9" fmla="*/ 0 h 168"/>
                  <a:gd name="T10" fmla="*/ 0 w 179"/>
                  <a:gd name="T11" fmla="*/ 0 h 168"/>
                  <a:gd name="T12" fmla="*/ 0 w 179"/>
                  <a:gd name="T13" fmla="*/ 0 h 168"/>
                  <a:gd name="T14" fmla="*/ 0 w 179"/>
                  <a:gd name="T15" fmla="*/ 0 h 168"/>
                  <a:gd name="T16" fmla="*/ 0 w 179"/>
                  <a:gd name="T17" fmla="*/ 0 h 168"/>
                  <a:gd name="T18" fmla="*/ 0 w 179"/>
                  <a:gd name="T19" fmla="*/ 0 h 168"/>
                  <a:gd name="T20" fmla="*/ 0 w 179"/>
                  <a:gd name="T21" fmla="*/ 0 h 168"/>
                  <a:gd name="T22" fmla="*/ 0 w 179"/>
                  <a:gd name="T23" fmla="*/ 0 h 168"/>
                  <a:gd name="T24" fmla="*/ 0 w 179"/>
                  <a:gd name="T25" fmla="*/ 0 h 168"/>
                  <a:gd name="T26" fmla="*/ 0 w 179"/>
                  <a:gd name="T27" fmla="*/ 0 h 1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9" h="168">
                    <a:moveTo>
                      <a:pt x="179" y="3"/>
                    </a:moveTo>
                    <a:lnTo>
                      <a:pt x="112" y="66"/>
                    </a:lnTo>
                    <a:lnTo>
                      <a:pt x="109" y="66"/>
                    </a:lnTo>
                    <a:lnTo>
                      <a:pt x="106" y="66"/>
                    </a:lnTo>
                    <a:lnTo>
                      <a:pt x="179" y="0"/>
                    </a:lnTo>
                    <a:lnTo>
                      <a:pt x="179" y="2"/>
                    </a:lnTo>
                    <a:lnTo>
                      <a:pt x="179" y="3"/>
                    </a:lnTo>
                    <a:close/>
                    <a:moveTo>
                      <a:pt x="91" y="84"/>
                    </a:moveTo>
                    <a:lnTo>
                      <a:pt x="1" y="168"/>
                    </a:lnTo>
                    <a:lnTo>
                      <a:pt x="0" y="166"/>
                    </a:lnTo>
                    <a:lnTo>
                      <a:pt x="0" y="164"/>
                    </a:lnTo>
                    <a:lnTo>
                      <a:pt x="87" y="83"/>
                    </a:lnTo>
                    <a:lnTo>
                      <a:pt x="90" y="84"/>
                    </a:lnTo>
                    <a:lnTo>
                      <a:pt x="91" y="84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06" name="Freeform 2335"/>
              <p:cNvSpPr>
                <a:spLocks noEditPoints="1"/>
              </p:cNvSpPr>
              <p:nvPr/>
            </p:nvSpPr>
            <p:spPr bwMode="auto">
              <a:xfrm>
                <a:off x="265" y="529"/>
                <a:ext cx="60" cy="56"/>
              </a:xfrm>
              <a:custGeom>
                <a:avLst/>
                <a:gdLst>
                  <a:gd name="T0" fmla="*/ 0 w 179"/>
                  <a:gd name="T1" fmla="*/ 0 h 169"/>
                  <a:gd name="T2" fmla="*/ 0 w 179"/>
                  <a:gd name="T3" fmla="*/ 0 h 169"/>
                  <a:gd name="T4" fmla="*/ 0 w 179"/>
                  <a:gd name="T5" fmla="*/ 0 h 169"/>
                  <a:gd name="T6" fmla="*/ 0 w 179"/>
                  <a:gd name="T7" fmla="*/ 0 h 169"/>
                  <a:gd name="T8" fmla="*/ 0 w 179"/>
                  <a:gd name="T9" fmla="*/ 0 h 169"/>
                  <a:gd name="T10" fmla="*/ 0 w 179"/>
                  <a:gd name="T11" fmla="*/ 0 h 169"/>
                  <a:gd name="T12" fmla="*/ 0 w 179"/>
                  <a:gd name="T13" fmla="*/ 0 h 169"/>
                  <a:gd name="T14" fmla="*/ 0 w 179"/>
                  <a:gd name="T15" fmla="*/ 0 h 169"/>
                  <a:gd name="T16" fmla="*/ 0 w 179"/>
                  <a:gd name="T17" fmla="*/ 0 h 169"/>
                  <a:gd name="T18" fmla="*/ 0 w 179"/>
                  <a:gd name="T19" fmla="*/ 0 h 169"/>
                  <a:gd name="T20" fmla="*/ 0 w 179"/>
                  <a:gd name="T21" fmla="*/ 0 h 169"/>
                  <a:gd name="T22" fmla="*/ 0 w 179"/>
                  <a:gd name="T23" fmla="*/ 0 h 169"/>
                  <a:gd name="T24" fmla="*/ 0 w 179"/>
                  <a:gd name="T25" fmla="*/ 0 h 169"/>
                  <a:gd name="T26" fmla="*/ 0 w 179"/>
                  <a:gd name="T27" fmla="*/ 0 h 16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9" h="169">
                    <a:moveTo>
                      <a:pt x="179" y="5"/>
                    </a:moveTo>
                    <a:lnTo>
                      <a:pt x="109" y="69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78" y="0"/>
                    </a:lnTo>
                    <a:lnTo>
                      <a:pt x="179" y="3"/>
                    </a:lnTo>
                    <a:lnTo>
                      <a:pt x="179" y="5"/>
                    </a:lnTo>
                    <a:close/>
                    <a:moveTo>
                      <a:pt x="90" y="87"/>
                    </a:moveTo>
                    <a:lnTo>
                      <a:pt x="0" y="169"/>
                    </a:lnTo>
                    <a:lnTo>
                      <a:pt x="0" y="167"/>
                    </a:lnTo>
                    <a:lnTo>
                      <a:pt x="0" y="166"/>
                    </a:lnTo>
                    <a:lnTo>
                      <a:pt x="85" y="86"/>
                    </a:lnTo>
                    <a:lnTo>
                      <a:pt x="87" y="86"/>
                    </a:lnTo>
                    <a:lnTo>
                      <a:pt x="90" y="87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07" name="Freeform 2336"/>
              <p:cNvSpPr>
                <a:spLocks noEditPoints="1"/>
              </p:cNvSpPr>
              <p:nvPr/>
            </p:nvSpPr>
            <p:spPr bwMode="auto">
              <a:xfrm>
                <a:off x="265" y="528"/>
                <a:ext cx="60" cy="57"/>
              </a:xfrm>
              <a:custGeom>
                <a:avLst/>
                <a:gdLst>
                  <a:gd name="T0" fmla="*/ 0 w 181"/>
                  <a:gd name="T1" fmla="*/ 0 h 169"/>
                  <a:gd name="T2" fmla="*/ 0 w 181"/>
                  <a:gd name="T3" fmla="*/ 0 h 169"/>
                  <a:gd name="T4" fmla="*/ 0 w 181"/>
                  <a:gd name="T5" fmla="*/ 0 h 169"/>
                  <a:gd name="T6" fmla="*/ 0 w 181"/>
                  <a:gd name="T7" fmla="*/ 0 h 169"/>
                  <a:gd name="T8" fmla="*/ 0 w 181"/>
                  <a:gd name="T9" fmla="*/ 0 h 169"/>
                  <a:gd name="T10" fmla="*/ 0 w 181"/>
                  <a:gd name="T11" fmla="*/ 0 h 169"/>
                  <a:gd name="T12" fmla="*/ 0 w 181"/>
                  <a:gd name="T13" fmla="*/ 0 h 169"/>
                  <a:gd name="T14" fmla="*/ 0 w 181"/>
                  <a:gd name="T15" fmla="*/ 0 h 169"/>
                  <a:gd name="T16" fmla="*/ 0 w 181"/>
                  <a:gd name="T17" fmla="*/ 0 h 169"/>
                  <a:gd name="T18" fmla="*/ 0 w 181"/>
                  <a:gd name="T19" fmla="*/ 0 h 169"/>
                  <a:gd name="T20" fmla="*/ 0 w 181"/>
                  <a:gd name="T21" fmla="*/ 0 h 169"/>
                  <a:gd name="T22" fmla="*/ 0 w 181"/>
                  <a:gd name="T23" fmla="*/ 0 h 169"/>
                  <a:gd name="T24" fmla="*/ 0 w 181"/>
                  <a:gd name="T25" fmla="*/ 0 h 169"/>
                  <a:gd name="T26" fmla="*/ 0 w 181"/>
                  <a:gd name="T27" fmla="*/ 0 h 169"/>
                  <a:gd name="T28" fmla="*/ 0 w 181"/>
                  <a:gd name="T29" fmla="*/ 0 h 169"/>
                  <a:gd name="T30" fmla="*/ 0 w 181"/>
                  <a:gd name="T31" fmla="*/ 0 h 169"/>
                  <a:gd name="T32" fmla="*/ 0 w 181"/>
                  <a:gd name="T33" fmla="*/ 0 h 169"/>
                  <a:gd name="T34" fmla="*/ 0 w 181"/>
                  <a:gd name="T35" fmla="*/ 0 h 169"/>
                  <a:gd name="T36" fmla="*/ 0 w 181"/>
                  <a:gd name="T37" fmla="*/ 0 h 16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81" h="169">
                    <a:moveTo>
                      <a:pt x="181" y="5"/>
                    </a:moveTo>
                    <a:lnTo>
                      <a:pt x="108" y="71"/>
                    </a:lnTo>
                    <a:lnTo>
                      <a:pt x="106" y="71"/>
                    </a:lnTo>
                    <a:lnTo>
                      <a:pt x="103" y="71"/>
                    </a:lnTo>
                    <a:lnTo>
                      <a:pt x="180" y="0"/>
                    </a:lnTo>
                    <a:lnTo>
                      <a:pt x="180" y="2"/>
                    </a:lnTo>
                    <a:lnTo>
                      <a:pt x="181" y="5"/>
                    </a:lnTo>
                    <a:close/>
                    <a:moveTo>
                      <a:pt x="89" y="88"/>
                    </a:moveTo>
                    <a:lnTo>
                      <a:pt x="2" y="169"/>
                    </a:lnTo>
                    <a:lnTo>
                      <a:pt x="2" y="168"/>
                    </a:lnTo>
                    <a:lnTo>
                      <a:pt x="0" y="165"/>
                    </a:lnTo>
                    <a:lnTo>
                      <a:pt x="72" y="99"/>
                    </a:lnTo>
                    <a:lnTo>
                      <a:pt x="73" y="99"/>
                    </a:lnTo>
                    <a:lnTo>
                      <a:pt x="74" y="99"/>
                    </a:lnTo>
                    <a:lnTo>
                      <a:pt x="74" y="98"/>
                    </a:lnTo>
                    <a:lnTo>
                      <a:pt x="85" y="88"/>
                    </a:lnTo>
                    <a:lnTo>
                      <a:pt x="87" y="88"/>
                    </a:lnTo>
                    <a:lnTo>
                      <a:pt x="89" y="88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08" name="Freeform 2337"/>
              <p:cNvSpPr>
                <a:spLocks noEditPoints="1"/>
              </p:cNvSpPr>
              <p:nvPr/>
            </p:nvSpPr>
            <p:spPr bwMode="auto">
              <a:xfrm>
                <a:off x="265" y="528"/>
                <a:ext cx="60" cy="56"/>
              </a:xfrm>
              <a:custGeom>
                <a:avLst/>
                <a:gdLst>
                  <a:gd name="T0" fmla="*/ 0 w 180"/>
                  <a:gd name="T1" fmla="*/ 0 h 169"/>
                  <a:gd name="T2" fmla="*/ 0 w 180"/>
                  <a:gd name="T3" fmla="*/ 0 h 169"/>
                  <a:gd name="T4" fmla="*/ 0 w 180"/>
                  <a:gd name="T5" fmla="*/ 0 h 169"/>
                  <a:gd name="T6" fmla="*/ 0 w 180"/>
                  <a:gd name="T7" fmla="*/ 0 h 169"/>
                  <a:gd name="T8" fmla="*/ 0 w 180"/>
                  <a:gd name="T9" fmla="*/ 0 h 169"/>
                  <a:gd name="T10" fmla="*/ 0 w 180"/>
                  <a:gd name="T11" fmla="*/ 0 h 169"/>
                  <a:gd name="T12" fmla="*/ 0 w 180"/>
                  <a:gd name="T13" fmla="*/ 0 h 169"/>
                  <a:gd name="T14" fmla="*/ 0 w 180"/>
                  <a:gd name="T15" fmla="*/ 0 h 169"/>
                  <a:gd name="T16" fmla="*/ 0 w 180"/>
                  <a:gd name="T17" fmla="*/ 0 h 169"/>
                  <a:gd name="T18" fmla="*/ 0 w 180"/>
                  <a:gd name="T19" fmla="*/ 0 h 169"/>
                  <a:gd name="T20" fmla="*/ 0 w 180"/>
                  <a:gd name="T21" fmla="*/ 0 h 169"/>
                  <a:gd name="T22" fmla="*/ 0 w 180"/>
                  <a:gd name="T23" fmla="*/ 0 h 169"/>
                  <a:gd name="T24" fmla="*/ 0 w 180"/>
                  <a:gd name="T25" fmla="*/ 0 h 169"/>
                  <a:gd name="T26" fmla="*/ 0 w 180"/>
                  <a:gd name="T27" fmla="*/ 0 h 169"/>
                  <a:gd name="T28" fmla="*/ 0 w 180"/>
                  <a:gd name="T29" fmla="*/ 0 h 169"/>
                  <a:gd name="T30" fmla="*/ 0 w 180"/>
                  <a:gd name="T31" fmla="*/ 0 h 169"/>
                  <a:gd name="T32" fmla="*/ 0 w 180"/>
                  <a:gd name="T33" fmla="*/ 0 h 169"/>
                  <a:gd name="T34" fmla="*/ 0 w 180"/>
                  <a:gd name="T35" fmla="*/ 0 h 169"/>
                  <a:gd name="T36" fmla="*/ 0 w 180"/>
                  <a:gd name="T37" fmla="*/ 0 h 169"/>
                  <a:gd name="T38" fmla="*/ 0 w 180"/>
                  <a:gd name="T39" fmla="*/ 0 h 169"/>
                  <a:gd name="T40" fmla="*/ 0 w 180"/>
                  <a:gd name="T41" fmla="*/ 0 h 16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80" h="169">
                    <a:moveTo>
                      <a:pt x="180" y="3"/>
                    </a:moveTo>
                    <a:lnTo>
                      <a:pt x="106" y="72"/>
                    </a:lnTo>
                    <a:lnTo>
                      <a:pt x="103" y="72"/>
                    </a:lnTo>
                    <a:lnTo>
                      <a:pt x="101" y="72"/>
                    </a:lnTo>
                    <a:lnTo>
                      <a:pt x="179" y="0"/>
                    </a:lnTo>
                    <a:lnTo>
                      <a:pt x="180" y="1"/>
                    </a:lnTo>
                    <a:lnTo>
                      <a:pt x="180" y="3"/>
                    </a:lnTo>
                    <a:close/>
                    <a:moveTo>
                      <a:pt x="87" y="89"/>
                    </a:moveTo>
                    <a:lnTo>
                      <a:pt x="2" y="169"/>
                    </a:lnTo>
                    <a:lnTo>
                      <a:pt x="2" y="166"/>
                    </a:lnTo>
                    <a:lnTo>
                      <a:pt x="0" y="165"/>
                    </a:lnTo>
                    <a:lnTo>
                      <a:pt x="2" y="164"/>
                    </a:lnTo>
                    <a:lnTo>
                      <a:pt x="2" y="163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4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81" y="90"/>
                    </a:lnTo>
                    <a:lnTo>
                      <a:pt x="85" y="89"/>
                    </a:lnTo>
                    <a:lnTo>
                      <a:pt x="87" y="89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09" name="Freeform 2338"/>
              <p:cNvSpPr>
                <a:spLocks noEditPoints="1"/>
              </p:cNvSpPr>
              <p:nvPr/>
            </p:nvSpPr>
            <p:spPr bwMode="auto">
              <a:xfrm>
                <a:off x="265" y="527"/>
                <a:ext cx="60" cy="56"/>
              </a:xfrm>
              <a:custGeom>
                <a:avLst/>
                <a:gdLst>
                  <a:gd name="T0" fmla="*/ 0 w 180"/>
                  <a:gd name="T1" fmla="*/ 0 h 169"/>
                  <a:gd name="T2" fmla="*/ 0 w 180"/>
                  <a:gd name="T3" fmla="*/ 0 h 169"/>
                  <a:gd name="T4" fmla="*/ 0 w 180"/>
                  <a:gd name="T5" fmla="*/ 0 h 169"/>
                  <a:gd name="T6" fmla="*/ 0 w 180"/>
                  <a:gd name="T7" fmla="*/ 0 h 169"/>
                  <a:gd name="T8" fmla="*/ 0 w 180"/>
                  <a:gd name="T9" fmla="*/ 0 h 169"/>
                  <a:gd name="T10" fmla="*/ 0 w 180"/>
                  <a:gd name="T11" fmla="*/ 0 h 169"/>
                  <a:gd name="T12" fmla="*/ 0 w 180"/>
                  <a:gd name="T13" fmla="*/ 0 h 169"/>
                  <a:gd name="T14" fmla="*/ 0 w 180"/>
                  <a:gd name="T15" fmla="*/ 0 h 169"/>
                  <a:gd name="T16" fmla="*/ 0 w 180"/>
                  <a:gd name="T17" fmla="*/ 0 h 169"/>
                  <a:gd name="T18" fmla="*/ 0 w 180"/>
                  <a:gd name="T19" fmla="*/ 0 h 169"/>
                  <a:gd name="T20" fmla="*/ 0 w 180"/>
                  <a:gd name="T21" fmla="*/ 0 h 169"/>
                  <a:gd name="T22" fmla="*/ 0 w 180"/>
                  <a:gd name="T23" fmla="*/ 0 h 169"/>
                  <a:gd name="T24" fmla="*/ 0 w 180"/>
                  <a:gd name="T25" fmla="*/ 0 h 169"/>
                  <a:gd name="T26" fmla="*/ 0 w 180"/>
                  <a:gd name="T27" fmla="*/ 0 h 169"/>
                  <a:gd name="T28" fmla="*/ 0 w 180"/>
                  <a:gd name="T29" fmla="*/ 0 h 169"/>
                  <a:gd name="T30" fmla="*/ 0 w 180"/>
                  <a:gd name="T31" fmla="*/ 0 h 169"/>
                  <a:gd name="T32" fmla="*/ 0 w 180"/>
                  <a:gd name="T33" fmla="*/ 0 h 169"/>
                  <a:gd name="T34" fmla="*/ 0 w 180"/>
                  <a:gd name="T35" fmla="*/ 0 h 169"/>
                  <a:gd name="T36" fmla="*/ 0 w 180"/>
                  <a:gd name="T37" fmla="*/ 0 h 169"/>
                  <a:gd name="T38" fmla="*/ 0 w 180"/>
                  <a:gd name="T39" fmla="*/ 0 h 169"/>
                  <a:gd name="T40" fmla="*/ 0 w 180"/>
                  <a:gd name="T41" fmla="*/ 0 h 169"/>
                  <a:gd name="T42" fmla="*/ 0 w 180"/>
                  <a:gd name="T43" fmla="*/ 0 h 16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80" h="169">
                    <a:moveTo>
                      <a:pt x="180" y="4"/>
                    </a:moveTo>
                    <a:lnTo>
                      <a:pt x="103" y="75"/>
                    </a:lnTo>
                    <a:lnTo>
                      <a:pt x="101" y="75"/>
                    </a:lnTo>
                    <a:lnTo>
                      <a:pt x="99" y="75"/>
                    </a:lnTo>
                    <a:lnTo>
                      <a:pt x="179" y="0"/>
                    </a:lnTo>
                    <a:lnTo>
                      <a:pt x="179" y="3"/>
                    </a:lnTo>
                    <a:lnTo>
                      <a:pt x="180" y="4"/>
                    </a:lnTo>
                    <a:close/>
                    <a:moveTo>
                      <a:pt x="85" y="92"/>
                    </a:moveTo>
                    <a:lnTo>
                      <a:pt x="74" y="102"/>
                    </a:lnTo>
                    <a:lnTo>
                      <a:pt x="74" y="99"/>
                    </a:lnTo>
                    <a:lnTo>
                      <a:pt x="78" y="95"/>
                    </a:lnTo>
                    <a:lnTo>
                      <a:pt x="81" y="93"/>
                    </a:lnTo>
                    <a:lnTo>
                      <a:pt x="85" y="92"/>
                    </a:lnTo>
                    <a:close/>
                    <a:moveTo>
                      <a:pt x="72" y="103"/>
                    </a:moveTo>
                    <a:lnTo>
                      <a:pt x="0" y="169"/>
                    </a:lnTo>
                    <a:lnTo>
                      <a:pt x="0" y="168"/>
                    </a:lnTo>
                    <a:lnTo>
                      <a:pt x="2" y="165"/>
                    </a:lnTo>
                    <a:lnTo>
                      <a:pt x="3" y="162"/>
                    </a:lnTo>
                    <a:lnTo>
                      <a:pt x="67" y="102"/>
                    </a:lnTo>
                    <a:lnTo>
                      <a:pt x="71" y="103"/>
                    </a:lnTo>
                    <a:lnTo>
                      <a:pt x="72" y="103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0" name="Freeform 2339"/>
              <p:cNvSpPr>
                <a:spLocks noEditPoints="1"/>
              </p:cNvSpPr>
              <p:nvPr/>
            </p:nvSpPr>
            <p:spPr bwMode="auto">
              <a:xfrm>
                <a:off x="265" y="527"/>
                <a:ext cx="59" cy="55"/>
              </a:xfrm>
              <a:custGeom>
                <a:avLst/>
                <a:gdLst>
                  <a:gd name="T0" fmla="*/ 0 w 177"/>
                  <a:gd name="T1" fmla="*/ 0 h 167"/>
                  <a:gd name="T2" fmla="*/ 0 w 177"/>
                  <a:gd name="T3" fmla="*/ 0 h 167"/>
                  <a:gd name="T4" fmla="*/ 0 w 177"/>
                  <a:gd name="T5" fmla="*/ 0 h 167"/>
                  <a:gd name="T6" fmla="*/ 0 w 177"/>
                  <a:gd name="T7" fmla="*/ 0 h 167"/>
                  <a:gd name="T8" fmla="*/ 0 w 177"/>
                  <a:gd name="T9" fmla="*/ 0 h 167"/>
                  <a:gd name="T10" fmla="*/ 0 w 177"/>
                  <a:gd name="T11" fmla="*/ 0 h 167"/>
                  <a:gd name="T12" fmla="*/ 0 w 177"/>
                  <a:gd name="T13" fmla="*/ 0 h 167"/>
                  <a:gd name="T14" fmla="*/ 0 w 177"/>
                  <a:gd name="T15" fmla="*/ 0 h 167"/>
                  <a:gd name="T16" fmla="*/ 0 w 177"/>
                  <a:gd name="T17" fmla="*/ 0 h 167"/>
                  <a:gd name="T18" fmla="*/ 0 w 177"/>
                  <a:gd name="T19" fmla="*/ 0 h 167"/>
                  <a:gd name="T20" fmla="*/ 0 w 177"/>
                  <a:gd name="T21" fmla="*/ 0 h 167"/>
                  <a:gd name="T22" fmla="*/ 0 w 177"/>
                  <a:gd name="T23" fmla="*/ 0 h 167"/>
                  <a:gd name="T24" fmla="*/ 0 w 177"/>
                  <a:gd name="T25" fmla="*/ 0 h 167"/>
                  <a:gd name="T26" fmla="*/ 0 w 177"/>
                  <a:gd name="T27" fmla="*/ 0 h 167"/>
                  <a:gd name="T28" fmla="*/ 0 w 177"/>
                  <a:gd name="T29" fmla="*/ 0 h 167"/>
                  <a:gd name="T30" fmla="*/ 0 w 177"/>
                  <a:gd name="T31" fmla="*/ 0 h 167"/>
                  <a:gd name="T32" fmla="*/ 0 w 177"/>
                  <a:gd name="T33" fmla="*/ 0 h 167"/>
                  <a:gd name="T34" fmla="*/ 0 w 177"/>
                  <a:gd name="T35" fmla="*/ 0 h 167"/>
                  <a:gd name="T36" fmla="*/ 0 w 177"/>
                  <a:gd name="T37" fmla="*/ 0 h 167"/>
                  <a:gd name="T38" fmla="*/ 0 w 177"/>
                  <a:gd name="T39" fmla="*/ 0 h 167"/>
                  <a:gd name="T40" fmla="*/ 0 w 177"/>
                  <a:gd name="T41" fmla="*/ 0 h 167"/>
                  <a:gd name="T42" fmla="*/ 0 w 177"/>
                  <a:gd name="T43" fmla="*/ 0 h 16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77" h="167">
                    <a:moveTo>
                      <a:pt x="177" y="4"/>
                    </a:moveTo>
                    <a:lnTo>
                      <a:pt x="99" y="76"/>
                    </a:lnTo>
                    <a:lnTo>
                      <a:pt x="97" y="76"/>
                    </a:lnTo>
                    <a:lnTo>
                      <a:pt x="94" y="74"/>
                    </a:lnTo>
                    <a:lnTo>
                      <a:pt x="175" y="0"/>
                    </a:lnTo>
                    <a:lnTo>
                      <a:pt x="177" y="1"/>
                    </a:lnTo>
                    <a:lnTo>
                      <a:pt x="177" y="4"/>
                    </a:lnTo>
                    <a:close/>
                    <a:moveTo>
                      <a:pt x="79" y="94"/>
                    </a:moveTo>
                    <a:lnTo>
                      <a:pt x="72" y="100"/>
                    </a:lnTo>
                    <a:lnTo>
                      <a:pt x="74" y="99"/>
                    </a:lnTo>
                    <a:lnTo>
                      <a:pt x="76" y="96"/>
                    </a:lnTo>
                    <a:lnTo>
                      <a:pt x="77" y="95"/>
                    </a:lnTo>
                    <a:lnTo>
                      <a:pt x="79" y="94"/>
                    </a:lnTo>
                    <a:close/>
                    <a:moveTo>
                      <a:pt x="68" y="104"/>
                    </a:moveTo>
                    <a:lnTo>
                      <a:pt x="0" y="167"/>
                    </a:lnTo>
                    <a:lnTo>
                      <a:pt x="1" y="163"/>
                    </a:lnTo>
                    <a:lnTo>
                      <a:pt x="2" y="161"/>
                    </a:lnTo>
                    <a:lnTo>
                      <a:pt x="64" y="103"/>
                    </a:lnTo>
                    <a:lnTo>
                      <a:pt x="67" y="103"/>
                    </a:lnTo>
                    <a:lnTo>
                      <a:pt x="68" y="10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1" name="Freeform 2340"/>
              <p:cNvSpPr>
                <a:spLocks noEditPoints="1"/>
              </p:cNvSpPr>
              <p:nvPr/>
            </p:nvSpPr>
            <p:spPr bwMode="auto">
              <a:xfrm>
                <a:off x="266" y="526"/>
                <a:ext cx="58" cy="55"/>
              </a:xfrm>
              <a:custGeom>
                <a:avLst/>
                <a:gdLst>
                  <a:gd name="T0" fmla="*/ 0 w 176"/>
                  <a:gd name="T1" fmla="*/ 0 h 164"/>
                  <a:gd name="T2" fmla="*/ 0 w 176"/>
                  <a:gd name="T3" fmla="*/ 0 h 164"/>
                  <a:gd name="T4" fmla="*/ 0 w 176"/>
                  <a:gd name="T5" fmla="*/ 0 h 164"/>
                  <a:gd name="T6" fmla="*/ 0 w 176"/>
                  <a:gd name="T7" fmla="*/ 0 h 164"/>
                  <a:gd name="T8" fmla="*/ 0 w 176"/>
                  <a:gd name="T9" fmla="*/ 0 h 164"/>
                  <a:gd name="T10" fmla="*/ 0 w 176"/>
                  <a:gd name="T11" fmla="*/ 0 h 164"/>
                  <a:gd name="T12" fmla="*/ 0 w 176"/>
                  <a:gd name="T13" fmla="*/ 0 h 164"/>
                  <a:gd name="T14" fmla="*/ 0 w 176"/>
                  <a:gd name="T15" fmla="*/ 0 h 164"/>
                  <a:gd name="T16" fmla="*/ 0 w 176"/>
                  <a:gd name="T17" fmla="*/ 0 h 164"/>
                  <a:gd name="T18" fmla="*/ 0 w 176"/>
                  <a:gd name="T19" fmla="*/ 0 h 164"/>
                  <a:gd name="T20" fmla="*/ 0 w 176"/>
                  <a:gd name="T21" fmla="*/ 0 h 164"/>
                  <a:gd name="T22" fmla="*/ 0 w 176"/>
                  <a:gd name="T23" fmla="*/ 0 h 164"/>
                  <a:gd name="T24" fmla="*/ 0 w 176"/>
                  <a:gd name="T25" fmla="*/ 0 h 164"/>
                  <a:gd name="T26" fmla="*/ 0 w 176"/>
                  <a:gd name="T27" fmla="*/ 0 h 164"/>
                  <a:gd name="T28" fmla="*/ 0 w 176"/>
                  <a:gd name="T29" fmla="*/ 0 h 164"/>
                  <a:gd name="T30" fmla="*/ 0 w 176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6" h="164">
                    <a:moveTo>
                      <a:pt x="176" y="2"/>
                    </a:moveTo>
                    <a:lnTo>
                      <a:pt x="96" y="77"/>
                    </a:lnTo>
                    <a:lnTo>
                      <a:pt x="93" y="75"/>
                    </a:lnTo>
                    <a:lnTo>
                      <a:pt x="92" y="75"/>
                    </a:lnTo>
                    <a:lnTo>
                      <a:pt x="174" y="0"/>
                    </a:lnTo>
                    <a:lnTo>
                      <a:pt x="174" y="1"/>
                    </a:lnTo>
                    <a:lnTo>
                      <a:pt x="176" y="2"/>
                    </a:lnTo>
                    <a:close/>
                    <a:moveTo>
                      <a:pt x="64" y="104"/>
                    </a:moveTo>
                    <a:lnTo>
                      <a:pt x="0" y="164"/>
                    </a:lnTo>
                    <a:lnTo>
                      <a:pt x="1" y="162"/>
                    </a:lnTo>
                    <a:lnTo>
                      <a:pt x="1" y="160"/>
                    </a:lnTo>
                    <a:lnTo>
                      <a:pt x="62" y="102"/>
                    </a:lnTo>
                    <a:lnTo>
                      <a:pt x="63" y="103"/>
                    </a:lnTo>
                    <a:lnTo>
                      <a:pt x="63" y="104"/>
                    </a:lnTo>
                    <a:lnTo>
                      <a:pt x="64" y="104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2" name="Freeform 2341"/>
              <p:cNvSpPr>
                <a:spLocks noEditPoints="1"/>
              </p:cNvSpPr>
              <p:nvPr/>
            </p:nvSpPr>
            <p:spPr bwMode="auto">
              <a:xfrm>
                <a:off x="266" y="526"/>
                <a:ext cx="58" cy="54"/>
              </a:xfrm>
              <a:custGeom>
                <a:avLst/>
                <a:gdLst>
                  <a:gd name="T0" fmla="*/ 0 w 174"/>
                  <a:gd name="T1" fmla="*/ 0 h 164"/>
                  <a:gd name="T2" fmla="*/ 0 w 174"/>
                  <a:gd name="T3" fmla="*/ 0 h 164"/>
                  <a:gd name="T4" fmla="*/ 0 w 174"/>
                  <a:gd name="T5" fmla="*/ 0 h 164"/>
                  <a:gd name="T6" fmla="*/ 0 w 174"/>
                  <a:gd name="T7" fmla="*/ 0 h 164"/>
                  <a:gd name="T8" fmla="*/ 0 w 174"/>
                  <a:gd name="T9" fmla="*/ 0 h 164"/>
                  <a:gd name="T10" fmla="*/ 0 w 174"/>
                  <a:gd name="T11" fmla="*/ 0 h 164"/>
                  <a:gd name="T12" fmla="*/ 0 w 174"/>
                  <a:gd name="T13" fmla="*/ 0 h 164"/>
                  <a:gd name="T14" fmla="*/ 0 w 174"/>
                  <a:gd name="T15" fmla="*/ 0 h 164"/>
                  <a:gd name="T16" fmla="*/ 0 w 174"/>
                  <a:gd name="T17" fmla="*/ 0 h 164"/>
                  <a:gd name="T18" fmla="*/ 0 w 174"/>
                  <a:gd name="T19" fmla="*/ 0 h 164"/>
                  <a:gd name="T20" fmla="*/ 0 w 174"/>
                  <a:gd name="T21" fmla="*/ 0 h 164"/>
                  <a:gd name="T22" fmla="*/ 0 w 174"/>
                  <a:gd name="T23" fmla="*/ 0 h 164"/>
                  <a:gd name="T24" fmla="*/ 0 w 174"/>
                  <a:gd name="T25" fmla="*/ 0 h 164"/>
                  <a:gd name="T26" fmla="*/ 0 w 174"/>
                  <a:gd name="T27" fmla="*/ 0 h 16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4" h="164">
                    <a:moveTo>
                      <a:pt x="174" y="3"/>
                    </a:moveTo>
                    <a:lnTo>
                      <a:pt x="93" y="77"/>
                    </a:lnTo>
                    <a:lnTo>
                      <a:pt x="92" y="77"/>
                    </a:lnTo>
                    <a:lnTo>
                      <a:pt x="90" y="76"/>
                    </a:lnTo>
                    <a:lnTo>
                      <a:pt x="173" y="0"/>
                    </a:lnTo>
                    <a:lnTo>
                      <a:pt x="174" y="2"/>
                    </a:lnTo>
                    <a:lnTo>
                      <a:pt x="174" y="3"/>
                    </a:lnTo>
                    <a:close/>
                    <a:moveTo>
                      <a:pt x="63" y="106"/>
                    </a:moveTo>
                    <a:lnTo>
                      <a:pt x="1" y="164"/>
                    </a:lnTo>
                    <a:lnTo>
                      <a:pt x="1" y="162"/>
                    </a:lnTo>
                    <a:lnTo>
                      <a:pt x="0" y="159"/>
                    </a:lnTo>
                    <a:lnTo>
                      <a:pt x="61" y="103"/>
                    </a:lnTo>
                    <a:lnTo>
                      <a:pt x="62" y="104"/>
                    </a:lnTo>
                    <a:lnTo>
                      <a:pt x="63" y="106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3" name="Freeform 2342"/>
              <p:cNvSpPr>
                <a:spLocks noEditPoints="1"/>
              </p:cNvSpPr>
              <p:nvPr/>
            </p:nvSpPr>
            <p:spPr bwMode="auto">
              <a:xfrm>
                <a:off x="265" y="525"/>
                <a:ext cx="59" cy="55"/>
              </a:xfrm>
              <a:custGeom>
                <a:avLst/>
                <a:gdLst>
                  <a:gd name="T0" fmla="*/ 0 w 177"/>
                  <a:gd name="T1" fmla="*/ 0 h 163"/>
                  <a:gd name="T2" fmla="*/ 0 w 177"/>
                  <a:gd name="T3" fmla="*/ 0 h 163"/>
                  <a:gd name="T4" fmla="*/ 0 w 177"/>
                  <a:gd name="T5" fmla="*/ 0 h 163"/>
                  <a:gd name="T6" fmla="*/ 0 w 177"/>
                  <a:gd name="T7" fmla="*/ 0 h 163"/>
                  <a:gd name="T8" fmla="*/ 0 w 177"/>
                  <a:gd name="T9" fmla="*/ 0 h 163"/>
                  <a:gd name="T10" fmla="*/ 0 w 177"/>
                  <a:gd name="T11" fmla="*/ 0 h 163"/>
                  <a:gd name="T12" fmla="*/ 0 w 177"/>
                  <a:gd name="T13" fmla="*/ 0 h 163"/>
                  <a:gd name="T14" fmla="*/ 0 w 177"/>
                  <a:gd name="T15" fmla="*/ 0 h 163"/>
                  <a:gd name="T16" fmla="*/ 0 w 177"/>
                  <a:gd name="T17" fmla="*/ 0 h 163"/>
                  <a:gd name="T18" fmla="*/ 0 w 177"/>
                  <a:gd name="T19" fmla="*/ 0 h 163"/>
                  <a:gd name="T20" fmla="*/ 0 w 177"/>
                  <a:gd name="T21" fmla="*/ 0 h 163"/>
                  <a:gd name="T22" fmla="*/ 0 w 177"/>
                  <a:gd name="T23" fmla="*/ 0 h 163"/>
                  <a:gd name="T24" fmla="*/ 0 w 177"/>
                  <a:gd name="T25" fmla="*/ 0 h 163"/>
                  <a:gd name="T26" fmla="*/ 0 w 177"/>
                  <a:gd name="T27" fmla="*/ 0 h 16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7" h="163">
                    <a:moveTo>
                      <a:pt x="177" y="3"/>
                    </a:moveTo>
                    <a:lnTo>
                      <a:pt x="95" y="78"/>
                    </a:lnTo>
                    <a:lnTo>
                      <a:pt x="93" y="77"/>
                    </a:lnTo>
                    <a:lnTo>
                      <a:pt x="92" y="76"/>
                    </a:lnTo>
                    <a:lnTo>
                      <a:pt x="175" y="0"/>
                    </a:lnTo>
                    <a:lnTo>
                      <a:pt x="176" y="1"/>
                    </a:lnTo>
                    <a:lnTo>
                      <a:pt x="177" y="3"/>
                    </a:lnTo>
                    <a:close/>
                    <a:moveTo>
                      <a:pt x="65" y="105"/>
                    </a:moveTo>
                    <a:lnTo>
                      <a:pt x="4" y="163"/>
                    </a:lnTo>
                    <a:lnTo>
                      <a:pt x="3" y="162"/>
                    </a:lnTo>
                    <a:lnTo>
                      <a:pt x="0" y="160"/>
                    </a:lnTo>
                    <a:lnTo>
                      <a:pt x="63" y="103"/>
                    </a:lnTo>
                    <a:lnTo>
                      <a:pt x="64" y="104"/>
                    </a:lnTo>
                    <a:lnTo>
                      <a:pt x="65" y="105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4" name="Freeform 2343"/>
              <p:cNvSpPr>
                <a:spLocks noEditPoints="1"/>
              </p:cNvSpPr>
              <p:nvPr/>
            </p:nvSpPr>
            <p:spPr bwMode="auto">
              <a:xfrm>
                <a:off x="264" y="525"/>
                <a:ext cx="59" cy="54"/>
              </a:xfrm>
              <a:custGeom>
                <a:avLst/>
                <a:gdLst>
                  <a:gd name="T0" fmla="*/ 0 w 178"/>
                  <a:gd name="T1" fmla="*/ 0 h 161"/>
                  <a:gd name="T2" fmla="*/ 0 w 178"/>
                  <a:gd name="T3" fmla="*/ 0 h 161"/>
                  <a:gd name="T4" fmla="*/ 0 w 178"/>
                  <a:gd name="T5" fmla="*/ 0 h 161"/>
                  <a:gd name="T6" fmla="*/ 0 w 178"/>
                  <a:gd name="T7" fmla="*/ 0 h 161"/>
                  <a:gd name="T8" fmla="*/ 0 w 178"/>
                  <a:gd name="T9" fmla="*/ 0 h 161"/>
                  <a:gd name="T10" fmla="*/ 0 w 178"/>
                  <a:gd name="T11" fmla="*/ 0 h 161"/>
                  <a:gd name="T12" fmla="*/ 0 w 178"/>
                  <a:gd name="T13" fmla="*/ 0 h 161"/>
                  <a:gd name="T14" fmla="*/ 0 w 178"/>
                  <a:gd name="T15" fmla="*/ 0 h 161"/>
                  <a:gd name="T16" fmla="*/ 0 w 178"/>
                  <a:gd name="T17" fmla="*/ 0 h 161"/>
                  <a:gd name="T18" fmla="*/ 0 w 178"/>
                  <a:gd name="T19" fmla="*/ 0 h 161"/>
                  <a:gd name="T20" fmla="*/ 0 w 178"/>
                  <a:gd name="T21" fmla="*/ 0 h 161"/>
                  <a:gd name="T22" fmla="*/ 0 w 178"/>
                  <a:gd name="T23" fmla="*/ 0 h 161"/>
                  <a:gd name="T24" fmla="*/ 0 w 178"/>
                  <a:gd name="T25" fmla="*/ 0 h 161"/>
                  <a:gd name="T26" fmla="*/ 0 w 178"/>
                  <a:gd name="T27" fmla="*/ 0 h 16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8" h="161">
                    <a:moveTo>
                      <a:pt x="178" y="2"/>
                    </a:moveTo>
                    <a:lnTo>
                      <a:pt x="95" y="78"/>
                    </a:lnTo>
                    <a:lnTo>
                      <a:pt x="94" y="77"/>
                    </a:lnTo>
                    <a:lnTo>
                      <a:pt x="93" y="76"/>
                    </a:lnTo>
                    <a:lnTo>
                      <a:pt x="176" y="0"/>
                    </a:lnTo>
                    <a:lnTo>
                      <a:pt x="177" y="1"/>
                    </a:lnTo>
                    <a:lnTo>
                      <a:pt x="178" y="2"/>
                    </a:lnTo>
                    <a:close/>
                    <a:moveTo>
                      <a:pt x="66" y="105"/>
                    </a:moveTo>
                    <a:lnTo>
                      <a:pt x="5" y="161"/>
                    </a:lnTo>
                    <a:lnTo>
                      <a:pt x="2" y="161"/>
                    </a:lnTo>
                    <a:lnTo>
                      <a:pt x="0" y="160"/>
                    </a:lnTo>
                    <a:lnTo>
                      <a:pt x="64" y="102"/>
                    </a:lnTo>
                    <a:lnTo>
                      <a:pt x="65" y="104"/>
                    </a:lnTo>
                    <a:lnTo>
                      <a:pt x="66" y="105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5" name="Freeform 2344"/>
              <p:cNvSpPr>
                <a:spLocks noEditPoints="1"/>
              </p:cNvSpPr>
              <p:nvPr/>
            </p:nvSpPr>
            <p:spPr bwMode="auto">
              <a:xfrm>
                <a:off x="264" y="524"/>
                <a:ext cx="59" cy="55"/>
              </a:xfrm>
              <a:custGeom>
                <a:avLst/>
                <a:gdLst>
                  <a:gd name="T0" fmla="*/ 0 w 178"/>
                  <a:gd name="T1" fmla="*/ 0 h 163"/>
                  <a:gd name="T2" fmla="*/ 0 w 178"/>
                  <a:gd name="T3" fmla="*/ 0 h 163"/>
                  <a:gd name="T4" fmla="*/ 0 w 178"/>
                  <a:gd name="T5" fmla="*/ 0 h 163"/>
                  <a:gd name="T6" fmla="*/ 0 w 178"/>
                  <a:gd name="T7" fmla="*/ 0 h 163"/>
                  <a:gd name="T8" fmla="*/ 0 w 178"/>
                  <a:gd name="T9" fmla="*/ 0 h 163"/>
                  <a:gd name="T10" fmla="*/ 0 w 178"/>
                  <a:gd name="T11" fmla="*/ 0 h 163"/>
                  <a:gd name="T12" fmla="*/ 0 w 178"/>
                  <a:gd name="T13" fmla="*/ 0 h 163"/>
                  <a:gd name="T14" fmla="*/ 0 w 178"/>
                  <a:gd name="T15" fmla="*/ 0 h 163"/>
                  <a:gd name="T16" fmla="*/ 0 w 178"/>
                  <a:gd name="T17" fmla="*/ 0 h 163"/>
                  <a:gd name="T18" fmla="*/ 0 w 178"/>
                  <a:gd name="T19" fmla="*/ 0 h 163"/>
                  <a:gd name="T20" fmla="*/ 0 w 178"/>
                  <a:gd name="T21" fmla="*/ 0 h 163"/>
                  <a:gd name="T22" fmla="*/ 0 w 178"/>
                  <a:gd name="T23" fmla="*/ 0 h 163"/>
                  <a:gd name="T24" fmla="*/ 0 w 178"/>
                  <a:gd name="T25" fmla="*/ 0 h 163"/>
                  <a:gd name="T26" fmla="*/ 0 w 178"/>
                  <a:gd name="T27" fmla="*/ 0 h 16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8" h="163">
                    <a:moveTo>
                      <a:pt x="178" y="3"/>
                    </a:moveTo>
                    <a:lnTo>
                      <a:pt x="95" y="79"/>
                    </a:lnTo>
                    <a:lnTo>
                      <a:pt x="94" y="78"/>
                    </a:lnTo>
                    <a:lnTo>
                      <a:pt x="92" y="77"/>
                    </a:lnTo>
                    <a:lnTo>
                      <a:pt x="176" y="0"/>
                    </a:lnTo>
                    <a:lnTo>
                      <a:pt x="177" y="2"/>
                    </a:lnTo>
                    <a:lnTo>
                      <a:pt x="178" y="3"/>
                    </a:lnTo>
                    <a:close/>
                    <a:moveTo>
                      <a:pt x="66" y="106"/>
                    </a:moveTo>
                    <a:lnTo>
                      <a:pt x="3" y="163"/>
                    </a:lnTo>
                    <a:lnTo>
                      <a:pt x="2" y="162"/>
                    </a:lnTo>
                    <a:lnTo>
                      <a:pt x="0" y="162"/>
                    </a:lnTo>
                    <a:lnTo>
                      <a:pt x="64" y="103"/>
                    </a:lnTo>
                    <a:lnTo>
                      <a:pt x="65" y="104"/>
                    </a:lnTo>
                    <a:lnTo>
                      <a:pt x="66" y="106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6" name="Freeform 2345"/>
              <p:cNvSpPr>
                <a:spLocks noEditPoints="1"/>
              </p:cNvSpPr>
              <p:nvPr/>
            </p:nvSpPr>
            <p:spPr bwMode="auto">
              <a:xfrm>
                <a:off x="263" y="524"/>
                <a:ext cx="60" cy="54"/>
              </a:xfrm>
              <a:custGeom>
                <a:avLst/>
                <a:gdLst>
                  <a:gd name="T0" fmla="*/ 0 w 179"/>
                  <a:gd name="T1" fmla="*/ 0 h 163"/>
                  <a:gd name="T2" fmla="*/ 0 w 179"/>
                  <a:gd name="T3" fmla="*/ 0 h 163"/>
                  <a:gd name="T4" fmla="*/ 0 w 179"/>
                  <a:gd name="T5" fmla="*/ 0 h 163"/>
                  <a:gd name="T6" fmla="*/ 0 w 179"/>
                  <a:gd name="T7" fmla="*/ 0 h 163"/>
                  <a:gd name="T8" fmla="*/ 0 w 179"/>
                  <a:gd name="T9" fmla="*/ 0 h 163"/>
                  <a:gd name="T10" fmla="*/ 0 w 179"/>
                  <a:gd name="T11" fmla="*/ 0 h 163"/>
                  <a:gd name="T12" fmla="*/ 0 w 179"/>
                  <a:gd name="T13" fmla="*/ 0 h 163"/>
                  <a:gd name="T14" fmla="*/ 0 w 179"/>
                  <a:gd name="T15" fmla="*/ 0 h 163"/>
                  <a:gd name="T16" fmla="*/ 0 w 179"/>
                  <a:gd name="T17" fmla="*/ 0 h 163"/>
                  <a:gd name="T18" fmla="*/ 0 w 179"/>
                  <a:gd name="T19" fmla="*/ 0 h 163"/>
                  <a:gd name="T20" fmla="*/ 0 w 179"/>
                  <a:gd name="T21" fmla="*/ 0 h 163"/>
                  <a:gd name="T22" fmla="*/ 0 w 179"/>
                  <a:gd name="T23" fmla="*/ 0 h 163"/>
                  <a:gd name="T24" fmla="*/ 0 w 179"/>
                  <a:gd name="T25" fmla="*/ 0 h 163"/>
                  <a:gd name="T26" fmla="*/ 0 w 179"/>
                  <a:gd name="T27" fmla="*/ 0 h 163"/>
                  <a:gd name="T28" fmla="*/ 0 w 179"/>
                  <a:gd name="T29" fmla="*/ 0 h 163"/>
                  <a:gd name="T30" fmla="*/ 0 w 179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9" h="163">
                    <a:moveTo>
                      <a:pt x="179" y="3"/>
                    </a:moveTo>
                    <a:lnTo>
                      <a:pt x="96" y="79"/>
                    </a:lnTo>
                    <a:lnTo>
                      <a:pt x="94" y="78"/>
                    </a:lnTo>
                    <a:lnTo>
                      <a:pt x="93" y="77"/>
                    </a:lnTo>
                    <a:lnTo>
                      <a:pt x="177" y="0"/>
                    </a:lnTo>
                    <a:lnTo>
                      <a:pt x="178" y="1"/>
                    </a:lnTo>
                    <a:lnTo>
                      <a:pt x="179" y="3"/>
                    </a:lnTo>
                    <a:close/>
                    <a:moveTo>
                      <a:pt x="67" y="105"/>
                    </a:moveTo>
                    <a:lnTo>
                      <a:pt x="3" y="163"/>
                    </a:lnTo>
                    <a:lnTo>
                      <a:pt x="2" y="163"/>
                    </a:lnTo>
                    <a:lnTo>
                      <a:pt x="0" y="163"/>
                    </a:lnTo>
                    <a:lnTo>
                      <a:pt x="64" y="103"/>
                    </a:lnTo>
                    <a:lnTo>
                      <a:pt x="66" y="104"/>
                    </a:lnTo>
                    <a:lnTo>
                      <a:pt x="67" y="105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7" name="Freeform 2346"/>
              <p:cNvSpPr>
                <a:spLocks noEditPoints="1"/>
              </p:cNvSpPr>
              <p:nvPr/>
            </p:nvSpPr>
            <p:spPr bwMode="auto">
              <a:xfrm>
                <a:off x="262" y="524"/>
                <a:ext cx="60" cy="54"/>
              </a:xfrm>
              <a:custGeom>
                <a:avLst/>
                <a:gdLst>
                  <a:gd name="T0" fmla="*/ 0 w 181"/>
                  <a:gd name="T1" fmla="*/ 0 h 164"/>
                  <a:gd name="T2" fmla="*/ 0 w 181"/>
                  <a:gd name="T3" fmla="*/ 0 h 164"/>
                  <a:gd name="T4" fmla="*/ 0 w 181"/>
                  <a:gd name="T5" fmla="*/ 0 h 164"/>
                  <a:gd name="T6" fmla="*/ 0 w 181"/>
                  <a:gd name="T7" fmla="*/ 0 h 164"/>
                  <a:gd name="T8" fmla="*/ 0 w 181"/>
                  <a:gd name="T9" fmla="*/ 0 h 164"/>
                  <a:gd name="T10" fmla="*/ 0 w 181"/>
                  <a:gd name="T11" fmla="*/ 0 h 164"/>
                  <a:gd name="T12" fmla="*/ 0 w 181"/>
                  <a:gd name="T13" fmla="*/ 0 h 164"/>
                  <a:gd name="T14" fmla="*/ 0 w 181"/>
                  <a:gd name="T15" fmla="*/ 0 h 164"/>
                  <a:gd name="T16" fmla="*/ 0 w 181"/>
                  <a:gd name="T17" fmla="*/ 0 h 164"/>
                  <a:gd name="T18" fmla="*/ 0 w 181"/>
                  <a:gd name="T19" fmla="*/ 0 h 164"/>
                  <a:gd name="T20" fmla="*/ 0 w 181"/>
                  <a:gd name="T21" fmla="*/ 0 h 164"/>
                  <a:gd name="T22" fmla="*/ 0 w 181"/>
                  <a:gd name="T23" fmla="*/ 0 h 164"/>
                  <a:gd name="T24" fmla="*/ 0 w 181"/>
                  <a:gd name="T25" fmla="*/ 0 h 164"/>
                  <a:gd name="T26" fmla="*/ 0 w 181"/>
                  <a:gd name="T27" fmla="*/ 0 h 164"/>
                  <a:gd name="T28" fmla="*/ 0 w 181"/>
                  <a:gd name="T29" fmla="*/ 0 h 164"/>
                  <a:gd name="T30" fmla="*/ 0 w 181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1" h="164">
                    <a:moveTo>
                      <a:pt x="181" y="2"/>
                    </a:moveTo>
                    <a:lnTo>
                      <a:pt x="97" y="79"/>
                    </a:lnTo>
                    <a:lnTo>
                      <a:pt x="96" y="78"/>
                    </a:lnTo>
                    <a:lnTo>
                      <a:pt x="95" y="76"/>
                    </a:lnTo>
                    <a:lnTo>
                      <a:pt x="177" y="0"/>
                    </a:lnTo>
                    <a:lnTo>
                      <a:pt x="178" y="1"/>
                    </a:lnTo>
                    <a:lnTo>
                      <a:pt x="181" y="2"/>
                    </a:lnTo>
                    <a:close/>
                    <a:moveTo>
                      <a:pt x="69" y="105"/>
                    </a:moveTo>
                    <a:lnTo>
                      <a:pt x="5" y="164"/>
                    </a:lnTo>
                    <a:lnTo>
                      <a:pt x="4" y="164"/>
                    </a:lnTo>
                    <a:lnTo>
                      <a:pt x="3" y="164"/>
                    </a:lnTo>
                    <a:lnTo>
                      <a:pt x="1" y="164"/>
                    </a:lnTo>
                    <a:lnTo>
                      <a:pt x="0" y="163"/>
                    </a:lnTo>
                    <a:lnTo>
                      <a:pt x="65" y="103"/>
                    </a:lnTo>
                    <a:lnTo>
                      <a:pt x="67" y="104"/>
                    </a:lnTo>
                    <a:lnTo>
                      <a:pt x="69" y="105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8" name="Freeform 2347"/>
              <p:cNvSpPr>
                <a:spLocks noEditPoints="1"/>
              </p:cNvSpPr>
              <p:nvPr/>
            </p:nvSpPr>
            <p:spPr bwMode="auto">
              <a:xfrm>
                <a:off x="261" y="524"/>
                <a:ext cx="61" cy="54"/>
              </a:xfrm>
              <a:custGeom>
                <a:avLst/>
                <a:gdLst>
                  <a:gd name="T0" fmla="*/ 0 w 182"/>
                  <a:gd name="T1" fmla="*/ 0 h 164"/>
                  <a:gd name="T2" fmla="*/ 0 w 182"/>
                  <a:gd name="T3" fmla="*/ 0 h 164"/>
                  <a:gd name="T4" fmla="*/ 0 w 182"/>
                  <a:gd name="T5" fmla="*/ 0 h 164"/>
                  <a:gd name="T6" fmla="*/ 0 w 182"/>
                  <a:gd name="T7" fmla="*/ 0 h 164"/>
                  <a:gd name="T8" fmla="*/ 0 w 182"/>
                  <a:gd name="T9" fmla="*/ 0 h 164"/>
                  <a:gd name="T10" fmla="*/ 0 w 182"/>
                  <a:gd name="T11" fmla="*/ 0 h 164"/>
                  <a:gd name="T12" fmla="*/ 0 w 182"/>
                  <a:gd name="T13" fmla="*/ 0 h 164"/>
                  <a:gd name="T14" fmla="*/ 0 w 182"/>
                  <a:gd name="T15" fmla="*/ 0 h 164"/>
                  <a:gd name="T16" fmla="*/ 0 w 182"/>
                  <a:gd name="T17" fmla="*/ 0 h 164"/>
                  <a:gd name="T18" fmla="*/ 0 w 182"/>
                  <a:gd name="T19" fmla="*/ 0 h 164"/>
                  <a:gd name="T20" fmla="*/ 0 w 182"/>
                  <a:gd name="T21" fmla="*/ 0 h 164"/>
                  <a:gd name="T22" fmla="*/ 0 w 182"/>
                  <a:gd name="T23" fmla="*/ 0 h 164"/>
                  <a:gd name="T24" fmla="*/ 0 w 182"/>
                  <a:gd name="T25" fmla="*/ 0 h 164"/>
                  <a:gd name="T26" fmla="*/ 0 w 182"/>
                  <a:gd name="T27" fmla="*/ 0 h 16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2" h="164">
                    <a:moveTo>
                      <a:pt x="182" y="1"/>
                    </a:moveTo>
                    <a:lnTo>
                      <a:pt x="98" y="78"/>
                    </a:lnTo>
                    <a:lnTo>
                      <a:pt x="97" y="76"/>
                    </a:lnTo>
                    <a:lnTo>
                      <a:pt x="97" y="74"/>
                    </a:lnTo>
                    <a:lnTo>
                      <a:pt x="178" y="0"/>
                    </a:lnTo>
                    <a:lnTo>
                      <a:pt x="179" y="0"/>
                    </a:lnTo>
                    <a:lnTo>
                      <a:pt x="182" y="1"/>
                    </a:lnTo>
                    <a:close/>
                    <a:moveTo>
                      <a:pt x="69" y="104"/>
                    </a:moveTo>
                    <a:lnTo>
                      <a:pt x="5" y="164"/>
                    </a:lnTo>
                    <a:lnTo>
                      <a:pt x="2" y="163"/>
                    </a:lnTo>
                    <a:lnTo>
                      <a:pt x="0" y="163"/>
                    </a:lnTo>
                    <a:lnTo>
                      <a:pt x="66" y="102"/>
                    </a:lnTo>
                    <a:lnTo>
                      <a:pt x="67" y="103"/>
                    </a:lnTo>
                    <a:lnTo>
                      <a:pt x="69" y="104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9" name="Freeform 2348"/>
              <p:cNvSpPr>
                <a:spLocks noEditPoints="1"/>
              </p:cNvSpPr>
              <p:nvPr/>
            </p:nvSpPr>
            <p:spPr bwMode="auto">
              <a:xfrm>
                <a:off x="261" y="523"/>
                <a:ext cx="60" cy="55"/>
              </a:xfrm>
              <a:custGeom>
                <a:avLst/>
                <a:gdLst>
                  <a:gd name="T0" fmla="*/ 0 w 181"/>
                  <a:gd name="T1" fmla="*/ 0 h 164"/>
                  <a:gd name="T2" fmla="*/ 0 w 181"/>
                  <a:gd name="T3" fmla="*/ 0 h 164"/>
                  <a:gd name="T4" fmla="*/ 0 w 181"/>
                  <a:gd name="T5" fmla="*/ 0 h 164"/>
                  <a:gd name="T6" fmla="*/ 0 w 181"/>
                  <a:gd name="T7" fmla="*/ 0 h 164"/>
                  <a:gd name="T8" fmla="*/ 0 w 181"/>
                  <a:gd name="T9" fmla="*/ 0 h 164"/>
                  <a:gd name="T10" fmla="*/ 0 w 181"/>
                  <a:gd name="T11" fmla="*/ 0 h 164"/>
                  <a:gd name="T12" fmla="*/ 0 w 181"/>
                  <a:gd name="T13" fmla="*/ 0 h 164"/>
                  <a:gd name="T14" fmla="*/ 0 w 181"/>
                  <a:gd name="T15" fmla="*/ 0 h 164"/>
                  <a:gd name="T16" fmla="*/ 0 w 181"/>
                  <a:gd name="T17" fmla="*/ 0 h 164"/>
                  <a:gd name="T18" fmla="*/ 0 w 181"/>
                  <a:gd name="T19" fmla="*/ 0 h 164"/>
                  <a:gd name="T20" fmla="*/ 0 w 181"/>
                  <a:gd name="T21" fmla="*/ 0 h 164"/>
                  <a:gd name="T22" fmla="*/ 0 w 181"/>
                  <a:gd name="T23" fmla="*/ 0 h 164"/>
                  <a:gd name="T24" fmla="*/ 0 w 181"/>
                  <a:gd name="T25" fmla="*/ 0 h 164"/>
                  <a:gd name="T26" fmla="*/ 0 w 181"/>
                  <a:gd name="T27" fmla="*/ 0 h 16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1" h="164">
                    <a:moveTo>
                      <a:pt x="181" y="1"/>
                    </a:moveTo>
                    <a:lnTo>
                      <a:pt x="99" y="77"/>
                    </a:lnTo>
                    <a:lnTo>
                      <a:pt x="99" y="75"/>
                    </a:lnTo>
                    <a:lnTo>
                      <a:pt x="98" y="73"/>
                    </a:lnTo>
                    <a:lnTo>
                      <a:pt x="178" y="0"/>
                    </a:lnTo>
                    <a:lnTo>
                      <a:pt x="179" y="1"/>
                    </a:lnTo>
                    <a:lnTo>
                      <a:pt x="181" y="1"/>
                    </a:lnTo>
                    <a:close/>
                    <a:moveTo>
                      <a:pt x="69" y="104"/>
                    </a:moveTo>
                    <a:lnTo>
                      <a:pt x="4" y="164"/>
                    </a:lnTo>
                    <a:lnTo>
                      <a:pt x="2" y="164"/>
                    </a:lnTo>
                    <a:lnTo>
                      <a:pt x="0" y="163"/>
                    </a:lnTo>
                    <a:lnTo>
                      <a:pt x="67" y="103"/>
                    </a:lnTo>
                    <a:lnTo>
                      <a:pt x="68" y="103"/>
                    </a:lnTo>
                    <a:lnTo>
                      <a:pt x="69" y="104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3" name="Group 2349"/>
            <p:cNvGrpSpPr>
              <a:grpSpLocks/>
            </p:cNvGrpSpPr>
            <p:nvPr/>
          </p:nvGrpSpPr>
          <p:grpSpPr bwMode="auto">
            <a:xfrm>
              <a:off x="3858" y="5226"/>
              <a:ext cx="418" cy="1132"/>
              <a:chOff x="231" y="156"/>
              <a:chExt cx="167" cy="453"/>
            </a:xfrm>
          </p:grpSpPr>
          <p:sp>
            <p:nvSpPr>
              <p:cNvPr id="1820" name="Freeform 2350"/>
              <p:cNvSpPr>
                <a:spLocks noEditPoints="1"/>
              </p:cNvSpPr>
              <p:nvPr/>
            </p:nvSpPr>
            <p:spPr bwMode="auto">
              <a:xfrm>
                <a:off x="260" y="523"/>
                <a:ext cx="61" cy="55"/>
              </a:xfrm>
              <a:custGeom>
                <a:avLst/>
                <a:gdLst>
                  <a:gd name="T0" fmla="*/ 0 w 181"/>
                  <a:gd name="T1" fmla="*/ 0 h 164"/>
                  <a:gd name="T2" fmla="*/ 0 w 181"/>
                  <a:gd name="T3" fmla="*/ 0 h 164"/>
                  <a:gd name="T4" fmla="*/ 0 w 181"/>
                  <a:gd name="T5" fmla="*/ 0 h 164"/>
                  <a:gd name="T6" fmla="*/ 0 w 181"/>
                  <a:gd name="T7" fmla="*/ 0 h 164"/>
                  <a:gd name="T8" fmla="*/ 0 w 181"/>
                  <a:gd name="T9" fmla="*/ 0 h 164"/>
                  <a:gd name="T10" fmla="*/ 0 w 181"/>
                  <a:gd name="T11" fmla="*/ 0 h 164"/>
                  <a:gd name="T12" fmla="*/ 0 w 181"/>
                  <a:gd name="T13" fmla="*/ 0 h 164"/>
                  <a:gd name="T14" fmla="*/ 0 w 181"/>
                  <a:gd name="T15" fmla="*/ 0 h 164"/>
                  <a:gd name="T16" fmla="*/ 0 w 181"/>
                  <a:gd name="T17" fmla="*/ 0 h 164"/>
                  <a:gd name="T18" fmla="*/ 0 w 181"/>
                  <a:gd name="T19" fmla="*/ 0 h 164"/>
                  <a:gd name="T20" fmla="*/ 0 w 181"/>
                  <a:gd name="T21" fmla="*/ 0 h 164"/>
                  <a:gd name="T22" fmla="*/ 0 w 181"/>
                  <a:gd name="T23" fmla="*/ 0 h 164"/>
                  <a:gd name="T24" fmla="*/ 0 w 181"/>
                  <a:gd name="T25" fmla="*/ 0 h 164"/>
                  <a:gd name="T26" fmla="*/ 0 w 181"/>
                  <a:gd name="T27" fmla="*/ 0 h 164"/>
                  <a:gd name="T28" fmla="*/ 0 w 181"/>
                  <a:gd name="T29" fmla="*/ 0 h 164"/>
                  <a:gd name="T30" fmla="*/ 0 w 181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1" h="164">
                    <a:moveTo>
                      <a:pt x="181" y="1"/>
                    </a:moveTo>
                    <a:lnTo>
                      <a:pt x="100" y="75"/>
                    </a:lnTo>
                    <a:lnTo>
                      <a:pt x="100" y="74"/>
                    </a:lnTo>
                    <a:lnTo>
                      <a:pt x="99" y="72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75" y="0"/>
                    </a:lnTo>
                    <a:lnTo>
                      <a:pt x="179" y="0"/>
                    </a:lnTo>
                    <a:lnTo>
                      <a:pt x="181" y="1"/>
                    </a:lnTo>
                    <a:close/>
                    <a:moveTo>
                      <a:pt x="69" y="103"/>
                    </a:moveTo>
                    <a:lnTo>
                      <a:pt x="3" y="164"/>
                    </a:lnTo>
                    <a:lnTo>
                      <a:pt x="1" y="163"/>
                    </a:lnTo>
                    <a:lnTo>
                      <a:pt x="0" y="163"/>
                    </a:lnTo>
                    <a:lnTo>
                      <a:pt x="65" y="102"/>
                    </a:lnTo>
                    <a:lnTo>
                      <a:pt x="68" y="103"/>
                    </a:lnTo>
                    <a:lnTo>
                      <a:pt x="69" y="103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1" name="Freeform 2351"/>
              <p:cNvSpPr>
                <a:spLocks noEditPoints="1"/>
              </p:cNvSpPr>
              <p:nvPr/>
            </p:nvSpPr>
            <p:spPr bwMode="auto">
              <a:xfrm>
                <a:off x="259" y="523"/>
                <a:ext cx="61" cy="55"/>
              </a:xfrm>
              <a:custGeom>
                <a:avLst/>
                <a:gdLst>
                  <a:gd name="T0" fmla="*/ 0 w 182"/>
                  <a:gd name="T1" fmla="*/ 0 h 163"/>
                  <a:gd name="T2" fmla="*/ 0 w 182"/>
                  <a:gd name="T3" fmla="*/ 0 h 163"/>
                  <a:gd name="T4" fmla="*/ 0 w 182"/>
                  <a:gd name="T5" fmla="*/ 0 h 163"/>
                  <a:gd name="T6" fmla="*/ 0 w 182"/>
                  <a:gd name="T7" fmla="*/ 0 h 163"/>
                  <a:gd name="T8" fmla="*/ 0 w 182"/>
                  <a:gd name="T9" fmla="*/ 0 h 163"/>
                  <a:gd name="T10" fmla="*/ 0 w 182"/>
                  <a:gd name="T11" fmla="*/ 0 h 163"/>
                  <a:gd name="T12" fmla="*/ 0 w 182"/>
                  <a:gd name="T13" fmla="*/ 0 h 163"/>
                  <a:gd name="T14" fmla="*/ 0 w 182"/>
                  <a:gd name="T15" fmla="*/ 0 h 163"/>
                  <a:gd name="T16" fmla="*/ 0 w 182"/>
                  <a:gd name="T17" fmla="*/ 0 h 163"/>
                  <a:gd name="T18" fmla="*/ 0 w 182"/>
                  <a:gd name="T19" fmla="*/ 0 h 163"/>
                  <a:gd name="T20" fmla="*/ 0 w 182"/>
                  <a:gd name="T21" fmla="*/ 0 h 163"/>
                  <a:gd name="T22" fmla="*/ 0 w 182"/>
                  <a:gd name="T23" fmla="*/ 0 h 163"/>
                  <a:gd name="T24" fmla="*/ 0 w 182"/>
                  <a:gd name="T25" fmla="*/ 0 h 163"/>
                  <a:gd name="T26" fmla="*/ 0 w 182"/>
                  <a:gd name="T27" fmla="*/ 0 h 163"/>
                  <a:gd name="T28" fmla="*/ 0 w 182"/>
                  <a:gd name="T29" fmla="*/ 0 h 163"/>
                  <a:gd name="T30" fmla="*/ 0 w 182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2" h="163">
                    <a:moveTo>
                      <a:pt x="182" y="0"/>
                    </a:moveTo>
                    <a:lnTo>
                      <a:pt x="102" y="73"/>
                    </a:lnTo>
                    <a:lnTo>
                      <a:pt x="102" y="72"/>
                    </a:lnTo>
                    <a:lnTo>
                      <a:pt x="105" y="68"/>
                    </a:lnTo>
                    <a:lnTo>
                      <a:pt x="107" y="64"/>
                    </a:lnTo>
                    <a:lnTo>
                      <a:pt x="176" y="1"/>
                    </a:lnTo>
                    <a:lnTo>
                      <a:pt x="178" y="0"/>
                    </a:lnTo>
                    <a:lnTo>
                      <a:pt x="182" y="0"/>
                    </a:lnTo>
                    <a:close/>
                    <a:moveTo>
                      <a:pt x="71" y="103"/>
                    </a:moveTo>
                    <a:lnTo>
                      <a:pt x="4" y="163"/>
                    </a:lnTo>
                    <a:lnTo>
                      <a:pt x="3" y="163"/>
                    </a:lnTo>
                    <a:lnTo>
                      <a:pt x="0" y="163"/>
                    </a:lnTo>
                    <a:lnTo>
                      <a:pt x="67" y="101"/>
                    </a:lnTo>
                    <a:lnTo>
                      <a:pt x="68" y="102"/>
                    </a:lnTo>
                    <a:lnTo>
                      <a:pt x="71" y="103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2" name="Freeform 2352"/>
              <p:cNvSpPr>
                <a:spLocks noEditPoints="1"/>
              </p:cNvSpPr>
              <p:nvPr/>
            </p:nvSpPr>
            <p:spPr bwMode="auto">
              <a:xfrm>
                <a:off x="259" y="523"/>
                <a:ext cx="60" cy="55"/>
              </a:xfrm>
              <a:custGeom>
                <a:avLst/>
                <a:gdLst>
                  <a:gd name="T0" fmla="*/ 0 w 180"/>
                  <a:gd name="T1" fmla="*/ 0 h 163"/>
                  <a:gd name="T2" fmla="*/ 0 w 180"/>
                  <a:gd name="T3" fmla="*/ 0 h 163"/>
                  <a:gd name="T4" fmla="*/ 0 w 180"/>
                  <a:gd name="T5" fmla="*/ 0 h 163"/>
                  <a:gd name="T6" fmla="*/ 0 w 180"/>
                  <a:gd name="T7" fmla="*/ 0 h 163"/>
                  <a:gd name="T8" fmla="*/ 0 w 180"/>
                  <a:gd name="T9" fmla="*/ 0 h 163"/>
                  <a:gd name="T10" fmla="*/ 0 w 180"/>
                  <a:gd name="T11" fmla="*/ 0 h 163"/>
                  <a:gd name="T12" fmla="*/ 0 w 180"/>
                  <a:gd name="T13" fmla="*/ 0 h 163"/>
                  <a:gd name="T14" fmla="*/ 0 w 180"/>
                  <a:gd name="T15" fmla="*/ 0 h 163"/>
                  <a:gd name="T16" fmla="*/ 0 w 180"/>
                  <a:gd name="T17" fmla="*/ 0 h 163"/>
                  <a:gd name="T18" fmla="*/ 0 w 180"/>
                  <a:gd name="T19" fmla="*/ 0 h 163"/>
                  <a:gd name="T20" fmla="*/ 0 w 180"/>
                  <a:gd name="T21" fmla="*/ 0 h 163"/>
                  <a:gd name="T22" fmla="*/ 0 w 180"/>
                  <a:gd name="T23" fmla="*/ 0 h 163"/>
                  <a:gd name="T24" fmla="*/ 0 w 180"/>
                  <a:gd name="T25" fmla="*/ 0 h 163"/>
                  <a:gd name="T26" fmla="*/ 0 w 180"/>
                  <a:gd name="T27" fmla="*/ 0 h 16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0" h="163">
                    <a:moveTo>
                      <a:pt x="180" y="0"/>
                    </a:moveTo>
                    <a:lnTo>
                      <a:pt x="107" y="68"/>
                    </a:lnTo>
                    <a:lnTo>
                      <a:pt x="109" y="65"/>
                    </a:lnTo>
                    <a:lnTo>
                      <a:pt x="110" y="61"/>
                    </a:lnTo>
                    <a:lnTo>
                      <a:pt x="172" y="3"/>
                    </a:lnTo>
                    <a:lnTo>
                      <a:pt x="177" y="1"/>
                    </a:lnTo>
                    <a:lnTo>
                      <a:pt x="180" y="0"/>
                    </a:lnTo>
                    <a:close/>
                    <a:moveTo>
                      <a:pt x="70" y="102"/>
                    </a:moveTo>
                    <a:lnTo>
                      <a:pt x="5" y="163"/>
                    </a:lnTo>
                    <a:lnTo>
                      <a:pt x="2" y="163"/>
                    </a:lnTo>
                    <a:lnTo>
                      <a:pt x="0" y="162"/>
                    </a:lnTo>
                    <a:lnTo>
                      <a:pt x="68" y="99"/>
                    </a:lnTo>
                    <a:lnTo>
                      <a:pt x="69" y="101"/>
                    </a:lnTo>
                    <a:lnTo>
                      <a:pt x="70" y="102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3" name="Freeform 2353"/>
              <p:cNvSpPr>
                <a:spLocks noEditPoints="1"/>
              </p:cNvSpPr>
              <p:nvPr/>
            </p:nvSpPr>
            <p:spPr bwMode="auto">
              <a:xfrm>
                <a:off x="258" y="524"/>
                <a:ext cx="60" cy="54"/>
              </a:xfrm>
              <a:custGeom>
                <a:avLst/>
                <a:gdLst>
                  <a:gd name="T0" fmla="*/ 0 w 180"/>
                  <a:gd name="T1" fmla="*/ 0 h 162"/>
                  <a:gd name="T2" fmla="*/ 0 w 180"/>
                  <a:gd name="T3" fmla="*/ 0 h 162"/>
                  <a:gd name="T4" fmla="*/ 0 w 180"/>
                  <a:gd name="T5" fmla="*/ 0 h 162"/>
                  <a:gd name="T6" fmla="*/ 0 w 180"/>
                  <a:gd name="T7" fmla="*/ 0 h 162"/>
                  <a:gd name="T8" fmla="*/ 0 w 180"/>
                  <a:gd name="T9" fmla="*/ 0 h 162"/>
                  <a:gd name="T10" fmla="*/ 0 w 180"/>
                  <a:gd name="T11" fmla="*/ 0 h 162"/>
                  <a:gd name="T12" fmla="*/ 0 w 180"/>
                  <a:gd name="T13" fmla="*/ 0 h 162"/>
                  <a:gd name="T14" fmla="*/ 0 w 180"/>
                  <a:gd name="T15" fmla="*/ 0 h 162"/>
                  <a:gd name="T16" fmla="*/ 0 w 180"/>
                  <a:gd name="T17" fmla="*/ 0 h 162"/>
                  <a:gd name="T18" fmla="*/ 0 w 180"/>
                  <a:gd name="T19" fmla="*/ 0 h 162"/>
                  <a:gd name="T20" fmla="*/ 0 w 180"/>
                  <a:gd name="T21" fmla="*/ 0 h 162"/>
                  <a:gd name="T22" fmla="*/ 0 w 180"/>
                  <a:gd name="T23" fmla="*/ 0 h 162"/>
                  <a:gd name="T24" fmla="*/ 0 w 180"/>
                  <a:gd name="T25" fmla="*/ 0 h 162"/>
                  <a:gd name="T26" fmla="*/ 0 w 180"/>
                  <a:gd name="T27" fmla="*/ 0 h 162"/>
                  <a:gd name="T28" fmla="*/ 0 w 180"/>
                  <a:gd name="T29" fmla="*/ 0 h 162"/>
                  <a:gd name="T30" fmla="*/ 0 w 180"/>
                  <a:gd name="T31" fmla="*/ 0 h 16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0" h="162">
                    <a:moveTo>
                      <a:pt x="180" y="0"/>
                    </a:moveTo>
                    <a:lnTo>
                      <a:pt x="111" y="63"/>
                    </a:lnTo>
                    <a:lnTo>
                      <a:pt x="112" y="60"/>
                    </a:lnTo>
                    <a:lnTo>
                      <a:pt x="112" y="58"/>
                    </a:lnTo>
                    <a:lnTo>
                      <a:pt x="170" y="5"/>
                    </a:lnTo>
                    <a:lnTo>
                      <a:pt x="171" y="5"/>
                    </a:lnTo>
                    <a:lnTo>
                      <a:pt x="172" y="4"/>
                    </a:lnTo>
                    <a:lnTo>
                      <a:pt x="175" y="1"/>
                    </a:lnTo>
                    <a:lnTo>
                      <a:pt x="180" y="0"/>
                    </a:lnTo>
                    <a:close/>
                    <a:moveTo>
                      <a:pt x="71" y="100"/>
                    </a:moveTo>
                    <a:lnTo>
                      <a:pt x="4" y="162"/>
                    </a:lnTo>
                    <a:lnTo>
                      <a:pt x="2" y="161"/>
                    </a:lnTo>
                    <a:lnTo>
                      <a:pt x="0" y="161"/>
                    </a:lnTo>
                    <a:lnTo>
                      <a:pt x="68" y="97"/>
                    </a:lnTo>
                    <a:lnTo>
                      <a:pt x="70" y="98"/>
                    </a:lnTo>
                    <a:lnTo>
                      <a:pt x="71" y="100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4" name="Freeform 2354"/>
              <p:cNvSpPr>
                <a:spLocks noEditPoints="1"/>
              </p:cNvSpPr>
              <p:nvPr/>
            </p:nvSpPr>
            <p:spPr bwMode="auto">
              <a:xfrm>
                <a:off x="257" y="524"/>
                <a:ext cx="59" cy="53"/>
              </a:xfrm>
              <a:custGeom>
                <a:avLst/>
                <a:gdLst>
                  <a:gd name="T0" fmla="*/ 0 w 176"/>
                  <a:gd name="T1" fmla="*/ 0 h 159"/>
                  <a:gd name="T2" fmla="*/ 0 w 176"/>
                  <a:gd name="T3" fmla="*/ 0 h 159"/>
                  <a:gd name="T4" fmla="*/ 0 w 176"/>
                  <a:gd name="T5" fmla="*/ 0 h 159"/>
                  <a:gd name="T6" fmla="*/ 0 w 176"/>
                  <a:gd name="T7" fmla="*/ 0 h 159"/>
                  <a:gd name="T8" fmla="*/ 0 w 176"/>
                  <a:gd name="T9" fmla="*/ 0 h 159"/>
                  <a:gd name="T10" fmla="*/ 0 w 176"/>
                  <a:gd name="T11" fmla="*/ 0 h 159"/>
                  <a:gd name="T12" fmla="*/ 0 w 176"/>
                  <a:gd name="T13" fmla="*/ 0 h 159"/>
                  <a:gd name="T14" fmla="*/ 0 w 176"/>
                  <a:gd name="T15" fmla="*/ 0 h 159"/>
                  <a:gd name="T16" fmla="*/ 0 w 176"/>
                  <a:gd name="T17" fmla="*/ 0 h 159"/>
                  <a:gd name="T18" fmla="*/ 0 w 176"/>
                  <a:gd name="T19" fmla="*/ 0 h 159"/>
                  <a:gd name="T20" fmla="*/ 0 w 176"/>
                  <a:gd name="T21" fmla="*/ 0 h 159"/>
                  <a:gd name="T22" fmla="*/ 0 w 176"/>
                  <a:gd name="T23" fmla="*/ 0 h 159"/>
                  <a:gd name="T24" fmla="*/ 0 w 176"/>
                  <a:gd name="T25" fmla="*/ 0 h 159"/>
                  <a:gd name="T26" fmla="*/ 0 w 176"/>
                  <a:gd name="T27" fmla="*/ 0 h 159"/>
                  <a:gd name="T28" fmla="*/ 0 w 176"/>
                  <a:gd name="T29" fmla="*/ 0 h 159"/>
                  <a:gd name="T30" fmla="*/ 0 w 176"/>
                  <a:gd name="T31" fmla="*/ 0 h 1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6" h="159">
                    <a:moveTo>
                      <a:pt x="176" y="0"/>
                    </a:moveTo>
                    <a:lnTo>
                      <a:pt x="114" y="58"/>
                    </a:lnTo>
                    <a:lnTo>
                      <a:pt x="114" y="56"/>
                    </a:lnTo>
                    <a:lnTo>
                      <a:pt x="114" y="54"/>
                    </a:lnTo>
                    <a:lnTo>
                      <a:pt x="169" y="3"/>
                    </a:lnTo>
                    <a:lnTo>
                      <a:pt x="172" y="3"/>
                    </a:lnTo>
                    <a:lnTo>
                      <a:pt x="174" y="2"/>
                    </a:lnTo>
                    <a:lnTo>
                      <a:pt x="175" y="0"/>
                    </a:lnTo>
                    <a:lnTo>
                      <a:pt x="176" y="0"/>
                    </a:lnTo>
                    <a:close/>
                    <a:moveTo>
                      <a:pt x="72" y="96"/>
                    </a:moveTo>
                    <a:lnTo>
                      <a:pt x="4" y="159"/>
                    </a:lnTo>
                    <a:lnTo>
                      <a:pt x="2" y="159"/>
                    </a:lnTo>
                    <a:lnTo>
                      <a:pt x="0" y="158"/>
                    </a:lnTo>
                    <a:lnTo>
                      <a:pt x="69" y="94"/>
                    </a:lnTo>
                    <a:lnTo>
                      <a:pt x="70" y="95"/>
                    </a:lnTo>
                    <a:lnTo>
                      <a:pt x="72" y="96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5" name="Freeform 2355"/>
              <p:cNvSpPr>
                <a:spLocks noEditPoints="1"/>
              </p:cNvSpPr>
              <p:nvPr/>
            </p:nvSpPr>
            <p:spPr bwMode="auto">
              <a:xfrm>
                <a:off x="257" y="525"/>
                <a:ext cx="58" cy="52"/>
              </a:xfrm>
              <a:custGeom>
                <a:avLst/>
                <a:gdLst>
                  <a:gd name="T0" fmla="*/ 0 w 174"/>
                  <a:gd name="T1" fmla="*/ 0 h 156"/>
                  <a:gd name="T2" fmla="*/ 0 w 174"/>
                  <a:gd name="T3" fmla="*/ 0 h 156"/>
                  <a:gd name="T4" fmla="*/ 0 w 174"/>
                  <a:gd name="T5" fmla="*/ 0 h 156"/>
                  <a:gd name="T6" fmla="*/ 0 w 174"/>
                  <a:gd name="T7" fmla="*/ 0 h 156"/>
                  <a:gd name="T8" fmla="*/ 0 w 174"/>
                  <a:gd name="T9" fmla="*/ 0 h 156"/>
                  <a:gd name="T10" fmla="*/ 0 w 174"/>
                  <a:gd name="T11" fmla="*/ 0 h 156"/>
                  <a:gd name="T12" fmla="*/ 0 w 174"/>
                  <a:gd name="T13" fmla="*/ 0 h 156"/>
                  <a:gd name="T14" fmla="*/ 0 w 174"/>
                  <a:gd name="T15" fmla="*/ 0 h 156"/>
                  <a:gd name="T16" fmla="*/ 0 w 174"/>
                  <a:gd name="T17" fmla="*/ 0 h 156"/>
                  <a:gd name="T18" fmla="*/ 0 w 174"/>
                  <a:gd name="T19" fmla="*/ 0 h 156"/>
                  <a:gd name="T20" fmla="*/ 0 w 174"/>
                  <a:gd name="T21" fmla="*/ 0 h 156"/>
                  <a:gd name="T22" fmla="*/ 0 w 174"/>
                  <a:gd name="T23" fmla="*/ 0 h 156"/>
                  <a:gd name="T24" fmla="*/ 0 w 174"/>
                  <a:gd name="T25" fmla="*/ 0 h 156"/>
                  <a:gd name="T26" fmla="*/ 0 w 174"/>
                  <a:gd name="T27" fmla="*/ 0 h 1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4" h="156">
                    <a:moveTo>
                      <a:pt x="174" y="0"/>
                    </a:moveTo>
                    <a:lnTo>
                      <a:pt x="116" y="53"/>
                    </a:lnTo>
                    <a:lnTo>
                      <a:pt x="116" y="51"/>
                    </a:lnTo>
                    <a:lnTo>
                      <a:pt x="115" y="48"/>
                    </a:lnTo>
                    <a:lnTo>
                      <a:pt x="169" y="0"/>
                    </a:lnTo>
                    <a:lnTo>
                      <a:pt x="171" y="0"/>
                    </a:lnTo>
                    <a:lnTo>
                      <a:pt x="174" y="0"/>
                    </a:lnTo>
                    <a:close/>
                    <a:moveTo>
                      <a:pt x="72" y="92"/>
                    </a:moveTo>
                    <a:lnTo>
                      <a:pt x="4" y="156"/>
                    </a:lnTo>
                    <a:lnTo>
                      <a:pt x="2" y="155"/>
                    </a:lnTo>
                    <a:lnTo>
                      <a:pt x="0" y="155"/>
                    </a:lnTo>
                    <a:lnTo>
                      <a:pt x="70" y="91"/>
                    </a:lnTo>
                    <a:lnTo>
                      <a:pt x="71" y="91"/>
                    </a:lnTo>
                    <a:lnTo>
                      <a:pt x="72" y="9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6" name="Freeform 2356"/>
              <p:cNvSpPr>
                <a:spLocks noEditPoints="1"/>
              </p:cNvSpPr>
              <p:nvPr/>
            </p:nvSpPr>
            <p:spPr bwMode="auto">
              <a:xfrm>
                <a:off x="256" y="525"/>
                <a:ext cx="58" cy="52"/>
              </a:xfrm>
              <a:custGeom>
                <a:avLst/>
                <a:gdLst>
                  <a:gd name="T0" fmla="*/ 0 w 172"/>
                  <a:gd name="T1" fmla="*/ 0 h 156"/>
                  <a:gd name="T2" fmla="*/ 0 w 172"/>
                  <a:gd name="T3" fmla="*/ 0 h 156"/>
                  <a:gd name="T4" fmla="*/ 0 w 172"/>
                  <a:gd name="T5" fmla="*/ 0 h 156"/>
                  <a:gd name="T6" fmla="*/ 0 w 172"/>
                  <a:gd name="T7" fmla="*/ 0 h 156"/>
                  <a:gd name="T8" fmla="*/ 0 w 172"/>
                  <a:gd name="T9" fmla="*/ 0 h 156"/>
                  <a:gd name="T10" fmla="*/ 0 w 172"/>
                  <a:gd name="T11" fmla="*/ 0 h 156"/>
                  <a:gd name="T12" fmla="*/ 0 w 172"/>
                  <a:gd name="T13" fmla="*/ 0 h 156"/>
                  <a:gd name="T14" fmla="*/ 0 w 172"/>
                  <a:gd name="T15" fmla="*/ 0 h 156"/>
                  <a:gd name="T16" fmla="*/ 0 w 172"/>
                  <a:gd name="T17" fmla="*/ 0 h 156"/>
                  <a:gd name="T18" fmla="*/ 0 w 172"/>
                  <a:gd name="T19" fmla="*/ 0 h 156"/>
                  <a:gd name="T20" fmla="*/ 0 w 172"/>
                  <a:gd name="T21" fmla="*/ 0 h 156"/>
                  <a:gd name="T22" fmla="*/ 0 w 172"/>
                  <a:gd name="T23" fmla="*/ 0 h 156"/>
                  <a:gd name="T24" fmla="*/ 0 w 172"/>
                  <a:gd name="T25" fmla="*/ 0 h 156"/>
                  <a:gd name="T26" fmla="*/ 0 w 172"/>
                  <a:gd name="T27" fmla="*/ 0 h 1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2" h="156">
                    <a:moveTo>
                      <a:pt x="172" y="1"/>
                    </a:moveTo>
                    <a:lnTo>
                      <a:pt x="117" y="52"/>
                    </a:lnTo>
                    <a:lnTo>
                      <a:pt x="116" y="49"/>
                    </a:lnTo>
                    <a:lnTo>
                      <a:pt x="114" y="48"/>
                    </a:lnTo>
                    <a:lnTo>
                      <a:pt x="168" y="0"/>
                    </a:lnTo>
                    <a:lnTo>
                      <a:pt x="170" y="1"/>
                    </a:lnTo>
                    <a:lnTo>
                      <a:pt x="172" y="1"/>
                    </a:lnTo>
                    <a:close/>
                    <a:moveTo>
                      <a:pt x="72" y="92"/>
                    </a:moveTo>
                    <a:lnTo>
                      <a:pt x="3" y="156"/>
                    </a:lnTo>
                    <a:lnTo>
                      <a:pt x="1" y="156"/>
                    </a:lnTo>
                    <a:lnTo>
                      <a:pt x="0" y="155"/>
                    </a:lnTo>
                    <a:lnTo>
                      <a:pt x="69" y="91"/>
                    </a:lnTo>
                    <a:lnTo>
                      <a:pt x="71" y="92"/>
                    </a:lnTo>
                    <a:lnTo>
                      <a:pt x="72" y="9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7" name="Freeform 2357"/>
              <p:cNvSpPr>
                <a:spLocks noEditPoints="1"/>
              </p:cNvSpPr>
              <p:nvPr/>
            </p:nvSpPr>
            <p:spPr bwMode="auto">
              <a:xfrm>
                <a:off x="256" y="524"/>
                <a:ext cx="57" cy="53"/>
              </a:xfrm>
              <a:custGeom>
                <a:avLst/>
                <a:gdLst>
                  <a:gd name="T0" fmla="*/ 0 w 172"/>
                  <a:gd name="T1" fmla="*/ 0 h 158"/>
                  <a:gd name="T2" fmla="*/ 0 w 172"/>
                  <a:gd name="T3" fmla="*/ 0 h 158"/>
                  <a:gd name="T4" fmla="*/ 0 w 172"/>
                  <a:gd name="T5" fmla="*/ 0 h 158"/>
                  <a:gd name="T6" fmla="*/ 0 w 172"/>
                  <a:gd name="T7" fmla="*/ 0 h 158"/>
                  <a:gd name="T8" fmla="*/ 0 w 172"/>
                  <a:gd name="T9" fmla="*/ 0 h 158"/>
                  <a:gd name="T10" fmla="*/ 0 w 172"/>
                  <a:gd name="T11" fmla="*/ 0 h 158"/>
                  <a:gd name="T12" fmla="*/ 0 w 172"/>
                  <a:gd name="T13" fmla="*/ 0 h 158"/>
                  <a:gd name="T14" fmla="*/ 0 w 172"/>
                  <a:gd name="T15" fmla="*/ 0 h 158"/>
                  <a:gd name="T16" fmla="*/ 0 w 172"/>
                  <a:gd name="T17" fmla="*/ 0 h 158"/>
                  <a:gd name="T18" fmla="*/ 0 w 172"/>
                  <a:gd name="T19" fmla="*/ 0 h 158"/>
                  <a:gd name="T20" fmla="*/ 0 w 172"/>
                  <a:gd name="T21" fmla="*/ 0 h 158"/>
                  <a:gd name="T22" fmla="*/ 0 w 172"/>
                  <a:gd name="T23" fmla="*/ 0 h 158"/>
                  <a:gd name="T24" fmla="*/ 0 w 172"/>
                  <a:gd name="T25" fmla="*/ 0 h 158"/>
                  <a:gd name="T26" fmla="*/ 0 w 172"/>
                  <a:gd name="T27" fmla="*/ 0 h 15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2" h="158">
                    <a:moveTo>
                      <a:pt x="172" y="3"/>
                    </a:moveTo>
                    <a:lnTo>
                      <a:pt x="118" y="51"/>
                    </a:lnTo>
                    <a:lnTo>
                      <a:pt x="116" y="50"/>
                    </a:lnTo>
                    <a:lnTo>
                      <a:pt x="115" y="49"/>
                    </a:lnTo>
                    <a:lnTo>
                      <a:pt x="167" y="0"/>
                    </a:lnTo>
                    <a:lnTo>
                      <a:pt x="170" y="2"/>
                    </a:lnTo>
                    <a:lnTo>
                      <a:pt x="172" y="3"/>
                    </a:lnTo>
                    <a:close/>
                    <a:moveTo>
                      <a:pt x="73" y="94"/>
                    </a:moveTo>
                    <a:lnTo>
                      <a:pt x="3" y="158"/>
                    </a:lnTo>
                    <a:lnTo>
                      <a:pt x="2" y="157"/>
                    </a:lnTo>
                    <a:lnTo>
                      <a:pt x="0" y="155"/>
                    </a:lnTo>
                    <a:lnTo>
                      <a:pt x="69" y="92"/>
                    </a:lnTo>
                    <a:lnTo>
                      <a:pt x="71" y="93"/>
                    </a:lnTo>
                    <a:lnTo>
                      <a:pt x="73" y="94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8" name="Freeform 2358"/>
              <p:cNvSpPr>
                <a:spLocks noEditPoints="1"/>
              </p:cNvSpPr>
              <p:nvPr/>
            </p:nvSpPr>
            <p:spPr bwMode="auto">
              <a:xfrm>
                <a:off x="255" y="524"/>
                <a:ext cx="57" cy="53"/>
              </a:xfrm>
              <a:custGeom>
                <a:avLst/>
                <a:gdLst>
                  <a:gd name="T0" fmla="*/ 0 w 171"/>
                  <a:gd name="T1" fmla="*/ 0 h 157"/>
                  <a:gd name="T2" fmla="*/ 0 w 171"/>
                  <a:gd name="T3" fmla="*/ 0 h 157"/>
                  <a:gd name="T4" fmla="*/ 0 w 171"/>
                  <a:gd name="T5" fmla="*/ 0 h 157"/>
                  <a:gd name="T6" fmla="*/ 0 w 171"/>
                  <a:gd name="T7" fmla="*/ 0 h 157"/>
                  <a:gd name="T8" fmla="*/ 0 w 171"/>
                  <a:gd name="T9" fmla="*/ 0 h 157"/>
                  <a:gd name="T10" fmla="*/ 0 w 171"/>
                  <a:gd name="T11" fmla="*/ 0 h 157"/>
                  <a:gd name="T12" fmla="*/ 0 w 171"/>
                  <a:gd name="T13" fmla="*/ 0 h 157"/>
                  <a:gd name="T14" fmla="*/ 0 w 171"/>
                  <a:gd name="T15" fmla="*/ 0 h 157"/>
                  <a:gd name="T16" fmla="*/ 0 w 171"/>
                  <a:gd name="T17" fmla="*/ 0 h 157"/>
                  <a:gd name="T18" fmla="*/ 0 w 171"/>
                  <a:gd name="T19" fmla="*/ 0 h 157"/>
                  <a:gd name="T20" fmla="*/ 0 w 171"/>
                  <a:gd name="T21" fmla="*/ 0 h 157"/>
                  <a:gd name="T22" fmla="*/ 0 w 171"/>
                  <a:gd name="T23" fmla="*/ 0 h 157"/>
                  <a:gd name="T24" fmla="*/ 0 w 171"/>
                  <a:gd name="T25" fmla="*/ 0 h 157"/>
                  <a:gd name="T26" fmla="*/ 0 w 171"/>
                  <a:gd name="T27" fmla="*/ 0 h 1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1" h="157">
                    <a:moveTo>
                      <a:pt x="171" y="2"/>
                    </a:moveTo>
                    <a:lnTo>
                      <a:pt x="117" y="50"/>
                    </a:lnTo>
                    <a:lnTo>
                      <a:pt x="116" y="49"/>
                    </a:lnTo>
                    <a:lnTo>
                      <a:pt x="114" y="49"/>
                    </a:lnTo>
                    <a:lnTo>
                      <a:pt x="167" y="0"/>
                    </a:lnTo>
                    <a:lnTo>
                      <a:pt x="168" y="2"/>
                    </a:lnTo>
                    <a:lnTo>
                      <a:pt x="171" y="2"/>
                    </a:lnTo>
                    <a:close/>
                    <a:moveTo>
                      <a:pt x="72" y="93"/>
                    </a:moveTo>
                    <a:lnTo>
                      <a:pt x="3" y="157"/>
                    </a:lnTo>
                    <a:lnTo>
                      <a:pt x="1" y="155"/>
                    </a:lnTo>
                    <a:lnTo>
                      <a:pt x="0" y="155"/>
                    </a:lnTo>
                    <a:lnTo>
                      <a:pt x="69" y="91"/>
                    </a:lnTo>
                    <a:lnTo>
                      <a:pt x="70" y="92"/>
                    </a:lnTo>
                    <a:lnTo>
                      <a:pt x="72" y="93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29" name="Freeform 2359"/>
              <p:cNvSpPr>
                <a:spLocks noEditPoints="1"/>
              </p:cNvSpPr>
              <p:nvPr/>
            </p:nvSpPr>
            <p:spPr bwMode="auto">
              <a:xfrm>
                <a:off x="254" y="524"/>
                <a:ext cx="57" cy="52"/>
              </a:xfrm>
              <a:custGeom>
                <a:avLst/>
                <a:gdLst>
                  <a:gd name="T0" fmla="*/ 0 w 171"/>
                  <a:gd name="T1" fmla="*/ 0 h 156"/>
                  <a:gd name="T2" fmla="*/ 0 w 171"/>
                  <a:gd name="T3" fmla="*/ 0 h 156"/>
                  <a:gd name="T4" fmla="*/ 0 w 171"/>
                  <a:gd name="T5" fmla="*/ 0 h 156"/>
                  <a:gd name="T6" fmla="*/ 0 w 171"/>
                  <a:gd name="T7" fmla="*/ 0 h 156"/>
                  <a:gd name="T8" fmla="*/ 0 w 171"/>
                  <a:gd name="T9" fmla="*/ 0 h 156"/>
                  <a:gd name="T10" fmla="*/ 0 w 171"/>
                  <a:gd name="T11" fmla="*/ 0 h 156"/>
                  <a:gd name="T12" fmla="*/ 0 w 171"/>
                  <a:gd name="T13" fmla="*/ 0 h 156"/>
                  <a:gd name="T14" fmla="*/ 0 w 171"/>
                  <a:gd name="T15" fmla="*/ 0 h 156"/>
                  <a:gd name="T16" fmla="*/ 0 w 171"/>
                  <a:gd name="T17" fmla="*/ 0 h 156"/>
                  <a:gd name="T18" fmla="*/ 0 w 171"/>
                  <a:gd name="T19" fmla="*/ 0 h 156"/>
                  <a:gd name="T20" fmla="*/ 0 w 171"/>
                  <a:gd name="T21" fmla="*/ 0 h 156"/>
                  <a:gd name="T22" fmla="*/ 0 w 171"/>
                  <a:gd name="T23" fmla="*/ 0 h 156"/>
                  <a:gd name="T24" fmla="*/ 0 w 171"/>
                  <a:gd name="T25" fmla="*/ 0 h 156"/>
                  <a:gd name="T26" fmla="*/ 0 w 171"/>
                  <a:gd name="T27" fmla="*/ 0 h 1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1" h="156">
                    <a:moveTo>
                      <a:pt x="171" y="1"/>
                    </a:moveTo>
                    <a:lnTo>
                      <a:pt x="119" y="50"/>
                    </a:lnTo>
                    <a:lnTo>
                      <a:pt x="118" y="50"/>
                    </a:lnTo>
                    <a:lnTo>
                      <a:pt x="116" y="49"/>
                    </a:lnTo>
                    <a:lnTo>
                      <a:pt x="169" y="0"/>
                    </a:lnTo>
                    <a:lnTo>
                      <a:pt x="170" y="1"/>
                    </a:lnTo>
                    <a:lnTo>
                      <a:pt x="171" y="1"/>
                    </a:lnTo>
                    <a:close/>
                    <a:moveTo>
                      <a:pt x="73" y="93"/>
                    </a:moveTo>
                    <a:lnTo>
                      <a:pt x="4" y="156"/>
                    </a:lnTo>
                    <a:lnTo>
                      <a:pt x="3" y="156"/>
                    </a:lnTo>
                    <a:lnTo>
                      <a:pt x="0" y="155"/>
                    </a:lnTo>
                    <a:lnTo>
                      <a:pt x="71" y="90"/>
                    </a:lnTo>
                    <a:lnTo>
                      <a:pt x="72" y="92"/>
                    </a:lnTo>
                    <a:lnTo>
                      <a:pt x="73" y="93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0" name="Freeform 2360"/>
              <p:cNvSpPr>
                <a:spLocks noEditPoints="1"/>
              </p:cNvSpPr>
              <p:nvPr/>
            </p:nvSpPr>
            <p:spPr bwMode="auto">
              <a:xfrm>
                <a:off x="254" y="523"/>
                <a:ext cx="57" cy="53"/>
              </a:xfrm>
              <a:custGeom>
                <a:avLst/>
                <a:gdLst>
                  <a:gd name="T0" fmla="*/ 0 w 171"/>
                  <a:gd name="T1" fmla="*/ 0 h 158"/>
                  <a:gd name="T2" fmla="*/ 0 w 171"/>
                  <a:gd name="T3" fmla="*/ 0 h 158"/>
                  <a:gd name="T4" fmla="*/ 0 w 171"/>
                  <a:gd name="T5" fmla="*/ 0 h 158"/>
                  <a:gd name="T6" fmla="*/ 0 w 171"/>
                  <a:gd name="T7" fmla="*/ 0 h 158"/>
                  <a:gd name="T8" fmla="*/ 0 w 171"/>
                  <a:gd name="T9" fmla="*/ 0 h 158"/>
                  <a:gd name="T10" fmla="*/ 0 w 171"/>
                  <a:gd name="T11" fmla="*/ 0 h 158"/>
                  <a:gd name="T12" fmla="*/ 0 w 171"/>
                  <a:gd name="T13" fmla="*/ 0 h 158"/>
                  <a:gd name="T14" fmla="*/ 0 w 171"/>
                  <a:gd name="T15" fmla="*/ 0 h 158"/>
                  <a:gd name="T16" fmla="*/ 0 w 171"/>
                  <a:gd name="T17" fmla="*/ 0 h 158"/>
                  <a:gd name="T18" fmla="*/ 0 w 171"/>
                  <a:gd name="T19" fmla="*/ 0 h 158"/>
                  <a:gd name="T20" fmla="*/ 0 w 171"/>
                  <a:gd name="T21" fmla="*/ 0 h 158"/>
                  <a:gd name="T22" fmla="*/ 0 w 171"/>
                  <a:gd name="T23" fmla="*/ 0 h 158"/>
                  <a:gd name="T24" fmla="*/ 0 w 171"/>
                  <a:gd name="T25" fmla="*/ 0 h 158"/>
                  <a:gd name="T26" fmla="*/ 0 w 171"/>
                  <a:gd name="T27" fmla="*/ 0 h 158"/>
                  <a:gd name="T28" fmla="*/ 0 w 171"/>
                  <a:gd name="T29" fmla="*/ 0 h 158"/>
                  <a:gd name="T30" fmla="*/ 0 w 171"/>
                  <a:gd name="T31" fmla="*/ 0 h 15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1" h="158">
                    <a:moveTo>
                      <a:pt x="171" y="3"/>
                    </a:moveTo>
                    <a:lnTo>
                      <a:pt x="118" y="52"/>
                    </a:lnTo>
                    <a:lnTo>
                      <a:pt x="118" y="51"/>
                    </a:lnTo>
                    <a:lnTo>
                      <a:pt x="117" y="51"/>
                    </a:lnTo>
                    <a:lnTo>
                      <a:pt x="116" y="51"/>
                    </a:lnTo>
                    <a:lnTo>
                      <a:pt x="115" y="51"/>
                    </a:lnTo>
                    <a:lnTo>
                      <a:pt x="169" y="0"/>
                    </a:lnTo>
                    <a:lnTo>
                      <a:pt x="170" y="2"/>
                    </a:lnTo>
                    <a:lnTo>
                      <a:pt x="171" y="3"/>
                    </a:lnTo>
                    <a:close/>
                    <a:moveTo>
                      <a:pt x="73" y="94"/>
                    </a:moveTo>
                    <a:lnTo>
                      <a:pt x="4" y="158"/>
                    </a:lnTo>
                    <a:lnTo>
                      <a:pt x="2" y="157"/>
                    </a:lnTo>
                    <a:lnTo>
                      <a:pt x="0" y="156"/>
                    </a:lnTo>
                    <a:lnTo>
                      <a:pt x="71" y="91"/>
                    </a:lnTo>
                    <a:lnTo>
                      <a:pt x="72" y="92"/>
                    </a:lnTo>
                    <a:lnTo>
                      <a:pt x="73" y="94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1" name="Freeform 2361"/>
              <p:cNvSpPr>
                <a:spLocks noEditPoints="1"/>
              </p:cNvSpPr>
              <p:nvPr/>
            </p:nvSpPr>
            <p:spPr bwMode="auto">
              <a:xfrm>
                <a:off x="254" y="523"/>
                <a:ext cx="57" cy="53"/>
              </a:xfrm>
              <a:custGeom>
                <a:avLst/>
                <a:gdLst>
                  <a:gd name="T0" fmla="*/ 0 w 171"/>
                  <a:gd name="T1" fmla="*/ 0 h 158"/>
                  <a:gd name="T2" fmla="*/ 0 w 171"/>
                  <a:gd name="T3" fmla="*/ 0 h 158"/>
                  <a:gd name="T4" fmla="*/ 0 w 171"/>
                  <a:gd name="T5" fmla="*/ 0 h 158"/>
                  <a:gd name="T6" fmla="*/ 0 w 171"/>
                  <a:gd name="T7" fmla="*/ 0 h 158"/>
                  <a:gd name="T8" fmla="*/ 0 w 171"/>
                  <a:gd name="T9" fmla="*/ 0 h 158"/>
                  <a:gd name="T10" fmla="*/ 0 w 171"/>
                  <a:gd name="T11" fmla="*/ 0 h 158"/>
                  <a:gd name="T12" fmla="*/ 0 w 171"/>
                  <a:gd name="T13" fmla="*/ 0 h 158"/>
                  <a:gd name="T14" fmla="*/ 0 w 171"/>
                  <a:gd name="T15" fmla="*/ 0 h 158"/>
                  <a:gd name="T16" fmla="*/ 0 w 171"/>
                  <a:gd name="T17" fmla="*/ 0 h 158"/>
                  <a:gd name="T18" fmla="*/ 0 w 171"/>
                  <a:gd name="T19" fmla="*/ 0 h 158"/>
                  <a:gd name="T20" fmla="*/ 0 w 171"/>
                  <a:gd name="T21" fmla="*/ 0 h 158"/>
                  <a:gd name="T22" fmla="*/ 0 w 171"/>
                  <a:gd name="T23" fmla="*/ 0 h 158"/>
                  <a:gd name="T24" fmla="*/ 0 w 171"/>
                  <a:gd name="T25" fmla="*/ 0 h 158"/>
                  <a:gd name="T26" fmla="*/ 0 w 171"/>
                  <a:gd name="T27" fmla="*/ 0 h 158"/>
                  <a:gd name="T28" fmla="*/ 0 w 171"/>
                  <a:gd name="T29" fmla="*/ 0 h 158"/>
                  <a:gd name="T30" fmla="*/ 0 w 171"/>
                  <a:gd name="T31" fmla="*/ 0 h 158"/>
                  <a:gd name="T32" fmla="*/ 0 w 171"/>
                  <a:gd name="T33" fmla="*/ 0 h 158"/>
                  <a:gd name="T34" fmla="*/ 0 w 171"/>
                  <a:gd name="T35" fmla="*/ 0 h 158"/>
                  <a:gd name="T36" fmla="*/ 0 w 171"/>
                  <a:gd name="T37" fmla="*/ 0 h 158"/>
                  <a:gd name="T38" fmla="*/ 0 w 171"/>
                  <a:gd name="T39" fmla="*/ 0 h 15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1" h="158">
                    <a:moveTo>
                      <a:pt x="171" y="3"/>
                    </a:moveTo>
                    <a:lnTo>
                      <a:pt x="118" y="52"/>
                    </a:lnTo>
                    <a:lnTo>
                      <a:pt x="116" y="52"/>
                    </a:lnTo>
                    <a:lnTo>
                      <a:pt x="113" y="52"/>
                    </a:lnTo>
                    <a:lnTo>
                      <a:pt x="170" y="0"/>
                    </a:lnTo>
                    <a:lnTo>
                      <a:pt x="170" y="1"/>
                    </a:lnTo>
                    <a:lnTo>
                      <a:pt x="171" y="3"/>
                    </a:lnTo>
                    <a:close/>
                    <a:moveTo>
                      <a:pt x="73" y="93"/>
                    </a:moveTo>
                    <a:lnTo>
                      <a:pt x="2" y="158"/>
                    </a:lnTo>
                    <a:lnTo>
                      <a:pt x="1" y="157"/>
                    </a:lnTo>
                    <a:lnTo>
                      <a:pt x="0" y="156"/>
                    </a:lnTo>
                    <a:lnTo>
                      <a:pt x="69" y="91"/>
                    </a:lnTo>
                    <a:lnTo>
                      <a:pt x="70" y="92"/>
                    </a:lnTo>
                    <a:lnTo>
                      <a:pt x="72" y="93"/>
                    </a:lnTo>
                    <a:lnTo>
                      <a:pt x="73" y="93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2" name="Freeform 2362"/>
              <p:cNvSpPr>
                <a:spLocks noEditPoints="1"/>
              </p:cNvSpPr>
              <p:nvPr/>
            </p:nvSpPr>
            <p:spPr bwMode="auto">
              <a:xfrm>
                <a:off x="253" y="522"/>
                <a:ext cx="57" cy="53"/>
              </a:xfrm>
              <a:custGeom>
                <a:avLst/>
                <a:gdLst>
                  <a:gd name="T0" fmla="*/ 0 w 171"/>
                  <a:gd name="T1" fmla="*/ 0 h 160"/>
                  <a:gd name="T2" fmla="*/ 0 w 171"/>
                  <a:gd name="T3" fmla="*/ 0 h 160"/>
                  <a:gd name="T4" fmla="*/ 0 w 171"/>
                  <a:gd name="T5" fmla="*/ 0 h 160"/>
                  <a:gd name="T6" fmla="*/ 0 w 171"/>
                  <a:gd name="T7" fmla="*/ 0 h 160"/>
                  <a:gd name="T8" fmla="*/ 0 w 171"/>
                  <a:gd name="T9" fmla="*/ 0 h 160"/>
                  <a:gd name="T10" fmla="*/ 0 w 171"/>
                  <a:gd name="T11" fmla="*/ 0 h 160"/>
                  <a:gd name="T12" fmla="*/ 0 w 171"/>
                  <a:gd name="T13" fmla="*/ 0 h 160"/>
                  <a:gd name="T14" fmla="*/ 0 w 171"/>
                  <a:gd name="T15" fmla="*/ 0 h 160"/>
                  <a:gd name="T16" fmla="*/ 0 w 171"/>
                  <a:gd name="T17" fmla="*/ 0 h 160"/>
                  <a:gd name="T18" fmla="*/ 0 w 171"/>
                  <a:gd name="T19" fmla="*/ 0 h 160"/>
                  <a:gd name="T20" fmla="*/ 0 w 171"/>
                  <a:gd name="T21" fmla="*/ 0 h 160"/>
                  <a:gd name="T22" fmla="*/ 0 w 171"/>
                  <a:gd name="T23" fmla="*/ 0 h 160"/>
                  <a:gd name="T24" fmla="*/ 0 w 171"/>
                  <a:gd name="T25" fmla="*/ 0 h 160"/>
                  <a:gd name="T26" fmla="*/ 0 w 171"/>
                  <a:gd name="T27" fmla="*/ 0 h 160"/>
                  <a:gd name="T28" fmla="*/ 0 w 171"/>
                  <a:gd name="T29" fmla="*/ 0 h 160"/>
                  <a:gd name="T30" fmla="*/ 0 w 171"/>
                  <a:gd name="T31" fmla="*/ 0 h 160"/>
                  <a:gd name="T32" fmla="*/ 0 w 171"/>
                  <a:gd name="T33" fmla="*/ 0 h 160"/>
                  <a:gd name="T34" fmla="*/ 0 w 171"/>
                  <a:gd name="T35" fmla="*/ 0 h 16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1" h="160">
                    <a:moveTo>
                      <a:pt x="171" y="4"/>
                    </a:moveTo>
                    <a:lnTo>
                      <a:pt x="117" y="55"/>
                    </a:lnTo>
                    <a:lnTo>
                      <a:pt x="114" y="55"/>
                    </a:lnTo>
                    <a:lnTo>
                      <a:pt x="112" y="55"/>
                    </a:lnTo>
                    <a:lnTo>
                      <a:pt x="170" y="0"/>
                    </a:lnTo>
                    <a:lnTo>
                      <a:pt x="171" y="3"/>
                    </a:lnTo>
                    <a:lnTo>
                      <a:pt x="171" y="4"/>
                    </a:lnTo>
                    <a:close/>
                    <a:moveTo>
                      <a:pt x="73" y="95"/>
                    </a:moveTo>
                    <a:lnTo>
                      <a:pt x="2" y="160"/>
                    </a:lnTo>
                    <a:lnTo>
                      <a:pt x="2" y="159"/>
                    </a:lnTo>
                    <a:lnTo>
                      <a:pt x="1" y="159"/>
                    </a:lnTo>
                    <a:lnTo>
                      <a:pt x="0" y="158"/>
                    </a:lnTo>
                    <a:lnTo>
                      <a:pt x="69" y="94"/>
                    </a:lnTo>
                    <a:lnTo>
                      <a:pt x="70" y="94"/>
                    </a:lnTo>
                    <a:lnTo>
                      <a:pt x="71" y="95"/>
                    </a:lnTo>
                    <a:lnTo>
                      <a:pt x="73" y="95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3" name="Freeform 2363"/>
              <p:cNvSpPr>
                <a:spLocks noEditPoints="1"/>
              </p:cNvSpPr>
              <p:nvPr/>
            </p:nvSpPr>
            <p:spPr bwMode="auto">
              <a:xfrm>
                <a:off x="253" y="521"/>
                <a:ext cx="57" cy="54"/>
              </a:xfrm>
              <a:custGeom>
                <a:avLst/>
                <a:gdLst>
                  <a:gd name="T0" fmla="*/ 0 w 172"/>
                  <a:gd name="T1" fmla="*/ 0 h 161"/>
                  <a:gd name="T2" fmla="*/ 0 w 172"/>
                  <a:gd name="T3" fmla="*/ 0 h 161"/>
                  <a:gd name="T4" fmla="*/ 0 w 172"/>
                  <a:gd name="T5" fmla="*/ 0 h 161"/>
                  <a:gd name="T6" fmla="*/ 0 w 172"/>
                  <a:gd name="T7" fmla="*/ 0 h 161"/>
                  <a:gd name="T8" fmla="*/ 0 w 172"/>
                  <a:gd name="T9" fmla="*/ 0 h 161"/>
                  <a:gd name="T10" fmla="*/ 0 w 172"/>
                  <a:gd name="T11" fmla="*/ 0 h 161"/>
                  <a:gd name="T12" fmla="*/ 0 w 172"/>
                  <a:gd name="T13" fmla="*/ 0 h 161"/>
                  <a:gd name="T14" fmla="*/ 0 w 172"/>
                  <a:gd name="T15" fmla="*/ 0 h 161"/>
                  <a:gd name="T16" fmla="*/ 0 w 172"/>
                  <a:gd name="T17" fmla="*/ 0 h 161"/>
                  <a:gd name="T18" fmla="*/ 0 w 172"/>
                  <a:gd name="T19" fmla="*/ 0 h 161"/>
                  <a:gd name="T20" fmla="*/ 0 w 172"/>
                  <a:gd name="T21" fmla="*/ 0 h 161"/>
                  <a:gd name="T22" fmla="*/ 0 w 172"/>
                  <a:gd name="T23" fmla="*/ 0 h 161"/>
                  <a:gd name="T24" fmla="*/ 0 w 172"/>
                  <a:gd name="T25" fmla="*/ 0 h 161"/>
                  <a:gd name="T26" fmla="*/ 0 w 172"/>
                  <a:gd name="T27" fmla="*/ 0 h 161"/>
                  <a:gd name="T28" fmla="*/ 0 w 172"/>
                  <a:gd name="T29" fmla="*/ 0 h 161"/>
                  <a:gd name="T30" fmla="*/ 0 w 172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2" h="161">
                    <a:moveTo>
                      <a:pt x="172" y="5"/>
                    </a:moveTo>
                    <a:lnTo>
                      <a:pt x="115" y="57"/>
                    </a:lnTo>
                    <a:lnTo>
                      <a:pt x="113" y="57"/>
                    </a:lnTo>
                    <a:lnTo>
                      <a:pt x="111" y="56"/>
                    </a:lnTo>
                    <a:lnTo>
                      <a:pt x="171" y="0"/>
                    </a:lnTo>
                    <a:lnTo>
                      <a:pt x="171" y="1"/>
                    </a:lnTo>
                    <a:lnTo>
                      <a:pt x="171" y="4"/>
                    </a:lnTo>
                    <a:lnTo>
                      <a:pt x="172" y="5"/>
                    </a:lnTo>
                    <a:close/>
                    <a:moveTo>
                      <a:pt x="71" y="96"/>
                    </a:moveTo>
                    <a:lnTo>
                      <a:pt x="2" y="161"/>
                    </a:lnTo>
                    <a:lnTo>
                      <a:pt x="1" y="160"/>
                    </a:lnTo>
                    <a:lnTo>
                      <a:pt x="0" y="159"/>
                    </a:lnTo>
                    <a:lnTo>
                      <a:pt x="68" y="95"/>
                    </a:lnTo>
                    <a:lnTo>
                      <a:pt x="70" y="96"/>
                    </a:lnTo>
                    <a:lnTo>
                      <a:pt x="71" y="96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4" name="Freeform 2364"/>
              <p:cNvSpPr>
                <a:spLocks noEditPoints="1"/>
              </p:cNvSpPr>
              <p:nvPr/>
            </p:nvSpPr>
            <p:spPr bwMode="auto">
              <a:xfrm>
                <a:off x="252" y="521"/>
                <a:ext cx="58" cy="54"/>
              </a:xfrm>
              <a:custGeom>
                <a:avLst/>
                <a:gdLst>
                  <a:gd name="T0" fmla="*/ 0 w 173"/>
                  <a:gd name="T1" fmla="*/ 0 h 161"/>
                  <a:gd name="T2" fmla="*/ 0 w 173"/>
                  <a:gd name="T3" fmla="*/ 0 h 161"/>
                  <a:gd name="T4" fmla="*/ 0 w 173"/>
                  <a:gd name="T5" fmla="*/ 0 h 161"/>
                  <a:gd name="T6" fmla="*/ 0 w 173"/>
                  <a:gd name="T7" fmla="*/ 0 h 161"/>
                  <a:gd name="T8" fmla="*/ 0 w 173"/>
                  <a:gd name="T9" fmla="*/ 0 h 161"/>
                  <a:gd name="T10" fmla="*/ 0 w 173"/>
                  <a:gd name="T11" fmla="*/ 0 h 161"/>
                  <a:gd name="T12" fmla="*/ 0 w 173"/>
                  <a:gd name="T13" fmla="*/ 0 h 161"/>
                  <a:gd name="T14" fmla="*/ 0 w 173"/>
                  <a:gd name="T15" fmla="*/ 0 h 161"/>
                  <a:gd name="T16" fmla="*/ 0 w 173"/>
                  <a:gd name="T17" fmla="*/ 0 h 161"/>
                  <a:gd name="T18" fmla="*/ 0 w 173"/>
                  <a:gd name="T19" fmla="*/ 0 h 161"/>
                  <a:gd name="T20" fmla="*/ 0 w 173"/>
                  <a:gd name="T21" fmla="*/ 0 h 161"/>
                  <a:gd name="T22" fmla="*/ 0 w 173"/>
                  <a:gd name="T23" fmla="*/ 0 h 161"/>
                  <a:gd name="T24" fmla="*/ 0 w 173"/>
                  <a:gd name="T25" fmla="*/ 0 h 161"/>
                  <a:gd name="T26" fmla="*/ 0 w 173"/>
                  <a:gd name="T27" fmla="*/ 0 h 161"/>
                  <a:gd name="T28" fmla="*/ 0 w 173"/>
                  <a:gd name="T29" fmla="*/ 0 h 161"/>
                  <a:gd name="T30" fmla="*/ 0 w 173"/>
                  <a:gd name="T31" fmla="*/ 0 h 161"/>
                  <a:gd name="T32" fmla="*/ 0 w 173"/>
                  <a:gd name="T33" fmla="*/ 0 h 161"/>
                  <a:gd name="T34" fmla="*/ 0 w 173"/>
                  <a:gd name="T35" fmla="*/ 0 h 161"/>
                  <a:gd name="T36" fmla="*/ 0 w 173"/>
                  <a:gd name="T37" fmla="*/ 0 h 161"/>
                  <a:gd name="T38" fmla="*/ 0 w 173"/>
                  <a:gd name="T39" fmla="*/ 0 h 161"/>
                  <a:gd name="T40" fmla="*/ 0 w 173"/>
                  <a:gd name="T41" fmla="*/ 0 h 1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73" h="161">
                    <a:moveTo>
                      <a:pt x="173" y="3"/>
                    </a:moveTo>
                    <a:lnTo>
                      <a:pt x="115" y="58"/>
                    </a:lnTo>
                    <a:lnTo>
                      <a:pt x="113" y="57"/>
                    </a:lnTo>
                    <a:lnTo>
                      <a:pt x="110" y="57"/>
                    </a:lnTo>
                    <a:lnTo>
                      <a:pt x="173" y="0"/>
                    </a:lnTo>
                    <a:lnTo>
                      <a:pt x="173" y="1"/>
                    </a:lnTo>
                    <a:lnTo>
                      <a:pt x="173" y="2"/>
                    </a:lnTo>
                    <a:lnTo>
                      <a:pt x="173" y="3"/>
                    </a:lnTo>
                    <a:close/>
                    <a:moveTo>
                      <a:pt x="72" y="97"/>
                    </a:moveTo>
                    <a:lnTo>
                      <a:pt x="3" y="161"/>
                    </a:lnTo>
                    <a:lnTo>
                      <a:pt x="2" y="160"/>
                    </a:lnTo>
                    <a:lnTo>
                      <a:pt x="0" y="157"/>
                    </a:lnTo>
                    <a:lnTo>
                      <a:pt x="43" y="119"/>
                    </a:lnTo>
                    <a:lnTo>
                      <a:pt x="44" y="119"/>
                    </a:lnTo>
                    <a:lnTo>
                      <a:pt x="46" y="118"/>
                    </a:lnTo>
                    <a:lnTo>
                      <a:pt x="46" y="117"/>
                    </a:lnTo>
                    <a:lnTo>
                      <a:pt x="47" y="116"/>
                    </a:lnTo>
                    <a:lnTo>
                      <a:pt x="67" y="96"/>
                    </a:lnTo>
                    <a:lnTo>
                      <a:pt x="70" y="96"/>
                    </a:lnTo>
                    <a:lnTo>
                      <a:pt x="72" y="97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5" name="Freeform 2365"/>
              <p:cNvSpPr>
                <a:spLocks noEditPoints="1"/>
              </p:cNvSpPr>
              <p:nvPr/>
            </p:nvSpPr>
            <p:spPr bwMode="auto">
              <a:xfrm>
                <a:off x="252" y="520"/>
                <a:ext cx="58" cy="54"/>
              </a:xfrm>
              <a:custGeom>
                <a:avLst/>
                <a:gdLst>
                  <a:gd name="T0" fmla="*/ 0 w 174"/>
                  <a:gd name="T1" fmla="*/ 0 h 162"/>
                  <a:gd name="T2" fmla="*/ 0 w 174"/>
                  <a:gd name="T3" fmla="*/ 0 h 162"/>
                  <a:gd name="T4" fmla="*/ 0 w 174"/>
                  <a:gd name="T5" fmla="*/ 0 h 162"/>
                  <a:gd name="T6" fmla="*/ 0 w 174"/>
                  <a:gd name="T7" fmla="*/ 0 h 162"/>
                  <a:gd name="T8" fmla="*/ 0 w 174"/>
                  <a:gd name="T9" fmla="*/ 0 h 162"/>
                  <a:gd name="T10" fmla="*/ 0 w 174"/>
                  <a:gd name="T11" fmla="*/ 0 h 162"/>
                  <a:gd name="T12" fmla="*/ 0 w 174"/>
                  <a:gd name="T13" fmla="*/ 0 h 162"/>
                  <a:gd name="T14" fmla="*/ 0 w 174"/>
                  <a:gd name="T15" fmla="*/ 0 h 162"/>
                  <a:gd name="T16" fmla="*/ 0 w 174"/>
                  <a:gd name="T17" fmla="*/ 0 h 162"/>
                  <a:gd name="T18" fmla="*/ 0 w 174"/>
                  <a:gd name="T19" fmla="*/ 0 h 162"/>
                  <a:gd name="T20" fmla="*/ 0 w 174"/>
                  <a:gd name="T21" fmla="*/ 0 h 162"/>
                  <a:gd name="T22" fmla="*/ 0 w 174"/>
                  <a:gd name="T23" fmla="*/ 0 h 162"/>
                  <a:gd name="T24" fmla="*/ 0 w 174"/>
                  <a:gd name="T25" fmla="*/ 0 h 162"/>
                  <a:gd name="T26" fmla="*/ 0 w 174"/>
                  <a:gd name="T27" fmla="*/ 0 h 162"/>
                  <a:gd name="T28" fmla="*/ 0 w 174"/>
                  <a:gd name="T29" fmla="*/ 0 h 162"/>
                  <a:gd name="T30" fmla="*/ 0 w 174"/>
                  <a:gd name="T31" fmla="*/ 0 h 162"/>
                  <a:gd name="T32" fmla="*/ 0 w 174"/>
                  <a:gd name="T33" fmla="*/ 0 h 162"/>
                  <a:gd name="T34" fmla="*/ 0 w 174"/>
                  <a:gd name="T35" fmla="*/ 0 h 162"/>
                  <a:gd name="T36" fmla="*/ 0 w 174"/>
                  <a:gd name="T37" fmla="*/ 0 h 16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74" h="162">
                    <a:moveTo>
                      <a:pt x="174" y="3"/>
                    </a:moveTo>
                    <a:lnTo>
                      <a:pt x="114" y="59"/>
                    </a:lnTo>
                    <a:lnTo>
                      <a:pt x="111" y="59"/>
                    </a:lnTo>
                    <a:lnTo>
                      <a:pt x="109" y="59"/>
                    </a:lnTo>
                    <a:lnTo>
                      <a:pt x="173" y="0"/>
                    </a:lnTo>
                    <a:lnTo>
                      <a:pt x="174" y="2"/>
                    </a:lnTo>
                    <a:lnTo>
                      <a:pt x="174" y="3"/>
                    </a:lnTo>
                    <a:close/>
                    <a:moveTo>
                      <a:pt x="71" y="98"/>
                    </a:moveTo>
                    <a:lnTo>
                      <a:pt x="3" y="162"/>
                    </a:lnTo>
                    <a:lnTo>
                      <a:pt x="1" y="159"/>
                    </a:lnTo>
                    <a:lnTo>
                      <a:pt x="0" y="158"/>
                    </a:lnTo>
                    <a:lnTo>
                      <a:pt x="42" y="120"/>
                    </a:lnTo>
                    <a:lnTo>
                      <a:pt x="44" y="121"/>
                    </a:lnTo>
                    <a:lnTo>
                      <a:pt x="47" y="120"/>
                    </a:lnTo>
                    <a:lnTo>
                      <a:pt x="48" y="119"/>
                    </a:lnTo>
                    <a:lnTo>
                      <a:pt x="48" y="115"/>
                    </a:lnTo>
                    <a:lnTo>
                      <a:pt x="67" y="97"/>
                    </a:lnTo>
                    <a:lnTo>
                      <a:pt x="68" y="98"/>
                    </a:lnTo>
                    <a:lnTo>
                      <a:pt x="71" y="98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6" name="Freeform 2366"/>
              <p:cNvSpPr>
                <a:spLocks noEditPoints="1"/>
              </p:cNvSpPr>
              <p:nvPr/>
            </p:nvSpPr>
            <p:spPr bwMode="auto">
              <a:xfrm>
                <a:off x="252" y="520"/>
                <a:ext cx="58" cy="53"/>
              </a:xfrm>
              <a:custGeom>
                <a:avLst/>
                <a:gdLst>
                  <a:gd name="T0" fmla="*/ 0 w 174"/>
                  <a:gd name="T1" fmla="*/ 0 h 161"/>
                  <a:gd name="T2" fmla="*/ 0 w 174"/>
                  <a:gd name="T3" fmla="*/ 0 h 161"/>
                  <a:gd name="T4" fmla="*/ 0 w 174"/>
                  <a:gd name="T5" fmla="*/ 0 h 161"/>
                  <a:gd name="T6" fmla="*/ 0 w 174"/>
                  <a:gd name="T7" fmla="*/ 0 h 161"/>
                  <a:gd name="T8" fmla="*/ 0 w 174"/>
                  <a:gd name="T9" fmla="*/ 0 h 161"/>
                  <a:gd name="T10" fmla="*/ 0 w 174"/>
                  <a:gd name="T11" fmla="*/ 0 h 161"/>
                  <a:gd name="T12" fmla="*/ 0 w 174"/>
                  <a:gd name="T13" fmla="*/ 0 h 161"/>
                  <a:gd name="T14" fmla="*/ 0 w 174"/>
                  <a:gd name="T15" fmla="*/ 0 h 161"/>
                  <a:gd name="T16" fmla="*/ 0 w 174"/>
                  <a:gd name="T17" fmla="*/ 0 h 161"/>
                  <a:gd name="T18" fmla="*/ 0 w 174"/>
                  <a:gd name="T19" fmla="*/ 0 h 161"/>
                  <a:gd name="T20" fmla="*/ 0 w 174"/>
                  <a:gd name="T21" fmla="*/ 0 h 161"/>
                  <a:gd name="T22" fmla="*/ 0 w 174"/>
                  <a:gd name="T23" fmla="*/ 0 h 161"/>
                  <a:gd name="T24" fmla="*/ 0 w 174"/>
                  <a:gd name="T25" fmla="*/ 0 h 161"/>
                  <a:gd name="T26" fmla="*/ 0 w 174"/>
                  <a:gd name="T27" fmla="*/ 0 h 161"/>
                  <a:gd name="T28" fmla="*/ 0 w 174"/>
                  <a:gd name="T29" fmla="*/ 0 h 161"/>
                  <a:gd name="T30" fmla="*/ 0 w 174"/>
                  <a:gd name="T31" fmla="*/ 0 h 161"/>
                  <a:gd name="T32" fmla="*/ 0 w 174"/>
                  <a:gd name="T33" fmla="*/ 0 h 161"/>
                  <a:gd name="T34" fmla="*/ 0 w 174"/>
                  <a:gd name="T35" fmla="*/ 0 h 161"/>
                  <a:gd name="T36" fmla="*/ 0 w 174"/>
                  <a:gd name="T37" fmla="*/ 0 h 161"/>
                  <a:gd name="T38" fmla="*/ 0 w 174"/>
                  <a:gd name="T39" fmla="*/ 0 h 161"/>
                  <a:gd name="T40" fmla="*/ 0 w 174"/>
                  <a:gd name="T41" fmla="*/ 0 h 1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74" h="161">
                    <a:moveTo>
                      <a:pt x="174" y="4"/>
                    </a:moveTo>
                    <a:lnTo>
                      <a:pt x="111" y="61"/>
                    </a:lnTo>
                    <a:lnTo>
                      <a:pt x="109" y="61"/>
                    </a:lnTo>
                    <a:lnTo>
                      <a:pt x="108" y="59"/>
                    </a:lnTo>
                    <a:lnTo>
                      <a:pt x="173" y="0"/>
                    </a:lnTo>
                    <a:lnTo>
                      <a:pt x="173" y="2"/>
                    </a:lnTo>
                    <a:lnTo>
                      <a:pt x="174" y="4"/>
                    </a:lnTo>
                    <a:close/>
                    <a:moveTo>
                      <a:pt x="68" y="100"/>
                    </a:moveTo>
                    <a:lnTo>
                      <a:pt x="48" y="120"/>
                    </a:lnTo>
                    <a:lnTo>
                      <a:pt x="48" y="117"/>
                    </a:lnTo>
                    <a:lnTo>
                      <a:pt x="48" y="115"/>
                    </a:lnTo>
                    <a:lnTo>
                      <a:pt x="65" y="99"/>
                    </a:lnTo>
                    <a:lnTo>
                      <a:pt x="67" y="99"/>
                    </a:lnTo>
                    <a:lnTo>
                      <a:pt x="68" y="100"/>
                    </a:lnTo>
                    <a:close/>
                    <a:moveTo>
                      <a:pt x="44" y="123"/>
                    </a:moveTo>
                    <a:lnTo>
                      <a:pt x="1" y="161"/>
                    </a:lnTo>
                    <a:lnTo>
                      <a:pt x="0" y="160"/>
                    </a:lnTo>
                    <a:lnTo>
                      <a:pt x="0" y="159"/>
                    </a:lnTo>
                    <a:lnTo>
                      <a:pt x="40" y="122"/>
                    </a:lnTo>
                    <a:lnTo>
                      <a:pt x="42" y="122"/>
                    </a:lnTo>
                    <a:lnTo>
                      <a:pt x="44" y="123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7" name="Freeform 2367"/>
              <p:cNvSpPr>
                <a:spLocks noEditPoints="1"/>
              </p:cNvSpPr>
              <p:nvPr/>
            </p:nvSpPr>
            <p:spPr bwMode="auto">
              <a:xfrm>
                <a:off x="252" y="519"/>
                <a:ext cx="58" cy="54"/>
              </a:xfrm>
              <a:custGeom>
                <a:avLst/>
                <a:gdLst>
                  <a:gd name="T0" fmla="*/ 0 w 174"/>
                  <a:gd name="T1" fmla="*/ 0 h 162"/>
                  <a:gd name="T2" fmla="*/ 0 w 174"/>
                  <a:gd name="T3" fmla="*/ 0 h 162"/>
                  <a:gd name="T4" fmla="*/ 0 w 174"/>
                  <a:gd name="T5" fmla="*/ 0 h 162"/>
                  <a:gd name="T6" fmla="*/ 0 w 174"/>
                  <a:gd name="T7" fmla="*/ 0 h 162"/>
                  <a:gd name="T8" fmla="*/ 0 w 174"/>
                  <a:gd name="T9" fmla="*/ 0 h 162"/>
                  <a:gd name="T10" fmla="*/ 0 w 174"/>
                  <a:gd name="T11" fmla="*/ 0 h 162"/>
                  <a:gd name="T12" fmla="*/ 0 w 174"/>
                  <a:gd name="T13" fmla="*/ 0 h 162"/>
                  <a:gd name="T14" fmla="*/ 0 w 174"/>
                  <a:gd name="T15" fmla="*/ 0 h 162"/>
                  <a:gd name="T16" fmla="*/ 0 w 174"/>
                  <a:gd name="T17" fmla="*/ 0 h 162"/>
                  <a:gd name="T18" fmla="*/ 0 w 174"/>
                  <a:gd name="T19" fmla="*/ 0 h 162"/>
                  <a:gd name="T20" fmla="*/ 0 w 174"/>
                  <a:gd name="T21" fmla="*/ 0 h 162"/>
                  <a:gd name="T22" fmla="*/ 0 w 174"/>
                  <a:gd name="T23" fmla="*/ 0 h 162"/>
                  <a:gd name="T24" fmla="*/ 0 w 174"/>
                  <a:gd name="T25" fmla="*/ 0 h 162"/>
                  <a:gd name="T26" fmla="*/ 0 w 174"/>
                  <a:gd name="T27" fmla="*/ 0 h 162"/>
                  <a:gd name="T28" fmla="*/ 0 w 174"/>
                  <a:gd name="T29" fmla="*/ 0 h 162"/>
                  <a:gd name="T30" fmla="*/ 0 w 174"/>
                  <a:gd name="T31" fmla="*/ 0 h 162"/>
                  <a:gd name="T32" fmla="*/ 0 w 174"/>
                  <a:gd name="T33" fmla="*/ 0 h 162"/>
                  <a:gd name="T34" fmla="*/ 0 w 174"/>
                  <a:gd name="T35" fmla="*/ 0 h 162"/>
                  <a:gd name="T36" fmla="*/ 0 w 174"/>
                  <a:gd name="T37" fmla="*/ 0 h 162"/>
                  <a:gd name="T38" fmla="*/ 0 w 174"/>
                  <a:gd name="T39" fmla="*/ 0 h 162"/>
                  <a:gd name="T40" fmla="*/ 0 w 174"/>
                  <a:gd name="T41" fmla="*/ 0 h 16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74" h="162">
                    <a:moveTo>
                      <a:pt x="174" y="4"/>
                    </a:moveTo>
                    <a:lnTo>
                      <a:pt x="110" y="63"/>
                    </a:lnTo>
                    <a:lnTo>
                      <a:pt x="109" y="61"/>
                    </a:lnTo>
                    <a:lnTo>
                      <a:pt x="106" y="61"/>
                    </a:lnTo>
                    <a:lnTo>
                      <a:pt x="172" y="0"/>
                    </a:lnTo>
                    <a:lnTo>
                      <a:pt x="174" y="2"/>
                    </a:lnTo>
                    <a:lnTo>
                      <a:pt x="174" y="4"/>
                    </a:lnTo>
                    <a:close/>
                    <a:moveTo>
                      <a:pt x="68" y="101"/>
                    </a:moveTo>
                    <a:lnTo>
                      <a:pt x="49" y="119"/>
                    </a:lnTo>
                    <a:lnTo>
                      <a:pt x="49" y="117"/>
                    </a:lnTo>
                    <a:lnTo>
                      <a:pt x="49" y="115"/>
                    </a:lnTo>
                    <a:lnTo>
                      <a:pt x="64" y="101"/>
                    </a:lnTo>
                    <a:lnTo>
                      <a:pt x="66" y="101"/>
                    </a:lnTo>
                    <a:lnTo>
                      <a:pt x="68" y="101"/>
                    </a:lnTo>
                    <a:close/>
                    <a:moveTo>
                      <a:pt x="43" y="124"/>
                    </a:moveTo>
                    <a:lnTo>
                      <a:pt x="1" y="162"/>
                    </a:lnTo>
                    <a:lnTo>
                      <a:pt x="1" y="161"/>
                    </a:lnTo>
                    <a:lnTo>
                      <a:pt x="0" y="159"/>
                    </a:lnTo>
                    <a:lnTo>
                      <a:pt x="39" y="123"/>
                    </a:lnTo>
                    <a:lnTo>
                      <a:pt x="41" y="124"/>
                    </a:lnTo>
                    <a:lnTo>
                      <a:pt x="43" y="124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8" name="Freeform 2368"/>
              <p:cNvSpPr>
                <a:spLocks noEditPoints="1"/>
              </p:cNvSpPr>
              <p:nvPr/>
            </p:nvSpPr>
            <p:spPr bwMode="auto">
              <a:xfrm>
                <a:off x="251" y="519"/>
                <a:ext cx="59" cy="54"/>
              </a:xfrm>
              <a:custGeom>
                <a:avLst/>
                <a:gdLst>
                  <a:gd name="T0" fmla="*/ 0 w 175"/>
                  <a:gd name="T1" fmla="*/ 0 h 162"/>
                  <a:gd name="T2" fmla="*/ 0 w 175"/>
                  <a:gd name="T3" fmla="*/ 0 h 162"/>
                  <a:gd name="T4" fmla="*/ 0 w 175"/>
                  <a:gd name="T5" fmla="*/ 0 h 162"/>
                  <a:gd name="T6" fmla="*/ 0 w 175"/>
                  <a:gd name="T7" fmla="*/ 0 h 162"/>
                  <a:gd name="T8" fmla="*/ 0 w 175"/>
                  <a:gd name="T9" fmla="*/ 0 h 162"/>
                  <a:gd name="T10" fmla="*/ 0 w 175"/>
                  <a:gd name="T11" fmla="*/ 0 h 162"/>
                  <a:gd name="T12" fmla="*/ 0 w 175"/>
                  <a:gd name="T13" fmla="*/ 0 h 162"/>
                  <a:gd name="T14" fmla="*/ 0 w 175"/>
                  <a:gd name="T15" fmla="*/ 0 h 162"/>
                  <a:gd name="T16" fmla="*/ 0 w 175"/>
                  <a:gd name="T17" fmla="*/ 0 h 162"/>
                  <a:gd name="T18" fmla="*/ 0 w 175"/>
                  <a:gd name="T19" fmla="*/ 0 h 162"/>
                  <a:gd name="T20" fmla="*/ 0 w 175"/>
                  <a:gd name="T21" fmla="*/ 0 h 162"/>
                  <a:gd name="T22" fmla="*/ 0 w 175"/>
                  <a:gd name="T23" fmla="*/ 0 h 162"/>
                  <a:gd name="T24" fmla="*/ 0 w 175"/>
                  <a:gd name="T25" fmla="*/ 0 h 162"/>
                  <a:gd name="T26" fmla="*/ 0 w 175"/>
                  <a:gd name="T27" fmla="*/ 0 h 162"/>
                  <a:gd name="T28" fmla="*/ 0 w 175"/>
                  <a:gd name="T29" fmla="*/ 0 h 162"/>
                  <a:gd name="T30" fmla="*/ 0 w 175"/>
                  <a:gd name="T31" fmla="*/ 0 h 162"/>
                  <a:gd name="T32" fmla="*/ 0 w 175"/>
                  <a:gd name="T33" fmla="*/ 0 h 162"/>
                  <a:gd name="T34" fmla="*/ 0 w 175"/>
                  <a:gd name="T35" fmla="*/ 0 h 162"/>
                  <a:gd name="T36" fmla="*/ 0 w 175"/>
                  <a:gd name="T37" fmla="*/ 0 h 162"/>
                  <a:gd name="T38" fmla="*/ 0 w 175"/>
                  <a:gd name="T39" fmla="*/ 0 h 162"/>
                  <a:gd name="T40" fmla="*/ 0 w 175"/>
                  <a:gd name="T41" fmla="*/ 0 h 162"/>
                  <a:gd name="T42" fmla="*/ 0 w 175"/>
                  <a:gd name="T43" fmla="*/ 0 h 162"/>
                  <a:gd name="T44" fmla="*/ 0 w 175"/>
                  <a:gd name="T45" fmla="*/ 0 h 16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75" h="162">
                    <a:moveTo>
                      <a:pt x="175" y="3"/>
                    </a:moveTo>
                    <a:lnTo>
                      <a:pt x="110" y="62"/>
                    </a:lnTo>
                    <a:lnTo>
                      <a:pt x="107" y="62"/>
                    </a:lnTo>
                    <a:lnTo>
                      <a:pt x="106" y="61"/>
                    </a:lnTo>
                    <a:lnTo>
                      <a:pt x="105" y="61"/>
                    </a:lnTo>
                    <a:lnTo>
                      <a:pt x="172" y="0"/>
                    </a:lnTo>
                    <a:lnTo>
                      <a:pt x="173" y="1"/>
                    </a:lnTo>
                    <a:lnTo>
                      <a:pt x="175" y="3"/>
                    </a:lnTo>
                    <a:close/>
                    <a:moveTo>
                      <a:pt x="67" y="102"/>
                    </a:moveTo>
                    <a:lnTo>
                      <a:pt x="50" y="118"/>
                    </a:lnTo>
                    <a:lnTo>
                      <a:pt x="50" y="116"/>
                    </a:lnTo>
                    <a:lnTo>
                      <a:pt x="49" y="113"/>
                    </a:lnTo>
                    <a:lnTo>
                      <a:pt x="62" y="102"/>
                    </a:lnTo>
                    <a:lnTo>
                      <a:pt x="65" y="102"/>
                    </a:lnTo>
                    <a:lnTo>
                      <a:pt x="67" y="102"/>
                    </a:lnTo>
                    <a:close/>
                    <a:moveTo>
                      <a:pt x="42" y="125"/>
                    </a:moveTo>
                    <a:lnTo>
                      <a:pt x="2" y="162"/>
                    </a:lnTo>
                    <a:lnTo>
                      <a:pt x="1" y="160"/>
                    </a:lnTo>
                    <a:lnTo>
                      <a:pt x="0" y="159"/>
                    </a:lnTo>
                    <a:lnTo>
                      <a:pt x="38" y="123"/>
                    </a:lnTo>
                    <a:lnTo>
                      <a:pt x="40" y="124"/>
                    </a:lnTo>
                    <a:lnTo>
                      <a:pt x="42" y="125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39" name="Freeform 2369"/>
              <p:cNvSpPr>
                <a:spLocks noEditPoints="1"/>
              </p:cNvSpPr>
              <p:nvPr/>
            </p:nvSpPr>
            <p:spPr bwMode="auto">
              <a:xfrm>
                <a:off x="251" y="518"/>
                <a:ext cx="58" cy="54"/>
              </a:xfrm>
              <a:custGeom>
                <a:avLst/>
                <a:gdLst>
                  <a:gd name="T0" fmla="*/ 0 w 173"/>
                  <a:gd name="T1" fmla="*/ 0 h 162"/>
                  <a:gd name="T2" fmla="*/ 0 w 173"/>
                  <a:gd name="T3" fmla="*/ 0 h 162"/>
                  <a:gd name="T4" fmla="*/ 0 w 173"/>
                  <a:gd name="T5" fmla="*/ 0 h 162"/>
                  <a:gd name="T6" fmla="*/ 0 w 173"/>
                  <a:gd name="T7" fmla="*/ 0 h 162"/>
                  <a:gd name="T8" fmla="*/ 0 w 173"/>
                  <a:gd name="T9" fmla="*/ 0 h 162"/>
                  <a:gd name="T10" fmla="*/ 0 w 173"/>
                  <a:gd name="T11" fmla="*/ 0 h 162"/>
                  <a:gd name="T12" fmla="*/ 0 w 173"/>
                  <a:gd name="T13" fmla="*/ 0 h 162"/>
                  <a:gd name="T14" fmla="*/ 0 w 173"/>
                  <a:gd name="T15" fmla="*/ 0 h 162"/>
                  <a:gd name="T16" fmla="*/ 0 w 173"/>
                  <a:gd name="T17" fmla="*/ 0 h 162"/>
                  <a:gd name="T18" fmla="*/ 0 w 173"/>
                  <a:gd name="T19" fmla="*/ 0 h 162"/>
                  <a:gd name="T20" fmla="*/ 0 w 173"/>
                  <a:gd name="T21" fmla="*/ 0 h 162"/>
                  <a:gd name="T22" fmla="*/ 0 w 173"/>
                  <a:gd name="T23" fmla="*/ 0 h 162"/>
                  <a:gd name="T24" fmla="*/ 0 w 173"/>
                  <a:gd name="T25" fmla="*/ 0 h 162"/>
                  <a:gd name="T26" fmla="*/ 0 w 173"/>
                  <a:gd name="T27" fmla="*/ 0 h 162"/>
                  <a:gd name="T28" fmla="*/ 0 w 173"/>
                  <a:gd name="T29" fmla="*/ 0 h 162"/>
                  <a:gd name="T30" fmla="*/ 0 w 173"/>
                  <a:gd name="T31" fmla="*/ 0 h 162"/>
                  <a:gd name="T32" fmla="*/ 0 w 173"/>
                  <a:gd name="T33" fmla="*/ 0 h 162"/>
                  <a:gd name="T34" fmla="*/ 0 w 173"/>
                  <a:gd name="T35" fmla="*/ 0 h 162"/>
                  <a:gd name="T36" fmla="*/ 0 w 173"/>
                  <a:gd name="T37" fmla="*/ 0 h 162"/>
                  <a:gd name="T38" fmla="*/ 0 w 173"/>
                  <a:gd name="T39" fmla="*/ 0 h 162"/>
                  <a:gd name="T40" fmla="*/ 0 w 173"/>
                  <a:gd name="T41" fmla="*/ 0 h 162"/>
                  <a:gd name="T42" fmla="*/ 0 w 173"/>
                  <a:gd name="T43" fmla="*/ 0 h 162"/>
                  <a:gd name="T44" fmla="*/ 0 w 173"/>
                  <a:gd name="T45" fmla="*/ 0 h 162"/>
                  <a:gd name="T46" fmla="*/ 0 w 173"/>
                  <a:gd name="T47" fmla="*/ 0 h 162"/>
                  <a:gd name="T48" fmla="*/ 0 w 173"/>
                  <a:gd name="T49" fmla="*/ 0 h 16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73" h="162">
                    <a:moveTo>
                      <a:pt x="173" y="3"/>
                    </a:moveTo>
                    <a:lnTo>
                      <a:pt x="107" y="64"/>
                    </a:lnTo>
                    <a:lnTo>
                      <a:pt x="106" y="63"/>
                    </a:lnTo>
                    <a:lnTo>
                      <a:pt x="105" y="63"/>
                    </a:lnTo>
                    <a:lnTo>
                      <a:pt x="104" y="62"/>
                    </a:lnTo>
                    <a:lnTo>
                      <a:pt x="172" y="0"/>
                    </a:lnTo>
                    <a:lnTo>
                      <a:pt x="172" y="2"/>
                    </a:lnTo>
                    <a:lnTo>
                      <a:pt x="173" y="3"/>
                    </a:lnTo>
                    <a:close/>
                    <a:moveTo>
                      <a:pt x="65" y="104"/>
                    </a:moveTo>
                    <a:lnTo>
                      <a:pt x="50" y="118"/>
                    </a:lnTo>
                    <a:lnTo>
                      <a:pt x="50" y="115"/>
                    </a:lnTo>
                    <a:lnTo>
                      <a:pt x="49" y="114"/>
                    </a:lnTo>
                    <a:lnTo>
                      <a:pt x="49" y="113"/>
                    </a:lnTo>
                    <a:lnTo>
                      <a:pt x="59" y="104"/>
                    </a:lnTo>
                    <a:lnTo>
                      <a:pt x="62" y="104"/>
                    </a:lnTo>
                    <a:lnTo>
                      <a:pt x="65" y="104"/>
                    </a:lnTo>
                    <a:close/>
                    <a:moveTo>
                      <a:pt x="40" y="126"/>
                    </a:moveTo>
                    <a:lnTo>
                      <a:pt x="1" y="162"/>
                    </a:lnTo>
                    <a:lnTo>
                      <a:pt x="0" y="161"/>
                    </a:lnTo>
                    <a:lnTo>
                      <a:pt x="0" y="158"/>
                    </a:lnTo>
                    <a:lnTo>
                      <a:pt x="37" y="125"/>
                    </a:lnTo>
                    <a:lnTo>
                      <a:pt x="38" y="125"/>
                    </a:lnTo>
                    <a:lnTo>
                      <a:pt x="40" y="126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0" name="Freeform 2370"/>
              <p:cNvSpPr>
                <a:spLocks noEditPoints="1"/>
              </p:cNvSpPr>
              <p:nvPr/>
            </p:nvSpPr>
            <p:spPr bwMode="auto">
              <a:xfrm>
                <a:off x="251" y="518"/>
                <a:ext cx="58" cy="54"/>
              </a:xfrm>
              <a:custGeom>
                <a:avLst/>
                <a:gdLst>
                  <a:gd name="T0" fmla="*/ 0 w 173"/>
                  <a:gd name="T1" fmla="*/ 0 h 162"/>
                  <a:gd name="T2" fmla="*/ 0 w 173"/>
                  <a:gd name="T3" fmla="*/ 0 h 162"/>
                  <a:gd name="T4" fmla="*/ 0 w 173"/>
                  <a:gd name="T5" fmla="*/ 0 h 162"/>
                  <a:gd name="T6" fmla="*/ 0 w 173"/>
                  <a:gd name="T7" fmla="*/ 0 h 162"/>
                  <a:gd name="T8" fmla="*/ 0 w 173"/>
                  <a:gd name="T9" fmla="*/ 0 h 162"/>
                  <a:gd name="T10" fmla="*/ 0 w 173"/>
                  <a:gd name="T11" fmla="*/ 0 h 162"/>
                  <a:gd name="T12" fmla="*/ 0 w 173"/>
                  <a:gd name="T13" fmla="*/ 0 h 162"/>
                  <a:gd name="T14" fmla="*/ 0 w 173"/>
                  <a:gd name="T15" fmla="*/ 0 h 162"/>
                  <a:gd name="T16" fmla="*/ 0 w 173"/>
                  <a:gd name="T17" fmla="*/ 0 h 162"/>
                  <a:gd name="T18" fmla="*/ 0 w 173"/>
                  <a:gd name="T19" fmla="*/ 0 h 162"/>
                  <a:gd name="T20" fmla="*/ 0 w 173"/>
                  <a:gd name="T21" fmla="*/ 0 h 162"/>
                  <a:gd name="T22" fmla="*/ 0 w 173"/>
                  <a:gd name="T23" fmla="*/ 0 h 162"/>
                  <a:gd name="T24" fmla="*/ 0 w 173"/>
                  <a:gd name="T25" fmla="*/ 0 h 162"/>
                  <a:gd name="T26" fmla="*/ 0 w 173"/>
                  <a:gd name="T27" fmla="*/ 0 h 162"/>
                  <a:gd name="T28" fmla="*/ 0 w 173"/>
                  <a:gd name="T29" fmla="*/ 0 h 162"/>
                  <a:gd name="T30" fmla="*/ 0 w 173"/>
                  <a:gd name="T31" fmla="*/ 0 h 162"/>
                  <a:gd name="T32" fmla="*/ 0 w 173"/>
                  <a:gd name="T33" fmla="*/ 0 h 162"/>
                  <a:gd name="T34" fmla="*/ 0 w 173"/>
                  <a:gd name="T35" fmla="*/ 0 h 162"/>
                  <a:gd name="T36" fmla="*/ 0 w 173"/>
                  <a:gd name="T37" fmla="*/ 0 h 162"/>
                  <a:gd name="T38" fmla="*/ 0 w 173"/>
                  <a:gd name="T39" fmla="*/ 0 h 162"/>
                  <a:gd name="T40" fmla="*/ 0 w 173"/>
                  <a:gd name="T41" fmla="*/ 0 h 162"/>
                  <a:gd name="T42" fmla="*/ 0 w 173"/>
                  <a:gd name="T43" fmla="*/ 0 h 162"/>
                  <a:gd name="T44" fmla="*/ 0 w 173"/>
                  <a:gd name="T45" fmla="*/ 0 h 16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73" h="162">
                    <a:moveTo>
                      <a:pt x="173" y="3"/>
                    </a:moveTo>
                    <a:lnTo>
                      <a:pt x="106" y="64"/>
                    </a:lnTo>
                    <a:lnTo>
                      <a:pt x="105" y="63"/>
                    </a:lnTo>
                    <a:lnTo>
                      <a:pt x="104" y="62"/>
                    </a:lnTo>
                    <a:lnTo>
                      <a:pt x="172" y="0"/>
                    </a:lnTo>
                    <a:lnTo>
                      <a:pt x="173" y="1"/>
                    </a:lnTo>
                    <a:lnTo>
                      <a:pt x="173" y="3"/>
                    </a:lnTo>
                    <a:close/>
                    <a:moveTo>
                      <a:pt x="63" y="105"/>
                    </a:moveTo>
                    <a:lnTo>
                      <a:pt x="50" y="116"/>
                    </a:lnTo>
                    <a:lnTo>
                      <a:pt x="50" y="115"/>
                    </a:lnTo>
                    <a:lnTo>
                      <a:pt x="51" y="113"/>
                    </a:lnTo>
                    <a:lnTo>
                      <a:pt x="52" y="111"/>
                    </a:lnTo>
                    <a:lnTo>
                      <a:pt x="56" y="106"/>
                    </a:lnTo>
                    <a:lnTo>
                      <a:pt x="60" y="105"/>
                    </a:lnTo>
                    <a:lnTo>
                      <a:pt x="63" y="105"/>
                    </a:lnTo>
                    <a:close/>
                    <a:moveTo>
                      <a:pt x="39" y="126"/>
                    </a:moveTo>
                    <a:lnTo>
                      <a:pt x="1" y="162"/>
                    </a:lnTo>
                    <a:lnTo>
                      <a:pt x="1" y="159"/>
                    </a:lnTo>
                    <a:lnTo>
                      <a:pt x="0" y="158"/>
                    </a:lnTo>
                    <a:lnTo>
                      <a:pt x="36" y="124"/>
                    </a:lnTo>
                    <a:lnTo>
                      <a:pt x="38" y="126"/>
                    </a:lnTo>
                    <a:lnTo>
                      <a:pt x="39" y="126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1" name="Freeform 2371"/>
              <p:cNvSpPr>
                <a:spLocks noEditPoints="1"/>
              </p:cNvSpPr>
              <p:nvPr/>
            </p:nvSpPr>
            <p:spPr bwMode="auto">
              <a:xfrm>
                <a:off x="251" y="517"/>
                <a:ext cx="58" cy="54"/>
              </a:xfrm>
              <a:custGeom>
                <a:avLst/>
                <a:gdLst>
                  <a:gd name="T0" fmla="*/ 0 w 173"/>
                  <a:gd name="T1" fmla="*/ 0 h 161"/>
                  <a:gd name="T2" fmla="*/ 0 w 173"/>
                  <a:gd name="T3" fmla="*/ 0 h 161"/>
                  <a:gd name="T4" fmla="*/ 0 w 173"/>
                  <a:gd name="T5" fmla="*/ 0 h 161"/>
                  <a:gd name="T6" fmla="*/ 0 w 173"/>
                  <a:gd name="T7" fmla="*/ 0 h 161"/>
                  <a:gd name="T8" fmla="*/ 0 w 173"/>
                  <a:gd name="T9" fmla="*/ 0 h 161"/>
                  <a:gd name="T10" fmla="*/ 0 w 173"/>
                  <a:gd name="T11" fmla="*/ 0 h 161"/>
                  <a:gd name="T12" fmla="*/ 0 w 173"/>
                  <a:gd name="T13" fmla="*/ 0 h 161"/>
                  <a:gd name="T14" fmla="*/ 0 w 173"/>
                  <a:gd name="T15" fmla="*/ 0 h 161"/>
                  <a:gd name="T16" fmla="*/ 0 w 173"/>
                  <a:gd name="T17" fmla="*/ 0 h 161"/>
                  <a:gd name="T18" fmla="*/ 0 w 173"/>
                  <a:gd name="T19" fmla="*/ 0 h 161"/>
                  <a:gd name="T20" fmla="*/ 0 w 173"/>
                  <a:gd name="T21" fmla="*/ 0 h 161"/>
                  <a:gd name="T22" fmla="*/ 0 w 173"/>
                  <a:gd name="T23" fmla="*/ 0 h 161"/>
                  <a:gd name="T24" fmla="*/ 0 w 173"/>
                  <a:gd name="T25" fmla="*/ 0 h 161"/>
                  <a:gd name="T26" fmla="*/ 0 w 173"/>
                  <a:gd name="T27" fmla="*/ 0 h 161"/>
                  <a:gd name="T28" fmla="*/ 0 w 173"/>
                  <a:gd name="T29" fmla="*/ 0 h 161"/>
                  <a:gd name="T30" fmla="*/ 0 w 173"/>
                  <a:gd name="T31" fmla="*/ 0 h 161"/>
                  <a:gd name="T32" fmla="*/ 0 w 173"/>
                  <a:gd name="T33" fmla="*/ 0 h 161"/>
                  <a:gd name="T34" fmla="*/ 0 w 173"/>
                  <a:gd name="T35" fmla="*/ 0 h 161"/>
                  <a:gd name="T36" fmla="*/ 0 w 173"/>
                  <a:gd name="T37" fmla="*/ 0 h 161"/>
                  <a:gd name="T38" fmla="*/ 0 w 173"/>
                  <a:gd name="T39" fmla="*/ 0 h 1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73" h="161">
                    <a:moveTo>
                      <a:pt x="173" y="3"/>
                    </a:moveTo>
                    <a:lnTo>
                      <a:pt x="105" y="65"/>
                    </a:lnTo>
                    <a:lnTo>
                      <a:pt x="104" y="64"/>
                    </a:lnTo>
                    <a:lnTo>
                      <a:pt x="102" y="64"/>
                    </a:lnTo>
                    <a:lnTo>
                      <a:pt x="171" y="0"/>
                    </a:lnTo>
                    <a:lnTo>
                      <a:pt x="172" y="2"/>
                    </a:lnTo>
                    <a:lnTo>
                      <a:pt x="173" y="3"/>
                    </a:lnTo>
                    <a:close/>
                    <a:moveTo>
                      <a:pt x="60" y="107"/>
                    </a:moveTo>
                    <a:lnTo>
                      <a:pt x="50" y="116"/>
                    </a:lnTo>
                    <a:lnTo>
                      <a:pt x="52" y="113"/>
                    </a:lnTo>
                    <a:lnTo>
                      <a:pt x="54" y="109"/>
                    </a:lnTo>
                    <a:lnTo>
                      <a:pt x="56" y="108"/>
                    </a:lnTo>
                    <a:lnTo>
                      <a:pt x="60" y="107"/>
                    </a:lnTo>
                    <a:close/>
                    <a:moveTo>
                      <a:pt x="38" y="128"/>
                    </a:moveTo>
                    <a:lnTo>
                      <a:pt x="1" y="161"/>
                    </a:lnTo>
                    <a:lnTo>
                      <a:pt x="0" y="160"/>
                    </a:lnTo>
                    <a:lnTo>
                      <a:pt x="0" y="158"/>
                    </a:lnTo>
                    <a:lnTo>
                      <a:pt x="34" y="126"/>
                    </a:lnTo>
                    <a:lnTo>
                      <a:pt x="36" y="126"/>
                    </a:lnTo>
                    <a:lnTo>
                      <a:pt x="38" y="12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2" name="Freeform 2372"/>
              <p:cNvSpPr>
                <a:spLocks noEditPoints="1"/>
              </p:cNvSpPr>
              <p:nvPr/>
            </p:nvSpPr>
            <p:spPr bwMode="auto">
              <a:xfrm>
                <a:off x="251" y="516"/>
                <a:ext cx="57" cy="54"/>
              </a:xfrm>
              <a:custGeom>
                <a:avLst/>
                <a:gdLst>
                  <a:gd name="T0" fmla="*/ 0 w 172"/>
                  <a:gd name="T1" fmla="*/ 0 h 162"/>
                  <a:gd name="T2" fmla="*/ 0 w 172"/>
                  <a:gd name="T3" fmla="*/ 0 h 162"/>
                  <a:gd name="T4" fmla="*/ 0 w 172"/>
                  <a:gd name="T5" fmla="*/ 0 h 162"/>
                  <a:gd name="T6" fmla="*/ 0 w 172"/>
                  <a:gd name="T7" fmla="*/ 0 h 162"/>
                  <a:gd name="T8" fmla="*/ 0 w 172"/>
                  <a:gd name="T9" fmla="*/ 0 h 162"/>
                  <a:gd name="T10" fmla="*/ 0 w 172"/>
                  <a:gd name="T11" fmla="*/ 0 h 162"/>
                  <a:gd name="T12" fmla="*/ 0 w 172"/>
                  <a:gd name="T13" fmla="*/ 0 h 162"/>
                  <a:gd name="T14" fmla="*/ 0 w 172"/>
                  <a:gd name="T15" fmla="*/ 0 h 162"/>
                  <a:gd name="T16" fmla="*/ 0 w 172"/>
                  <a:gd name="T17" fmla="*/ 0 h 162"/>
                  <a:gd name="T18" fmla="*/ 0 w 172"/>
                  <a:gd name="T19" fmla="*/ 0 h 162"/>
                  <a:gd name="T20" fmla="*/ 0 w 172"/>
                  <a:gd name="T21" fmla="*/ 0 h 162"/>
                  <a:gd name="T22" fmla="*/ 0 w 172"/>
                  <a:gd name="T23" fmla="*/ 0 h 162"/>
                  <a:gd name="T24" fmla="*/ 0 w 172"/>
                  <a:gd name="T25" fmla="*/ 0 h 162"/>
                  <a:gd name="T26" fmla="*/ 0 w 172"/>
                  <a:gd name="T27" fmla="*/ 0 h 162"/>
                  <a:gd name="T28" fmla="*/ 0 w 172"/>
                  <a:gd name="T29" fmla="*/ 0 h 162"/>
                  <a:gd name="T30" fmla="*/ 0 w 172"/>
                  <a:gd name="T31" fmla="*/ 0 h 162"/>
                  <a:gd name="T32" fmla="*/ 0 w 172"/>
                  <a:gd name="T33" fmla="*/ 0 h 162"/>
                  <a:gd name="T34" fmla="*/ 0 w 172"/>
                  <a:gd name="T35" fmla="*/ 0 h 16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2" h="162">
                    <a:moveTo>
                      <a:pt x="172" y="4"/>
                    </a:moveTo>
                    <a:lnTo>
                      <a:pt x="104" y="66"/>
                    </a:lnTo>
                    <a:lnTo>
                      <a:pt x="102" y="66"/>
                    </a:lnTo>
                    <a:lnTo>
                      <a:pt x="100" y="65"/>
                    </a:lnTo>
                    <a:lnTo>
                      <a:pt x="170" y="0"/>
                    </a:lnTo>
                    <a:lnTo>
                      <a:pt x="171" y="2"/>
                    </a:lnTo>
                    <a:lnTo>
                      <a:pt x="172" y="4"/>
                    </a:lnTo>
                    <a:close/>
                    <a:moveTo>
                      <a:pt x="56" y="110"/>
                    </a:moveTo>
                    <a:lnTo>
                      <a:pt x="52" y="115"/>
                    </a:lnTo>
                    <a:lnTo>
                      <a:pt x="54" y="111"/>
                    </a:lnTo>
                    <a:lnTo>
                      <a:pt x="56" y="110"/>
                    </a:lnTo>
                    <a:close/>
                    <a:moveTo>
                      <a:pt x="36" y="128"/>
                    </a:moveTo>
                    <a:lnTo>
                      <a:pt x="0" y="162"/>
                    </a:lnTo>
                    <a:lnTo>
                      <a:pt x="0" y="160"/>
                    </a:lnTo>
                    <a:lnTo>
                      <a:pt x="0" y="157"/>
                    </a:lnTo>
                    <a:lnTo>
                      <a:pt x="32" y="127"/>
                    </a:lnTo>
                    <a:lnTo>
                      <a:pt x="33" y="128"/>
                    </a:lnTo>
                    <a:lnTo>
                      <a:pt x="36" y="12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3" name="Freeform 2373"/>
              <p:cNvSpPr>
                <a:spLocks noEditPoints="1"/>
              </p:cNvSpPr>
              <p:nvPr/>
            </p:nvSpPr>
            <p:spPr bwMode="auto">
              <a:xfrm>
                <a:off x="251" y="516"/>
                <a:ext cx="57" cy="54"/>
              </a:xfrm>
              <a:custGeom>
                <a:avLst/>
                <a:gdLst>
                  <a:gd name="T0" fmla="*/ 0 w 171"/>
                  <a:gd name="T1" fmla="*/ 0 h 161"/>
                  <a:gd name="T2" fmla="*/ 0 w 171"/>
                  <a:gd name="T3" fmla="*/ 0 h 161"/>
                  <a:gd name="T4" fmla="*/ 0 w 171"/>
                  <a:gd name="T5" fmla="*/ 0 h 161"/>
                  <a:gd name="T6" fmla="*/ 0 w 171"/>
                  <a:gd name="T7" fmla="*/ 0 h 161"/>
                  <a:gd name="T8" fmla="*/ 0 w 171"/>
                  <a:gd name="T9" fmla="*/ 0 h 161"/>
                  <a:gd name="T10" fmla="*/ 0 w 171"/>
                  <a:gd name="T11" fmla="*/ 0 h 161"/>
                  <a:gd name="T12" fmla="*/ 0 w 171"/>
                  <a:gd name="T13" fmla="*/ 0 h 161"/>
                  <a:gd name="T14" fmla="*/ 0 w 171"/>
                  <a:gd name="T15" fmla="*/ 0 h 161"/>
                  <a:gd name="T16" fmla="*/ 0 w 171"/>
                  <a:gd name="T17" fmla="*/ 0 h 161"/>
                  <a:gd name="T18" fmla="*/ 0 w 171"/>
                  <a:gd name="T19" fmla="*/ 0 h 161"/>
                  <a:gd name="T20" fmla="*/ 0 w 171"/>
                  <a:gd name="T21" fmla="*/ 0 h 161"/>
                  <a:gd name="T22" fmla="*/ 0 w 171"/>
                  <a:gd name="T23" fmla="*/ 0 h 161"/>
                  <a:gd name="T24" fmla="*/ 0 w 171"/>
                  <a:gd name="T25" fmla="*/ 0 h 161"/>
                  <a:gd name="T26" fmla="*/ 0 w 171"/>
                  <a:gd name="T27" fmla="*/ 0 h 16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1" h="161">
                    <a:moveTo>
                      <a:pt x="171" y="3"/>
                    </a:moveTo>
                    <a:lnTo>
                      <a:pt x="102" y="67"/>
                    </a:lnTo>
                    <a:lnTo>
                      <a:pt x="100" y="66"/>
                    </a:lnTo>
                    <a:lnTo>
                      <a:pt x="99" y="65"/>
                    </a:lnTo>
                    <a:lnTo>
                      <a:pt x="169" y="0"/>
                    </a:lnTo>
                    <a:lnTo>
                      <a:pt x="170" y="1"/>
                    </a:lnTo>
                    <a:lnTo>
                      <a:pt x="171" y="3"/>
                    </a:lnTo>
                    <a:close/>
                    <a:moveTo>
                      <a:pt x="34" y="129"/>
                    </a:moveTo>
                    <a:lnTo>
                      <a:pt x="0" y="161"/>
                    </a:lnTo>
                    <a:lnTo>
                      <a:pt x="0" y="158"/>
                    </a:lnTo>
                    <a:lnTo>
                      <a:pt x="0" y="156"/>
                    </a:lnTo>
                    <a:lnTo>
                      <a:pt x="30" y="128"/>
                    </a:lnTo>
                    <a:lnTo>
                      <a:pt x="32" y="128"/>
                    </a:lnTo>
                    <a:lnTo>
                      <a:pt x="34" y="129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4" name="Freeform 2374"/>
              <p:cNvSpPr>
                <a:spLocks noEditPoints="1"/>
              </p:cNvSpPr>
              <p:nvPr/>
            </p:nvSpPr>
            <p:spPr bwMode="auto">
              <a:xfrm>
                <a:off x="251" y="516"/>
                <a:ext cx="57" cy="53"/>
              </a:xfrm>
              <a:custGeom>
                <a:avLst/>
                <a:gdLst>
                  <a:gd name="T0" fmla="*/ 0 w 170"/>
                  <a:gd name="T1" fmla="*/ 0 h 159"/>
                  <a:gd name="T2" fmla="*/ 0 w 170"/>
                  <a:gd name="T3" fmla="*/ 0 h 159"/>
                  <a:gd name="T4" fmla="*/ 0 w 170"/>
                  <a:gd name="T5" fmla="*/ 0 h 159"/>
                  <a:gd name="T6" fmla="*/ 0 w 170"/>
                  <a:gd name="T7" fmla="*/ 0 h 159"/>
                  <a:gd name="T8" fmla="*/ 0 w 170"/>
                  <a:gd name="T9" fmla="*/ 0 h 159"/>
                  <a:gd name="T10" fmla="*/ 0 w 170"/>
                  <a:gd name="T11" fmla="*/ 0 h 159"/>
                  <a:gd name="T12" fmla="*/ 0 w 170"/>
                  <a:gd name="T13" fmla="*/ 0 h 159"/>
                  <a:gd name="T14" fmla="*/ 0 w 170"/>
                  <a:gd name="T15" fmla="*/ 0 h 159"/>
                  <a:gd name="T16" fmla="*/ 0 w 170"/>
                  <a:gd name="T17" fmla="*/ 0 h 159"/>
                  <a:gd name="T18" fmla="*/ 0 w 170"/>
                  <a:gd name="T19" fmla="*/ 0 h 159"/>
                  <a:gd name="T20" fmla="*/ 0 w 170"/>
                  <a:gd name="T21" fmla="*/ 0 h 159"/>
                  <a:gd name="T22" fmla="*/ 0 w 170"/>
                  <a:gd name="T23" fmla="*/ 0 h 159"/>
                  <a:gd name="T24" fmla="*/ 0 w 170"/>
                  <a:gd name="T25" fmla="*/ 0 h 159"/>
                  <a:gd name="T26" fmla="*/ 0 w 170"/>
                  <a:gd name="T27" fmla="*/ 0 h 159"/>
                  <a:gd name="T28" fmla="*/ 0 w 170"/>
                  <a:gd name="T29" fmla="*/ 0 h 159"/>
                  <a:gd name="T30" fmla="*/ 0 w 170"/>
                  <a:gd name="T31" fmla="*/ 0 h 1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0" h="159">
                    <a:moveTo>
                      <a:pt x="170" y="2"/>
                    </a:moveTo>
                    <a:lnTo>
                      <a:pt x="100" y="67"/>
                    </a:lnTo>
                    <a:lnTo>
                      <a:pt x="99" y="66"/>
                    </a:lnTo>
                    <a:lnTo>
                      <a:pt x="98" y="65"/>
                    </a:lnTo>
                    <a:lnTo>
                      <a:pt x="167" y="0"/>
                    </a:lnTo>
                    <a:lnTo>
                      <a:pt x="169" y="1"/>
                    </a:lnTo>
                    <a:lnTo>
                      <a:pt x="170" y="2"/>
                    </a:lnTo>
                    <a:close/>
                    <a:moveTo>
                      <a:pt x="32" y="129"/>
                    </a:moveTo>
                    <a:lnTo>
                      <a:pt x="0" y="159"/>
                    </a:lnTo>
                    <a:lnTo>
                      <a:pt x="0" y="157"/>
                    </a:lnTo>
                    <a:lnTo>
                      <a:pt x="0" y="155"/>
                    </a:lnTo>
                    <a:lnTo>
                      <a:pt x="28" y="129"/>
                    </a:lnTo>
                    <a:lnTo>
                      <a:pt x="29" y="129"/>
                    </a:lnTo>
                    <a:lnTo>
                      <a:pt x="30" y="129"/>
                    </a:lnTo>
                    <a:lnTo>
                      <a:pt x="32" y="129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5" name="Freeform 2375"/>
              <p:cNvSpPr>
                <a:spLocks noEditPoints="1"/>
              </p:cNvSpPr>
              <p:nvPr/>
            </p:nvSpPr>
            <p:spPr bwMode="auto">
              <a:xfrm>
                <a:off x="251" y="515"/>
                <a:ext cx="56" cy="53"/>
              </a:xfrm>
              <a:custGeom>
                <a:avLst/>
                <a:gdLst>
                  <a:gd name="T0" fmla="*/ 0 w 169"/>
                  <a:gd name="T1" fmla="*/ 0 h 158"/>
                  <a:gd name="T2" fmla="*/ 0 w 169"/>
                  <a:gd name="T3" fmla="*/ 0 h 158"/>
                  <a:gd name="T4" fmla="*/ 0 w 169"/>
                  <a:gd name="T5" fmla="*/ 0 h 158"/>
                  <a:gd name="T6" fmla="*/ 0 w 169"/>
                  <a:gd name="T7" fmla="*/ 0 h 158"/>
                  <a:gd name="T8" fmla="*/ 0 w 169"/>
                  <a:gd name="T9" fmla="*/ 0 h 158"/>
                  <a:gd name="T10" fmla="*/ 0 w 169"/>
                  <a:gd name="T11" fmla="*/ 0 h 158"/>
                  <a:gd name="T12" fmla="*/ 0 w 169"/>
                  <a:gd name="T13" fmla="*/ 0 h 158"/>
                  <a:gd name="T14" fmla="*/ 0 w 169"/>
                  <a:gd name="T15" fmla="*/ 0 h 158"/>
                  <a:gd name="T16" fmla="*/ 0 w 169"/>
                  <a:gd name="T17" fmla="*/ 0 h 158"/>
                  <a:gd name="T18" fmla="*/ 0 w 169"/>
                  <a:gd name="T19" fmla="*/ 0 h 158"/>
                  <a:gd name="T20" fmla="*/ 0 w 169"/>
                  <a:gd name="T21" fmla="*/ 0 h 158"/>
                  <a:gd name="T22" fmla="*/ 0 w 169"/>
                  <a:gd name="T23" fmla="*/ 0 h 158"/>
                  <a:gd name="T24" fmla="*/ 0 w 169"/>
                  <a:gd name="T25" fmla="*/ 0 h 158"/>
                  <a:gd name="T26" fmla="*/ 0 w 169"/>
                  <a:gd name="T27" fmla="*/ 0 h 158"/>
                  <a:gd name="T28" fmla="*/ 0 w 169"/>
                  <a:gd name="T29" fmla="*/ 0 h 158"/>
                  <a:gd name="T30" fmla="*/ 0 w 169"/>
                  <a:gd name="T31" fmla="*/ 0 h 15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69" h="158">
                    <a:moveTo>
                      <a:pt x="169" y="2"/>
                    </a:moveTo>
                    <a:lnTo>
                      <a:pt x="99" y="67"/>
                    </a:lnTo>
                    <a:lnTo>
                      <a:pt x="98" y="66"/>
                    </a:lnTo>
                    <a:lnTo>
                      <a:pt x="97" y="64"/>
                    </a:lnTo>
                    <a:lnTo>
                      <a:pt x="166" y="0"/>
                    </a:lnTo>
                    <a:lnTo>
                      <a:pt x="167" y="1"/>
                    </a:lnTo>
                    <a:lnTo>
                      <a:pt x="169" y="2"/>
                    </a:lnTo>
                    <a:close/>
                    <a:moveTo>
                      <a:pt x="30" y="130"/>
                    </a:moveTo>
                    <a:lnTo>
                      <a:pt x="0" y="158"/>
                    </a:lnTo>
                    <a:lnTo>
                      <a:pt x="0" y="156"/>
                    </a:lnTo>
                    <a:lnTo>
                      <a:pt x="0" y="153"/>
                    </a:lnTo>
                    <a:lnTo>
                      <a:pt x="24" y="130"/>
                    </a:lnTo>
                    <a:lnTo>
                      <a:pt x="26" y="130"/>
                    </a:lnTo>
                    <a:lnTo>
                      <a:pt x="29" y="130"/>
                    </a:lnTo>
                    <a:lnTo>
                      <a:pt x="30" y="130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6" name="Freeform 2376"/>
              <p:cNvSpPr>
                <a:spLocks noEditPoints="1"/>
              </p:cNvSpPr>
              <p:nvPr/>
            </p:nvSpPr>
            <p:spPr bwMode="auto">
              <a:xfrm>
                <a:off x="251" y="515"/>
                <a:ext cx="56" cy="52"/>
              </a:xfrm>
              <a:custGeom>
                <a:avLst/>
                <a:gdLst>
                  <a:gd name="T0" fmla="*/ 0 w 167"/>
                  <a:gd name="T1" fmla="*/ 0 h 158"/>
                  <a:gd name="T2" fmla="*/ 0 w 167"/>
                  <a:gd name="T3" fmla="*/ 0 h 158"/>
                  <a:gd name="T4" fmla="*/ 0 w 167"/>
                  <a:gd name="T5" fmla="*/ 0 h 158"/>
                  <a:gd name="T6" fmla="*/ 0 w 167"/>
                  <a:gd name="T7" fmla="*/ 0 h 158"/>
                  <a:gd name="T8" fmla="*/ 0 w 167"/>
                  <a:gd name="T9" fmla="*/ 0 h 158"/>
                  <a:gd name="T10" fmla="*/ 0 w 167"/>
                  <a:gd name="T11" fmla="*/ 0 h 158"/>
                  <a:gd name="T12" fmla="*/ 0 w 167"/>
                  <a:gd name="T13" fmla="*/ 0 h 158"/>
                  <a:gd name="T14" fmla="*/ 0 w 167"/>
                  <a:gd name="T15" fmla="*/ 0 h 158"/>
                  <a:gd name="T16" fmla="*/ 0 w 167"/>
                  <a:gd name="T17" fmla="*/ 0 h 158"/>
                  <a:gd name="T18" fmla="*/ 0 w 167"/>
                  <a:gd name="T19" fmla="*/ 0 h 158"/>
                  <a:gd name="T20" fmla="*/ 0 w 167"/>
                  <a:gd name="T21" fmla="*/ 0 h 158"/>
                  <a:gd name="T22" fmla="*/ 0 w 167"/>
                  <a:gd name="T23" fmla="*/ 0 h 158"/>
                  <a:gd name="T24" fmla="*/ 0 w 167"/>
                  <a:gd name="T25" fmla="*/ 0 h 158"/>
                  <a:gd name="T26" fmla="*/ 0 w 167"/>
                  <a:gd name="T27" fmla="*/ 0 h 15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7" h="158">
                    <a:moveTo>
                      <a:pt x="167" y="3"/>
                    </a:moveTo>
                    <a:lnTo>
                      <a:pt x="98" y="68"/>
                    </a:lnTo>
                    <a:lnTo>
                      <a:pt x="97" y="66"/>
                    </a:lnTo>
                    <a:lnTo>
                      <a:pt x="96" y="65"/>
                    </a:lnTo>
                    <a:lnTo>
                      <a:pt x="165" y="0"/>
                    </a:lnTo>
                    <a:lnTo>
                      <a:pt x="166" y="2"/>
                    </a:lnTo>
                    <a:lnTo>
                      <a:pt x="167" y="3"/>
                    </a:lnTo>
                    <a:close/>
                    <a:moveTo>
                      <a:pt x="28" y="132"/>
                    </a:moveTo>
                    <a:lnTo>
                      <a:pt x="0" y="158"/>
                    </a:lnTo>
                    <a:lnTo>
                      <a:pt x="0" y="155"/>
                    </a:lnTo>
                    <a:lnTo>
                      <a:pt x="1" y="152"/>
                    </a:lnTo>
                    <a:lnTo>
                      <a:pt x="22" y="132"/>
                    </a:lnTo>
                    <a:lnTo>
                      <a:pt x="24" y="132"/>
                    </a:lnTo>
                    <a:lnTo>
                      <a:pt x="28" y="132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7" name="Freeform 2377"/>
              <p:cNvSpPr>
                <a:spLocks noEditPoints="1"/>
              </p:cNvSpPr>
              <p:nvPr/>
            </p:nvSpPr>
            <p:spPr bwMode="auto">
              <a:xfrm>
                <a:off x="251" y="514"/>
                <a:ext cx="55" cy="52"/>
              </a:xfrm>
              <a:custGeom>
                <a:avLst/>
                <a:gdLst>
                  <a:gd name="T0" fmla="*/ 0 w 166"/>
                  <a:gd name="T1" fmla="*/ 0 h 156"/>
                  <a:gd name="T2" fmla="*/ 0 w 166"/>
                  <a:gd name="T3" fmla="*/ 0 h 156"/>
                  <a:gd name="T4" fmla="*/ 0 w 166"/>
                  <a:gd name="T5" fmla="*/ 0 h 156"/>
                  <a:gd name="T6" fmla="*/ 0 w 166"/>
                  <a:gd name="T7" fmla="*/ 0 h 156"/>
                  <a:gd name="T8" fmla="*/ 0 w 166"/>
                  <a:gd name="T9" fmla="*/ 0 h 156"/>
                  <a:gd name="T10" fmla="*/ 0 w 166"/>
                  <a:gd name="T11" fmla="*/ 0 h 156"/>
                  <a:gd name="T12" fmla="*/ 0 w 166"/>
                  <a:gd name="T13" fmla="*/ 0 h 156"/>
                  <a:gd name="T14" fmla="*/ 0 w 166"/>
                  <a:gd name="T15" fmla="*/ 0 h 156"/>
                  <a:gd name="T16" fmla="*/ 0 w 166"/>
                  <a:gd name="T17" fmla="*/ 0 h 156"/>
                  <a:gd name="T18" fmla="*/ 0 w 166"/>
                  <a:gd name="T19" fmla="*/ 0 h 156"/>
                  <a:gd name="T20" fmla="*/ 0 w 166"/>
                  <a:gd name="T21" fmla="*/ 0 h 156"/>
                  <a:gd name="T22" fmla="*/ 0 w 166"/>
                  <a:gd name="T23" fmla="*/ 0 h 156"/>
                  <a:gd name="T24" fmla="*/ 0 w 166"/>
                  <a:gd name="T25" fmla="*/ 0 h 156"/>
                  <a:gd name="T26" fmla="*/ 0 w 166"/>
                  <a:gd name="T27" fmla="*/ 0 h 1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6" h="156">
                    <a:moveTo>
                      <a:pt x="166" y="3"/>
                    </a:moveTo>
                    <a:lnTo>
                      <a:pt x="97" y="67"/>
                    </a:lnTo>
                    <a:lnTo>
                      <a:pt x="96" y="66"/>
                    </a:lnTo>
                    <a:lnTo>
                      <a:pt x="95" y="64"/>
                    </a:lnTo>
                    <a:lnTo>
                      <a:pt x="164" y="0"/>
                    </a:lnTo>
                    <a:lnTo>
                      <a:pt x="165" y="1"/>
                    </a:lnTo>
                    <a:lnTo>
                      <a:pt x="166" y="3"/>
                    </a:lnTo>
                    <a:close/>
                    <a:moveTo>
                      <a:pt x="24" y="133"/>
                    </a:moveTo>
                    <a:lnTo>
                      <a:pt x="0" y="156"/>
                    </a:lnTo>
                    <a:lnTo>
                      <a:pt x="1" y="153"/>
                    </a:lnTo>
                    <a:lnTo>
                      <a:pt x="1" y="150"/>
                    </a:lnTo>
                    <a:lnTo>
                      <a:pt x="18" y="134"/>
                    </a:lnTo>
                    <a:lnTo>
                      <a:pt x="22" y="133"/>
                    </a:lnTo>
                    <a:lnTo>
                      <a:pt x="24" y="133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8" name="Freeform 2378"/>
              <p:cNvSpPr>
                <a:spLocks noEditPoints="1"/>
              </p:cNvSpPr>
              <p:nvPr/>
            </p:nvSpPr>
            <p:spPr bwMode="auto">
              <a:xfrm>
                <a:off x="251" y="514"/>
                <a:ext cx="55" cy="51"/>
              </a:xfrm>
              <a:custGeom>
                <a:avLst/>
                <a:gdLst>
                  <a:gd name="T0" fmla="*/ 0 w 164"/>
                  <a:gd name="T1" fmla="*/ 0 h 154"/>
                  <a:gd name="T2" fmla="*/ 0 w 164"/>
                  <a:gd name="T3" fmla="*/ 0 h 154"/>
                  <a:gd name="T4" fmla="*/ 0 w 164"/>
                  <a:gd name="T5" fmla="*/ 0 h 154"/>
                  <a:gd name="T6" fmla="*/ 0 w 164"/>
                  <a:gd name="T7" fmla="*/ 0 h 154"/>
                  <a:gd name="T8" fmla="*/ 0 w 164"/>
                  <a:gd name="T9" fmla="*/ 0 h 154"/>
                  <a:gd name="T10" fmla="*/ 0 w 164"/>
                  <a:gd name="T11" fmla="*/ 0 h 154"/>
                  <a:gd name="T12" fmla="*/ 0 w 164"/>
                  <a:gd name="T13" fmla="*/ 0 h 154"/>
                  <a:gd name="T14" fmla="*/ 0 w 164"/>
                  <a:gd name="T15" fmla="*/ 0 h 154"/>
                  <a:gd name="T16" fmla="*/ 0 w 164"/>
                  <a:gd name="T17" fmla="*/ 0 h 154"/>
                  <a:gd name="T18" fmla="*/ 0 w 164"/>
                  <a:gd name="T19" fmla="*/ 0 h 154"/>
                  <a:gd name="T20" fmla="*/ 0 w 164"/>
                  <a:gd name="T21" fmla="*/ 0 h 154"/>
                  <a:gd name="T22" fmla="*/ 0 w 164"/>
                  <a:gd name="T23" fmla="*/ 0 h 154"/>
                  <a:gd name="T24" fmla="*/ 0 w 164"/>
                  <a:gd name="T25" fmla="*/ 0 h 154"/>
                  <a:gd name="T26" fmla="*/ 0 w 164"/>
                  <a:gd name="T27" fmla="*/ 0 h 1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4" h="154">
                    <a:moveTo>
                      <a:pt x="164" y="2"/>
                    </a:moveTo>
                    <a:lnTo>
                      <a:pt x="95" y="67"/>
                    </a:lnTo>
                    <a:lnTo>
                      <a:pt x="94" y="65"/>
                    </a:lnTo>
                    <a:lnTo>
                      <a:pt x="92" y="64"/>
                    </a:lnTo>
                    <a:lnTo>
                      <a:pt x="162" y="0"/>
                    </a:lnTo>
                    <a:lnTo>
                      <a:pt x="163" y="1"/>
                    </a:lnTo>
                    <a:lnTo>
                      <a:pt x="164" y="2"/>
                    </a:lnTo>
                    <a:close/>
                    <a:moveTo>
                      <a:pt x="21" y="134"/>
                    </a:moveTo>
                    <a:lnTo>
                      <a:pt x="0" y="154"/>
                    </a:lnTo>
                    <a:lnTo>
                      <a:pt x="1" y="151"/>
                    </a:lnTo>
                    <a:lnTo>
                      <a:pt x="2" y="147"/>
                    </a:lnTo>
                    <a:lnTo>
                      <a:pt x="14" y="137"/>
                    </a:lnTo>
                    <a:lnTo>
                      <a:pt x="17" y="135"/>
                    </a:lnTo>
                    <a:lnTo>
                      <a:pt x="21" y="134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49" name="Freeform 2379"/>
              <p:cNvSpPr>
                <a:spLocks noEditPoints="1"/>
              </p:cNvSpPr>
              <p:nvPr/>
            </p:nvSpPr>
            <p:spPr bwMode="auto">
              <a:xfrm>
                <a:off x="251" y="514"/>
                <a:ext cx="55" cy="50"/>
              </a:xfrm>
              <a:custGeom>
                <a:avLst/>
                <a:gdLst>
                  <a:gd name="T0" fmla="*/ 0 w 163"/>
                  <a:gd name="T1" fmla="*/ 0 h 152"/>
                  <a:gd name="T2" fmla="*/ 0 w 163"/>
                  <a:gd name="T3" fmla="*/ 0 h 152"/>
                  <a:gd name="T4" fmla="*/ 0 w 163"/>
                  <a:gd name="T5" fmla="*/ 0 h 152"/>
                  <a:gd name="T6" fmla="*/ 0 w 163"/>
                  <a:gd name="T7" fmla="*/ 0 h 152"/>
                  <a:gd name="T8" fmla="*/ 0 w 163"/>
                  <a:gd name="T9" fmla="*/ 0 h 152"/>
                  <a:gd name="T10" fmla="*/ 0 w 163"/>
                  <a:gd name="T11" fmla="*/ 0 h 152"/>
                  <a:gd name="T12" fmla="*/ 0 w 163"/>
                  <a:gd name="T13" fmla="*/ 0 h 152"/>
                  <a:gd name="T14" fmla="*/ 0 w 163"/>
                  <a:gd name="T15" fmla="*/ 0 h 152"/>
                  <a:gd name="T16" fmla="*/ 0 w 163"/>
                  <a:gd name="T17" fmla="*/ 0 h 152"/>
                  <a:gd name="T18" fmla="*/ 0 w 163"/>
                  <a:gd name="T19" fmla="*/ 0 h 152"/>
                  <a:gd name="T20" fmla="*/ 0 w 163"/>
                  <a:gd name="T21" fmla="*/ 0 h 152"/>
                  <a:gd name="T22" fmla="*/ 0 w 163"/>
                  <a:gd name="T23" fmla="*/ 0 h 152"/>
                  <a:gd name="T24" fmla="*/ 0 w 163"/>
                  <a:gd name="T25" fmla="*/ 0 h 1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3" h="152">
                    <a:moveTo>
                      <a:pt x="163" y="2"/>
                    </a:moveTo>
                    <a:lnTo>
                      <a:pt x="94" y="66"/>
                    </a:lnTo>
                    <a:lnTo>
                      <a:pt x="92" y="65"/>
                    </a:lnTo>
                    <a:lnTo>
                      <a:pt x="91" y="64"/>
                    </a:lnTo>
                    <a:lnTo>
                      <a:pt x="161" y="0"/>
                    </a:lnTo>
                    <a:lnTo>
                      <a:pt x="162" y="1"/>
                    </a:lnTo>
                    <a:lnTo>
                      <a:pt x="163" y="2"/>
                    </a:lnTo>
                    <a:close/>
                    <a:moveTo>
                      <a:pt x="17" y="136"/>
                    </a:moveTo>
                    <a:lnTo>
                      <a:pt x="0" y="152"/>
                    </a:lnTo>
                    <a:lnTo>
                      <a:pt x="3" y="147"/>
                    </a:lnTo>
                    <a:lnTo>
                      <a:pt x="7" y="142"/>
                    </a:lnTo>
                    <a:lnTo>
                      <a:pt x="12" y="139"/>
                    </a:lnTo>
                    <a:lnTo>
                      <a:pt x="17" y="136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0" name="Freeform 2380"/>
              <p:cNvSpPr>
                <a:spLocks noEditPoints="1"/>
              </p:cNvSpPr>
              <p:nvPr/>
            </p:nvSpPr>
            <p:spPr bwMode="auto">
              <a:xfrm>
                <a:off x="252" y="513"/>
                <a:ext cx="53" cy="50"/>
              </a:xfrm>
              <a:custGeom>
                <a:avLst/>
                <a:gdLst>
                  <a:gd name="T0" fmla="*/ 0 w 160"/>
                  <a:gd name="T1" fmla="*/ 0 h 149"/>
                  <a:gd name="T2" fmla="*/ 0 w 160"/>
                  <a:gd name="T3" fmla="*/ 0 h 149"/>
                  <a:gd name="T4" fmla="*/ 0 w 160"/>
                  <a:gd name="T5" fmla="*/ 0 h 149"/>
                  <a:gd name="T6" fmla="*/ 0 w 160"/>
                  <a:gd name="T7" fmla="*/ 0 h 149"/>
                  <a:gd name="T8" fmla="*/ 0 w 160"/>
                  <a:gd name="T9" fmla="*/ 0 h 149"/>
                  <a:gd name="T10" fmla="*/ 0 w 160"/>
                  <a:gd name="T11" fmla="*/ 0 h 149"/>
                  <a:gd name="T12" fmla="*/ 0 w 160"/>
                  <a:gd name="T13" fmla="*/ 0 h 149"/>
                  <a:gd name="T14" fmla="*/ 0 w 160"/>
                  <a:gd name="T15" fmla="*/ 0 h 149"/>
                  <a:gd name="T16" fmla="*/ 0 w 160"/>
                  <a:gd name="T17" fmla="*/ 0 h 149"/>
                  <a:gd name="T18" fmla="*/ 0 w 160"/>
                  <a:gd name="T19" fmla="*/ 0 h 149"/>
                  <a:gd name="T20" fmla="*/ 0 w 160"/>
                  <a:gd name="T21" fmla="*/ 0 h 149"/>
                  <a:gd name="T22" fmla="*/ 0 w 160"/>
                  <a:gd name="T23" fmla="*/ 0 h 149"/>
                  <a:gd name="T24" fmla="*/ 0 w 160"/>
                  <a:gd name="T25" fmla="*/ 0 h 14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0" h="149">
                    <a:moveTo>
                      <a:pt x="160" y="2"/>
                    </a:moveTo>
                    <a:lnTo>
                      <a:pt x="90" y="66"/>
                    </a:lnTo>
                    <a:lnTo>
                      <a:pt x="89" y="65"/>
                    </a:lnTo>
                    <a:lnTo>
                      <a:pt x="89" y="62"/>
                    </a:lnTo>
                    <a:lnTo>
                      <a:pt x="158" y="0"/>
                    </a:lnTo>
                    <a:lnTo>
                      <a:pt x="159" y="1"/>
                    </a:lnTo>
                    <a:lnTo>
                      <a:pt x="160" y="2"/>
                    </a:lnTo>
                    <a:close/>
                    <a:moveTo>
                      <a:pt x="12" y="139"/>
                    </a:moveTo>
                    <a:lnTo>
                      <a:pt x="0" y="149"/>
                    </a:lnTo>
                    <a:lnTo>
                      <a:pt x="3" y="146"/>
                    </a:lnTo>
                    <a:lnTo>
                      <a:pt x="5" y="143"/>
                    </a:lnTo>
                    <a:lnTo>
                      <a:pt x="8" y="141"/>
                    </a:lnTo>
                    <a:lnTo>
                      <a:pt x="12" y="139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1" name="Freeform 2381"/>
              <p:cNvSpPr>
                <a:spLocks/>
              </p:cNvSpPr>
              <p:nvPr/>
            </p:nvSpPr>
            <p:spPr bwMode="auto">
              <a:xfrm>
                <a:off x="281" y="513"/>
                <a:ext cx="24" cy="22"/>
              </a:xfrm>
              <a:custGeom>
                <a:avLst/>
                <a:gdLst>
                  <a:gd name="T0" fmla="*/ 0 w 71"/>
                  <a:gd name="T1" fmla="*/ 0 h 66"/>
                  <a:gd name="T2" fmla="*/ 0 w 71"/>
                  <a:gd name="T3" fmla="*/ 0 h 66"/>
                  <a:gd name="T4" fmla="*/ 0 w 71"/>
                  <a:gd name="T5" fmla="*/ 0 h 66"/>
                  <a:gd name="T6" fmla="*/ 0 w 71"/>
                  <a:gd name="T7" fmla="*/ 0 h 66"/>
                  <a:gd name="T8" fmla="*/ 0 w 71"/>
                  <a:gd name="T9" fmla="*/ 0 h 66"/>
                  <a:gd name="T10" fmla="*/ 0 w 71"/>
                  <a:gd name="T11" fmla="*/ 0 h 66"/>
                  <a:gd name="T12" fmla="*/ 0 w 71"/>
                  <a:gd name="T13" fmla="*/ 0 h 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66">
                    <a:moveTo>
                      <a:pt x="71" y="2"/>
                    </a:moveTo>
                    <a:lnTo>
                      <a:pt x="1" y="66"/>
                    </a:lnTo>
                    <a:lnTo>
                      <a:pt x="1" y="63"/>
                    </a:lnTo>
                    <a:lnTo>
                      <a:pt x="0" y="61"/>
                    </a:lnTo>
                    <a:lnTo>
                      <a:pt x="67" y="0"/>
                    </a:lnTo>
                    <a:lnTo>
                      <a:pt x="70" y="1"/>
                    </a:lnTo>
                    <a:lnTo>
                      <a:pt x="71" y="2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2" name="Freeform 2382"/>
              <p:cNvSpPr>
                <a:spLocks/>
              </p:cNvSpPr>
              <p:nvPr/>
            </p:nvSpPr>
            <p:spPr bwMode="auto">
              <a:xfrm>
                <a:off x="281" y="513"/>
                <a:ext cx="24" cy="21"/>
              </a:xfrm>
              <a:custGeom>
                <a:avLst/>
                <a:gdLst>
                  <a:gd name="T0" fmla="*/ 0 w 70"/>
                  <a:gd name="T1" fmla="*/ 0 h 64"/>
                  <a:gd name="T2" fmla="*/ 0 w 70"/>
                  <a:gd name="T3" fmla="*/ 0 h 64"/>
                  <a:gd name="T4" fmla="*/ 0 w 70"/>
                  <a:gd name="T5" fmla="*/ 0 h 64"/>
                  <a:gd name="T6" fmla="*/ 0 w 70"/>
                  <a:gd name="T7" fmla="*/ 0 h 64"/>
                  <a:gd name="T8" fmla="*/ 0 w 70"/>
                  <a:gd name="T9" fmla="*/ 0 h 64"/>
                  <a:gd name="T10" fmla="*/ 0 w 70"/>
                  <a:gd name="T11" fmla="*/ 0 h 64"/>
                  <a:gd name="T12" fmla="*/ 0 w 70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0" h="64">
                    <a:moveTo>
                      <a:pt x="70" y="2"/>
                    </a:moveTo>
                    <a:lnTo>
                      <a:pt x="1" y="64"/>
                    </a:lnTo>
                    <a:lnTo>
                      <a:pt x="0" y="62"/>
                    </a:lnTo>
                    <a:lnTo>
                      <a:pt x="0" y="60"/>
                    </a:lnTo>
                    <a:lnTo>
                      <a:pt x="66" y="0"/>
                    </a:lnTo>
                    <a:lnTo>
                      <a:pt x="67" y="1"/>
                    </a:lnTo>
                    <a:lnTo>
                      <a:pt x="70" y="2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3" name="Freeform 2383"/>
              <p:cNvSpPr>
                <a:spLocks/>
              </p:cNvSpPr>
              <p:nvPr/>
            </p:nvSpPr>
            <p:spPr bwMode="auto">
              <a:xfrm>
                <a:off x="281" y="513"/>
                <a:ext cx="23" cy="20"/>
              </a:xfrm>
              <a:custGeom>
                <a:avLst/>
                <a:gdLst>
                  <a:gd name="T0" fmla="*/ 0 w 67"/>
                  <a:gd name="T1" fmla="*/ 0 h 62"/>
                  <a:gd name="T2" fmla="*/ 0 w 67"/>
                  <a:gd name="T3" fmla="*/ 0 h 62"/>
                  <a:gd name="T4" fmla="*/ 0 w 67"/>
                  <a:gd name="T5" fmla="*/ 0 h 62"/>
                  <a:gd name="T6" fmla="*/ 0 w 67"/>
                  <a:gd name="T7" fmla="*/ 0 h 62"/>
                  <a:gd name="T8" fmla="*/ 0 w 67"/>
                  <a:gd name="T9" fmla="*/ 0 h 62"/>
                  <a:gd name="T10" fmla="*/ 0 w 67"/>
                  <a:gd name="T11" fmla="*/ 0 h 62"/>
                  <a:gd name="T12" fmla="*/ 0 w 67"/>
                  <a:gd name="T13" fmla="*/ 0 h 6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" h="62">
                    <a:moveTo>
                      <a:pt x="67" y="1"/>
                    </a:moveTo>
                    <a:lnTo>
                      <a:pt x="0" y="62"/>
                    </a:lnTo>
                    <a:lnTo>
                      <a:pt x="0" y="60"/>
                    </a:lnTo>
                    <a:lnTo>
                      <a:pt x="1" y="57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67" y="1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4" name="Freeform 2384"/>
              <p:cNvSpPr>
                <a:spLocks/>
              </p:cNvSpPr>
              <p:nvPr/>
            </p:nvSpPr>
            <p:spPr bwMode="auto">
              <a:xfrm>
                <a:off x="281" y="512"/>
                <a:ext cx="22" cy="21"/>
              </a:xfrm>
              <a:custGeom>
                <a:avLst/>
                <a:gdLst>
                  <a:gd name="T0" fmla="*/ 0 w 66"/>
                  <a:gd name="T1" fmla="*/ 0 h 62"/>
                  <a:gd name="T2" fmla="*/ 0 w 66"/>
                  <a:gd name="T3" fmla="*/ 0 h 62"/>
                  <a:gd name="T4" fmla="*/ 0 w 66"/>
                  <a:gd name="T5" fmla="*/ 0 h 62"/>
                  <a:gd name="T6" fmla="*/ 0 w 66"/>
                  <a:gd name="T7" fmla="*/ 0 h 62"/>
                  <a:gd name="T8" fmla="*/ 0 w 66"/>
                  <a:gd name="T9" fmla="*/ 0 h 62"/>
                  <a:gd name="T10" fmla="*/ 0 w 66"/>
                  <a:gd name="T11" fmla="*/ 0 h 62"/>
                  <a:gd name="T12" fmla="*/ 0 w 66"/>
                  <a:gd name="T13" fmla="*/ 0 h 6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62">
                    <a:moveTo>
                      <a:pt x="66" y="2"/>
                    </a:moveTo>
                    <a:lnTo>
                      <a:pt x="0" y="62"/>
                    </a:lnTo>
                    <a:lnTo>
                      <a:pt x="1" y="59"/>
                    </a:lnTo>
                    <a:lnTo>
                      <a:pt x="2" y="56"/>
                    </a:lnTo>
                    <a:lnTo>
                      <a:pt x="61" y="0"/>
                    </a:lnTo>
                    <a:lnTo>
                      <a:pt x="64" y="2"/>
                    </a:lnTo>
                    <a:lnTo>
                      <a:pt x="66" y="2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5" name="Freeform 2385"/>
              <p:cNvSpPr>
                <a:spLocks/>
              </p:cNvSpPr>
              <p:nvPr/>
            </p:nvSpPr>
            <p:spPr bwMode="auto">
              <a:xfrm>
                <a:off x="282" y="512"/>
                <a:ext cx="21" cy="20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0 h 59"/>
                  <a:gd name="T4" fmla="*/ 0 w 63"/>
                  <a:gd name="T5" fmla="*/ 0 h 59"/>
                  <a:gd name="T6" fmla="*/ 0 w 63"/>
                  <a:gd name="T7" fmla="*/ 0 h 59"/>
                  <a:gd name="T8" fmla="*/ 0 w 63"/>
                  <a:gd name="T9" fmla="*/ 0 h 59"/>
                  <a:gd name="T10" fmla="*/ 0 w 63"/>
                  <a:gd name="T11" fmla="*/ 0 h 59"/>
                  <a:gd name="T12" fmla="*/ 0 w 63"/>
                  <a:gd name="T13" fmla="*/ 0 h 59"/>
                  <a:gd name="T14" fmla="*/ 0 w 63"/>
                  <a:gd name="T15" fmla="*/ 0 h 59"/>
                  <a:gd name="T16" fmla="*/ 0 w 63"/>
                  <a:gd name="T17" fmla="*/ 0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3" h="59">
                    <a:moveTo>
                      <a:pt x="63" y="2"/>
                    </a:moveTo>
                    <a:lnTo>
                      <a:pt x="0" y="59"/>
                    </a:lnTo>
                    <a:lnTo>
                      <a:pt x="0" y="57"/>
                    </a:lnTo>
                    <a:lnTo>
                      <a:pt x="1" y="56"/>
                    </a:lnTo>
                    <a:lnTo>
                      <a:pt x="4" y="52"/>
                    </a:lnTo>
                    <a:lnTo>
                      <a:pt x="5" y="49"/>
                    </a:lnTo>
                    <a:lnTo>
                      <a:pt x="58" y="0"/>
                    </a:lnTo>
                    <a:lnTo>
                      <a:pt x="60" y="0"/>
                    </a:lnTo>
                    <a:lnTo>
                      <a:pt x="63" y="2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6" name="Freeform 2386"/>
              <p:cNvSpPr>
                <a:spLocks/>
              </p:cNvSpPr>
              <p:nvPr/>
            </p:nvSpPr>
            <p:spPr bwMode="auto">
              <a:xfrm>
                <a:off x="282" y="512"/>
                <a:ext cx="20" cy="19"/>
              </a:xfrm>
              <a:custGeom>
                <a:avLst/>
                <a:gdLst>
                  <a:gd name="T0" fmla="*/ 0 w 59"/>
                  <a:gd name="T1" fmla="*/ 0 h 56"/>
                  <a:gd name="T2" fmla="*/ 0 w 59"/>
                  <a:gd name="T3" fmla="*/ 0 h 56"/>
                  <a:gd name="T4" fmla="*/ 0 w 59"/>
                  <a:gd name="T5" fmla="*/ 0 h 56"/>
                  <a:gd name="T6" fmla="*/ 0 w 59"/>
                  <a:gd name="T7" fmla="*/ 0 h 56"/>
                  <a:gd name="T8" fmla="*/ 0 w 59"/>
                  <a:gd name="T9" fmla="*/ 0 h 56"/>
                  <a:gd name="T10" fmla="*/ 0 w 59"/>
                  <a:gd name="T11" fmla="*/ 0 h 56"/>
                  <a:gd name="T12" fmla="*/ 0 w 59"/>
                  <a:gd name="T13" fmla="*/ 0 h 56"/>
                  <a:gd name="T14" fmla="*/ 0 w 59"/>
                  <a:gd name="T15" fmla="*/ 0 h 56"/>
                  <a:gd name="T16" fmla="*/ 0 w 59"/>
                  <a:gd name="T17" fmla="*/ 0 h 56"/>
                  <a:gd name="T18" fmla="*/ 0 w 59"/>
                  <a:gd name="T19" fmla="*/ 0 h 56"/>
                  <a:gd name="T20" fmla="*/ 0 w 59"/>
                  <a:gd name="T21" fmla="*/ 0 h 56"/>
                  <a:gd name="T22" fmla="*/ 0 w 59"/>
                  <a:gd name="T23" fmla="*/ 0 h 56"/>
                  <a:gd name="T24" fmla="*/ 0 w 59"/>
                  <a:gd name="T25" fmla="*/ 0 h 56"/>
                  <a:gd name="T26" fmla="*/ 0 w 59"/>
                  <a:gd name="T27" fmla="*/ 0 h 56"/>
                  <a:gd name="T28" fmla="*/ 0 w 59"/>
                  <a:gd name="T29" fmla="*/ 0 h 56"/>
                  <a:gd name="T30" fmla="*/ 0 w 59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9" h="56">
                    <a:moveTo>
                      <a:pt x="59" y="0"/>
                    </a:moveTo>
                    <a:lnTo>
                      <a:pt x="0" y="56"/>
                    </a:lnTo>
                    <a:lnTo>
                      <a:pt x="3" y="54"/>
                    </a:lnTo>
                    <a:lnTo>
                      <a:pt x="4" y="51"/>
                    </a:lnTo>
                    <a:lnTo>
                      <a:pt x="5" y="49"/>
                    </a:lnTo>
                    <a:lnTo>
                      <a:pt x="4" y="48"/>
                    </a:lnTo>
                    <a:lnTo>
                      <a:pt x="40" y="14"/>
                    </a:lnTo>
                    <a:lnTo>
                      <a:pt x="41" y="14"/>
                    </a:lnTo>
                    <a:lnTo>
                      <a:pt x="42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55" y="0"/>
                    </a:lnTo>
                    <a:lnTo>
                      <a:pt x="57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7" name="Freeform 2387"/>
              <p:cNvSpPr>
                <a:spLocks/>
              </p:cNvSpPr>
              <p:nvPr/>
            </p:nvSpPr>
            <p:spPr bwMode="auto">
              <a:xfrm>
                <a:off x="283" y="512"/>
                <a:ext cx="18" cy="16"/>
              </a:xfrm>
              <a:custGeom>
                <a:avLst/>
                <a:gdLst>
                  <a:gd name="T0" fmla="*/ 0 w 54"/>
                  <a:gd name="T1" fmla="*/ 0 h 49"/>
                  <a:gd name="T2" fmla="*/ 0 w 54"/>
                  <a:gd name="T3" fmla="*/ 0 h 49"/>
                  <a:gd name="T4" fmla="*/ 0 w 54"/>
                  <a:gd name="T5" fmla="*/ 0 h 49"/>
                  <a:gd name="T6" fmla="*/ 0 w 54"/>
                  <a:gd name="T7" fmla="*/ 0 h 49"/>
                  <a:gd name="T8" fmla="*/ 0 w 54"/>
                  <a:gd name="T9" fmla="*/ 0 h 49"/>
                  <a:gd name="T10" fmla="*/ 0 w 54"/>
                  <a:gd name="T11" fmla="*/ 0 h 49"/>
                  <a:gd name="T12" fmla="*/ 0 w 54"/>
                  <a:gd name="T13" fmla="*/ 0 h 49"/>
                  <a:gd name="T14" fmla="*/ 0 w 54"/>
                  <a:gd name="T15" fmla="*/ 0 h 49"/>
                  <a:gd name="T16" fmla="*/ 0 w 54"/>
                  <a:gd name="T17" fmla="*/ 0 h 49"/>
                  <a:gd name="T18" fmla="*/ 0 w 54"/>
                  <a:gd name="T19" fmla="*/ 0 h 49"/>
                  <a:gd name="T20" fmla="*/ 0 w 54"/>
                  <a:gd name="T21" fmla="*/ 0 h 49"/>
                  <a:gd name="T22" fmla="*/ 0 w 54"/>
                  <a:gd name="T23" fmla="*/ 0 h 4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4" h="49">
                    <a:moveTo>
                      <a:pt x="54" y="0"/>
                    </a:moveTo>
                    <a:lnTo>
                      <a:pt x="1" y="49"/>
                    </a:lnTo>
                    <a:lnTo>
                      <a:pt x="1" y="48"/>
                    </a:lnTo>
                    <a:lnTo>
                      <a:pt x="0" y="45"/>
                    </a:lnTo>
                    <a:lnTo>
                      <a:pt x="34" y="14"/>
                    </a:lnTo>
                    <a:lnTo>
                      <a:pt x="37" y="14"/>
                    </a:lnTo>
                    <a:lnTo>
                      <a:pt x="39" y="14"/>
                    </a:lnTo>
                    <a:lnTo>
                      <a:pt x="41" y="12"/>
                    </a:lnTo>
                    <a:lnTo>
                      <a:pt x="44" y="6"/>
                    </a:lnTo>
                    <a:lnTo>
                      <a:pt x="47" y="3"/>
                    </a:lnTo>
                    <a:lnTo>
                      <a:pt x="51" y="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8" name="Freeform 2388"/>
              <p:cNvSpPr>
                <a:spLocks noEditPoints="1"/>
              </p:cNvSpPr>
              <p:nvPr/>
            </p:nvSpPr>
            <p:spPr bwMode="auto">
              <a:xfrm>
                <a:off x="283" y="512"/>
                <a:ext cx="17" cy="16"/>
              </a:xfrm>
              <a:custGeom>
                <a:avLst/>
                <a:gdLst>
                  <a:gd name="T0" fmla="*/ 0 w 53"/>
                  <a:gd name="T1" fmla="*/ 0 h 48"/>
                  <a:gd name="T2" fmla="*/ 0 w 53"/>
                  <a:gd name="T3" fmla="*/ 0 h 48"/>
                  <a:gd name="T4" fmla="*/ 0 w 53"/>
                  <a:gd name="T5" fmla="*/ 0 h 48"/>
                  <a:gd name="T6" fmla="*/ 0 w 53"/>
                  <a:gd name="T7" fmla="*/ 0 h 48"/>
                  <a:gd name="T8" fmla="*/ 0 w 53"/>
                  <a:gd name="T9" fmla="*/ 0 h 48"/>
                  <a:gd name="T10" fmla="*/ 0 w 53"/>
                  <a:gd name="T11" fmla="*/ 0 h 48"/>
                  <a:gd name="T12" fmla="*/ 0 w 53"/>
                  <a:gd name="T13" fmla="*/ 0 h 48"/>
                  <a:gd name="T14" fmla="*/ 0 w 53"/>
                  <a:gd name="T15" fmla="*/ 0 h 48"/>
                  <a:gd name="T16" fmla="*/ 0 w 53"/>
                  <a:gd name="T17" fmla="*/ 0 h 48"/>
                  <a:gd name="T18" fmla="*/ 0 w 53"/>
                  <a:gd name="T19" fmla="*/ 0 h 48"/>
                  <a:gd name="T20" fmla="*/ 0 w 53"/>
                  <a:gd name="T21" fmla="*/ 0 h 48"/>
                  <a:gd name="T22" fmla="*/ 0 w 53"/>
                  <a:gd name="T23" fmla="*/ 0 h 48"/>
                  <a:gd name="T24" fmla="*/ 0 w 53"/>
                  <a:gd name="T25" fmla="*/ 0 h 48"/>
                  <a:gd name="T26" fmla="*/ 0 w 53"/>
                  <a:gd name="T27" fmla="*/ 0 h 48"/>
                  <a:gd name="T28" fmla="*/ 0 w 53"/>
                  <a:gd name="T29" fmla="*/ 0 h 4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3" h="48">
                    <a:moveTo>
                      <a:pt x="53" y="0"/>
                    </a:moveTo>
                    <a:lnTo>
                      <a:pt x="44" y="10"/>
                    </a:lnTo>
                    <a:lnTo>
                      <a:pt x="44" y="7"/>
                    </a:lnTo>
                    <a:lnTo>
                      <a:pt x="45" y="5"/>
                    </a:lnTo>
                    <a:lnTo>
                      <a:pt x="48" y="3"/>
                    </a:lnTo>
                    <a:lnTo>
                      <a:pt x="53" y="0"/>
                    </a:lnTo>
                    <a:close/>
                    <a:moveTo>
                      <a:pt x="38" y="14"/>
                    </a:moveTo>
                    <a:lnTo>
                      <a:pt x="2" y="48"/>
                    </a:lnTo>
                    <a:lnTo>
                      <a:pt x="2" y="45"/>
                    </a:lnTo>
                    <a:lnTo>
                      <a:pt x="0" y="44"/>
                    </a:lnTo>
                    <a:lnTo>
                      <a:pt x="33" y="14"/>
                    </a:lnTo>
                    <a:lnTo>
                      <a:pt x="34" y="14"/>
                    </a:lnTo>
                    <a:lnTo>
                      <a:pt x="35" y="14"/>
                    </a:lnTo>
                    <a:lnTo>
                      <a:pt x="37" y="14"/>
                    </a:lnTo>
                    <a:lnTo>
                      <a:pt x="38" y="14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59" name="Freeform 2389"/>
              <p:cNvSpPr>
                <a:spLocks noEditPoints="1"/>
              </p:cNvSpPr>
              <p:nvPr/>
            </p:nvSpPr>
            <p:spPr bwMode="auto">
              <a:xfrm>
                <a:off x="282" y="513"/>
                <a:ext cx="17" cy="14"/>
              </a:xfrm>
              <a:custGeom>
                <a:avLst/>
                <a:gdLst>
                  <a:gd name="T0" fmla="*/ 0 w 50"/>
                  <a:gd name="T1" fmla="*/ 0 h 42"/>
                  <a:gd name="T2" fmla="*/ 0 w 50"/>
                  <a:gd name="T3" fmla="*/ 0 h 42"/>
                  <a:gd name="T4" fmla="*/ 0 w 50"/>
                  <a:gd name="T5" fmla="*/ 0 h 42"/>
                  <a:gd name="T6" fmla="*/ 0 w 50"/>
                  <a:gd name="T7" fmla="*/ 0 h 42"/>
                  <a:gd name="T8" fmla="*/ 0 w 50"/>
                  <a:gd name="T9" fmla="*/ 0 h 42"/>
                  <a:gd name="T10" fmla="*/ 0 w 50"/>
                  <a:gd name="T11" fmla="*/ 0 h 42"/>
                  <a:gd name="T12" fmla="*/ 0 w 50"/>
                  <a:gd name="T13" fmla="*/ 0 h 42"/>
                  <a:gd name="T14" fmla="*/ 0 w 50"/>
                  <a:gd name="T15" fmla="*/ 0 h 42"/>
                  <a:gd name="T16" fmla="*/ 0 w 50"/>
                  <a:gd name="T17" fmla="*/ 0 h 42"/>
                  <a:gd name="T18" fmla="*/ 0 w 50"/>
                  <a:gd name="T19" fmla="*/ 0 h 42"/>
                  <a:gd name="T20" fmla="*/ 0 w 50"/>
                  <a:gd name="T21" fmla="*/ 0 h 42"/>
                  <a:gd name="T22" fmla="*/ 0 w 50"/>
                  <a:gd name="T23" fmla="*/ 0 h 42"/>
                  <a:gd name="T24" fmla="*/ 0 w 50"/>
                  <a:gd name="T25" fmla="*/ 0 h 42"/>
                  <a:gd name="T26" fmla="*/ 0 w 50"/>
                  <a:gd name="T27" fmla="*/ 0 h 42"/>
                  <a:gd name="T28" fmla="*/ 0 w 50"/>
                  <a:gd name="T29" fmla="*/ 0 h 4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0" h="42">
                    <a:moveTo>
                      <a:pt x="50" y="0"/>
                    </a:moveTo>
                    <a:lnTo>
                      <a:pt x="47" y="3"/>
                    </a:lnTo>
                    <a:lnTo>
                      <a:pt x="47" y="2"/>
                    </a:lnTo>
                    <a:lnTo>
                      <a:pt x="49" y="1"/>
                    </a:lnTo>
                    <a:lnTo>
                      <a:pt x="50" y="0"/>
                    </a:lnTo>
                    <a:close/>
                    <a:moveTo>
                      <a:pt x="37" y="11"/>
                    </a:moveTo>
                    <a:lnTo>
                      <a:pt x="3" y="42"/>
                    </a:lnTo>
                    <a:lnTo>
                      <a:pt x="2" y="41"/>
                    </a:lnTo>
                    <a:lnTo>
                      <a:pt x="0" y="40"/>
                    </a:lnTo>
                    <a:lnTo>
                      <a:pt x="34" y="10"/>
                    </a:lnTo>
                    <a:lnTo>
                      <a:pt x="35" y="11"/>
                    </a:lnTo>
                    <a:lnTo>
                      <a:pt x="37" y="11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0" name="Freeform 2390"/>
              <p:cNvSpPr>
                <a:spLocks/>
              </p:cNvSpPr>
              <p:nvPr/>
            </p:nvSpPr>
            <p:spPr bwMode="auto">
              <a:xfrm>
                <a:off x="282" y="516"/>
                <a:ext cx="12" cy="11"/>
              </a:xfrm>
              <a:custGeom>
                <a:avLst/>
                <a:gdLst>
                  <a:gd name="T0" fmla="*/ 0 w 36"/>
                  <a:gd name="T1" fmla="*/ 0 h 32"/>
                  <a:gd name="T2" fmla="*/ 0 w 36"/>
                  <a:gd name="T3" fmla="*/ 0 h 32"/>
                  <a:gd name="T4" fmla="*/ 0 w 36"/>
                  <a:gd name="T5" fmla="*/ 0 h 32"/>
                  <a:gd name="T6" fmla="*/ 0 w 36"/>
                  <a:gd name="T7" fmla="*/ 0 h 32"/>
                  <a:gd name="T8" fmla="*/ 0 w 36"/>
                  <a:gd name="T9" fmla="*/ 0 h 32"/>
                  <a:gd name="T10" fmla="*/ 0 w 36"/>
                  <a:gd name="T11" fmla="*/ 0 h 32"/>
                  <a:gd name="T12" fmla="*/ 0 w 36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32">
                    <a:moveTo>
                      <a:pt x="36" y="2"/>
                    </a:moveTo>
                    <a:lnTo>
                      <a:pt x="3" y="32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33" y="0"/>
                    </a:lnTo>
                    <a:lnTo>
                      <a:pt x="35" y="1"/>
                    </a:lnTo>
                    <a:lnTo>
                      <a:pt x="36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1" name="Freeform 2391"/>
              <p:cNvSpPr>
                <a:spLocks/>
              </p:cNvSpPr>
              <p:nvPr/>
            </p:nvSpPr>
            <p:spPr bwMode="auto">
              <a:xfrm>
                <a:off x="279" y="513"/>
                <a:ext cx="14" cy="13"/>
              </a:xfrm>
              <a:custGeom>
                <a:avLst/>
                <a:gdLst>
                  <a:gd name="T0" fmla="*/ 0 w 43"/>
                  <a:gd name="T1" fmla="*/ 0 h 39"/>
                  <a:gd name="T2" fmla="*/ 0 w 43"/>
                  <a:gd name="T3" fmla="*/ 0 h 39"/>
                  <a:gd name="T4" fmla="*/ 0 w 43"/>
                  <a:gd name="T5" fmla="*/ 0 h 39"/>
                  <a:gd name="T6" fmla="*/ 0 w 43"/>
                  <a:gd name="T7" fmla="*/ 0 h 39"/>
                  <a:gd name="T8" fmla="*/ 0 w 43"/>
                  <a:gd name="T9" fmla="*/ 0 h 39"/>
                  <a:gd name="T10" fmla="*/ 0 w 43"/>
                  <a:gd name="T11" fmla="*/ 0 h 39"/>
                  <a:gd name="T12" fmla="*/ 0 w 43"/>
                  <a:gd name="T13" fmla="*/ 0 h 39"/>
                  <a:gd name="T14" fmla="*/ 0 w 43"/>
                  <a:gd name="T15" fmla="*/ 0 h 39"/>
                  <a:gd name="T16" fmla="*/ 0 w 43"/>
                  <a:gd name="T17" fmla="*/ 0 h 39"/>
                  <a:gd name="T18" fmla="*/ 0 w 43"/>
                  <a:gd name="T19" fmla="*/ 0 h 39"/>
                  <a:gd name="T20" fmla="*/ 0 w 43"/>
                  <a:gd name="T21" fmla="*/ 0 h 39"/>
                  <a:gd name="T22" fmla="*/ 0 w 43"/>
                  <a:gd name="T23" fmla="*/ 0 h 39"/>
                  <a:gd name="T24" fmla="*/ 0 w 43"/>
                  <a:gd name="T25" fmla="*/ 0 h 39"/>
                  <a:gd name="T26" fmla="*/ 0 w 43"/>
                  <a:gd name="T27" fmla="*/ 0 h 39"/>
                  <a:gd name="T28" fmla="*/ 0 w 43"/>
                  <a:gd name="T29" fmla="*/ 0 h 39"/>
                  <a:gd name="T30" fmla="*/ 0 w 43"/>
                  <a:gd name="T31" fmla="*/ 0 h 3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3" h="39">
                    <a:moveTo>
                      <a:pt x="43" y="9"/>
                    </a:moveTo>
                    <a:lnTo>
                      <a:pt x="9" y="39"/>
                    </a:lnTo>
                    <a:lnTo>
                      <a:pt x="6" y="37"/>
                    </a:lnTo>
                    <a:lnTo>
                      <a:pt x="4" y="33"/>
                    </a:lnTo>
                    <a:lnTo>
                      <a:pt x="1" y="30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3" y="14"/>
                    </a:lnTo>
                    <a:lnTo>
                      <a:pt x="6" y="8"/>
                    </a:lnTo>
                    <a:lnTo>
                      <a:pt x="11" y="4"/>
                    </a:lnTo>
                    <a:lnTo>
                      <a:pt x="16" y="1"/>
                    </a:lnTo>
                    <a:lnTo>
                      <a:pt x="22" y="0"/>
                    </a:lnTo>
                    <a:lnTo>
                      <a:pt x="28" y="0"/>
                    </a:lnTo>
                    <a:lnTo>
                      <a:pt x="37" y="4"/>
                    </a:lnTo>
                    <a:lnTo>
                      <a:pt x="43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2" name="Freeform 2392"/>
              <p:cNvSpPr>
                <a:spLocks/>
              </p:cNvSpPr>
              <p:nvPr/>
            </p:nvSpPr>
            <p:spPr bwMode="auto">
              <a:xfrm>
                <a:off x="251" y="512"/>
                <a:ext cx="147" cy="97"/>
              </a:xfrm>
              <a:custGeom>
                <a:avLst/>
                <a:gdLst>
                  <a:gd name="T0" fmla="*/ 0 w 442"/>
                  <a:gd name="T1" fmla="*/ 0 h 291"/>
                  <a:gd name="T2" fmla="*/ 0 w 442"/>
                  <a:gd name="T3" fmla="*/ 0 h 291"/>
                  <a:gd name="T4" fmla="*/ 0 w 442"/>
                  <a:gd name="T5" fmla="*/ 0 h 291"/>
                  <a:gd name="T6" fmla="*/ 0 w 442"/>
                  <a:gd name="T7" fmla="*/ 0 h 291"/>
                  <a:gd name="T8" fmla="*/ 0 w 442"/>
                  <a:gd name="T9" fmla="*/ 0 h 291"/>
                  <a:gd name="T10" fmla="*/ 0 w 442"/>
                  <a:gd name="T11" fmla="*/ 0 h 291"/>
                  <a:gd name="T12" fmla="*/ 0 w 442"/>
                  <a:gd name="T13" fmla="*/ 0 h 291"/>
                  <a:gd name="T14" fmla="*/ 0 w 442"/>
                  <a:gd name="T15" fmla="*/ 0 h 291"/>
                  <a:gd name="T16" fmla="*/ 0 w 442"/>
                  <a:gd name="T17" fmla="*/ 0 h 291"/>
                  <a:gd name="T18" fmla="*/ 0 w 442"/>
                  <a:gd name="T19" fmla="*/ 0 h 291"/>
                  <a:gd name="T20" fmla="*/ 0 w 442"/>
                  <a:gd name="T21" fmla="*/ 0 h 291"/>
                  <a:gd name="T22" fmla="*/ 0 w 442"/>
                  <a:gd name="T23" fmla="*/ 0 h 291"/>
                  <a:gd name="T24" fmla="*/ 0 w 442"/>
                  <a:gd name="T25" fmla="*/ 0 h 291"/>
                  <a:gd name="T26" fmla="*/ 0 w 442"/>
                  <a:gd name="T27" fmla="*/ 0 h 291"/>
                  <a:gd name="T28" fmla="*/ 0 w 442"/>
                  <a:gd name="T29" fmla="*/ 0 h 291"/>
                  <a:gd name="T30" fmla="*/ 0 w 442"/>
                  <a:gd name="T31" fmla="*/ 0 h 291"/>
                  <a:gd name="T32" fmla="*/ 0 w 442"/>
                  <a:gd name="T33" fmla="*/ 0 h 291"/>
                  <a:gd name="T34" fmla="*/ 0 w 442"/>
                  <a:gd name="T35" fmla="*/ 0 h 291"/>
                  <a:gd name="T36" fmla="*/ 0 w 442"/>
                  <a:gd name="T37" fmla="*/ 0 h 291"/>
                  <a:gd name="T38" fmla="*/ 0 w 442"/>
                  <a:gd name="T39" fmla="*/ 0 h 291"/>
                  <a:gd name="T40" fmla="*/ 0 w 442"/>
                  <a:gd name="T41" fmla="*/ 0 h 291"/>
                  <a:gd name="T42" fmla="*/ 0 w 442"/>
                  <a:gd name="T43" fmla="*/ 0 h 291"/>
                  <a:gd name="T44" fmla="*/ 0 w 442"/>
                  <a:gd name="T45" fmla="*/ 0 h 291"/>
                  <a:gd name="T46" fmla="*/ 0 w 442"/>
                  <a:gd name="T47" fmla="*/ 0 h 291"/>
                  <a:gd name="T48" fmla="*/ 0 w 442"/>
                  <a:gd name="T49" fmla="*/ 0 h 291"/>
                  <a:gd name="T50" fmla="*/ 0 w 442"/>
                  <a:gd name="T51" fmla="*/ 0 h 291"/>
                  <a:gd name="T52" fmla="*/ 0 w 442"/>
                  <a:gd name="T53" fmla="*/ 0 h 291"/>
                  <a:gd name="T54" fmla="*/ 0 w 442"/>
                  <a:gd name="T55" fmla="*/ 0 h 291"/>
                  <a:gd name="T56" fmla="*/ 0 w 442"/>
                  <a:gd name="T57" fmla="*/ 0 h 291"/>
                  <a:gd name="T58" fmla="*/ 0 w 442"/>
                  <a:gd name="T59" fmla="*/ 0 h 291"/>
                  <a:gd name="T60" fmla="*/ 0 w 442"/>
                  <a:gd name="T61" fmla="*/ 0 h 291"/>
                  <a:gd name="T62" fmla="*/ 0 w 442"/>
                  <a:gd name="T63" fmla="*/ 0 h 291"/>
                  <a:gd name="T64" fmla="*/ 0 w 442"/>
                  <a:gd name="T65" fmla="*/ 0 h 291"/>
                  <a:gd name="T66" fmla="*/ 0 w 442"/>
                  <a:gd name="T67" fmla="*/ 0 h 291"/>
                  <a:gd name="T68" fmla="*/ 0 w 442"/>
                  <a:gd name="T69" fmla="*/ 0 h 291"/>
                  <a:gd name="T70" fmla="*/ 0 w 442"/>
                  <a:gd name="T71" fmla="*/ 0 h 291"/>
                  <a:gd name="T72" fmla="*/ 0 w 442"/>
                  <a:gd name="T73" fmla="*/ 0 h 291"/>
                  <a:gd name="T74" fmla="*/ 0 w 442"/>
                  <a:gd name="T75" fmla="*/ 0 h 291"/>
                  <a:gd name="T76" fmla="*/ 0 w 442"/>
                  <a:gd name="T77" fmla="*/ 0 h 291"/>
                  <a:gd name="T78" fmla="*/ 0 w 442"/>
                  <a:gd name="T79" fmla="*/ 0 h 291"/>
                  <a:gd name="T80" fmla="*/ 0 w 442"/>
                  <a:gd name="T81" fmla="*/ 0 h 291"/>
                  <a:gd name="T82" fmla="*/ 0 w 442"/>
                  <a:gd name="T83" fmla="*/ 0 h 291"/>
                  <a:gd name="T84" fmla="*/ 0 w 442"/>
                  <a:gd name="T85" fmla="*/ 0 h 291"/>
                  <a:gd name="T86" fmla="*/ 0 w 442"/>
                  <a:gd name="T87" fmla="*/ 0 h 291"/>
                  <a:gd name="T88" fmla="*/ 0 w 442"/>
                  <a:gd name="T89" fmla="*/ 0 h 291"/>
                  <a:gd name="T90" fmla="*/ 0 w 442"/>
                  <a:gd name="T91" fmla="*/ 0 h 291"/>
                  <a:gd name="T92" fmla="*/ 0 w 442"/>
                  <a:gd name="T93" fmla="*/ 0 h 291"/>
                  <a:gd name="T94" fmla="*/ 0 w 442"/>
                  <a:gd name="T95" fmla="*/ 0 h 291"/>
                  <a:gd name="T96" fmla="*/ 0 w 442"/>
                  <a:gd name="T97" fmla="*/ 0 h 291"/>
                  <a:gd name="T98" fmla="*/ 0 w 442"/>
                  <a:gd name="T99" fmla="*/ 0 h 291"/>
                  <a:gd name="T100" fmla="*/ 0 w 442"/>
                  <a:gd name="T101" fmla="*/ 0 h 291"/>
                  <a:gd name="T102" fmla="*/ 0 w 442"/>
                  <a:gd name="T103" fmla="*/ 0 h 291"/>
                  <a:gd name="T104" fmla="*/ 0 w 442"/>
                  <a:gd name="T105" fmla="*/ 0 h 29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442" h="291">
                    <a:moveTo>
                      <a:pt x="255" y="177"/>
                    </a:moveTo>
                    <a:lnTo>
                      <a:pt x="252" y="173"/>
                    </a:lnTo>
                    <a:lnTo>
                      <a:pt x="248" y="169"/>
                    </a:lnTo>
                    <a:lnTo>
                      <a:pt x="244" y="167"/>
                    </a:lnTo>
                    <a:lnTo>
                      <a:pt x="239" y="166"/>
                    </a:lnTo>
                    <a:lnTo>
                      <a:pt x="229" y="166"/>
                    </a:lnTo>
                    <a:lnTo>
                      <a:pt x="216" y="166"/>
                    </a:lnTo>
                    <a:lnTo>
                      <a:pt x="210" y="166"/>
                    </a:lnTo>
                    <a:lnTo>
                      <a:pt x="203" y="165"/>
                    </a:lnTo>
                    <a:lnTo>
                      <a:pt x="198" y="163"/>
                    </a:lnTo>
                    <a:lnTo>
                      <a:pt x="193" y="160"/>
                    </a:lnTo>
                    <a:lnTo>
                      <a:pt x="185" y="155"/>
                    </a:lnTo>
                    <a:lnTo>
                      <a:pt x="180" y="151"/>
                    </a:lnTo>
                    <a:lnTo>
                      <a:pt x="177" y="146"/>
                    </a:lnTo>
                    <a:lnTo>
                      <a:pt x="177" y="144"/>
                    </a:lnTo>
                    <a:lnTo>
                      <a:pt x="177" y="141"/>
                    </a:lnTo>
                    <a:lnTo>
                      <a:pt x="177" y="140"/>
                    </a:lnTo>
                    <a:lnTo>
                      <a:pt x="179" y="136"/>
                    </a:lnTo>
                    <a:lnTo>
                      <a:pt x="180" y="131"/>
                    </a:lnTo>
                    <a:lnTo>
                      <a:pt x="179" y="128"/>
                    </a:lnTo>
                    <a:lnTo>
                      <a:pt x="176" y="123"/>
                    </a:lnTo>
                    <a:lnTo>
                      <a:pt x="174" y="122"/>
                    </a:lnTo>
                    <a:lnTo>
                      <a:pt x="172" y="121"/>
                    </a:lnTo>
                    <a:lnTo>
                      <a:pt x="170" y="120"/>
                    </a:lnTo>
                    <a:lnTo>
                      <a:pt x="166" y="120"/>
                    </a:lnTo>
                    <a:lnTo>
                      <a:pt x="158" y="120"/>
                    </a:lnTo>
                    <a:lnTo>
                      <a:pt x="150" y="120"/>
                    </a:lnTo>
                    <a:lnTo>
                      <a:pt x="142" y="120"/>
                    </a:lnTo>
                    <a:lnTo>
                      <a:pt x="134" y="117"/>
                    </a:lnTo>
                    <a:lnTo>
                      <a:pt x="132" y="116"/>
                    </a:lnTo>
                    <a:lnTo>
                      <a:pt x="129" y="114"/>
                    </a:lnTo>
                    <a:lnTo>
                      <a:pt x="128" y="110"/>
                    </a:lnTo>
                    <a:lnTo>
                      <a:pt x="127" y="106"/>
                    </a:lnTo>
                    <a:lnTo>
                      <a:pt x="132" y="100"/>
                    </a:lnTo>
                    <a:lnTo>
                      <a:pt x="133" y="94"/>
                    </a:lnTo>
                    <a:lnTo>
                      <a:pt x="133" y="91"/>
                    </a:lnTo>
                    <a:lnTo>
                      <a:pt x="132" y="88"/>
                    </a:lnTo>
                    <a:lnTo>
                      <a:pt x="129" y="86"/>
                    </a:lnTo>
                    <a:lnTo>
                      <a:pt x="126" y="85"/>
                    </a:lnTo>
                    <a:lnTo>
                      <a:pt x="117" y="84"/>
                    </a:lnTo>
                    <a:lnTo>
                      <a:pt x="107" y="81"/>
                    </a:lnTo>
                    <a:lnTo>
                      <a:pt x="103" y="79"/>
                    </a:lnTo>
                    <a:lnTo>
                      <a:pt x="98" y="76"/>
                    </a:lnTo>
                    <a:lnTo>
                      <a:pt x="96" y="73"/>
                    </a:lnTo>
                    <a:lnTo>
                      <a:pt x="93" y="70"/>
                    </a:lnTo>
                    <a:lnTo>
                      <a:pt x="92" y="66"/>
                    </a:lnTo>
                    <a:lnTo>
                      <a:pt x="91" y="63"/>
                    </a:lnTo>
                    <a:lnTo>
                      <a:pt x="92" y="59"/>
                    </a:lnTo>
                    <a:lnTo>
                      <a:pt x="93" y="56"/>
                    </a:lnTo>
                    <a:lnTo>
                      <a:pt x="96" y="52"/>
                    </a:lnTo>
                    <a:lnTo>
                      <a:pt x="97" y="50"/>
                    </a:lnTo>
                    <a:lnTo>
                      <a:pt x="97" y="48"/>
                    </a:lnTo>
                    <a:lnTo>
                      <a:pt x="96" y="45"/>
                    </a:lnTo>
                    <a:lnTo>
                      <a:pt x="91" y="42"/>
                    </a:lnTo>
                    <a:lnTo>
                      <a:pt x="88" y="37"/>
                    </a:lnTo>
                    <a:lnTo>
                      <a:pt x="85" y="34"/>
                    </a:lnTo>
                    <a:lnTo>
                      <a:pt x="84" y="30"/>
                    </a:lnTo>
                    <a:lnTo>
                      <a:pt x="84" y="27"/>
                    </a:lnTo>
                    <a:lnTo>
                      <a:pt x="84" y="23"/>
                    </a:lnTo>
                    <a:lnTo>
                      <a:pt x="87" y="18"/>
                    </a:lnTo>
                    <a:lnTo>
                      <a:pt x="90" y="12"/>
                    </a:lnTo>
                    <a:lnTo>
                      <a:pt x="95" y="8"/>
                    </a:lnTo>
                    <a:lnTo>
                      <a:pt x="100" y="5"/>
                    </a:lnTo>
                    <a:lnTo>
                      <a:pt x="106" y="4"/>
                    </a:lnTo>
                    <a:lnTo>
                      <a:pt x="112" y="4"/>
                    </a:lnTo>
                    <a:lnTo>
                      <a:pt x="121" y="8"/>
                    </a:lnTo>
                    <a:lnTo>
                      <a:pt x="130" y="14"/>
                    </a:lnTo>
                    <a:lnTo>
                      <a:pt x="133" y="14"/>
                    </a:lnTo>
                    <a:lnTo>
                      <a:pt x="135" y="14"/>
                    </a:lnTo>
                    <a:lnTo>
                      <a:pt x="137" y="12"/>
                    </a:lnTo>
                    <a:lnTo>
                      <a:pt x="140" y="5"/>
                    </a:lnTo>
                    <a:lnTo>
                      <a:pt x="143" y="3"/>
                    </a:lnTo>
                    <a:lnTo>
                      <a:pt x="147" y="2"/>
                    </a:lnTo>
                    <a:lnTo>
                      <a:pt x="149" y="0"/>
                    </a:lnTo>
                    <a:lnTo>
                      <a:pt x="152" y="0"/>
                    </a:lnTo>
                    <a:lnTo>
                      <a:pt x="158" y="3"/>
                    </a:lnTo>
                    <a:lnTo>
                      <a:pt x="164" y="6"/>
                    </a:lnTo>
                    <a:lnTo>
                      <a:pt x="169" y="12"/>
                    </a:lnTo>
                    <a:lnTo>
                      <a:pt x="173" y="18"/>
                    </a:lnTo>
                    <a:lnTo>
                      <a:pt x="176" y="23"/>
                    </a:lnTo>
                    <a:lnTo>
                      <a:pt x="177" y="29"/>
                    </a:lnTo>
                    <a:lnTo>
                      <a:pt x="178" y="33"/>
                    </a:lnTo>
                    <a:lnTo>
                      <a:pt x="179" y="35"/>
                    </a:lnTo>
                    <a:lnTo>
                      <a:pt x="180" y="37"/>
                    </a:lnTo>
                    <a:lnTo>
                      <a:pt x="183" y="39"/>
                    </a:lnTo>
                    <a:lnTo>
                      <a:pt x="188" y="40"/>
                    </a:lnTo>
                    <a:lnTo>
                      <a:pt x="193" y="39"/>
                    </a:lnTo>
                    <a:lnTo>
                      <a:pt x="198" y="36"/>
                    </a:lnTo>
                    <a:lnTo>
                      <a:pt x="202" y="35"/>
                    </a:lnTo>
                    <a:lnTo>
                      <a:pt x="206" y="34"/>
                    </a:lnTo>
                    <a:lnTo>
                      <a:pt x="209" y="35"/>
                    </a:lnTo>
                    <a:lnTo>
                      <a:pt x="213" y="36"/>
                    </a:lnTo>
                    <a:lnTo>
                      <a:pt x="215" y="39"/>
                    </a:lnTo>
                    <a:lnTo>
                      <a:pt x="217" y="41"/>
                    </a:lnTo>
                    <a:lnTo>
                      <a:pt x="218" y="44"/>
                    </a:lnTo>
                    <a:lnTo>
                      <a:pt x="222" y="52"/>
                    </a:lnTo>
                    <a:lnTo>
                      <a:pt x="223" y="62"/>
                    </a:lnTo>
                    <a:lnTo>
                      <a:pt x="223" y="70"/>
                    </a:lnTo>
                    <a:lnTo>
                      <a:pt x="222" y="78"/>
                    </a:lnTo>
                    <a:lnTo>
                      <a:pt x="221" y="80"/>
                    </a:lnTo>
                    <a:lnTo>
                      <a:pt x="221" y="84"/>
                    </a:lnTo>
                    <a:lnTo>
                      <a:pt x="222" y="86"/>
                    </a:lnTo>
                    <a:lnTo>
                      <a:pt x="223" y="88"/>
                    </a:lnTo>
                    <a:lnTo>
                      <a:pt x="224" y="89"/>
                    </a:lnTo>
                    <a:lnTo>
                      <a:pt x="226" y="91"/>
                    </a:lnTo>
                    <a:lnTo>
                      <a:pt x="229" y="91"/>
                    </a:lnTo>
                    <a:lnTo>
                      <a:pt x="232" y="89"/>
                    </a:lnTo>
                    <a:lnTo>
                      <a:pt x="237" y="88"/>
                    </a:lnTo>
                    <a:lnTo>
                      <a:pt x="240" y="88"/>
                    </a:lnTo>
                    <a:lnTo>
                      <a:pt x="244" y="91"/>
                    </a:lnTo>
                    <a:lnTo>
                      <a:pt x="247" y="94"/>
                    </a:lnTo>
                    <a:lnTo>
                      <a:pt x="248" y="98"/>
                    </a:lnTo>
                    <a:lnTo>
                      <a:pt x="250" y="102"/>
                    </a:lnTo>
                    <a:lnTo>
                      <a:pt x="251" y="107"/>
                    </a:lnTo>
                    <a:lnTo>
                      <a:pt x="250" y="111"/>
                    </a:lnTo>
                    <a:lnTo>
                      <a:pt x="247" y="124"/>
                    </a:lnTo>
                    <a:lnTo>
                      <a:pt x="247" y="131"/>
                    </a:lnTo>
                    <a:lnTo>
                      <a:pt x="248" y="133"/>
                    </a:lnTo>
                    <a:lnTo>
                      <a:pt x="250" y="135"/>
                    </a:lnTo>
                    <a:lnTo>
                      <a:pt x="251" y="136"/>
                    </a:lnTo>
                    <a:lnTo>
                      <a:pt x="253" y="137"/>
                    </a:lnTo>
                    <a:lnTo>
                      <a:pt x="258" y="137"/>
                    </a:lnTo>
                    <a:lnTo>
                      <a:pt x="261" y="139"/>
                    </a:lnTo>
                    <a:lnTo>
                      <a:pt x="263" y="140"/>
                    </a:lnTo>
                    <a:lnTo>
                      <a:pt x="265" y="143"/>
                    </a:lnTo>
                    <a:lnTo>
                      <a:pt x="266" y="146"/>
                    </a:lnTo>
                    <a:lnTo>
                      <a:pt x="266" y="150"/>
                    </a:lnTo>
                    <a:lnTo>
                      <a:pt x="266" y="162"/>
                    </a:lnTo>
                    <a:lnTo>
                      <a:pt x="267" y="174"/>
                    </a:lnTo>
                    <a:lnTo>
                      <a:pt x="276" y="188"/>
                    </a:lnTo>
                    <a:lnTo>
                      <a:pt x="283" y="197"/>
                    </a:lnTo>
                    <a:lnTo>
                      <a:pt x="287" y="203"/>
                    </a:lnTo>
                    <a:lnTo>
                      <a:pt x="291" y="206"/>
                    </a:lnTo>
                    <a:lnTo>
                      <a:pt x="297" y="211"/>
                    </a:lnTo>
                    <a:lnTo>
                      <a:pt x="302" y="213"/>
                    </a:lnTo>
                    <a:lnTo>
                      <a:pt x="307" y="216"/>
                    </a:lnTo>
                    <a:lnTo>
                      <a:pt x="314" y="217"/>
                    </a:lnTo>
                    <a:lnTo>
                      <a:pt x="321" y="218"/>
                    </a:lnTo>
                    <a:lnTo>
                      <a:pt x="328" y="218"/>
                    </a:lnTo>
                    <a:lnTo>
                      <a:pt x="333" y="214"/>
                    </a:lnTo>
                    <a:lnTo>
                      <a:pt x="336" y="211"/>
                    </a:lnTo>
                    <a:lnTo>
                      <a:pt x="337" y="209"/>
                    </a:lnTo>
                    <a:lnTo>
                      <a:pt x="339" y="206"/>
                    </a:lnTo>
                    <a:lnTo>
                      <a:pt x="339" y="205"/>
                    </a:lnTo>
                    <a:lnTo>
                      <a:pt x="339" y="203"/>
                    </a:lnTo>
                    <a:lnTo>
                      <a:pt x="354" y="210"/>
                    </a:lnTo>
                    <a:lnTo>
                      <a:pt x="349" y="216"/>
                    </a:lnTo>
                    <a:lnTo>
                      <a:pt x="344" y="222"/>
                    </a:lnTo>
                    <a:lnTo>
                      <a:pt x="342" y="226"/>
                    </a:lnTo>
                    <a:lnTo>
                      <a:pt x="340" y="229"/>
                    </a:lnTo>
                    <a:lnTo>
                      <a:pt x="339" y="233"/>
                    </a:lnTo>
                    <a:lnTo>
                      <a:pt x="340" y="236"/>
                    </a:lnTo>
                    <a:lnTo>
                      <a:pt x="342" y="246"/>
                    </a:lnTo>
                    <a:lnTo>
                      <a:pt x="347" y="255"/>
                    </a:lnTo>
                    <a:lnTo>
                      <a:pt x="353" y="264"/>
                    </a:lnTo>
                    <a:lnTo>
                      <a:pt x="359" y="272"/>
                    </a:lnTo>
                    <a:lnTo>
                      <a:pt x="378" y="279"/>
                    </a:lnTo>
                    <a:lnTo>
                      <a:pt x="392" y="280"/>
                    </a:lnTo>
                    <a:lnTo>
                      <a:pt x="405" y="279"/>
                    </a:lnTo>
                    <a:lnTo>
                      <a:pt x="416" y="278"/>
                    </a:lnTo>
                    <a:lnTo>
                      <a:pt x="428" y="277"/>
                    </a:lnTo>
                    <a:lnTo>
                      <a:pt x="442" y="288"/>
                    </a:lnTo>
                    <a:lnTo>
                      <a:pt x="428" y="290"/>
                    </a:lnTo>
                    <a:lnTo>
                      <a:pt x="414" y="290"/>
                    </a:lnTo>
                    <a:lnTo>
                      <a:pt x="399" y="291"/>
                    </a:lnTo>
                    <a:lnTo>
                      <a:pt x="385" y="291"/>
                    </a:lnTo>
                    <a:lnTo>
                      <a:pt x="354" y="283"/>
                    </a:lnTo>
                    <a:lnTo>
                      <a:pt x="346" y="272"/>
                    </a:lnTo>
                    <a:lnTo>
                      <a:pt x="337" y="261"/>
                    </a:lnTo>
                    <a:lnTo>
                      <a:pt x="333" y="255"/>
                    </a:lnTo>
                    <a:lnTo>
                      <a:pt x="331" y="248"/>
                    </a:lnTo>
                    <a:lnTo>
                      <a:pt x="327" y="242"/>
                    </a:lnTo>
                    <a:lnTo>
                      <a:pt x="326" y="235"/>
                    </a:lnTo>
                    <a:lnTo>
                      <a:pt x="324" y="233"/>
                    </a:lnTo>
                    <a:lnTo>
                      <a:pt x="321" y="231"/>
                    </a:lnTo>
                    <a:lnTo>
                      <a:pt x="318" y="229"/>
                    </a:lnTo>
                    <a:lnTo>
                      <a:pt x="314" y="229"/>
                    </a:lnTo>
                    <a:lnTo>
                      <a:pt x="306" y="227"/>
                    </a:lnTo>
                    <a:lnTo>
                      <a:pt x="297" y="225"/>
                    </a:lnTo>
                    <a:lnTo>
                      <a:pt x="289" y="224"/>
                    </a:lnTo>
                    <a:lnTo>
                      <a:pt x="280" y="222"/>
                    </a:lnTo>
                    <a:lnTo>
                      <a:pt x="267" y="226"/>
                    </a:lnTo>
                    <a:lnTo>
                      <a:pt x="253" y="228"/>
                    </a:lnTo>
                    <a:lnTo>
                      <a:pt x="243" y="231"/>
                    </a:lnTo>
                    <a:lnTo>
                      <a:pt x="235" y="232"/>
                    </a:lnTo>
                    <a:lnTo>
                      <a:pt x="224" y="235"/>
                    </a:lnTo>
                    <a:lnTo>
                      <a:pt x="220" y="238"/>
                    </a:lnTo>
                    <a:lnTo>
                      <a:pt x="214" y="241"/>
                    </a:lnTo>
                    <a:lnTo>
                      <a:pt x="206" y="247"/>
                    </a:lnTo>
                    <a:lnTo>
                      <a:pt x="195" y="249"/>
                    </a:lnTo>
                    <a:lnTo>
                      <a:pt x="187" y="249"/>
                    </a:lnTo>
                    <a:lnTo>
                      <a:pt x="184" y="248"/>
                    </a:lnTo>
                    <a:lnTo>
                      <a:pt x="181" y="246"/>
                    </a:lnTo>
                    <a:lnTo>
                      <a:pt x="180" y="243"/>
                    </a:lnTo>
                    <a:lnTo>
                      <a:pt x="179" y="240"/>
                    </a:lnTo>
                    <a:lnTo>
                      <a:pt x="176" y="239"/>
                    </a:lnTo>
                    <a:lnTo>
                      <a:pt x="171" y="238"/>
                    </a:lnTo>
                    <a:lnTo>
                      <a:pt x="166" y="239"/>
                    </a:lnTo>
                    <a:lnTo>
                      <a:pt x="163" y="240"/>
                    </a:lnTo>
                    <a:lnTo>
                      <a:pt x="155" y="244"/>
                    </a:lnTo>
                    <a:lnTo>
                      <a:pt x="150" y="248"/>
                    </a:lnTo>
                    <a:lnTo>
                      <a:pt x="144" y="250"/>
                    </a:lnTo>
                    <a:lnTo>
                      <a:pt x="136" y="253"/>
                    </a:lnTo>
                    <a:lnTo>
                      <a:pt x="129" y="254"/>
                    </a:lnTo>
                    <a:lnTo>
                      <a:pt x="122" y="255"/>
                    </a:lnTo>
                    <a:lnTo>
                      <a:pt x="115" y="254"/>
                    </a:lnTo>
                    <a:lnTo>
                      <a:pt x="111" y="250"/>
                    </a:lnTo>
                    <a:lnTo>
                      <a:pt x="108" y="249"/>
                    </a:lnTo>
                    <a:lnTo>
                      <a:pt x="106" y="246"/>
                    </a:lnTo>
                    <a:lnTo>
                      <a:pt x="105" y="242"/>
                    </a:lnTo>
                    <a:lnTo>
                      <a:pt x="105" y="239"/>
                    </a:lnTo>
                    <a:lnTo>
                      <a:pt x="104" y="236"/>
                    </a:lnTo>
                    <a:lnTo>
                      <a:pt x="103" y="234"/>
                    </a:lnTo>
                    <a:lnTo>
                      <a:pt x="100" y="233"/>
                    </a:lnTo>
                    <a:lnTo>
                      <a:pt x="97" y="232"/>
                    </a:lnTo>
                    <a:lnTo>
                      <a:pt x="91" y="232"/>
                    </a:lnTo>
                    <a:lnTo>
                      <a:pt x="84" y="234"/>
                    </a:lnTo>
                    <a:lnTo>
                      <a:pt x="78" y="235"/>
                    </a:lnTo>
                    <a:lnTo>
                      <a:pt x="73" y="236"/>
                    </a:lnTo>
                    <a:lnTo>
                      <a:pt x="66" y="236"/>
                    </a:lnTo>
                    <a:lnTo>
                      <a:pt x="59" y="235"/>
                    </a:lnTo>
                    <a:lnTo>
                      <a:pt x="53" y="232"/>
                    </a:lnTo>
                    <a:lnTo>
                      <a:pt x="47" y="228"/>
                    </a:lnTo>
                    <a:lnTo>
                      <a:pt x="45" y="225"/>
                    </a:lnTo>
                    <a:lnTo>
                      <a:pt x="44" y="221"/>
                    </a:lnTo>
                    <a:lnTo>
                      <a:pt x="43" y="218"/>
                    </a:lnTo>
                    <a:lnTo>
                      <a:pt x="41" y="213"/>
                    </a:lnTo>
                    <a:lnTo>
                      <a:pt x="44" y="206"/>
                    </a:lnTo>
                    <a:lnTo>
                      <a:pt x="45" y="203"/>
                    </a:lnTo>
                    <a:lnTo>
                      <a:pt x="41" y="200"/>
                    </a:lnTo>
                    <a:lnTo>
                      <a:pt x="36" y="199"/>
                    </a:lnTo>
                    <a:lnTo>
                      <a:pt x="24" y="196"/>
                    </a:lnTo>
                    <a:lnTo>
                      <a:pt x="17" y="195"/>
                    </a:lnTo>
                    <a:lnTo>
                      <a:pt x="13" y="192"/>
                    </a:lnTo>
                    <a:lnTo>
                      <a:pt x="8" y="189"/>
                    </a:lnTo>
                    <a:lnTo>
                      <a:pt x="4" y="185"/>
                    </a:lnTo>
                    <a:lnTo>
                      <a:pt x="2" y="181"/>
                    </a:lnTo>
                    <a:lnTo>
                      <a:pt x="1" y="177"/>
                    </a:lnTo>
                    <a:lnTo>
                      <a:pt x="0" y="173"/>
                    </a:lnTo>
                    <a:lnTo>
                      <a:pt x="0" y="165"/>
                    </a:lnTo>
                    <a:lnTo>
                      <a:pt x="2" y="157"/>
                    </a:lnTo>
                    <a:lnTo>
                      <a:pt x="3" y="153"/>
                    </a:lnTo>
                    <a:lnTo>
                      <a:pt x="6" y="150"/>
                    </a:lnTo>
                    <a:lnTo>
                      <a:pt x="9" y="146"/>
                    </a:lnTo>
                    <a:lnTo>
                      <a:pt x="11" y="144"/>
                    </a:lnTo>
                    <a:lnTo>
                      <a:pt x="16" y="141"/>
                    </a:lnTo>
                    <a:lnTo>
                      <a:pt x="19" y="140"/>
                    </a:lnTo>
                    <a:lnTo>
                      <a:pt x="24" y="140"/>
                    </a:lnTo>
                    <a:lnTo>
                      <a:pt x="29" y="140"/>
                    </a:lnTo>
                    <a:lnTo>
                      <a:pt x="37" y="143"/>
                    </a:lnTo>
                    <a:lnTo>
                      <a:pt x="45" y="146"/>
                    </a:lnTo>
                    <a:lnTo>
                      <a:pt x="48" y="146"/>
                    </a:lnTo>
                    <a:lnTo>
                      <a:pt x="50" y="144"/>
                    </a:lnTo>
                    <a:lnTo>
                      <a:pt x="51" y="140"/>
                    </a:lnTo>
                    <a:lnTo>
                      <a:pt x="50" y="132"/>
                    </a:lnTo>
                    <a:lnTo>
                      <a:pt x="51" y="128"/>
                    </a:lnTo>
                    <a:lnTo>
                      <a:pt x="53" y="124"/>
                    </a:lnTo>
                    <a:lnTo>
                      <a:pt x="56" y="123"/>
                    </a:lnTo>
                    <a:lnTo>
                      <a:pt x="60" y="122"/>
                    </a:lnTo>
                    <a:lnTo>
                      <a:pt x="65" y="122"/>
                    </a:lnTo>
                    <a:lnTo>
                      <a:pt x="69" y="122"/>
                    </a:lnTo>
                    <a:lnTo>
                      <a:pt x="74" y="123"/>
                    </a:lnTo>
                    <a:lnTo>
                      <a:pt x="78" y="125"/>
                    </a:lnTo>
                    <a:lnTo>
                      <a:pt x="88" y="131"/>
                    </a:lnTo>
                    <a:lnTo>
                      <a:pt x="96" y="137"/>
                    </a:lnTo>
                    <a:lnTo>
                      <a:pt x="103" y="141"/>
                    </a:lnTo>
                    <a:lnTo>
                      <a:pt x="107" y="147"/>
                    </a:lnTo>
                    <a:lnTo>
                      <a:pt x="114" y="148"/>
                    </a:lnTo>
                    <a:lnTo>
                      <a:pt x="115" y="147"/>
                    </a:lnTo>
                    <a:lnTo>
                      <a:pt x="115" y="146"/>
                    </a:lnTo>
                    <a:lnTo>
                      <a:pt x="115" y="145"/>
                    </a:lnTo>
                    <a:lnTo>
                      <a:pt x="115" y="143"/>
                    </a:lnTo>
                    <a:lnTo>
                      <a:pt x="119" y="140"/>
                    </a:lnTo>
                    <a:lnTo>
                      <a:pt x="121" y="138"/>
                    </a:lnTo>
                    <a:lnTo>
                      <a:pt x="125" y="137"/>
                    </a:lnTo>
                    <a:lnTo>
                      <a:pt x="128" y="137"/>
                    </a:lnTo>
                    <a:lnTo>
                      <a:pt x="132" y="137"/>
                    </a:lnTo>
                    <a:lnTo>
                      <a:pt x="135" y="139"/>
                    </a:lnTo>
                    <a:lnTo>
                      <a:pt x="137" y="141"/>
                    </a:lnTo>
                    <a:lnTo>
                      <a:pt x="141" y="145"/>
                    </a:lnTo>
                    <a:lnTo>
                      <a:pt x="143" y="150"/>
                    </a:lnTo>
                    <a:lnTo>
                      <a:pt x="146" y="160"/>
                    </a:lnTo>
                    <a:lnTo>
                      <a:pt x="146" y="167"/>
                    </a:lnTo>
                    <a:lnTo>
                      <a:pt x="146" y="169"/>
                    </a:lnTo>
                    <a:lnTo>
                      <a:pt x="147" y="172"/>
                    </a:lnTo>
                    <a:lnTo>
                      <a:pt x="148" y="173"/>
                    </a:lnTo>
                    <a:lnTo>
                      <a:pt x="150" y="175"/>
                    </a:lnTo>
                    <a:lnTo>
                      <a:pt x="155" y="174"/>
                    </a:lnTo>
                    <a:lnTo>
                      <a:pt x="159" y="173"/>
                    </a:lnTo>
                    <a:lnTo>
                      <a:pt x="162" y="172"/>
                    </a:lnTo>
                    <a:lnTo>
                      <a:pt x="163" y="170"/>
                    </a:lnTo>
                    <a:lnTo>
                      <a:pt x="164" y="168"/>
                    </a:lnTo>
                    <a:lnTo>
                      <a:pt x="165" y="166"/>
                    </a:lnTo>
                    <a:lnTo>
                      <a:pt x="166" y="163"/>
                    </a:lnTo>
                    <a:lnTo>
                      <a:pt x="169" y="160"/>
                    </a:lnTo>
                    <a:lnTo>
                      <a:pt x="170" y="159"/>
                    </a:lnTo>
                    <a:lnTo>
                      <a:pt x="172" y="159"/>
                    </a:lnTo>
                    <a:lnTo>
                      <a:pt x="176" y="159"/>
                    </a:lnTo>
                    <a:lnTo>
                      <a:pt x="179" y="160"/>
                    </a:lnTo>
                    <a:lnTo>
                      <a:pt x="183" y="161"/>
                    </a:lnTo>
                    <a:lnTo>
                      <a:pt x="186" y="163"/>
                    </a:lnTo>
                    <a:lnTo>
                      <a:pt x="188" y="167"/>
                    </a:lnTo>
                    <a:lnTo>
                      <a:pt x="192" y="172"/>
                    </a:lnTo>
                    <a:lnTo>
                      <a:pt x="199" y="183"/>
                    </a:lnTo>
                    <a:lnTo>
                      <a:pt x="206" y="197"/>
                    </a:lnTo>
                    <a:lnTo>
                      <a:pt x="214" y="206"/>
                    </a:lnTo>
                    <a:lnTo>
                      <a:pt x="222" y="213"/>
                    </a:lnTo>
                    <a:lnTo>
                      <a:pt x="230" y="217"/>
                    </a:lnTo>
                    <a:lnTo>
                      <a:pt x="238" y="219"/>
                    </a:lnTo>
                    <a:lnTo>
                      <a:pt x="246" y="219"/>
                    </a:lnTo>
                    <a:lnTo>
                      <a:pt x="254" y="218"/>
                    </a:lnTo>
                    <a:lnTo>
                      <a:pt x="262" y="216"/>
                    </a:lnTo>
                    <a:lnTo>
                      <a:pt x="272" y="212"/>
                    </a:lnTo>
                    <a:lnTo>
                      <a:pt x="274" y="212"/>
                    </a:lnTo>
                    <a:lnTo>
                      <a:pt x="274" y="211"/>
                    </a:lnTo>
                    <a:lnTo>
                      <a:pt x="275" y="210"/>
                    </a:lnTo>
                    <a:lnTo>
                      <a:pt x="275" y="207"/>
                    </a:lnTo>
                    <a:lnTo>
                      <a:pt x="270" y="202"/>
                    </a:lnTo>
                    <a:lnTo>
                      <a:pt x="267" y="196"/>
                    </a:lnTo>
                    <a:lnTo>
                      <a:pt x="261" y="188"/>
                    </a:lnTo>
                    <a:lnTo>
                      <a:pt x="255" y="177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3" name="Freeform 2393"/>
              <p:cNvSpPr>
                <a:spLocks/>
              </p:cNvSpPr>
              <p:nvPr/>
            </p:nvSpPr>
            <p:spPr bwMode="auto">
              <a:xfrm>
                <a:off x="231" y="172"/>
                <a:ext cx="82" cy="74"/>
              </a:xfrm>
              <a:custGeom>
                <a:avLst/>
                <a:gdLst>
                  <a:gd name="T0" fmla="*/ 0 w 246"/>
                  <a:gd name="T1" fmla="*/ 0 h 223"/>
                  <a:gd name="T2" fmla="*/ 0 w 246"/>
                  <a:gd name="T3" fmla="*/ 0 h 223"/>
                  <a:gd name="T4" fmla="*/ 0 w 246"/>
                  <a:gd name="T5" fmla="*/ 0 h 223"/>
                  <a:gd name="T6" fmla="*/ 0 w 246"/>
                  <a:gd name="T7" fmla="*/ 0 h 223"/>
                  <a:gd name="T8" fmla="*/ 0 w 246"/>
                  <a:gd name="T9" fmla="*/ 0 h 223"/>
                  <a:gd name="T10" fmla="*/ 0 w 246"/>
                  <a:gd name="T11" fmla="*/ 0 h 223"/>
                  <a:gd name="T12" fmla="*/ 0 w 246"/>
                  <a:gd name="T13" fmla="*/ 0 h 223"/>
                  <a:gd name="T14" fmla="*/ 0 w 246"/>
                  <a:gd name="T15" fmla="*/ 0 h 223"/>
                  <a:gd name="T16" fmla="*/ 0 w 246"/>
                  <a:gd name="T17" fmla="*/ 0 h 223"/>
                  <a:gd name="T18" fmla="*/ 0 w 246"/>
                  <a:gd name="T19" fmla="*/ 0 h 223"/>
                  <a:gd name="T20" fmla="*/ 0 w 246"/>
                  <a:gd name="T21" fmla="*/ 0 h 223"/>
                  <a:gd name="T22" fmla="*/ 0 w 246"/>
                  <a:gd name="T23" fmla="*/ 0 h 223"/>
                  <a:gd name="T24" fmla="*/ 0 w 246"/>
                  <a:gd name="T25" fmla="*/ 0 h 223"/>
                  <a:gd name="T26" fmla="*/ 0 w 246"/>
                  <a:gd name="T27" fmla="*/ 0 h 223"/>
                  <a:gd name="T28" fmla="*/ 0 w 246"/>
                  <a:gd name="T29" fmla="*/ 0 h 223"/>
                  <a:gd name="T30" fmla="*/ 0 w 246"/>
                  <a:gd name="T31" fmla="*/ 0 h 223"/>
                  <a:gd name="T32" fmla="*/ 0 w 246"/>
                  <a:gd name="T33" fmla="*/ 0 h 223"/>
                  <a:gd name="T34" fmla="*/ 0 w 246"/>
                  <a:gd name="T35" fmla="*/ 0 h 223"/>
                  <a:gd name="T36" fmla="*/ 0 w 246"/>
                  <a:gd name="T37" fmla="*/ 0 h 223"/>
                  <a:gd name="T38" fmla="*/ 0 w 246"/>
                  <a:gd name="T39" fmla="*/ 0 h 223"/>
                  <a:gd name="T40" fmla="*/ 0 w 246"/>
                  <a:gd name="T41" fmla="*/ 0 h 223"/>
                  <a:gd name="T42" fmla="*/ 0 w 246"/>
                  <a:gd name="T43" fmla="*/ 0 h 223"/>
                  <a:gd name="T44" fmla="*/ 0 w 246"/>
                  <a:gd name="T45" fmla="*/ 0 h 223"/>
                  <a:gd name="T46" fmla="*/ 0 w 246"/>
                  <a:gd name="T47" fmla="*/ 0 h 223"/>
                  <a:gd name="T48" fmla="*/ 0 w 246"/>
                  <a:gd name="T49" fmla="*/ 0 h 223"/>
                  <a:gd name="T50" fmla="*/ 0 w 246"/>
                  <a:gd name="T51" fmla="*/ 0 h 223"/>
                  <a:gd name="T52" fmla="*/ 0 w 246"/>
                  <a:gd name="T53" fmla="*/ 0 h 223"/>
                  <a:gd name="T54" fmla="*/ 0 w 246"/>
                  <a:gd name="T55" fmla="*/ 0 h 223"/>
                  <a:gd name="T56" fmla="*/ 0 w 246"/>
                  <a:gd name="T57" fmla="*/ 0 h 223"/>
                  <a:gd name="T58" fmla="*/ 0 w 246"/>
                  <a:gd name="T59" fmla="*/ 0 h 223"/>
                  <a:gd name="T60" fmla="*/ 0 w 246"/>
                  <a:gd name="T61" fmla="*/ 0 h 223"/>
                  <a:gd name="T62" fmla="*/ 0 w 246"/>
                  <a:gd name="T63" fmla="*/ 0 h 223"/>
                  <a:gd name="T64" fmla="*/ 0 w 246"/>
                  <a:gd name="T65" fmla="*/ 0 h 223"/>
                  <a:gd name="T66" fmla="*/ 0 w 246"/>
                  <a:gd name="T67" fmla="*/ 0 h 223"/>
                  <a:gd name="T68" fmla="*/ 0 w 246"/>
                  <a:gd name="T69" fmla="*/ 0 h 223"/>
                  <a:gd name="T70" fmla="*/ 0 w 246"/>
                  <a:gd name="T71" fmla="*/ 0 h 223"/>
                  <a:gd name="T72" fmla="*/ 0 w 246"/>
                  <a:gd name="T73" fmla="*/ 0 h 223"/>
                  <a:gd name="T74" fmla="*/ 0 w 246"/>
                  <a:gd name="T75" fmla="*/ 0 h 223"/>
                  <a:gd name="T76" fmla="*/ 0 w 246"/>
                  <a:gd name="T77" fmla="*/ 0 h 223"/>
                  <a:gd name="T78" fmla="*/ 0 w 246"/>
                  <a:gd name="T79" fmla="*/ 0 h 223"/>
                  <a:gd name="T80" fmla="*/ 0 w 246"/>
                  <a:gd name="T81" fmla="*/ 0 h 223"/>
                  <a:gd name="T82" fmla="*/ 0 w 246"/>
                  <a:gd name="T83" fmla="*/ 0 h 223"/>
                  <a:gd name="T84" fmla="*/ 0 w 246"/>
                  <a:gd name="T85" fmla="*/ 0 h 223"/>
                  <a:gd name="T86" fmla="*/ 0 w 246"/>
                  <a:gd name="T87" fmla="*/ 0 h 223"/>
                  <a:gd name="T88" fmla="*/ 0 w 246"/>
                  <a:gd name="T89" fmla="*/ 0 h 22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46" h="223">
                    <a:moveTo>
                      <a:pt x="38" y="184"/>
                    </a:moveTo>
                    <a:lnTo>
                      <a:pt x="42" y="177"/>
                    </a:lnTo>
                    <a:lnTo>
                      <a:pt x="46" y="172"/>
                    </a:lnTo>
                    <a:lnTo>
                      <a:pt x="48" y="170"/>
                    </a:lnTo>
                    <a:lnTo>
                      <a:pt x="52" y="168"/>
                    </a:lnTo>
                    <a:lnTo>
                      <a:pt x="56" y="165"/>
                    </a:lnTo>
                    <a:lnTo>
                      <a:pt x="62" y="163"/>
                    </a:lnTo>
                    <a:lnTo>
                      <a:pt x="70" y="162"/>
                    </a:lnTo>
                    <a:lnTo>
                      <a:pt x="79" y="161"/>
                    </a:lnTo>
                    <a:lnTo>
                      <a:pt x="90" y="161"/>
                    </a:lnTo>
                    <a:lnTo>
                      <a:pt x="101" y="161"/>
                    </a:lnTo>
                    <a:lnTo>
                      <a:pt x="110" y="162"/>
                    </a:lnTo>
                    <a:lnTo>
                      <a:pt x="116" y="161"/>
                    </a:lnTo>
                    <a:lnTo>
                      <a:pt x="122" y="159"/>
                    </a:lnTo>
                    <a:lnTo>
                      <a:pt x="127" y="157"/>
                    </a:lnTo>
                    <a:lnTo>
                      <a:pt x="131" y="154"/>
                    </a:lnTo>
                    <a:lnTo>
                      <a:pt x="135" y="149"/>
                    </a:lnTo>
                    <a:lnTo>
                      <a:pt x="137" y="146"/>
                    </a:lnTo>
                    <a:lnTo>
                      <a:pt x="138" y="140"/>
                    </a:lnTo>
                    <a:lnTo>
                      <a:pt x="138" y="136"/>
                    </a:lnTo>
                    <a:lnTo>
                      <a:pt x="141" y="134"/>
                    </a:lnTo>
                    <a:lnTo>
                      <a:pt x="142" y="132"/>
                    </a:lnTo>
                    <a:lnTo>
                      <a:pt x="144" y="131"/>
                    </a:lnTo>
                    <a:lnTo>
                      <a:pt x="151" y="129"/>
                    </a:lnTo>
                    <a:lnTo>
                      <a:pt x="160" y="131"/>
                    </a:lnTo>
                    <a:lnTo>
                      <a:pt x="168" y="129"/>
                    </a:lnTo>
                    <a:lnTo>
                      <a:pt x="175" y="128"/>
                    </a:lnTo>
                    <a:lnTo>
                      <a:pt x="179" y="127"/>
                    </a:lnTo>
                    <a:lnTo>
                      <a:pt x="181" y="125"/>
                    </a:lnTo>
                    <a:lnTo>
                      <a:pt x="184" y="121"/>
                    </a:lnTo>
                    <a:lnTo>
                      <a:pt x="185" y="117"/>
                    </a:lnTo>
                    <a:lnTo>
                      <a:pt x="184" y="110"/>
                    </a:lnTo>
                    <a:lnTo>
                      <a:pt x="184" y="105"/>
                    </a:lnTo>
                    <a:lnTo>
                      <a:pt x="185" y="103"/>
                    </a:lnTo>
                    <a:lnTo>
                      <a:pt x="187" y="100"/>
                    </a:lnTo>
                    <a:lnTo>
                      <a:pt x="194" y="98"/>
                    </a:lnTo>
                    <a:lnTo>
                      <a:pt x="203" y="97"/>
                    </a:lnTo>
                    <a:lnTo>
                      <a:pt x="209" y="96"/>
                    </a:lnTo>
                    <a:lnTo>
                      <a:pt x="216" y="92"/>
                    </a:lnTo>
                    <a:lnTo>
                      <a:pt x="219" y="90"/>
                    </a:lnTo>
                    <a:lnTo>
                      <a:pt x="222" y="87"/>
                    </a:lnTo>
                    <a:lnTo>
                      <a:pt x="223" y="82"/>
                    </a:lnTo>
                    <a:lnTo>
                      <a:pt x="221" y="76"/>
                    </a:lnTo>
                    <a:lnTo>
                      <a:pt x="217" y="69"/>
                    </a:lnTo>
                    <a:lnTo>
                      <a:pt x="216" y="65"/>
                    </a:lnTo>
                    <a:lnTo>
                      <a:pt x="217" y="62"/>
                    </a:lnTo>
                    <a:lnTo>
                      <a:pt x="219" y="61"/>
                    </a:lnTo>
                    <a:lnTo>
                      <a:pt x="229" y="59"/>
                    </a:lnTo>
                    <a:lnTo>
                      <a:pt x="237" y="54"/>
                    </a:lnTo>
                    <a:lnTo>
                      <a:pt x="241" y="51"/>
                    </a:lnTo>
                    <a:lnTo>
                      <a:pt x="244" y="47"/>
                    </a:lnTo>
                    <a:lnTo>
                      <a:pt x="245" y="43"/>
                    </a:lnTo>
                    <a:lnTo>
                      <a:pt x="246" y="38"/>
                    </a:lnTo>
                    <a:lnTo>
                      <a:pt x="246" y="33"/>
                    </a:lnTo>
                    <a:lnTo>
                      <a:pt x="245" y="29"/>
                    </a:lnTo>
                    <a:lnTo>
                      <a:pt x="243" y="24"/>
                    </a:lnTo>
                    <a:lnTo>
                      <a:pt x="240" y="21"/>
                    </a:lnTo>
                    <a:lnTo>
                      <a:pt x="238" y="17"/>
                    </a:lnTo>
                    <a:lnTo>
                      <a:pt x="234" y="14"/>
                    </a:lnTo>
                    <a:lnTo>
                      <a:pt x="230" y="11"/>
                    </a:lnTo>
                    <a:lnTo>
                      <a:pt x="226" y="10"/>
                    </a:lnTo>
                    <a:lnTo>
                      <a:pt x="221" y="10"/>
                    </a:lnTo>
                    <a:lnTo>
                      <a:pt x="216" y="10"/>
                    </a:lnTo>
                    <a:lnTo>
                      <a:pt x="210" y="11"/>
                    </a:lnTo>
                    <a:lnTo>
                      <a:pt x="206" y="15"/>
                    </a:lnTo>
                    <a:lnTo>
                      <a:pt x="201" y="17"/>
                    </a:lnTo>
                    <a:lnTo>
                      <a:pt x="196" y="16"/>
                    </a:lnTo>
                    <a:lnTo>
                      <a:pt x="194" y="15"/>
                    </a:lnTo>
                    <a:lnTo>
                      <a:pt x="194" y="13"/>
                    </a:lnTo>
                    <a:lnTo>
                      <a:pt x="194" y="10"/>
                    </a:lnTo>
                    <a:lnTo>
                      <a:pt x="194" y="8"/>
                    </a:lnTo>
                    <a:lnTo>
                      <a:pt x="194" y="4"/>
                    </a:lnTo>
                    <a:lnTo>
                      <a:pt x="193" y="2"/>
                    </a:lnTo>
                    <a:lnTo>
                      <a:pt x="190" y="0"/>
                    </a:lnTo>
                    <a:lnTo>
                      <a:pt x="186" y="0"/>
                    </a:lnTo>
                    <a:lnTo>
                      <a:pt x="182" y="0"/>
                    </a:lnTo>
                    <a:lnTo>
                      <a:pt x="179" y="1"/>
                    </a:lnTo>
                    <a:lnTo>
                      <a:pt x="175" y="3"/>
                    </a:lnTo>
                    <a:lnTo>
                      <a:pt x="170" y="9"/>
                    </a:lnTo>
                    <a:lnTo>
                      <a:pt x="165" y="16"/>
                    </a:lnTo>
                    <a:lnTo>
                      <a:pt x="160" y="22"/>
                    </a:lnTo>
                    <a:lnTo>
                      <a:pt x="157" y="25"/>
                    </a:lnTo>
                    <a:lnTo>
                      <a:pt x="156" y="26"/>
                    </a:lnTo>
                    <a:lnTo>
                      <a:pt x="153" y="25"/>
                    </a:lnTo>
                    <a:lnTo>
                      <a:pt x="152" y="22"/>
                    </a:lnTo>
                    <a:lnTo>
                      <a:pt x="150" y="18"/>
                    </a:lnTo>
                    <a:lnTo>
                      <a:pt x="147" y="16"/>
                    </a:lnTo>
                    <a:lnTo>
                      <a:pt x="144" y="15"/>
                    </a:lnTo>
                    <a:lnTo>
                      <a:pt x="142" y="15"/>
                    </a:lnTo>
                    <a:lnTo>
                      <a:pt x="138" y="16"/>
                    </a:lnTo>
                    <a:lnTo>
                      <a:pt x="134" y="21"/>
                    </a:lnTo>
                    <a:lnTo>
                      <a:pt x="127" y="30"/>
                    </a:lnTo>
                    <a:lnTo>
                      <a:pt x="121" y="43"/>
                    </a:lnTo>
                    <a:lnTo>
                      <a:pt x="119" y="52"/>
                    </a:lnTo>
                    <a:lnTo>
                      <a:pt x="114" y="58"/>
                    </a:lnTo>
                    <a:lnTo>
                      <a:pt x="112" y="60"/>
                    </a:lnTo>
                    <a:lnTo>
                      <a:pt x="110" y="61"/>
                    </a:lnTo>
                    <a:lnTo>
                      <a:pt x="107" y="60"/>
                    </a:lnTo>
                    <a:lnTo>
                      <a:pt x="105" y="60"/>
                    </a:lnTo>
                    <a:lnTo>
                      <a:pt x="101" y="59"/>
                    </a:lnTo>
                    <a:lnTo>
                      <a:pt x="98" y="60"/>
                    </a:lnTo>
                    <a:lnTo>
                      <a:pt x="93" y="63"/>
                    </a:lnTo>
                    <a:lnTo>
                      <a:pt x="90" y="69"/>
                    </a:lnTo>
                    <a:lnTo>
                      <a:pt x="88" y="76"/>
                    </a:lnTo>
                    <a:lnTo>
                      <a:pt x="85" y="85"/>
                    </a:lnTo>
                    <a:lnTo>
                      <a:pt x="83" y="97"/>
                    </a:lnTo>
                    <a:lnTo>
                      <a:pt x="83" y="99"/>
                    </a:lnTo>
                    <a:lnTo>
                      <a:pt x="82" y="102"/>
                    </a:lnTo>
                    <a:lnTo>
                      <a:pt x="81" y="102"/>
                    </a:lnTo>
                    <a:lnTo>
                      <a:pt x="78" y="102"/>
                    </a:lnTo>
                    <a:lnTo>
                      <a:pt x="75" y="102"/>
                    </a:lnTo>
                    <a:lnTo>
                      <a:pt x="69" y="104"/>
                    </a:lnTo>
                    <a:lnTo>
                      <a:pt x="66" y="107"/>
                    </a:lnTo>
                    <a:lnTo>
                      <a:pt x="63" y="112"/>
                    </a:lnTo>
                    <a:lnTo>
                      <a:pt x="61" y="118"/>
                    </a:lnTo>
                    <a:lnTo>
                      <a:pt x="60" y="125"/>
                    </a:lnTo>
                    <a:lnTo>
                      <a:pt x="57" y="132"/>
                    </a:lnTo>
                    <a:lnTo>
                      <a:pt x="54" y="139"/>
                    </a:lnTo>
                    <a:lnTo>
                      <a:pt x="51" y="147"/>
                    </a:lnTo>
                    <a:lnTo>
                      <a:pt x="44" y="154"/>
                    </a:lnTo>
                    <a:lnTo>
                      <a:pt x="39" y="144"/>
                    </a:lnTo>
                    <a:lnTo>
                      <a:pt x="34" y="134"/>
                    </a:lnTo>
                    <a:lnTo>
                      <a:pt x="24" y="140"/>
                    </a:lnTo>
                    <a:lnTo>
                      <a:pt x="26" y="148"/>
                    </a:lnTo>
                    <a:lnTo>
                      <a:pt x="29" y="158"/>
                    </a:lnTo>
                    <a:lnTo>
                      <a:pt x="29" y="168"/>
                    </a:lnTo>
                    <a:lnTo>
                      <a:pt x="26" y="177"/>
                    </a:lnTo>
                    <a:lnTo>
                      <a:pt x="23" y="187"/>
                    </a:lnTo>
                    <a:lnTo>
                      <a:pt x="17" y="196"/>
                    </a:lnTo>
                    <a:lnTo>
                      <a:pt x="10" y="207"/>
                    </a:lnTo>
                    <a:lnTo>
                      <a:pt x="0" y="218"/>
                    </a:lnTo>
                    <a:lnTo>
                      <a:pt x="12" y="223"/>
                    </a:lnTo>
                    <a:lnTo>
                      <a:pt x="19" y="216"/>
                    </a:lnTo>
                    <a:lnTo>
                      <a:pt x="26" y="208"/>
                    </a:lnTo>
                    <a:lnTo>
                      <a:pt x="33" y="198"/>
                    </a:lnTo>
                    <a:lnTo>
                      <a:pt x="38" y="1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4" name="Freeform 2394"/>
              <p:cNvSpPr>
                <a:spLocks/>
              </p:cNvSpPr>
              <p:nvPr/>
            </p:nvSpPr>
            <p:spPr bwMode="auto">
              <a:xfrm>
                <a:off x="231" y="172"/>
                <a:ext cx="82" cy="74"/>
              </a:xfrm>
              <a:custGeom>
                <a:avLst/>
                <a:gdLst>
                  <a:gd name="T0" fmla="*/ 0 w 246"/>
                  <a:gd name="T1" fmla="*/ 0 h 223"/>
                  <a:gd name="T2" fmla="*/ 0 w 246"/>
                  <a:gd name="T3" fmla="*/ 0 h 223"/>
                  <a:gd name="T4" fmla="*/ 0 w 246"/>
                  <a:gd name="T5" fmla="*/ 0 h 223"/>
                  <a:gd name="T6" fmla="*/ 0 w 246"/>
                  <a:gd name="T7" fmla="*/ 0 h 223"/>
                  <a:gd name="T8" fmla="*/ 0 w 246"/>
                  <a:gd name="T9" fmla="*/ 0 h 223"/>
                  <a:gd name="T10" fmla="*/ 0 w 246"/>
                  <a:gd name="T11" fmla="*/ 0 h 223"/>
                  <a:gd name="T12" fmla="*/ 0 w 246"/>
                  <a:gd name="T13" fmla="*/ 0 h 223"/>
                  <a:gd name="T14" fmla="*/ 0 w 246"/>
                  <a:gd name="T15" fmla="*/ 0 h 223"/>
                  <a:gd name="T16" fmla="*/ 0 w 246"/>
                  <a:gd name="T17" fmla="*/ 0 h 223"/>
                  <a:gd name="T18" fmla="*/ 0 w 246"/>
                  <a:gd name="T19" fmla="*/ 0 h 223"/>
                  <a:gd name="T20" fmla="*/ 0 w 246"/>
                  <a:gd name="T21" fmla="*/ 0 h 223"/>
                  <a:gd name="T22" fmla="*/ 0 w 246"/>
                  <a:gd name="T23" fmla="*/ 0 h 223"/>
                  <a:gd name="T24" fmla="*/ 0 w 246"/>
                  <a:gd name="T25" fmla="*/ 0 h 223"/>
                  <a:gd name="T26" fmla="*/ 0 w 246"/>
                  <a:gd name="T27" fmla="*/ 0 h 223"/>
                  <a:gd name="T28" fmla="*/ 0 w 246"/>
                  <a:gd name="T29" fmla="*/ 0 h 223"/>
                  <a:gd name="T30" fmla="*/ 0 w 246"/>
                  <a:gd name="T31" fmla="*/ 0 h 223"/>
                  <a:gd name="T32" fmla="*/ 0 w 246"/>
                  <a:gd name="T33" fmla="*/ 0 h 223"/>
                  <a:gd name="T34" fmla="*/ 0 w 246"/>
                  <a:gd name="T35" fmla="*/ 0 h 223"/>
                  <a:gd name="T36" fmla="*/ 0 w 246"/>
                  <a:gd name="T37" fmla="*/ 0 h 223"/>
                  <a:gd name="T38" fmla="*/ 0 w 246"/>
                  <a:gd name="T39" fmla="*/ 0 h 223"/>
                  <a:gd name="T40" fmla="*/ 0 w 246"/>
                  <a:gd name="T41" fmla="*/ 0 h 223"/>
                  <a:gd name="T42" fmla="*/ 0 w 246"/>
                  <a:gd name="T43" fmla="*/ 0 h 223"/>
                  <a:gd name="T44" fmla="*/ 0 w 246"/>
                  <a:gd name="T45" fmla="*/ 0 h 223"/>
                  <a:gd name="T46" fmla="*/ 0 w 246"/>
                  <a:gd name="T47" fmla="*/ 0 h 223"/>
                  <a:gd name="T48" fmla="*/ 0 w 246"/>
                  <a:gd name="T49" fmla="*/ 0 h 223"/>
                  <a:gd name="T50" fmla="*/ 0 w 246"/>
                  <a:gd name="T51" fmla="*/ 0 h 223"/>
                  <a:gd name="T52" fmla="*/ 0 w 246"/>
                  <a:gd name="T53" fmla="*/ 0 h 223"/>
                  <a:gd name="T54" fmla="*/ 0 w 246"/>
                  <a:gd name="T55" fmla="*/ 0 h 223"/>
                  <a:gd name="T56" fmla="*/ 0 w 246"/>
                  <a:gd name="T57" fmla="*/ 0 h 223"/>
                  <a:gd name="T58" fmla="*/ 0 w 246"/>
                  <a:gd name="T59" fmla="*/ 0 h 223"/>
                  <a:gd name="T60" fmla="*/ 0 w 246"/>
                  <a:gd name="T61" fmla="*/ 0 h 223"/>
                  <a:gd name="T62" fmla="*/ 0 w 246"/>
                  <a:gd name="T63" fmla="*/ 0 h 223"/>
                  <a:gd name="T64" fmla="*/ 0 w 246"/>
                  <a:gd name="T65" fmla="*/ 0 h 223"/>
                  <a:gd name="T66" fmla="*/ 0 w 246"/>
                  <a:gd name="T67" fmla="*/ 0 h 223"/>
                  <a:gd name="T68" fmla="*/ 0 w 246"/>
                  <a:gd name="T69" fmla="*/ 0 h 223"/>
                  <a:gd name="T70" fmla="*/ 0 w 246"/>
                  <a:gd name="T71" fmla="*/ 0 h 223"/>
                  <a:gd name="T72" fmla="*/ 0 w 246"/>
                  <a:gd name="T73" fmla="*/ 0 h 223"/>
                  <a:gd name="T74" fmla="*/ 0 w 246"/>
                  <a:gd name="T75" fmla="*/ 0 h 223"/>
                  <a:gd name="T76" fmla="*/ 0 w 246"/>
                  <a:gd name="T77" fmla="*/ 0 h 223"/>
                  <a:gd name="T78" fmla="*/ 0 w 246"/>
                  <a:gd name="T79" fmla="*/ 0 h 223"/>
                  <a:gd name="T80" fmla="*/ 0 w 246"/>
                  <a:gd name="T81" fmla="*/ 0 h 223"/>
                  <a:gd name="T82" fmla="*/ 0 w 246"/>
                  <a:gd name="T83" fmla="*/ 0 h 223"/>
                  <a:gd name="T84" fmla="*/ 0 w 246"/>
                  <a:gd name="T85" fmla="*/ 0 h 223"/>
                  <a:gd name="T86" fmla="*/ 0 w 246"/>
                  <a:gd name="T87" fmla="*/ 0 h 223"/>
                  <a:gd name="T88" fmla="*/ 0 w 246"/>
                  <a:gd name="T89" fmla="*/ 0 h 22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46" h="223">
                    <a:moveTo>
                      <a:pt x="38" y="184"/>
                    </a:moveTo>
                    <a:lnTo>
                      <a:pt x="42" y="177"/>
                    </a:lnTo>
                    <a:lnTo>
                      <a:pt x="46" y="172"/>
                    </a:lnTo>
                    <a:lnTo>
                      <a:pt x="48" y="170"/>
                    </a:lnTo>
                    <a:lnTo>
                      <a:pt x="52" y="168"/>
                    </a:lnTo>
                    <a:lnTo>
                      <a:pt x="56" y="165"/>
                    </a:lnTo>
                    <a:lnTo>
                      <a:pt x="62" y="163"/>
                    </a:lnTo>
                    <a:lnTo>
                      <a:pt x="70" y="162"/>
                    </a:lnTo>
                    <a:lnTo>
                      <a:pt x="79" y="161"/>
                    </a:lnTo>
                    <a:lnTo>
                      <a:pt x="90" y="161"/>
                    </a:lnTo>
                    <a:lnTo>
                      <a:pt x="101" y="161"/>
                    </a:lnTo>
                    <a:lnTo>
                      <a:pt x="110" y="162"/>
                    </a:lnTo>
                    <a:lnTo>
                      <a:pt x="116" y="161"/>
                    </a:lnTo>
                    <a:lnTo>
                      <a:pt x="122" y="159"/>
                    </a:lnTo>
                    <a:lnTo>
                      <a:pt x="127" y="157"/>
                    </a:lnTo>
                    <a:lnTo>
                      <a:pt x="131" y="154"/>
                    </a:lnTo>
                    <a:lnTo>
                      <a:pt x="135" y="149"/>
                    </a:lnTo>
                    <a:lnTo>
                      <a:pt x="137" y="146"/>
                    </a:lnTo>
                    <a:lnTo>
                      <a:pt x="138" y="140"/>
                    </a:lnTo>
                    <a:lnTo>
                      <a:pt x="138" y="136"/>
                    </a:lnTo>
                    <a:lnTo>
                      <a:pt x="141" y="134"/>
                    </a:lnTo>
                    <a:lnTo>
                      <a:pt x="142" y="132"/>
                    </a:lnTo>
                    <a:lnTo>
                      <a:pt x="144" y="131"/>
                    </a:lnTo>
                    <a:lnTo>
                      <a:pt x="151" y="129"/>
                    </a:lnTo>
                    <a:lnTo>
                      <a:pt x="160" y="131"/>
                    </a:lnTo>
                    <a:lnTo>
                      <a:pt x="168" y="129"/>
                    </a:lnTo>
                    <a:lnTo>
                      <a:pt x="175" y="128"/>
                    </a:lnTo>
                    <a:lnTo>
                      <a:pt x="179" y="127"/>
                    </a:lnTo>
                    <a:lnTo>
                      <a:pt x="181" y="125"/>
                    </a:lnTo>
                    <a:lnTo>
                      <a:pt x="184" y="121"/>
                    </a:lnTo>
                    <a:lnTo>
                      <a:pt x="185" y="117"/>
                    </a:lnTo>
                    <a:lnTo>
                      <a:pt x="184" y="110"/>
                    </a:lnTo>
                    <a:lnTo>
                      <a:pt x="184" y="105"/>
                    </a:lnTo>
                    <a:lnTo>
                      <a:pt x="185" y="103"/>
                    </a:lnTo>
                    <a:lnTo>
                      <a:pt x="187" y="100"/>
                    </a:lnTo>
                    <a:lnTo>
                      <a:pt x="194" y="98"/>
                    </a:lnTo>
                    <a:lnTo>
                      <a:pt x="203" y="97"/>
                    </a:lnTo>
                    <a:lnTo>
                      <a:pt x="209" y="96"/>
                    </a:lnTo>
                    <a:lnTo>
                      <a:pt x="216" y="92"/>
                    </a:lnTo>
                    <a:lnTo>
                      <a:pt x="219" y="90"/>
                    </a:lnTo>
                    <a:lnTo>
                      <a:pt x="222" y="87"/>
                    </a:lnTo>
                    <a:lnTo>
                      <a:pt x="223" y="82"/>
                    </a:lnTo>
                    <a:lnTo>
                      <a:pt x="221" y="76"/>
                    </a:lnTo>
                    <a:lnTo>
                      <a:pt x="217" y="69"/>
                    </a:lnTo>
                    <a:lnTo>
                      <a:pt x="216" y="65"/>
                    </a:lnTo>
                    <a:lnTo>
                      <a:pt x="217" y="62"/>
                    </a:lnTo>
                    <a:lnTo>
                      <a:pt x="219" y="61"/>
                    </a:lnTo>
                    <a:lnTo>
                      <a:pt x="229" y="59"/>
                    </a:lnTo>
                    <a:lnTo>
                      <a:pt x="237" y="54"/>
                    </a:lnTo>
                    <a:lnTo>
                      <a:pt x="241" y="51"/>
                    </a:lnTo>
                    <a:lnTo>
                      <a:pt x="244" y="47"/>
                    </a:lnTo>
                    <a:lnTo>
                      <a:pt x="245" y="43"/>
                    </a:lnTo>
                    <a:lnTo>
                      <a:pt x="246" y="38"/>
                    </a:lnTo>
                    <a:lnTo>
                      <a:pt x="246" y="33"/>
                    </a:lnTo>
                    <a:lnTo>
                      <a:pt x="245" y="29"/>
                    </a:lnTo>
                    <a:lnTo>
                      <a:pt x="243" y="24"/>
                    </a:lnTo>
                    <a:lnTo>
                      <a:pt x="240" y="21"/>
                    </a:lnTo>
                    <a:lnTo>
                      <a:pt x="238" y="17"/>
                    </a:lnTo>
                    <a:lnTo>
                      <a:pt x="234" y="14"/>
                    </a:lnTo>
                    <a:lnTo>
                      <a:pt x="230" y="11"/>
                    </a:lnTo>
                    <a:lnTo>
                      <a:pt x="226" y="10"/>
                    </a:lnTo>
                    <a:lnTo>
                      <a:pt x="221" y="10"/>
                    </a:lnTo>
                    <a:lnTo>
                      <a:pt x="216" y="10"/>
                    </a:lnTo>
                    <a:lnTo>
                      <a:pt x="210" y="11"/>
                    </a:lnTo>
                    <a:lnTo>
                      <a:pt x="206" y="15"/>
                    </a:lnTo>
                    <a:lnTo>
                      <a:pt x="201" y="17"/>
                    </a:lnTo>
                    <a:lnTo>
                      <a:pt x="196" y="16"/>
                    </a:lnTo>
                    <a:lnTo>
                      <a:pt x="194" y="15"/>
                    </a:lnTo>
                    <a:lnTo>
                      <a:pt x="194" y="13"/>
                    </a:lnTo>
                    <a:lnTo>
                      <a:pt x="194" y="10"/>
                    </a:lnTo>
                    <a:lnTo>
                      <a:pt x="194" y="8"/>
                    </a:lnTo>
                    <a:lnTo>
                      <a:pt x="194" y="4"/>
                    </a:lnTo>
                    <a:lnTo>
                      <a:pt x="193" y="2"/>
                    </a:lnTo>
                    <a:lnTo>
                      <a:pt x="190" y="0"/>
                    </a:lnTo>
                    <a:lnTo>
                      <a:pt x="186" y="0"/>
                    </a:lnTo>
                    <a:lnTo>
                      <a:pt x="182" y="0"/>
                    </a:lnTo>
                    <a:lnTo>
                      <a:pt x="179" y="1"/>
                    </a:lnTo>
                    <a:lnTo>
                      <a:pt x="175" y="3"/>
                    </a:lnTo>
                    <a:lnTo>
                      <a:pt x="170" y="9"/>
                    </a:lnTo>
                    <a:lnTo>
                      <a:pt x="165" y="16"/>
                    </a:lnTo>
                    <a:lnTo>
                      <a:pt x="160" y="22"/>
                    </a:lnTo>
                    <a:lnTo>
                      <a:pt x="157" y="25"/>
                    </a:lnTo>
                    <a:lnTo>
                      <a:pt x="156" y="26"/>
                    </a:lnTo>
                    <a:lnTo>
                      <a:pt x="153" y="25"/>
                    </a:lnTo>
                    <a:lnTo>
                      <a:pt x="152" y="22"/>
                    </a:lnTo>
                    <a:lnTo>
                      <a:pt x="150" y="18"/>
                    </a:lnTo>
                    <a:lnTo>
                      <a:pt x="147" y="16"/>
                    </a:lnTo>
                    <a:lnTo>
                      <a:pt x="144" y="15"/>
                    </a:lnTo>
                    <a:lnTo>
                      <a:pt x="142" y="15"/>
                    </a:lnTo>
                    <a:lnTo>
                      <a:pt x="138" y="16"/>
                    </a:lnTo>
                    <a:lnTo>
                      <a:pt x="134" y="21"/>
                    </a:lnTo>
                    <a:lnTo>
                      <a:pt x="127" y="30"/>
                    </a:lnTo>
                    <a:lnTo>
                      <a:pt x="121" y="43"/>
                    </a:lnTo>
                    <a:lnTo>
                      <a:pt x="119" y="52"/>
                    </a:lnTo>
                    <a:lnTo>
                      <a:pt x="114" y="58"/>
                    </a:lnTo>
                    <a:lnTo>
                      <a:pt x="112" y="60"/>
                    </a:lnTo>
                    <a:lnTo>
                      <a:pt x="110" y="61"/>
                    </a:lnTo>
                    <a:lnTo>
                      <a:pt x="107" y="60"/>
                    </a:lnTo>
                    <a:lnTo>
                      <a:pt x="105" y="60"/>
                    </a:lnTo>
                    <a:lnTo>
                      <a:pt x="101" y="59"/>
                    </a:lnTo>
                    <a:lnTo>
                      <a:pt x="98" y="60"/>
                    </a:lnTo>
                    <a:lnTo>
                      <a:pt x="93" y="63"/>
                    </a:lnTo>
                    <a:lnTo>
                      <a:pt x="90" y="69"/>
                    </a:lnTo>
                    <a:lnTo>
                      <a:pt x="88" y="76"/>
                    </a:lnTo>
                    <a:lnTo>
                      <a:pt x="85" y="85"/>
                    </a:lnTo>
                    <a:lnTo>
                      <a:pt x="83" y="97"/>
                    </a:lnTo>
                    <a:lnTo>
                      <a:pt x="83" y="99"/>
                    </a:lnTo>
                    <a:lnTo>
                      <a:pt x="82" y="102"/>
                    </a:lnTo>
                    <a:lnTo>
                      <a:pt x="81" y="102"/>
                    </a:lnTo>
                    <a:lnTo>
                      <a:pt x="78" y="102"/>
                    </a:lnTo>
                    <a:lnTo>
                      <a:pt x="75" y="102"/>
                    </a:lnTo>
                    <a:lnTo>
                      <a:pt x="69" y="104"/>
                    </a:lnTo>
                    <a:lnTo>
                      <a:pt x="66" y="107"/>
                    </a:lnTo>
                    <a:lnTo>
                      <a:pt x="63" y="112"/>
                    </a:lnTo>
                    <a:lnTo>
                      <a:pt x="61" y="118"/>
                    </a:lnTo>
                    <a:lnTo>
                      <a:pt x="60" y="125"/>
                    </a:lnTo>
                    <a:lnTo>
                      <a:pt x="57" y="132"/>
                    </a:lnTo>
                    <a:lnTo>
                      <a:pt x="54" y="139"/>
                    </a:lnTo>
                    <a:lnTo>
                      <a:pt x="51" y="147"/>
                    </a:lnTo>
                    <a:lnTo>
                      <a:pt x="44" y="154"/>
                    </a:lnTo>
                    <a:lnTo>
                      <a:pt x="39" y="144"/>
                    </a:lnTo>
                    <a:lnTo>
                      <a:pt x="34" y="134"/>
                    </a:lnTo>
                    <a:lnTo>
                      <a:pt x="24" y="140"/>
                    </a:lnTo>
                    <a:lnTo>
                      <a:pt x="26" y="148"/>
                    </a:lnTo>
                    <a:lnTo>
                      <a:pt x="29" y="158"/>
                    </a:lnTo>
                    <a:lnTo>
                      <a:pt x="29" y="168"/>
                    </a:lnTo>
                    <a:lnTo>
                      <a:pt x="26" y="177"/>
                    </a:lnTo>
                    <a:lnTo>
                      <a:pt x="23" y="187"/>
                    </a:lnTo>
                    <a:lnTo>
                      <a:pt x="17" y="196"/>
                    </a:lnTo>
                    <a:lnTo>
                      <a:pt x="10" y="207"/>
                    </a:lnTo>
                    <a:lnTo>
                      <a:pt x="0" y="218"/>
                    </a:lnTo>
                    <a:lnTo>
                      <a:pt x="12" y="223"/>
                    </a:lnTo>
                    <a:lnTo>
                      <a:pt x="19" y="216"/>
                    </a:lnTo>
                    <a:lnTo>
                      <a:pt x="26" y="208"/>
                    </a:lnTo>
                    <a:lnTo>
                      <a:pt x="33" y="198"/>
                    </a:lnTo>
                    <a:lnTo>
                      <a:pt x="38" y="18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5" name="Freeform 2395"/>
              <p:cNvSpPr>
                <a:spLocks noEditPoints="1"/>
              </p:cNvSpPr>
              <p:nvPr/>
            </p:nvSpPr>
            <p:spPr bwMode="auto">
              <a:xfrm>
                <a:off x="278" y="170"/>
                <a:ext cx="23" cy="9"/>
              </a:xfrm>
              <a:custGeom>
                <a:avLst/>
                <a:gdLst>
                  <a:gd name="T0" fmla="*/ 0 w 68"/>
                  <a:gd name="T1" fmla="*/ 0 h 28"/>
                  <a:gd name="T2" fmla="*/ 0 w 68"/>
                  <a:gd name="T3" fmla="*/ 0 h 28"/>
                  <a:gd name="T4" fmla="*/ 0 w 68"/>
                  <a:gd name="T5" fmla="*/ 0 h 28"/>
                  <a:gd name="T6" fmla="*/ 0 w 68"/>
                  <a:gd name="T7" fmla="*/ 0 h 28"/>
                  <a:gd name="T8" fmla="*/ 0 w 68"/>
                  <a:gd name="T9" fmla="*/ 0 h 28"/>
                  <a:gd name="T10" fmla="*/ 0 w 68"/>
                  <a:gd name="T11" fmla="*/ 0 h 28"/>
                  <a:gd name="T12" fmla="*/ 0 w 68"/>
                  <a:gd name="T13" fmla="*/ 0 h 28"/>
                  <a:gd name="T14" fmla="*/ 0 w 68"/>
                  <a:gd name="T15" fmla="*/ 0 h 28"/>
                  <a:gd name="T16" fmla="*/ 0 w 68"/>
                  <a:gd name="T17" fmla="*/ 0 h 28"/>
                  <a:gd name="T18" fmla="*/ 0 w 68"/>
                  <a:gd name="T19" fmla="*/ 0 h 28"/>
                  <a:gd name="T20" fmla="*/ 0 w 68"/>
                  <a:gd name="T21" fmla="*/ 0 h 28"/>
                  <a:gd name="T22" fmla="*/ 0 w 68"/>
                  <a:gd name="T23" fmla="*/ 0 h 28"/>
                  <a:gd name="T24" fmla="*/ 0 w 68"/>
                  <a:gd name="T25" fmla="*/ 0 h 2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8" h="28">
                    <a:moveTo>
                      <a:pt x="0" y="0"/>
                    </a:moveTo>
                    <a:lnTo>
                      <a:pt x="0" y="0"/>
                    </a:lnTo>
                    <a:close/>
                    <a:moveTo>
                      <a:pt x="66" y="25"/>
                    </a:moveTo>
                    <a:lnTo>
                      <a:pt x="68" y="27"/>
                    </a:lnTo>
                    <a:lnTo>
                      <a:pt x="67" y="28"/>
                    </a:lnTo>
                    <a:lnTo>
                      <a:pt x="67" y="27"/>
                    </a:lnTo>
                    <a:lnTo>
                      <a:pt x="66" y="25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6" name="Freeform 2396"/>
              <p:cNvSpPr>
                <a:spLocks noEditPoints="1"/>
              </p:cNvSpPr>
              <p:nvPr/>
            </p:nvSpPr>
            <p:spPr bwMode="auto">
              <a:xfrm>
                <a:off x="278" y="169"/>
                <a:ext cx="37" cy="15"/>
              </a:xfrm>
              <a:custGeom>
                <a:avLst/>
                <a:gdLst>
                  <a:gd name="T0" fmla="*/ 0 w 112"/>
                  <a:gd name="T1" fmla="*/ 0 h 43"/>
                  <a:gd name="T2" fmla="*/ 0 w 112"/>
                  <a:gd name="T3" fmla="*/ 0 h 43"/>
                  <a:gd name="T4" fmla="*/ 0 w 112"/>
                  <a:gd name="T5" fmla="*/ 0 h 43"/>
                  <a:gd name="T6" fmla="*/ 0 w 112"/>
                  <a:gd name="T7" fmla="*/ 0 h 43"/>
                  <a:gd name="T8" fmla="*/ 0 w 112"/>
                  <a:gd name="T9" fmla="*/ 0 h 43"/>
                  <a:gd name="T10" fmla="*/ 0 w 112"/>
                  <a:gd name="T11" fmla="*/ 0 h 43"/>
                  <a:gd name="T12" fmla="*/ 0 w 112"/>
                  <a:gd name="T13" fmla="*/ 0 h 43"/>
                  <a:gd name="T14" fmla="*/ 0 w 112"/>
                  <a:gd name="T15" fmla="*/ 0 h 43"/>
                  <a:gd name="T16" fmla="*/ 0 w 112"/>
                  <a:gd name="T17" fmla="*/ 0 h 43"/>
                  <a:gd name="T18" fmla="*/ 0 w 112"/>
                  <a:gd name="T19" fmla="*/ 0 h 43"/>
                  <a:gd name="T20" fmla="*/ 0 w 112"/>
                  <a:gd name="T21" fmla="*/ 0 h 43"/>
                  <a:gd name="T22" fmla="*/ 0 w 112"/>
                  <a:gd name="T23" fmla="*/ 0 h 43"/>
                  <a:gd name="T24" fmla="*/ 0 w 112"/>
                  <a:gd name="T25" fmla="*/ 0 h 43"/>
                  <a:gd name="T26" fmla="*/ 0 w 112"/>
                  <a:gd name="T27" fmla="*/ 0 h 43"/>
                  <a:gd name="T28" fmla="*/ 0 w 112"/>
                  <a:gd name="T29" fmla="*/ 0 h 43"/>
                  <a:gd name="T30" fmla="*/ 0 w 112"/>
                  <a:gd name="T31" fmla="*/ 0 h 43"/>
                  <a:gd name="T32" fmla="*/ 0 w 112"/>
                  <a:gd name="T33" fmla="*/ 0 h 43"/>
                  <a:gd name="T34" fmla="*/ 0 w 112"/>
                  <a:gd name="T35" fmla="*/ 0 h 43"/>
                  <a:gd name="T36" fmla="*/ 0 w 112"/>
                  <a:gd name="T37" fmla="*/ 0 h 43"/>
                  <a:gd name="T38" fmla="*/ 0 w 112"/>
                  <a:gd name="T39" fmla="*/ 0 h 4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12" h="43">
                    <a:moveTo>
                      <a:pt x="68" y="28"/>
                    </a:moveTo>
                    <a:lnTo>
                      <a:pt x="67" y="28"/>
                    </a:lnTo>
                    <a:lnTo>
                      <a:pt x="66" y="26"/>
                    </a:lnTo>
                    <a:lnTo>
                      <a:pt x="63" y="24"/>
                    </a:lnTo>
                    <a:lnTo>
                      <a:pt x="70" y="26"/>
                    </a:lnTo>
                    <a:lnTo>
                      <a:pt x="68" y="28"/>
                    </a:lnTo>
                    <a:close/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0" y="1"/>
                    </a:lnTo>
                    <a:close/>
                    <a:moveTo>
                      <a:pt x="99" y="38"/>
                    </a:moveTo>
                    <a:lnTo>
                      <a:pt x="112" y="43"/>
                    </a:lnTo>
                    <a:lnTo>
                      <a:pt x="107" y="42"/>
                    </a:lnTo>
                    <a:lnTo>
                      <a:pt x="102" y="39"/>
                    </a:lnTo>
                    <a:lnTo>
                      <a:pt x="100" y="38"/>
                    </a:lnTo>
                    <a:lnTo>
                      <a:pt x="99" y="38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7" name="Freeform 2397"/>
              <p:cNvSpPr>
                <a:spLocks noEditPoints="1"/>
              </p:cNvSpPr>
              <p:nvPr/>
            </p:nvSpPr>
            <p:spPr bwMode="auto">
              <a:xfrm>
                <a:off x="278" y="169"/>
                <a:ext cx="38" cy="15"/>
              </a:xfrm>
              <a:custGeom>
                <a:avLst/>
                <a:gdLst>
                  <a:gd name="T0" fmla="*/ 0 w 114"/>
                  <a:gd name="T1" fmla="*/ 0 h 43"/>
                  <a:gd name="T2" fmla="*/ 0 w 114"/>
                  <a:gd name="T3" fmla="*/ 0 h 43"/>
                  <a:gd name="T4" fmla="*/ 0 w 114"/>
                  <a:gd name="T5" fmla="*/ 0 h 43"/>
                  <a:gd name="T6" fmla="*/ 0 w 114"/>
                  <a:gd name="T7" fmla="*/ 0 h 43"/>
                  <a:gd name="T8" fmla="*/ 0 w 114"/>
                  <a:gd name="T9" fmla="*/ 0 h 43"/>
                  <a:gd name="T10" fmla="*/ 0 w 114"/>
                  <a:gd name="T11" fmla="*/ 0 h 43"/>
                  <a:gd name="T12" fmla="*/ 0 w 114"/>
                  <a:gd name="T13" fmla="*/ 0 h 43"/>
                  <a:gd name="T14" fmla="*/ 0 w 114"/>
                  <a:gd name="T15" fmla="*/ 0 h 43"/>
                  <a:gd name="T16" fmla="*/ 0 w 114"/>
                  <a:gd name="T17" fmla="*/ 0 h 43"/>
                  <a:gd name="T18" fmla="*/ 0 w 114"/>
                  <a:gd name="T19" fmla="*/ 0 h 43"/>
                  <a:gd name="T20" fmla="*/ 0 w 114"/>
                  <a:gd name="T21" fmla="*/ 0 h 43"/>
                  <a:gd name="T22" fmla="*/ 0 w 114"/>
                  <a:gd name="T23" fmla="*/ 0 h 43"/>
                  <a:gd name="T24" fmla="*/ 0 w 114"/>
                  <a:gd name="T25" fmla="*/ 0 h 43"/>
                  <a:gd name="T26" fmla="*/ 0 w 114"/>
                  <a:gd name="T27" fmla="*/ 0 h 43"/>
                  <a:gd name="T28" fmla="*/ 0 w 114"/>
                  <a:gd name="T29" fmla="*/ 0 h 43"/>
                  <a:gd name="T30" fmla="*/ 0 w 114"/>
                  <a:gd name="T31" fmla="*/ 0 h 43"/>
                  <a:gd name="T32" fmla="*/ 0 w 114"/>
                  <a:gd name="T33" fmla="*/ 0 h 43"/>
                  <a:gd name="T34" fmla="*/ 0 w 114"/>
                  <a:gd name="T35" fmla="*/ 0 h 43"/>
                  <a:gd name="T36" fmla="*/ 0 w 114"/>
                  <a:gd name="T37" fmla="*/ 0 h 43"/>
                  <a:gd name="T38" fmla="*/ 0 w 114"/>
                  <a:gd name="T39" fmla="*/ 0 h 4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14" h="43">
                    <a:moveTo>
                      <a:pt x="68" y="28"/>
                    </a:moveTo>
                    <a:lnTo>
                      <a:pt x="66" y="26"/>
                    </a:lnTo>
                    <a:lnTo>
                      <a:pt x="63" y="24"/>
                    </a:lnTo>
                    <a:lnTo>
                      <a:pt x="62" y="23"/>
                    </a:lnTo>
                    <a:lnTo>
                      <a:pt x="71" y="26"/>
                    </a:lnTo>
                    <a:lnTo>
                      <a:pt x="70" y="26"/>
                    </a:lnTo>
                    <a:lnTo>
                      <a:pt x="68" y="28"/>
                    </a:lnTo>
                    <a:close/>
                    <a:moveTo>
                      <a:pt x="0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1"/>
                    </a:lnTo>
                    <a:close/>
                    <a:moveTo>
                      <a:pt x="98" y="36"/>
                    </a:moveTo>
                    <a:lnTo>
                      <a:pt x="114" y="43"/>
                    </a:lnTo>
                    <a:lnTo>
                      <a:pt x="108" y="42"/>
                    </a:lnTo>
                    <a:lnTo>
                      <a:pt x="102" y="39"/>
                    </a:lnTo>
                    <a:lnTo>
                      <a:pt x="99" y="38"/>
                    </a:lnTo>
                    <a:lnTo>
                      <a:pt x="98" y="36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8" name="Freeform 2398"/>
              <p:cNvSpPr>
                <a:spLocks noEditPoints="1"/>
              </p:cNvSpPr>
              <p:nvPr/>
            </p:nvSpPr>
            <p:spPr bwMode="auto">
              <a:xfrm>
                <a:off x="278" y="169"/>
                <a:ext cx="39" cy="15"/>
              </a:xfrm>
              <a:custGeom>
                <a:avLst/>
                <a:gdLst>
                  <a:gd name="T0" fmla="*/ 0 w 117"/>
                  <a:gd name="T1" fmla="*/ 0 h 44"/>
                  <a:gd name="T2" fmla="*/ 0 w 117"/>
                  <a:gd name="T3" fmla="*/ 0 h 44"/>
                  <a:gd name="T4" fmla="*/ 0 w 117"/>
                  <a:gd name="T5" fmla="*/ 0 h 44"/>
                  <a:gd name="T6" fmla="*/ 0 w 117"/>
                  <a:gd name="T7" fmla="*/ 0 h 44"/>
                  <a:gd name="T8" fmla="*/ 0 w 117"/>
                  <a:gd name="T9" fmla="*/ 0 h 44"/>
                  <a:gd name="T10" fmla="*/ 0 w 117"/>
                  <a:gd name="T11" fmla="*/ 0 h 44"/>
                  <a:gd name="T12" fmla="*/ 0 w 117"/>
                  <a:gd name="T13" fmla="*/ 0 h 44"/>
                  <a:gd name="T14" fmla="*/ 0 w 117"/>
                  <a:gd name="T15" fmla="*/ 0 h 44"/>
                  <a:gd name="T16" fmla="*/ 0 w 117"/>
                  <a:gd name="T17" fmla="*/ 0 h 44"/>
                  <a:gd name="T18" fmla="*/ 0 w 117"/>
                  <a:gd name="T19" fmla="*/ 0 h 44"/>
                  <a:gd name="T20" fmla="*/ 0 w 117"/>
                  <a:gd name="T21" fmla="*/ 0 h 44"/>
                  <a:gd name="T22" fmla="*/ 0 w 117"/>
                  <a:gd name="T23" fmla="*/ 0 h 44"/>
                  <a:gd name="T24" fmla="*/ 0 w 117"/>
                  <a:gd name="T25" fmla="*/ 0 h 44"/>
                  <a:gd name="T26" fmla="*/ 0 w 117"/>
                  <a:gd name="T27" fmla="*/ 0 h 44"/>
                  <a:gd name="T28" fmla="*/ 0 w 117"/>
                  <a:gd name="T29" fmla="*/ 0 h 44"/>
                  <a:gd name="T30" fmla="*/ 0 w 117"/>
                  <a:gd name="T31" fmla="*/ 0 h 44"/>
                  <a:gd name="T32" fmla="*/ 0 w 117"/>
                  <a:gd name="T33" fmla="*/ 0 h 44"/>
                  <a:gd name="T34" fmla="*/ 0 w 117"/>
                  <a:gd name="T35" fmla="*/ 0 h 44"/>
                  <a:gd name="T36" fmla="*/ 0 w 117"/>
                  <a:gd name="T37" fmla="*/ 0 h 44"/>
                  <a:gd name="T38" fmla="*/ 0 w 117"/>
                  <a:gd name="T39" fmla="*/ 0 h 44"/>
                  <a:gd name="T40" fmla="*/ 0 w 117"/>
                  <a:gd name="T41" fmla="*/ 0 h 4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7" h="44">
                    <a:moveTo>
                      <a:pt x="112" y="44"/>
                    </a:moveTo>
                    <a:lnTo>
                      <a:pt x="99" y="39"/>
                    </a:lnTo>
                    <a:lnTo>
                      <a:pt x="98" y="37"/>
                    </a:lnTo>
                    <a:lnTo>
                      <a:pt x="95" y="34"/>
                    </a:lnTo>
                    <a:lnTo>
                      <a:pt x="117" y="43"/>
                    </a:lnTo>
                    <a:lnTo>
                      <a:pt x="114" y="44"/>
                    </a:lnTo>
                    <a:lnTo>
                      <a:pt x="112" y="44"/>
                    </a:lnTo>
                    <a:close/>
                    <a:moveTo>
                      <a:pt x="70" y="27"/>
                    </a:moveTo>
                    <a:lnTo>
                      <a:pt x="63" y="25"/>
                    </a:lnTo>
                    <a:lnTo>
                      <a:pt x="62" y="23"/>
                    </a:lnTo>
                    <a:lnTo>
                      <a:pt x="60" y="22"/>
                    </a:lnTo>
                    <a:lnTo>
                      <a:pt x="74" y="26"/>
                    </a:lnTo>
                    <a:lnTo>
                      <a:pt x="71" y="26"/>
                    </a:lnTo>
                    <a:lnTo>
                      <a:pt x="70" y="27"/>
                    </a:lnTo>
                    <a:close/>
                    <a:moveTo>
                      <a:pt x="1" y="2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6" y="1"/>
                    </a:lnTo>
                    <a:lnTo>
                      <a:pt x="3" y="1"/>
                    </a:ln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69" name="Freeform 2399"/>
              <p:cNvSpPr>
                <a:spLocks noEditPoints="1"/>
              </p:cNvSpPr>
              <p:nvPr/>
            </p:nvSpPr>
            <p:spPr bwMode="auto">
              <a:xfrm>
                <a:off x="278" y="169"/>
                <a:ext cx="39" cy="15"/>
              </a:xfrm>
              <a:custGeom>
                <a:avLst/>
                <a:gdLst>
                  <a:gd name="T0" fmla="*/ 0 w 117"/>
                  <a:gd name="T1" fmla="*/ 0 h 45"/>
                  <a:gd name="T2" fmla="*/ 0 w 117"/>
                  <a:gd name="T3" fmla="*/ 0 h 45"/>
                  <a:gd name="T4" fmla="*/ 0 w 117"/>
                  <a:gd name="T5" fmla="*/ 0 h 45"/>
                  <a:gd name="T6" fmla="*/ 0 w 117"/>
                  <a:gd name="T7" fmla="*/ 0 h 45"/>
                  <a:gd name="T8" fmla="*/ 0 w 117"/>
                  <a:gd name="T9" fmla="*/ 0 h 45"/>
                  <a:gd name="T10" fmla="*/ 0 w 117"/>
                  <a:gd name="T11" fmla="*/ 0 h 45"/>
                  <a:gd name="T12" fmla="*/ 0 w 117"/>
                  <a:gd name="T13" fmla="*/ 0 h 45"/>
                  <a:gd name="T14" fmla="*/ 0 w 117"/>
                  <a:gd name="T15" fmla="*/ 0 h 45"/>
                  <a:gd name="T16" fmla="*/ 0 w 117"/>
                  <a:gd name="T17" fmla="*/ 0 h 45"/>
                  <a:gd name="T18" fmla="*/ 0 w 117"/>
                  <a:gd name="T19" fmla="*/ 0 h 45"/>
                  <a:gd name="T20" fmla="*/ 0 w 117"/>
                  <a:gd name="T21" fmla="*/ 0 h 45"/>
                  <a:gd name="T22" fmla="*/ 0 w 117"/>
                  <a:gd name="T23" fmla="*/ 0 h 45"/>
                  <a:gd name="T24" fmla="*/ 0 w 117"/>
                  <a:gd name="T25" fmla="*/ 0 h 45"/>
                  <a:gd name="T26" fmla="*/ 0 w 117"/>
                  <a:gd name="T27" fmla="*/ 0 h 45"/>
                  <a:gd name="T28" fmla="*/ 0 w 117"/>
                  <a:gd name="T29" fmla="*/ 0 h 45"/>
                  <a:gd name="T30" fmla="*/ 0 w 117"/>
                  <a:gd name="T31" fmla="*/ 0 h 45"/>
                  <a:gd name="T32" fmla="*/ 0 w 117"/>
                  <a:gd name="T33" fmla="*/ 0 h 45"/>
                  <a:gd name="T34" fmla="*/ 0 w 117"/>
                  <a:gd name="T35" fmla="*/ 0 h 45"/>
                  <a:gd name="T36" fmla="*/ 0 w 117"/>
                  <a:gd name="T37" fmla="*/ 0 h 45"/>
                  <a:gd name="T38" fmla="*/ 0 w 117"/>
                  <a:gd name="T39" fmla="*/ 0 h 45"/>
                  <a:gd name="T40" fmla="*/ 0 w 117"/>
                  <a:gd name="T41" fmla="*/ 0 h 4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7" h="45">
                    <a:moveTo>
                      <a:pt x="113" y="45"/>
                    </a:moveTo>
                    <a:lnTo>
                      <a:pt x="97" y="38"/>
                    </a:lnTo>
                    <a:lnTo>
                      <a:pt x="94" y="35"/>
                    </a:lnTo>
                    <a:lnTo>
                      <a:pt x="90" y="33"/>
                    </a:lnTo>
                    <a:lnTo>
                      <a:pt x="117" y="42"/>
                    </a:lnTo>
                    <a:lnTo>
                      <a:pt x="116" y="44"/>
                    </a:lnTo>
                    <a:lnTo>
                      <a:pt x="113" y="45"/>
                    </a:lnTo>
                    <a:close/>
                    <a:moveTo>
                      <a:pt x="70" y="28"/>
                    </a:moveTo>
                    <a:lnTo>
                      <a:pt x="61" y="25"/>
                    </a:lnTo>
                    <a:lnTo>
                      <a:pt x="59" y="23"/>
                    </a:lnTo>
                    <a:lnTo>
                      <a:pt x="58" y="20"/>
                    </a:lnTo>
                    <a:lnTo>
                      <a:pt x="76" y="27"/>
                    </a:lnTo>
                    <a:lnTo>
                      <a:pt x="74" y="27"/>
                    </a:lnTo>
                    <a:lnTo>
                      <a:pt x="70" y="28"/>
                    </a:lnTo>
                    <a:close/>
                    <a:moveTo>
                      <a:pt x="2" y="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0" name="Freeform 2400"/>
              <p:cNvSpPr>
                <a:spLocks noEditPoints="1"/>
              </p:cNvSpPr>
              <p:nvPr/>
            </p:nvSpPr>
            <p:spPr bwMode="auto">
              <a:xfrm>
                <a:off x="279" y="168"/>
                <a:ext cx="39" cy="15"/>
              </a:xfrm>
              <a:custGeom>
                <a:avLst/>
                <a:gdLst>
                  <a:gd name="T0" fmla="*/ 0 w 117"/>
                  <a:gd name="T1" fmla="*/ 0 h 46"/>
                  <a:gd name="T2" fmla="*/ 0 w 117"/>
                  <a:gd name="T3" fmla="*/ 0 h 46"/>
                  <a:gd name="T4" fmla="*/ 0 w 117"/>
                  <a:gd name="T5" fmla="*/ 0 h 46"/>
                  <a:gd name="T6" fmla="*/ 0 w 117"/>
                  <a:gd name="T7" fmla="*/ 0 h 46"/>
                  <a:gd name="T8" fmla="*/ 0 w 117"/>
                  <a:gd name="T9" fmla="*/ 0 h 46"/>
                  <a:gd name="T10" fmla="*/ 0 w 117"/>
                  <a:gd name="T11" fmla="*/ 0 h 46"/>
                  <a:gd name="T12" fmla="*/ 0 w 117"/>
                  <a:gd name="T13" fmla="*/ 0 h 46"/>
                  <a:gd name="T14" fmla="*/ 0 w 117"/>
                  <a:gd name="T15" fmla="*/ 0 h 46"/>
                  <a:gd name="T16" fmla="*/ 0 w 117"/>
                  <a:gd name="T17" fmla="*/ 0 h 46"/>
                  <a:gd name="T18" fmla="*/ 0 w 117"/>
                  <a:gd name="T19" fmla="*/ 0 h 46"/>
                  <a:gd name="T20" fmla="*/ 0 w 117"/>
                  <a:gd name="T21" fmla="*/ 0 h 46"/>
                  <a:gd name="T22" fmla="*/ 0 w 117"/>
                  <a:gd name="T23" fmla="*/ 0 h 46"/>
                  <a:gd name="T24" fmla="*/ 0 w 117"/>
                  <a:gd name="T25" fmla="*/ 0 h 46"/>
                  <a:gd name="T26" fmla="*/ 0 w 117"/>
                  <a:gd name="T27" fmla="*/ 0 h 46"/>
                  <a:gd name="T28" fmla="*/ 0 w 117"/>
                  <a:gd name="T29" fmla="*/ 0 h 46"/>
                  <a:gd name="T30" fmla="*/ 0 w 117"/>
                  <a:gd name="T31" fmla="*/ 0 h 46"/>
                  <a:gd name="T32" fmla="*/ 0 w 117"/>
                  <a:gd name="T33" fmla="*/ 0 h 46"/>
                  <a:gd name="T34" fmla="*/ 0 w 117"/>
                  <a:gd name="T35" fmla="*/ 0 h 46"/>
                  <a:gd name="T36" fmla="*/ 0 w 117"/>
                  <a:gd name="T37" fmla="*/ 0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17" h="46">
                    <a:moveTo>
                      <a:pt x="115" y="46"/>
                    </a:moveTo>
                    <a:lnTo>
                      <a:pt x="93" y="37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0"/>
                    </a:lnTo>
                    <a:lnTo>
                      <a:pt x="72" y="29"/>
                    </a:lnTo>
                    <a:lnTo>
                      <a:pt x="58" y="25"/>
                    </a:lnTo>
                    <a:lnTo>
                      <a:pt x="57" y="22"/>
                    </a:lnTo>
                    <a:lnTo>
                      <a:pt x="54" y="20"/>
                    </a:lnTo>
                    <a:lnTo>
                      <a:pt x="117" y="44"/>
                    </a:lnTo>
                    <a:lnTo>
                      <a:pt x="116" y="44"/>
                    </a:lnTo>
                    <a:lnTo>
                      <a:pt x="115" y="46"/>
                    </a:lnTo>
                    <a:close/>
                    <a:moveTo>
                      <a:pt x="4" y="4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4" y="4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1" name="Freeform 2401"/>
              <p:cNvSpPr>
                <a:spLocks noEditPoints="1"/>
              </p:cNvSpPr>
              <p:nvPr/>
            </p:nvSpPr>
            <p:spPr bwMode="auto">
              <a:xfrm>
                <a:off x="279" y="168"/>
                <a:ext cx="39" cy="15"/>
              </a:xfrm>
              <a:custGeom>
                <a:avLst/>
                <a:gdLst>
                  <a:gd name="T0" fmla="*/ 0 w 116"/>
                  <a:gd name="T1" fmla="*/ 0 h 44"/>
                  <a:gd name="T2" fmla="*/ 0 w 116"/>
                  <a:gd name="T3" fmla="*/ 0 h 44"/>
                  <a:gd name="T4" fmla="*/ 0 w 116"/>
                  <a:gd name="T5" fmla="*/ 0 h 44"/>
                  <a:gd name="T6" fmla="*/ 0 w 116"/>
                  <a:gd name="T7" fmla="*/ 0 h 44"/>
                  <a:gd name="T8" fmla="*/ 0 w 116"/>
                  <a:gd name="T9" fmla="*/ 0 h 44"/>
                  <a:gd name="T10" fmla="*/ 0 w 116"/>
                  <a:gd name="T11" fmla="*/ 0 h 44"/>
                  <a:gd name="T12" fmla="*/ 0 w 116"/>
                  <a:gd name="T13" fmla="*/ 0 h 44"/>
                  <a:gd name="T14" fmla="*/ 0 w 116"/>
                  <a:gd name="T15" fmla="*/ 0 h 44"/>
                  <a:gd name="T16" fmla="*/ 0 w 116"/>
                  <a:gd name="T17" fmla="*/ 0 h 44"/>
                  <a:gd name="T18" fmla="*/ 0 w 116"/>
                  <a:gd name="T19" fmla="*/ 0 h 44"/>
                  <a:gd name="T20" fmla="*/ 0 w 116"/>
                  <a:gd name="T21" fmla="*/ 0 h 44"/>
                  <a:gd name="T22" fmla="*/ 0 w 116"/>
                  <a:gd name="T23" fmla="*/ 0 h 44"/>
                  <a:gd name="T24" fmla="*/ 0 w 116"/>
                  <a:gd name="T25" fmla="*/ 0 h 44"/>
                  <a:gd name="T26" fmla="*/ 0 w 116"/>
                  <a:gd name="T27" fmla="*/ 0 h 44"/>
                  <a:gd name="T28" fmla="*/ 0 w 116"/>
                  <a:gd name="T29" fmla="*/ 0 h 44"/>
                  <a:gd name="T30" fmla="*/ 0 w 116"/>
                  <a:gd name="T31" fmla="*/ 0 h 44"/>
                  <a:gd name="T32" fmla="*/ 0 w 116"/>
                  <a:gd name="T33" fmla="*/ 0 h 4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6" h="44">
                    <a:moveTo>
                      <a:pt x="115" y="44"/>
                    </a:moveTo>
                    <a:lnTo>
                      <a:pt x="88" y="35"/>
                    </a:lnTo>
                    <a:lnTo>
                      <a:pt x="81" y="32"/>
                    </a:lnTo>
                    <a:lnTo>
                      <a:pt x="74" y="29"/>
                    </a:lnTo>
                    <a:lnTo>
                      <a:pt x="56" y="22"/>
                    </a:lnTo>
                    <a:lnTo>
                      <a:pt x="53" y="20"/>
                    </a:lnTo>
                    <a:lnTo>
                      <a:pt x="51" y="18"/>
                    </a:lnTo>
                    <a:lnTo>
                      <a:pt x="116" y="43"/>
                    </a:lnTo>
                    <a:lnTo>
                      <a:pt x="116" y="44"/>
                    </a:lnTo>
                    <a:lnTo>
                      <a:pt x="115" y="44"/>
                    </a:lnTo>
                    <a:close/>
                    <a:moveTo>
                      <a:pt x="5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1" y="4"/>
                    </a:lnTo>
                    <a:lnTo>
                      <a:pt x="8" y="4"/>
                    </a:lnTo>
                    <a:lnTo>
                      <a:pt x="5" y="4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2" name="Freeform 2402"/>
              <p:cNvSpPr>
                <a:spLocks noEditPoints="1"/>
              </p:cNvSpPr>
              <p:nvPr/>
            </p:nvSpPr>
            <p:spPr bwMode="auto">
              <a:xfrm>
                <a:off x="279" y="168"/>
                <a:ext cx="39" cy="15"/>
              </a:xfrm>
              <a:custGeom>
                <a:avLst/>
                <a:gdLst>
                  <a:gd name="T0" fmla="*/ 0 w 117"/>
                  <a:gd name="T1" fmla="*/ 0 h 45"/>
                  <a:gd name="T2" fmla="*/ 0 w 117"/>
                  <a:gd name="T3" fmla="*/ 0 h 45"/>
                  <a:gd name="T4" fmla="*/ 0 w 117"/>
                  <a:gd name="T5" fmla="*/ 0 h 45"/>
                  <a:gd name="T6" fmla="*/ 0 w 117"/>
                  <a:gd name="T7" fmla="*/ 0 h 45"/>
                  <a:gd name="T8" fmla="*/ 0 w 117"/>
                  <a:gd name="T9" fmla="*/ 0 h 45"/>
                  <a:gd name="T10" fmla="*/ 0 w 117"/>
                  <a:gd name="T11" fmla="*/ 0 h 45"/>
                  <a:gd name="T12" fmla="*/ 0 w 117"/>
                  <a:gd name="T13" fmla="*/ 0 h 45"/>
                  <a:gd name="T14" fmla="*/ 0 w 117"/>
                  <a:gd name="T15" fmla="*/ 0 h 45"/>
                  <a:gd name="T16" fmla="*/ 0 w 117"/>
                  <a:gd name="T17" fmla="*/ 0 h 45"/>
                  <a:gd name="T18" fmla="*/ 0 w 117"/>
                  <a:gd name="T19" fmla="*/ 0 h 45"/>
                  <a:gd name="T20" fmla="*/ 0 w 117"/>
                  <a:gd name="T21" fmla="*/ 0 h 45"/>
                  <a:gd name="T22" fmla="*/ 0 w 117"/>
                  <a:gd name="T23" fmla="*/ 0 h 45"/>
                  <a:gd name="T24" fmla="*/ 0 w 117"/>
                  <a:gd name="T25" fmla="*/ 0 h 45"/>
                  <a:gd name="T26" fmla="*/ 0 w 117"/>
                  <a:gd name="T27" fmla="*/ 0 h 4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7" h="45">
                    <a:moveTo>
                      <a:pt x="116" y="45"/>
                    </a:moveTo>
                    <a:lnTo>
                      <a:pt x="53" y="21"/>
                    </a:lnTo>
                    <a:lnTo>
                      <a:pt x="51" y="19"/>
                    </a:lnTo>
                    <a:lnTo>
                      <a:pt x="48" y="16"/>
                    </a:lnTo>
                    <a:lnTo>
                      <a:pt x="117" y="43"/>
                    </a:lnTo>
                    <a:lnTo>
                      <a:pt x="116" y="44"/>
                    </a:lnTo>
                    <a:lnTo>
                      <a:pt x="116" y="45"/>
                    </a:lnTo>
                    <a:close/>
                    <a:moveTo>
                      <a:pt x="8" y="5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14" y="5"/>
                    </a:lnTo>
                    <a:lnTo>
                      <a:pt x="11" y="5"/>
                    </a:lnTo>
                    <a:lnTo>
                      <a:pt x="8" y="5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3" name="Freeform 2403"/>
              <p:cNvSpPr>
                <a:spLocks noEditPoints="1"/>
              </p:cNvSpPr>
              <p:nvPr/>
            </p:nvSpPr>
            <p:spPr bwMode="auto">
              <a:xfrm>
                <a:off x="279" y="167"/>
                <a:ext cx="39" cy="15"/>
              </a:xfrm>
              <a:custGeom>
                <a:avLst/>
                <a:gdLst>
                  <a:gd name="T0" fmla="*/ 0 w 116"/>
                  <a:gd name="T1" fmla="*/ 0 h 45"/>
                  <a:gd name="T2" fmla="*/ 0 w 116"/>
                  <a:gd name="T3" fmla="*/ 0 h 45"/>
                  <a:gd name="T4" fmla="*/ 0 w 116"/>
                  <a:gd name="T5" fmla="*/ 0 h 45"/>
                  <a:gd name="T6" fmla="*/ 0 w 116"/>
                  <a:gd name="T7" fmla="*/ 0 h 45"/>
                  <a:gd name="T8" fmla="*/ 0 w 116"/>
                  <a:gd name="T9" fmla="*/ 0 h 45"/>
                  <a:gd name="T10" fmla="*/ 0 w 116"/>
                  <a:gd name="T11" fmla="*/ 0 h 45"/>
                  <a:gd name="T12" fmla="*/ 0 w 116"/>
                  <a:gd name="T13" fmla="*/ 0 h 45"/>
                  <a:gd name="T14" fmla="*/ 0 w 116"/>
                  <a:gd name="T15" fmla="*/ 0 h 45"/>
                  <a:gd name="T16" fmla="*/ 0 w 116"/>
                  <a:gd name="T17" fmla="*/ 0 h 45"/>
                  <a:gd name="T18" fmla="*/ 0 w 116"/>
                  <a:gd name="T19" fmla="*/ 0 h 45"/>
                  <a:gd name="T20" fmla="*/ 0 w 116"/>
                  <a:gd name="T21" fmla="*/ 0 h 45"/>
                  <a:gd name="T22" fmla="*/ 0 w 116"/>
                  <a:gd name="T23" fmla="*/ 0 h 45"/>
                  <a:gd name="T24" fmla="*/ 0 w 116"/>
                  <a:gd name="T25" fmla="*/ 0 h 45"/>
                  <a:gd name="T26" fmla="*/ 0 w 116"/>
                  <a:gd name="T27" fmla="*/ 0 h 4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6" h="45">
                    <a:moveTo>
                      <a:pt x="115" y="45"/>
                    </a:moveTo>
                    <a:lnTo>
                      <a:pt x="50" y="20"/>
                    </a:lnTo>
                    <a:lnTo>
                      <a:pt x="47" y="17"/>
                    </a:lnTo>
                    <a:lnTo>
                      <a:pt x="43" y="15"/>
                    </a:lnTo>
                    <a:lnTo>
                      <a:pt x="116" y="43"/>
                    </a:lnTo>
                    <a:lnTo>
                      <a:pt x="116" y="44"/>
                    </a:lnTo>
                    <a:lnTo>
                      <a:pt x="115" y="45"/>
                    </a:lnTo>
                    <a:close/>
                    <a:moveTo>
                      <a:pt x="10" y="6"/>
                    </a:moveTo>
                    <a:lnTo>
                      <a:pt x="0" y="2"/>
                    </a:lnTo>
                    <a:lnTo>
                      <a:pt x="2" y="1"/>
                    </a:lnTo>
                    <a:lnTo>
                      <a:pt x="4" y="0"/>
                    </a:lnTo>
                    <a:lnTo>
                      <a:pt x="18" y="6"/>
                    </a:lnTo>
                    <a:lnTo>
                      <a:pt x="14" y="6"/>
                    </a:ln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4" name="Freeform 2404"/>
              <p:cNvSpPr>
                <a:spLocks noEditPoints="1"/>
              </p:cNvSpPr>
              <p:nvPr/>
            </p:nvSpPr>
            <p:spPr bwMode="auto">
              <a:xfrm>
                <a:off x="280" y="167"/>
                <a:ext cx="38" cy="15"/>
              </a:xfrm>
              <a:custGeom>
                <a:avLst/>
                <a:gdLst>
                  <a:gd name="T0" fmla="*/ 0 w 115"/>
                  <a:gd name="T1" fmla="*/ 0 h 44"/>
                  <a:gd name="T2" fmla="*/ 0 w 115"/>
                  <a:gd name="T3" fmla="*/ 0 h 44"/>
                  <a:gd name="T4" fmla="*/ 0 w 115"/>
                  <a:gd name="T5" fmla="*/ 0 h 44"/>
                  <a:gd name="T6" fmla="*/ 0 w 115"/>
                  <a:gd name="T7" fmla="*/ 0 h 44"/>
                  <a:gd name="T8" fmla="*/ 0 w 115"/>
                  <a:gd name="T9" fmla="*/ 0 h 44"/>
                  <a:gd name="T10" fmla="*/ 0 w 115"/>
                  <a:gd name="T11" fmla="*/ 0 h 44"/>
                  <a:gd name="T12" fmla="*/ 0 w 115"/>
                  <a:gd name="T13" fmla="*/ 0 h 44"/>
                  <a:gd name="T14" fmla="*/ 0 w 115"/>
                  <a:gd name="T15" fmla="*/ 0 h 44"/>
                  <a:gd name="T16" fmla="*/ 0 w 115"/>
                  <a:gd name="T17" fmla="*/ 0 h 44"/>
                  <a:gd name="T18" fmla="*/ 0 w 115"/>
                  <a:gd name="T19" fmla="*/ 0 h 44"/>
                  <a:gd name="T20" fmla="*/ 0 w 115"/>
                  <a:gd name="T21" fmla="*/ 0 h 44"/>
                  <a:gd name="T22" fmla="*/ 0 w 115"/>
                  <a:gd name="T23" fmla="*/ 0 h 44"/>
                  <a:gd name="T24" fmla="*/ 0 w 115"/>
                  <a:gd name="T25" fmla="*/ 0 h 44"/>
                  <a:gd name="T26" fmla="*/ 0 w 115"/>
                  <a:gd name="T27" fmla="*/ 0 h 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5" h="44">
                    <a:moveTo>
                      <a:pt x="114" y="44"/>
                    </a:moveTo>
                    <a:lnTo>
                      <a:pt x="45" y="17"/>
                    </a:lnTo>
                    <a:lnTo>
                      <a:pt x="40" y="15"/>
                    </a:lnTo>
                    <a:lnTo>
                      <a:pt x="37" y="12"/>
                    </a:lnTo>
                    <a:lnTo>
                      <a:pt x="115" y="42"/>
                    </a:lnTo>
                    <a:lnTo>
                      <a:pt x="114" y="43"/>
                    </a:lnTo>
                    <a:lnTo>
                      <a:pt x="114" y="44"/>
                    </a:lnTo>
                    <a:close/>
                    <a:moveTo>
                      <a:pt x="11" y="6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21" y="7"/>
                    </a:lnTo>
                    <a:lnTo>
                      <a:pt x="17" y="6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5" name="Freeform 2405"/>
              <p:cNvSpPr>
                <a:spLocks noEditPoints="1"/>
              </p:cNvSpPr>
              <p:nvPr/>
            </p:nvSpPr>
            <p:spPr bwMode="auto">
              <a:xfrm>
                <a:off x="281" y="167"/>
                <a:ext cx="50" cy="18"/>
              </a:xfrm>
              <a:custGeom>
                <a:avLst/>
                <a:gdLst>
                  <a:gd name="T0" fmla="*/ 0 w 151"/>
                  <a:gd name="T1" fmla="*/ 0 h 55"/>
                  <a:gd name="T2" fmla="*/ 0 w 151"/>
                  <a:gd name="T3" fmla="*/ 0 h 55"/>
                  <a:gd name="T4" fmla="*/ 0 w 151"/>
                  <a:gd name="T5" fmla="*/ 0 h 55"/>
                  <a:gd name="T6" fmla="*/ 0 w 151"/>
                  <a:gd name="T7" fmla="*/ 0 h 55"/>
                  <a:gd name="T8" fmla="*/ 0 w 151"/>
                  <a:gd name="T9" fmla="*/ 0 h 55"/>
                  <a:gd name="T10" fmla="*/ 0 w 151"/>
                  <a:gd name="T11" fmla="*/ 0 h 55"/>
                  <a:gd name="T12" fmla="*/ 0 w 151"/>
                  <a:gd name="T13" fmla="*/ 0 h 55"/>
                  <a:gd name="T14" fmla="*/ 0 w 151"/>
                  <a:gd name="T15" fmla="*/ 0 h 55"/>
                  <a:gd name="T16" fmla="*/ 0 w 151"/>
                  <a:gd name="T17" fmla="*/ 0 h 55"/>
                  <a:gd name="T18" fmla="*/ 0 w 151"/>
                  <a:gd name="T19" fmla="*/ 0 h 55"/>
                  <a:gd name="T20" fmla="*/ 0 w 151"/>
                  <a:gd name="T21" fmla="*/ 0 h 55"/>
                  <a:gd name="T22" fmla="*/ 0 w 151"/>
                  <a:gd name="T23" fmla="*/ 0 h 55"/>
                  <a:gd name="T24" fmla="*/ 0 w 151"/>
                  <a:gd name="T25" fmla="*/ 0 h 55"/>
                  <a:gd name="T26" fmla="*/ 0 w 151"/>
                  <a:gd name="T27" fmla="*/ 0 h 55"/>
                  <a:gd name="T28" fmla="*/ 0 w 151"/>
                  <a:gd name="T29" fmla="*/ 0 h 55"/>
                  <a:gd name="T30" fmla="*/ 0 w 151"/>
                  <a:gd name="T31" fmla="*/ 0 h 5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1" h="55">
                    <a:moveTo>
                      <a:pt x="112" y="44"/>
                    </a:moveTo>
                    <a:lnTo>
                      <a:pt x="39" y="16"/>
                    </a:lnTo>
                    <a:lnTo>
                      <a:pt x="33" y="13"/>
                    </a:lnTo>
                    <a:lnTo>
                      <a:pt x="28" y="10"/>
                    </a:lnTo>
                    <a:lnTo>
                      <a:pt x="21" y="8"/>
                    </a:lnTo>
                    <a:lnTo>
                      <a:pt x="14" y="7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13" y="42"/>
                    </a:lnTo>
                    <a:lnTo>
                      <a:pt x="113" y="43"/>
                    </a:lnTo>
                    <a:lnTo>
                      <a:pt x="112" y="44"/>
                    </a:lnTo>
                    <a:close/>
                    <a:moveTo>
                      <a:pt x="139" y="51"/>
                    </a:moveTo>
                    <a:lnTo>
                      <a:pt x="151" y="55"/>
                    </a:lnTo>
                    <a:lnTo>
                      <a:pt x="144" y="54"/>
                    </a:lnTo>
                    <a:lnTo>
                      <a:pt x="139" y="51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6" name="Freeform 2406"/>
              <p:cNvSpPr>
                <a:spLocks noEditPoints="1"/>
              </p:cNvSpPr>
              <p:nvPr/>
            </p:nvSpPr>
            <p:spPr bwMode="auto">
              <a:xfrm>
                <a:off x="281" y="167"/>
                <a:ext cx="51" cy="18"/>
              </a:xfrm>
              <a:custGeom>
                <a:avLst/>
                <a:gdLst>
                  <a:gd name="T0" fmla="*/ 0 w 153"/>
                  <a:gd name="T1" fmla="*/ 0 h 56"/>
                  <a:gd name="T2" fmla="*/ 0 w 153"/>
                  <a:gd name="T3" fmla="*/ 0 h 56"/>
                  <a:gd name="T4" fmla="*/ 0 w 153"/>
                  <a:gd name="T5" fmla="*/ 0 h 56"/>
                  <a:gd name="T6" fmla="*/ 0 w 153"/>
                  <a:gd name="T7" fmla="*/ 0 h 56"/>
                  <a:gd name="T8" fmla="*/ 0 w 153"/>
                  <a:gd name="T9" fmla="*/ 0 h 56"/>
                  <a:gd name="T10" fmla="*/ 0 w 153"/>
                  <a:gd name="T11" fmla="*/ 0 h 56"/>
                  <a:gd name="T12" fmla="*/ 0 w 153"/>
                  <a:gd name="T13" fmla="*/ 0 h 56"/>
                  <a:gd name="T14" fmla="*/ 0 w 153"/>
                  <a:gd name="T15" fmla="*/ 0 h 56"/>
                  <a:gd name="T16" fmla="*/ 0 w 153"/>
                  <a:gd name="T17" fmla="*/ 0 h 56"/>
                  <a:gd name="T18" fmla="*/ 0 w 153"/>
                  <a:gd name="T19" fmla="*/ 0 h 56"/>
                  <a:gd name="T20" fmla="*/ 0 w 153"/>
                  <a:gd name="T21" fmla="*/ 0 h 56"/>
                  <a:gd name="T22" fmla="*/ 0 w 153"/>
                  <a:gd name="T23" fmla="*/ 0 h 56"/>
                  <a:gd name="T24" fmla="*/ 0 w 153"/>
                  <a:gd name="T25" fmla="*/ 0 h 56"/>
                  <a:gd name="T26" fmla="*/ 0 w 153"/>
                  <a:gd name="T27" fmla="*/ 0 h 56"/>
                  <a:gd name="T28" fmla="*/ 0 w 153"/>
                  <a:gd name="T29" fmla="*/ 0 h 56"/>
                  <a:gd name="T30" fmla="*/ 0 w 153"/>
                  <a:gd name="T31" fmla="*/ 0 h 56"/>
                  <a:gd name="T32" fmla="*/ 0 w 153"/>
                  <a:gd name="T33" fmla="*/ 0 h 56"/>
                  <a:gd name="T34" fmla="*/ 0 w 153"/>
                  <a:gd name="T35" fmla="*/ 0 h 5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3" h="56">
                    <a:moveTo>
                      <a:pt x="112" y="44"/>
                    </a:moveTo>
                    <a:lnTo>
                      <a:pt x="34" y="14"/>
                    </a:lnTo>
                    <a:lnTo>
                      <a:pt x="25" y="11"/>
                    </a:lnTo>
                    <a:lnTo>
                      <a:pt x="18" y="9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13" y="41"/>
                    </a:lnTo>
                    <a:lnTo>
                      <a:pt x="112" y="41"/>
                    </a:lnTo>
                    <a:lnTo>
                      <a:pt x="112" y="43"/>
                    </a:lnTo>
                    <a:lnTo>
                      <a:pt x="112" y="44"/>
                    </a:lnTo>
                    <a:close/>
                    <a:moveTo>
                      <a:pt x="135" y="50"/>
                    </a:moveTo>
                    <a:lnTo>
                      <a:pt x="153" y="56"/>
                    </a:lnTo>
                    <a:lnTo>
                      <a:pt x="148" y="56"/>
                    </a:lnTo>
                    <a:lnTo>
                      <a:pt x="143" y="55"/>
                    </a:lnTo>
                    <a:lnTo>
                      <a:pt x="139" y="53"/>
                    </a:lnTo>
                    <a:lnTo>
                      <a:pt x="135" y="50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7" name="Freeform 2407"/>
              <p:cNvSpPr>
                <a:spLocks noEditPoints="1"/>
              </p:cNvSpPr>
              <p:nvPr/>
            </p:nvSpPr>
            <p:spPr bwMode="auto">
              <a:xfrm>
                <a:off x="281" y="167"/>
                <a:ext cx="52" cy="18"/>
              </a:xfrm>
              <a:custGeom>
                <a:avLst/>
                <a:gdLst>
                  <a:gd name="T0" fmla="*/ 0 w 154"/>
                  <a:gd name="T1" fmla="*/ 0 h 56"/>
                  <a:gd name="T2" fmla="*/ 0 w 154"/>
                  <a:gd name="T3" fmla="*/ 0 h 56"/>
                  <a:gd name="T4" fmla="*/ 0 w 154"/>
                  <a:gd name="T5" fmla="*/ 0 h 56"/>
                  <a:gd name="T6" fmla="*/ 0 w 154"/>
                  <a:gd name="T7" fmla="*/ 0 h 56"/>
                  <a:gd name="T8" fmla="*/ 0 w 154"/>
                  <a:gd name="T9" fmla="*/ 0 h 56"/>
                  <a:gd name="T10" fmla="*/ 0 w 154"/>
                  <a:gd name="T11" fmla="*/ 0 h 56"/>
                  <a:gd name="T12" fmla="*/ 0 w 154"/>
                  <a:gd name="T13" fmla="*/ 0 h 56"/>
                  <a:gd name="T14" fmla="*/ 0 w 154"/>
                  <a:gd name="T15" fmla="*/ 0 h 56"/>
                  <a:gd name="T16" fmla="*/ 0 w 154"/>
                  <a:gd name="T17" fmla="*/ 0 h 56"/>
                  <a:gd name="T18" fmla="*/ 0 w 154"/>
                  <a:gd name="T19" fmla="*/ 0 h 56"/>
                  <a:gd name="T20" fmla="*/ 0 w 154"/>
                  <a:gd name="T21" fmla="*/ 0 h 56"/>
                  <a:gd name="T22" fmla="*/ 0 w 154"/>
                  <a:gd name="T23" fmla="*/ 0 h 56"/>
                  <a:gd name="T24" fmla="*/ 0 w 154"/>
                  <a:gd name="T25" fmla="*/ 0 h 56"/>
                  <a:gd name="T26" fmla="*/ 0 w 154"/>
                  <a:gd name="T27" fmla="*/ 0 h 56"/>
                  <a:gd name="T28" fmla="*/ 0 w 154"/>
                  <a:gd name="T29" fmla="*/ 0 h 56"/>
                  <a:gd name="T30" fmla="*/ 0 w 154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4" h="56">
                    <a:moveTo>
                      <a:pt x="149" y="56"/>
                    </a:moveTo>
                    <a:lnTo>
                      <a:pt x="137" y="52"/>
                    </a:lnTo>
                    <a:lnTo>
                      <a:pt x="134" y="50"/>
                    </a:lnTo>
                    <a:lnTo>
                      <a:pt x="133" y="48"/>
                    </a:lnTo>
                    <a:lnTo>
                      <a:pt x="154" y="56"/>
                    </a:lnTo>
                    <a:lnTo>
                      <a:pt x="152" y="56"/>
                    </a:lnTo>
                    <a:lnTo>
                      <a:pt x="149" y="56"/>
                    </a:lnTo>
                    <a:close/>
                    <a:moveTo>
                      <a:pt x="111" y="43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12" y="40"/>
                    </a:lnTo>
                    <a:lnTo>
                      <a:pt x="112" y="41"/>
                    </a:lnTo>
                    <a:lnTo>
                      <a:pt x="111" y="41"/>
                    </a:lnTo>
                    <a:lnTo>
                      <a:pt x="111" y="43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8" name="Freeform 2408"/>
              <p:cNvSpPr>
                <a:spLocks noEditPoints="1"/>
              </p:cNvSpPr>
              <p:nvPr/>
            </p:nvSpPr>
            <p:spPr bwMode="auto">
              <a:xfrm>
                <a:off x="282" y="166"/>
                <a:ext cx="51" cy="19"/>
              </a:xfrm>
              <a:custGeom>
                <a:avLst/>
                <a:gdLst>
                  <a:gd name="T0" fmla="*/ 0 w 154"/>
                  <a:gd name="T1" fmla="*/ 0 h 57"/>
                  <a:gd name="T2" fmla="*/ 0 w 154"/>
                  <a:gd name="T3" fmla="*/ 0 h 57"/>
                  <a:gd name="T4" fmla="*/ 0 w 154"/>
                  <a:gd name="T5" fmla="*/ 0 h 57"/>
                  <a:gd name="T6" fmla="*/ 0 w 154"/>
                  <a:gd name="T7" fmla="*/ 0 h 57"/>
                  <a:gd name="T8" fmla="*/ 0 w 154"/>
                  <a:gd name="T9" fmla="*/ 0 h 57"/>
                  <a:gd name="T10" fmla="*/ 0 w 154"/>
                  <a:gd name="T11" fmla="*/ 0 h 57"/>
                  <a:gd name="T12" fmla="*/ 0 w 154"/>
                  <a:gd name="T13" fmla="*/ 0 h 57"/>
                  <a:gd name="T14" fmla="*/ 0 w 154"/>
                  <a:gd name="T15" fmla="*/ 0 h 57"/>
                  <a:gd name="T16" fmla="*/ 0 w 154"/>
                  <a:gd name="T17" fmla="*/ 0 h 57"/>
                  <a:gd name="T18" fmla="*/ 0 w 154"/>
                  <a:gd name="T19" fmla="*/ 0 h 57"/>
                  <a:gd name="T20" fmla="*/ 0 w 154"/>
                  <a:gd name="T21" fmla="*/ 0 h 57"/>
                  <a:gd name="T22" fmla="*/ 0 w 154"/>
                  <a:gd name="T23" fmla="*/ 0 h 57"/>
                  <a:gd name="T24" fmla="*/ 0 w 154"/>
                  <a:gd name="T25" fmla="*/ 0 h 57"/>
                  <a:gd name="T26" fmla="*/ 0 w 154"/>
                  <a:gd name="T27" fmla="*/ 0 h 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4" h="57">
                    <a:moveTo>
                      <a:pt x="151" y="57"/>
                    </a:moveTo>
                    <a:lnTo>
                      <a:pt x="133" y="51"/>
                    </a:lnTo>
                    <a:lnTo>
                      <a:pt x="132" y="49"/>
                    </a:lnTo>
                    <a:lnTo>
                      <a:pt x="131" y="47"/>
                    </a:lnTo>
                    <a:lnTo>
                      <a:pt x="154" y="56"/>
                    </a:lnTo>
                    <a:lnTo>
                      <a:pt x="153" y="57"/>
                    </a:lnTo>
                    <a:lnTo>
                      <a:pt x="151" y="57"/>
                    </a:lnTo>
                    <a:close/>
                    <a:moveTo>
                      <a:pt x="111" y="42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112" y="40"/>
                    </a:lnTo>
                    <a:lnTo>
                      <a:pt x="111" y="41"/>
                    </a:lnTo>
                    <a:lnTo>
                      <a:pt x="111" y="42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79" name="Freeform 2409"/>
              <p:cNvSpPr>
                <a:spLocks noEditPoints="1"/>
              </p:cNvSpPr>
              <p:nvPr/>
            </p:nvSpPr>
            <p:spPr bwMode="auto">
              <a:xfrm>
                <a:off x="282" y="166"/>
                <a:ext cx="51" cy="19"/>
              </a:xfrm>
              <a:custGeom>
                <a:avLst/>
                <a:gdLst>
                  <a:gd name="T0" fmla="*/ 0 w 154"/>
                  <a:gd name="T1" fmla="*/ 0 h 59"/>
                  <a:gd name="T2" fmla="*/ 0 w 154"/>
                  <a:gd name="T3" fmla="*/ 0 h 59"/>
                  <a:gd name="T4" fmla="*/ 0 w 154"/>
                  <a:gd name="T5" fmla="*/ 0 h 59"/>
                  <a:gd name="T6" fmla="*/ 0 w 154"/>
                  <a:gd name="T7" fmla="*/ 0 h 59"/>
                  <a:gd name="T8" fmla="*/ 0 w 154"/>
                  <a:gd name="T9" fmla="*/ 0 h 59"/>
                  <a:gd name="T10" fmla="*/ 0 w 154"/>
                  <a:gd name="T11" fmla="*/ 0 h 59"/>
                  <a:gd name="T12" fmla="*/ 0 w 154"/>
                  <a:gd name="T13" fmla="*/ 0 h 59"/>
                  <a:gd name="T14" fmla="*/ 0 w 154"/>
                  <a:gd name="T15" fmla="*/ 0 h 59"/>
                  <a:gd name="T16" fmla="*/ 0 w 154"/>
                  <a:gd name="T17" fmla="*/ 0 h 59"/>
                  <a:gd name="T18" fmla="*/ 0 w 154"/>
                  <a:gd name="T19" fmla="*/ 0 h 59"/>
                  <a:gd name="T20" fmla="*/ 0 w 154"/>
                  <a:gd name="T21" fmla="*/ 0 h 59"/>
                  <a:gd name="T22" fmla="*/ 0 w 154"/>
                  <a:gd name="T23" fmla="*/ 0 h 59"/>
                  <a:gd name="T24" fmla="*/ 0 w 154"/>
                  <a:gd name="T25" fmla="*/ 0 h 59"/>
                  <a:gd name="T26" fmla="*/ 0 w 154"/>
                  <a:gd name="T27" fmla="*/ 0 h 59"/>
                  <a:gd name="T28" fmla="*/ 0 w 154"/>
                  <a:gd name="T29" fmla="*/ 0 h 59"/>
                  <a:gd name="T30" fmla="*/ 0 w 154"/>
                  <a:gd name="T31" fmla="*/ 0 h 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4" h="59">
                    <a:moveTo>
                      <a:pt x="152" y="59"/>
                    </a:moveTo>
                    <a:lnTo>
                      <a:pt x="131" y="51"/>
                    </a:lnTo>
                    <a:lnTo>
                      <a:pt x="130" y="49"/>
                    </a:lnTo>
                    <a:lnTo>
                      <a:pt x="130" y="48"/>
                    </a:lnTo>
                    <a:lnTo>
                      <a:pt x="154" y="57"/>
                    </a:lnTo>
                    <a:lnTo>
                      <a:pt x="153" y="58"/>
                    </a:lnTo>
                    <a:lnTo>
                      <a:pt x="152" y="59"/>
                    </a:lnTo>
                    <a:close/>
                    <a:moveTo>
                      <a:pt x="110" y="43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113" y="42"/>
                    </a:lnTo>
                    <a:lnTo>
                      <a:pt x="111" y="42"/>
                    </a:lnTo>
                    <a:lnTo>
                      <a:pt x="110" y="43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0" name="Freeform 2410"/>
              <p:cNvSpPr>
                <a:spLocks noEditPoints="1"/>
              </p:cNvSpPr>
              <p:nvPr/>
            </p:nvSpPr>
            <p:spPr bwMode="auto">
              <a:xfrm>
                <a:off x="283" y="166"/>
                <a:ext cx="51" cy="19"/>
              </a:xfrm>
              <a:custGeom>
                <a:avLst/>
                <a:gdLst>
                  <a:gd name="T0" fmla="*/ 0 w 153"/>
                  <a:gd name="T1" fmla="*/ 0 h 58"/>
                  <a:gd name="T2" fmla="*/ 0 w 153"/>
                  <a:gd name="T3" fmla="*/ 0 h 58"/>
                  <a:gd name="T4" fmla="*/ 0 w 153"/>
                  <a:gd name="T5" fmla="*/ 0 h 58"/>
                  <a:gd name="T6" fmla="*/ 0 w 153"/>
                  <a:gd name="T7" fmla="*/ 0 h 58"/>
                  <a:gd name="T8" fmla="*/ 0 w 153"/>
                  <a:gd name="T9" fmla="*/ 0 h 58"/>
                  <a:gd name="T10" fmla="*/ 0 w 153"/>
                  <a:gd name="T11" fmla="*/ 0 h 58"/>
                  <a:gd name="T12" fmla="*/ 0 w 153"/>
                  <a:gd name="T13" fmla="*/ 0 h 58"/>
                  <a:gd name="T14" fmla="*/ 0 w 153"/>
                  <a:gd name="T15" fmla="*/ 0 h 58"/>
                  <a:gd name="T16" fmla="*/ 0 w 153"/>
                  <a:gd name="T17" fmla="*/ 0 h 58"/>
                  <a:gd name="T18" fmla="*/ 0 w 153"/>
                  <a:gd name="T19" fmla="*/ 0 h 58"/>
                  <a:gd name="T20" fmla="*/ 0 w 153"/>
                  <a:gd name="T21" fmla="*/ 0 h 58"/>
                  <a:gd name="T22" fmla="*/ 0 w 153"/>
                  <a:gd name="T23" fmla="*/ 0 h 58"/>
                  <a:gd name="T24" fmla="*/ 0 w 153"/>
                  <a:gd name="T25" fmla="*/ 0 h 58"/>
                  <a:gd name="T26" fmla="*/ 0 w 153"/>
                  <a:gd name="T27" fmla="*/ 0 h 58"/>
                  <a:gd name="T28" fmla="*/ 0 w 153"/>
                  <a:gd name="T29" fmla="*/ 0 h 58"/>
                  <a:gd name="T30" fmla="*/ 0 w 153"/>
                  <a:gd name="T31" fmla="*/ 0 h 5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3" h="58">
                    <a:moveTo>
                      <a:pt x="151" y="58"/>
                    </a:moveTo>
                    <a:lnTo>
                      <a:pt x="128" y="49"/>
                    </a:lnTo>
                    <a:lnTo>
                      <a:pt x="128" y="48"/>
                    </a:lnTo>
                    <a:lnTo>
                      <a:pt x="127" y="47"/>
                    </a:lnTo>
                    <a:lnTo>
                      <a:pt x="126" y="46"/>
                    </a:lnTo>
                    <a:lnTo>
                      <a:pt x="153" y="57"/>
                    </a:lnTo>
                    <a:lnTo>
                      <a:pt x="152" y="57"/>
                    </a:lnTo>
                    <a:lnTo>
                      <a:pt x="151" y="58"/>
                    </a:lnTo>
                    <a:close/>
                    <a:moveTo>
                      <a:pt x="109" y="4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112" y="41"/>
                    </a:lnTo>
                    <a:lnTo>
                      <a:pt x="111" y="42"/>
                    </a:lnTo>
                    <a:lnTo>
                      <a:pt x="109" y="42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1" name="Freeform 2411"/>
              <p:cNvSpPr>
                <a:spLocks noEditPoints="1"/>
              </p:cNvSpPr>
              <p:nvPr/>
            </p:nvSpPr>
            <p:spPr bwMode="auto">
              <a:xfrm>
                <a:off x="283" y="165"/>
                <a:ext cx="51" cy="20"/>
              </a:xfrm>
              <a:custGeom>
                <a:avLst/>
                <a:gdLst>
                  <a:gd name="T0" fmla="*/ 0 w 153"/>
                  <a:gd name="T1" fmla="*/ 0 h 58"/>
                  <a:gd name="T2" fmla="*/ 0 w 153"/>
                  <a:gd name="T3" fmla="*/ 0 h 58"/>
                  <a:gd name="T4" fmla="*/ 0 w 153"/>
                  <a:gd name="T5" fmla="*/ 0 h 58"/>
                  <a:gd name="T6" fmla="*/ 0 w 153"/>
                  <a:gd name="T7" fmla="*/ 0 h 58"/>
                  <a:gd name="T8" fmla="*/ 0 w 153"/>
                  <a:gd name="T9" fmla="*/ 0 h 58"/>
                  <a:gd name="T10" fmla="*/ 0 w 153"/>
                  <a:gd name="T11" fmla="*/ 0 h 58"/>
                  <a:gd name="T12" fmla="*/ 0 w 153"/>
                  <a:gd name="T13" fmla="*/ 0 h 58"/>
                  <a:gd name="T14" fmla="*/ 0 w 153"/>
                  <a:gd name="T15" fmla="*/ 0 h 58"/>
                  <a:gd name="T16" fmla="*/ 0 w 153"/>
                  <a:gd name="T17" fmla="*/ 0 h 58"/>
                  <a:gd name="T18" fmla="*/ 0 w 153"/>
                  <a:gd name="T19" fmla="*/ 0 h 58"/>
                  <a:gd name="T20" fmla="*/ 0 w 153"/>
                  <a:gd name="T21" fmla="*/ 0 h 58"/>
                  <a:gd name="T22" fmla="*/ 0 w 153"/>
                  <a:gd name="T23" fmla="*/ 0 h 58"/>
                  <a:gd name="T24" fmla="*/ 0 w 153"/>
                  <a:gd name="T25" fmla="*/ 0 h 58"/>
                  <a:gd name="T26" fmla="*/ 0 w 153"/>
                  <a:gd name="T27" fmla="*/ 0 h 5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3" h="58">
                    <a:moveTo>
                      <a:pt x="150" y="58"/>
                    </a:moveTo>
                    <a:lnTo>
                      <a:pt x="126" y="49"/>
                    </a:lnTo>
                    <a:lnTo>
                      <a:pt x="124" y="47"/>
                    </a:lnTo>
                    <a:lnTo>
                      <a:pt x="121" y="45"/>
                    </a:lnTo>
                    <a:lnTo>
                      <a:pt x="153" y="57"/>
                    </a:lnTo>
                    <a:lnTo>
                      <a:pt x="151" y="58"/>
                    </a:lnTo>
                    <a:lnTo>
                      <a:pt x="150" y="58"/>
                    </a:lnTo>
                    <a:close/>
                    <a:moveTo>
                      <a:pt x="109" y="43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11" y="41"/>
                    </a:lnTo>
                    <a:lnTo>
                      <a:pt x="110" y="42"/>
                    </a:lnTo>
                    <a:lnTo>
                      <a:pt x="109" y="43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2" name="Freeform 2412"/>
              <p:cNvSpPr>
                <a:spLocks noEditPoints="1"/>
              </p:cNvSpPr>
              <p:nvPr/>
            </p:nvSpPr>
            <p:spPr bwMode="auto">
              <a:xfrm>
                <a:off x="284" y="165"/>
                <a:ext cx="51" cy="20"/>
              </a:xfrm>
              <a:custGeom>
                <a:avLst/>
                <a:gdLst>
                  <a:gd name="T0" fmla="*/ 0 w 153"/>
                  <a:gd name="T1" fmla="*/ 0 h 58"/>
                  <a:gd name="T2" fmla="*/ 0 w 153"/>
                  <a:gd name="T3" fmla="*/ 0 h 58"/>
                  <a:gd name="T4" fmla="*/ 0 w 153"/>
                  <a:gd name="T5" fmla="*/ 0 h 58"/>
                  <a:gd name="T6" fmla="*/ 0 w 153"/>
                  <a:gd name="T7" fmla="*/ 0 h 58"/>
                  <a:gd name="T8" fmla="*/ 0 w 153"/>
                  <a:gd name="T9" fmla="*/ 0 h 58"/>
                  <a:gd name="T10" fmla="*/ 0 w 153"/>
                  <a:gd name="T11" fmla="*/ 0 h 58"/>
                  <a:gd name="T12" fmla="*/ 0 w 153"/>
                  <a:gd name="T13" fmla="*/ 0 h 58"/>
                  <a:gd name="T14" fmla="*/ 0 w 153"/>
                  <a:gd name="T15" fmla="*/ 0 h 58"/>
                  <a:gd name="T16" fmla="*/ 0 w 153"/>
                  <a:gd name="T17" fmla="*/ 0 h 58"/>
                  <a:gd name="T18" fmla="*/ 0 w 153"/>
                  <a:gd name="T19" fmla="*/ 0 h 58"/>
                  <a:gd name="T20" fmla="*/ 0 w 153"/>
                  <a:gd name="T21" fmla="*/ 0 h 58"/>
                  <a:gd name="T22" fmla="*/ 0 w 153"/>
                  <a:gd name="T23" fmla="*/ 0 h 58"/>
                  <a:gd name="T24" fmla="*/ 0 w 153"/>
                  <a:gd name="T25" fmla="*/ 0 h 58"/>
                  <a:gd name="T26" fmla="*/ 0 w 153"/>
                  <a:gd name="T27" fmla="*/ 0 h 5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3" h="58">
                    <a:moveTo>
                      <a:pt x="150" y="58"/>
                    </a:moveTo>
                    <a:lnTo>
                      <a:pt x="123" y="47"/>
                    </a:lnTo>
                    <a:lnTo>
                      <a:pt x="119" y="44"/>
                    </a:lnTo>
                    <a:lnTo>
                      <a:pt x="117" y="42"/>
                    </a:lnTo>
                    <a:lnTo>
                      <a:pt x="153" y="56"/>
                    </a:lnTo>
                    <a:lnTo>
                      <a:pt x="152" y="57"/>
                    </a:lnTo>
                    <a:lnTo>
                      <a:pt x="150" y="58"/>
                    </a:lnTo>
                    <a:close/>
                    <a:moveTo>
                      <a:pt x="109" y="42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12" y="41"/>
                    </a:lnTo>
                    <a:lnTo>
                      <a:pt x="110" y="41"/>
                    </a:lnTo>
                    <a:lnTo>
                      <a:pt x="109" y="42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3" name="Freeform 2413"/>
              <p:cNvSpPr>
                <a:spLocks/>
              </p:cNvSpPr>
              <p:nvPr/>
            </p:nvSpPr>
            <p:spPr bwMode="auto">
              <a:xfrm>
                <a:off x="284" y="165"/>
                <a:ext cx="51" cy="19"/>
              </a:xfrm>
              <a:custGeom>
                <a:avLst/>
                <a:gdLst>
                  <a:gd name="T0" fmla="*/ 0 w 152"/>
                  <a:gd name="T1" fmla="*/ 0 h 58"/>
                  <a:gd name="T2" fmla="*/ 0 w 152"/>
                  <a:gd name="T3" fmla="*/ 0 h 58"/>
                  <a:gd name="T4" fmla="*/ 0 w 152"/>
                  <a:gd name="T5" fmla="*/ 0 h 58"/>
                  <a:gd name="T6" fmla="*/ 0 w 152"/>
                  <a:gd name="T7" fmla="*/ 0 h 58"/>
                  <a:gd name="T8" fmla="*/ 0 w 152"/>
                  <a:gd name="T9" fmla="*/ 0 h 58"/>
                  <a:gd name="T10" fmla="*/ 0 w 152"/>
                  <a:gd name="T11" fmla="*/ 0 h 58"/>
                  <a:gd name="T12" fmla="*/ 0 w 152"/>
                  <a:gd name="T13" fmla="*/ 0 h 58"/>
                  <a:gd name="T14" fmla="*/ 0 w 152"/>
                  <a:gd name="T15" fmla="*/ 0 h 58"/>
                  <a:gd name="T16" fmla="*/ 0 w 152"/>
                  <a:gd name="T17" fmla="*/ 0 h 58"/>
                  <a:gd name="T18" fmla="*/ 0 w 152"/>
                  <a:gd name="T19" fmla="*/ 0 h 58"/>
                  <a:gd name="T20" fmla="*/ 0 w 152"/>
                  <a:gd name="T21" fmla="*/ 0 h 58"/>
                  <a:gd name="T22" fmla="*/ 0 w 152"/>
                  <a:gd name="T23" fmla="*/ 0 h 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52" h="58">
                    <a:moveTo>
                      <a:pt x="151" y="58"/>
                    </a:moveTo>
                    <a:lnTo>
                      <a:pt x="119" y="46"/>
                    </a:lnTo>
                    <a:lnTo>
                      <a:pt x="116" y="43"/>
                    </a:lnTo>
                    <a:lnTo>
                      <a:pt x="114" y="42"/>
                    </a:lnTo>
                    <a:lnTo>
                      <a:pt x="111" y="42"/>
                    </a:lnTo>
                    <a:lnTo>
                      <a:pt x="109" y="4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152" y="56"/>
                    </a:lnTo>
                    <a:lnTo>
                      <a:pt x="152" y="57"/>
                    </a:lnTo>
                    <a:lnTo>
                      <a:pt x="151" y="58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4" name="Freeform 2414"/>
              <p:cNvSpPr>
                <a:spLocks/>
              </p:cNvSpPr>
              <p:nvPr/>
            </p:nvSpPr>
            <p:spPr bwMode="auto">
              <a:xfrm>
                <a:off x="284" y="165"/>
                <a:ext cx="51" cy="19"/>
              </a:xfrm>
              <a:custGeom>
                <a:avLst/>
                <a:gdLst>
                  <a:gd name="T0" fmla="*/ 0 w 152"/>
                  <a:gd name="T1" fmla="*/ 0 h 58"/>
                  <a:gd name="T2" fmla="*/ 0 w 152"/>
                  <a:gd name="T3" fmla="*/ 0 h 58"/>
                  <a:gd name="T4" fmla="*/ 0 w 152"/>
                  <a:gd name="T5" fmla="*/ 0 h 58"/>
                  <a:gd name="T6" fmla="*/ 0 w 152"/>
                  <a:gd name="T7" fmla="*/ 0 h 58"/>
                  <a:gd name="T8" fmla="*/ 0 w 152"/>
                  <a:gd name="T9" fmla="*/ 0 h 58"/>
                  <a:gd name="T10" fmla="*/ 0 w 152"/>
                  <a:gd name="T11" fmla="*/ 0 h 58"/>
                  <a:gd name="T12" fmla="*/ 0 w 152"/>
                  <a:gd name="T13" fmla="*/ 0 h 58"/>
                  <a:gd name="T14" fmla="*/ 0 w 152"/>
                  <a:gd name="T15" fmla="*/ 0 h 58"/>
                  <a:gd name="T16" fmla="*/ 0 w 152"/>
                  <a:gd name="T17" fmla="*/ 0 h 58"/>
                  <a:gd name="T18" fmla="*/ 0 w 152"/>
                  <a:gd name="T19" fmla="*/ 0 h 5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2" h="58">
                    <a:moveTo>
                      <a:pt x="151" y="58"/>
                    </a:moveTo>
                    <a:lnTo>
                      <a:pt x="115" y="44"/>
                    </a:lnTo>
                    <a:lnTo>
                      <a:pt x="113" y="43"/>
                    </a:lnTo>
                    <a:lnTo>
                      <a:pt x="110" y="43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152" y="56"/>
                    </a:lnTo>
                    <a:lnTo>
                      <a:pt x="151" y="57"/>
                    </a:lnTo>
                    <a:lnTo>
                      <a:pt x="151" y="58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5" name="Freeform 2415"/>
              <p:cNvSpPr>
                <a:spLocks/>
              </p:cNvSpPr>
              <p:nvPr/>
            </p:nvSpPr>
            <p:spPr bwMode="auto">
              <a:xfrm>
                <a:off x="285" y="165"/>
                <a:ext cx="50" cy="19"/>
              </a:xfrm>
              <a:custGeom>
                <a:avLst/>
                <a:gdLst>
                  <a:gd name="T0" fmla="*/ 0 w 149"/>
                  <a:gd name="T1" fmla="*/ 0 h 57"/>
                  <a:gd name="T2" fmla="*/ 0 w 149"/>
                  <a:gd name="T3" fmla="*/ 0 h 57"/>
                  <a:gd name="T4" fmla="*/ 0 w 149"/>
                  <a:gd name="T5" fmla="*/ 0 h 57"/>
                  <a:gd name="T6" fmla="*/ 0 w 149"/>
                  <a:gd name="T7" fmla="*/ 0 h 57"/>
                  <a:gd name="T8" fmla="*/ 0 w 149"/>
                  <a:gd name="T9" fmla="*/ 0 h 57"/>
                  <a:gd name="T10" fmla="*/ 0 w 149"/>
                  <a:gd name="T11" fmla="*/ 0 h 57"/>
                  <a:gd name="T12" fmla="*/ 0 w 149"/>
                  <a:gd name="T13" fmla="*/ 0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9" h="57">
                    <a:moveTo>
                      <a:pt x="148" y="57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49" y="54"/>
                    </a:lnTo>
                    <a:lnTo>
                      <a:pt x="149" y="56"/>
                    </a:lnTo>
                    <a:lnTo>
                      <a:pt x="148" y="57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6" name="Freeform 2416"/>
              <p:cNvSpPr>
                <a:spLocks/>
              </p:cNvSpPr>
              <p:nvPr/>
            </p:nvSpPr>
            <p:spPr bwMode="auto">
              <a:xfrm>
                <a:off x="286" y="164"/>
                <a:ext cx="49" cy="19"/>
              </a:xfrm>
              <a:custGeom>
                <a:avLst/>
                <a:gdLst>
                  <a:gd name="T0" fmla="*/ 0 w 148"/>
                  <a:gd name="T1" fmla="*/ 0 h 57"/>
                  <a:gd name="T2" fmla="*/ 0 w 148"/>
                  <a:gd name="T3" fmla="*/ 0 h 57"/>
                  <a:gd name="T4" fmla="*/ 0 w 148"/>
                  <a:gd name="T5" fmla="*/ 0 h 57"/>
                  <a:gd name="T6" fmla="*/ 0 w 148"/>
                  <a:gd name="T7" fmla="*/ 0 h 57"/>
                  <a:gd name="T8" fmla="*/ 0 w 148"/>
                  <a:gd name="T9" fmla="*/ 0 h 57"/>
                  <a:gd name="T10" fmla="*/ 0 w 148"/>
                  <a:gd name="T11" fmla="*/ 0 h 57"/>
                  <a:gd name="T12" fmla="*/ 0 w 148"/>
                  <a:gd name="T13" fmla="*/ 0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8" h="57">
                    <a:moveTo>
                      <a:pt x="148" y="57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148" y="54"/>
                    </a:lnTo>
                    <a:lnTo>
                      <a:pt x="148" y="55"/>
                    </a:lnTo>
                    <a:lnTo>
                      <a:pt x="148" y="57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7" name="Freeform 2417"/>
              <p:cNvSpPr>
                <a:spLocks/>
              </p:cNvSpPr>
              <p:nvPr/>
            </p:nvSpPr>
            <p:spPr bwMode="auto">
              <a:xfrm>
                <a:off x="286" y="164"/>
                <a:ext cx="49" cy="19"/>
              </a:xfrm>
              <a:custGeom>
                <a:avLst/>
                <a:gdLst>
                  <a:gd name="T0" fmla="*/ 0 w 147"/>
                  <a:gd name="T1" fmla="*/ 0 h 55"/>
                  <a:gd name="T2" fmla="*/ 0 w 147"/>
                  <a:gd name="T3" fmla="*/ 0 h 55"/>
                  <a:gd name="T4" fmla="*/ 0 w 147"/>
                  <a:gd name="T5" fmla="*/ 0 h 55"/>
                  <a:gd name="T6" fmla="*/ 0 w 147"/>
                  <a:gd name="T7" fmla="*/ 0 h 55"/>
                  <a:gd name="T8" fmla="*/ 0 w 147"/>
                  <a:gd name="T9" fmla="*/ 0 h 55"/>
                  <a:gd name="T10" fmla="*/ 0 w 147"/>
                  <a:gd name="T11" fmla="*/ 0 h 55"/>
                  <a:gd name="T12" fmla="*/ 0 w 147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7" h="55">
                    <a:moveTo>
                      <a:pt x="146" y="55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147" y="53"/>
                    </a:lnTo>
                    <a:lnTo>
                      <a:pt x="146" y="54"/>
                    </a:lnTo>
                    <a:lnTo>
                      <a:pt x="146" y="55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8" name="Freeform 2418"/>
              <p:cNvSpPr>
                <a:spLocks/>
              </p:cNvSpPr>
              <p:nvPr/>
            </p:nvSpPr>
            <p:spPr bwMode="auto">
              <a:xfrm>
                <a:off x="287" y="164"/>
                <a:ext cx="48" cy="18"/>
              </a:xfrm>
              <a:custGeom>
                <a:avLst/>
                <a:gdLst>
                  <a:gd name="T0" fmla="*/ 0 w 146"/>
                  <a:gd name="T1" fmla="*/ 0 h 55"/>
                  <a:gd name="T2" fmla="*/ 0 w 146"/>
                  <a:gd name="T3" fmla="*/ 0 h 55"/>
                  <a:gd name="T4" fmla="*/ 0 w 146"/>
                  <a:gd name="T5" fmla="*/ 0 h 55"/>
                  <a:gd name="T6" fmla="*/ 0 w 146"/>
                  <a:gd name="T7" fmla="*/ 0 h 55"/>
                  <a:gd name="T8" fmla="*/ 0 w 146"/>
                  <a:gd name="T9" fmla="*/ 0 h 55"/>
                  <a:gd name="T10" fmla="*/ 0 w 146"/>
                  <a:gd name="T11" fmla="*/ 0 h 55"/>
                  <a:gd name="T12" fmla="*/ 0 w 146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6" h="55">
                    <a:moveTo>
                      <a:pt x="145" y="55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146" y="53"/>
                    </a:lnTo>
                    <a:lnTo>
                      <a:pt x="146" y="54"/>
                    </a:lnTo>
                    <a:lnTo>
                      <a:pt x="145" y="55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89" name="Freeform 2419"/>
              <p:cNvSpPr>
                <a:spLocks/>
              </p:cNvSpPr>
              <p:nvPr/>
            </p:nvSpPr>
            <p:spPr bwMode="auto">
              <a:xfrm>
                <a:off x="288" y="164"/>
                <a:ext cx="47" cy="18"/>
              </a:xfrm>
              <a:custGeom>
                <a:avLst/>
                <a:gdLst>
                  <a:gd name="T0" fmla="*/ 0 w 143"/>
                  <a:gd name="T1" fmla="*/ 0 h 54"/>
                  <a:gd name="T2" fmla="*/ 0 w 143"/>
                  <a:gd name="T3" fmla="*/ 0 h 54"/>
                  <a:gd name="T4" fmla="*/ 0 w 143"/>
                  <a:gd name="T5" fmla="*/ 0 h 54"/>
                  <a:gd name="T6" fmla="*/ 0 w 143"/>
                  <a:gd name="T7" fmla="*/ 0 h 54"/>
                  <a:gd name="T8" fmla="*/ 0 w 143"/>
                  <a:gd name="T9" fmla="*/ 0 h 54"/>
                  <a:gd name="T10" fmla="*/ 0 w 143"/>
                  <a:gd name="T11" fmla="*/ 0 h 54"/>
                  <a:gd name="T12" fmla="*/ 0 w 143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3" h="54">
                    <a:moveTo>
                      <a:pt x="143" y="54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43" y="52"/>
                    </a:lnTo>
                    <a:lnTo>
                      <a:pt x="143" y="53"/>
                    </a:lnTo>
                    <a:lnTo>
                      <a:pt x="143" y="54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0" name="Freeform 2420"/>
              <p:cNvSpPr>
                <a:spLocks/>
              </p:cNvSpPr>
              <p:nvPr/>
            </p:nvSpPr>
            <p:spPr bwMode="auto">
              <a:xfrm>
                <a:off x="288" y="164"/>
                <a:ext cx="48" cy="18"/>
              </a:xfrm>
              <a:custGeom>
                <a:avLst/>
                <a:gdLst>
                  <a:gd name="T0" fmla="*/ 0 w 143"/>
                  <a:gd name="T1" fmla="*/ 0 h 54"/>
                  <a:gd name="T2" fmla="*/ 0 w 143"/>
                  <a:gd name="T3" fmla="*/ 0 h 54"/>
                  <a:gd name="T4" fmla="*/ 0 w 143"/>
                  <a:gd name="T5" fmla="*/ 0 h 54"/>
                  <a:gd name="T6" fmla="*/ 0 w 143"/>
                  <a:gd name="T7" fmla="*/ 0 h 54"/>
                  <a:gd name="T8" fmla="*/ 0 w 143"/>
                  <a:gd name="T9" fmla="*/ 0 h 54"/>
                  <a:gd name="T10" fmla="*/ 0 w 143"/>
                  <a:gd name="T11" fmla="*/ 0 h 54"/>
                  <a:gd name="T12" fmla="*/ 0 w 143"/>
                  <a:gd name="T13" fmla="*/ 0 h 54"/>
                  <a:gd name="T14" fmla="*/ 0 w 143"/>
                  <a:gd name="T15" fmla="*/ 0 h 54"/>
                  <a:gd name="T16" fmla="*/ 0 w 143"/>
                  <a:gd name="T17" fmla="*/ 0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3" h="54">
                    <a:moveTo>
                      <a:pt x="142" y="54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143" y="53"/>
                    </a:lnTo>
                    <a:lnTo>
                      <a:pt x="142" y="53"/>
                    </a:lnTo>
                    <a:lnTo>
                      <a:pt x="142" y="54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1" name="Freeform 2421"/>
              <p:cNvSpPr>
                <a:spLocks/>
              </p:cNvSpPr>
              <p:nvPr/>
            </p:nvSpPr>
            <p:spPr bwMode="auto">
              <a:xfrm>
                <a:off x="289" y="164"/>
                <a:ext cx="48" cy="17"/>
              </a:xfrm>
              <a:custGeom>
                <a:avLst/>
                <a:gdLst>
                  <a:gd name="T0" fmla="*/ 0 w 145"/>
                  <a:gd name="T1" fmla="*/ 0 h 53"/>
                  <a:gd name="T2" fmla="*/ 0 w 145"/>
                  <a:gd name="T3" fmla="*/ 0 h 53"/>
                  <a:gd name="T4" fmla="*/ 0 w 145"/>
                  <a:gd name="T5" fmla="*/ 0 h 53"/>
                  <a:gd name="T6" fmla="*/ 0 w 145"/>
                  <a:gd name="T7" fmla="*/ 0 h 53"/>
                  <a:gd name="T8" fmla="*/ 0 w 145"/>
                  <a:gd name="T9" fmla="*/ 0 h 53"/>
                  <a:gd name="T10" fmla="*/ 0 w 145"/>
                  <a:gd name="T11" fmla="*/ 0 h 53"/>
                  <a:gd name="T12" fmla="*/ 0 w 145"/>
                  <a:gd name="T13" fmla="*/ 0 h 53"/>
                  <a:gd name="T14" fmla="*/ 0 w 145"/>
                  <a:gd name="T15" fmla="*/ 0 h 53"/>
                  <a:gd name="T16" fmla="*/ 0 w 145"/>
                  <a:gd name="T17" fmla="*/ 0 h 5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5" h="53">
                    <a:moveTo>
                      <a:pt x="140" y="53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145" y="53"/>
                    </a:lnTo>
                    <a:lnTo>
                      <a:pt x="142" y="53"/>
                    </a:lnTo>
                    <a:lnTo>
                      <a:pt x="140" y="53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2" name="Freeform 2422"/>
              <p:cNvSpPr>
                <a:spLocks/>
              </p:cNvSpPr>
              <p:nvPr/>
            </p:nvSpPr>
            <p:spPr bwMode="auto">
              <a:xfrm>
                <a:off x="289" y="163"/>
                <a:ext cx="49" cy="18"/>
              </a:xfrm>
              <a:custGeom>
                <a:avLst/>
                <a:gdLst>
                  <a:gd name="T0" fmla="*/ 0 w 148"/>
                  <a:gd name="T1" fmla="*/ 0 h 55"/>
                  <a:gd name="T2" fmla="*/ 0 w 148"/>
                  <a:gd name="T3" fmla="*/ 0 h 55"/>
                  <a:gd name="T4" fmla="*/ 0 w 148"/>
                  <a:gd name="T5" fmla="*/ 0 h 55"/>
                  <a:gd name="T6" fmla="*/ 0 w 148"/>
                  <a:gd name="T7" fmla="*/ 0 h 55"/>
                  <a:gd name="T8" fmla="*/ 0 w 148"/>
                  <a:gd name="T9" fmla="*/ 0 h 55"/>
                  <a:gd name="T10" fmla="*/ 0 w 148"/>
                  <a:gd name="T11" fmla="*/ 0 h 55"/>
                  <a:gd name="T12" fmla="*/ 0 w 148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8" h="55">
                    <a:moveTo>
                      <a:pt x="140" y="55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148" y="55"/>
                    </a:lnTo>
                    <a:lnTo>
                      <a:pt x="145" y="55"/>
                    </a:lnTo>
                    <a:lnTo>
                      <a:pt x="140" y="55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3" name="Freeform 2423"/>
              <p:cNvSpPr>
                <a:spLocks/>
              </p:cNvSpPr>
              <p:nvPr/>
            </p:nvSpPr>
            <p:spPr bwMode="auto">
              <a:xfrm>
                <a:off x="290" y="163"/>
                <a:ext cx="50" cy="19"/>
              </a:xfrm>
              <a:custGeom>
                <a:avLst/>
                <a:gdLst>
                  <a:gd name="T0" fmla="*/ 0 w 151"/>
                  <a:gd name="T1" fmla="*/ 0 h 56"/>
                  <a:gd name="T2" fmla="*/ 0 w 151"/>
                  <a:gd name="T3" fmla="*/ 0 h 56"/>
                  <a:gd name="T4" fmla="*/ 0 w 151"/>
                  <a:gd name="T5" fmla="*/ 0 h 56"/>
                  <a:gd name="T6" fmla="*/ 0 w 151"/>
                  <a:gd name="T7" fmla="*/ 0 h 56"/>
                  <a:gd name="T8" fmla="*/ 0 w 151"/>
                  <a:gd name="T9" fmla="*/ 0 h 56"/>
                  <a:gd name="T10" fmla="*/ 0 w 151"/>
                  <a:gd name="T11" fmla="*/ 0 h 56"/>
                  <a:gd name="T12" fmla="*/ 0 w 151"/>
                  <a:gd name="T13" fmla="*/ 0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1" h="56">
                    <a:moveTo>
                      <a:pt x="141" y="55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151" y="56"/>
                    </a:lnTo>
                    <a:lnTo>
                      <a:pt x="145" y="55"/>
                    </a:lnTo>
                    <a:lnTo>
                      <a:pt x="141" y="55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4" name="Freeform 2424"/>
              <p:cNvSpPr>
                <a:spLocks/>
              </p:cNvSpPr>
              <p:nvPr/>
            </p:nvSpPr>
            <p:spPr bwMode="auto">
              <a:xfrm>
                <a:off x="291" y="163"/>
                <a:ext cx="51" cy="19"/>
              </a:xfrm>
              <a:custGeom>
                <a:avLst/>
                <a:gdLst>
                  <a:gd name="T0" fmla="*/ 0 w 153"/>
                  <a:gd name="T1" fmla="*/ 0 h 56"/>
                  <a:gd name="T2" fmla="*/ 0 w 153"/>
                  <a:gd name="T3" fmla="*/ 0 h 56"/>
                  <a:gd name="T4" fmla="*/ 0 w 153"/>
                  <a:gd name="T5" fmla="*/ 0 h 56"/>
                  <a:gd name="T6" fmla="*/ 0 w 153"/>
                  <a:gd name="T7" fmla="*/ 0 h 56"/>
                  <a:gd name="T8" fmla="*/ 0 w 153"/>
                  <a:gd name="T9" fmla="*/ 0 h 56"/>
                  <a:gd name="T10" fmla="*/ 0 w 153"/>
                  <a:gd name="T11" fmla="*/ 0 h 56"/>
                  <a:gd name="T12" fmla="*/ 0 w 153"/>
                  <a:gd name="T13" fmla="*/ 0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3" h="56">
                    <a:moveTo>
                      <a:pt x="143" y="55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53" y="56"/>
                    </a:lnTo>
                    <a:lnTo>
                      <a:pt x="148" y="56"/>
                    </a:lnTo>
                    <a:lnTo>
                      <a:pt x="143" y="55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5" name="Freeform 2425"/>
              <p:cNvSpPr>
                <a:spLocks/>
              </p:cNvSpPr>
              <p:nvPr/>
            </p:nvSpPr>
            <p:spPr bwMode="auto">
              <a:xfrm>
                <a:off x="291" y="163"/>
                <a:ext cx="51" cy="19"/>
              </a:xfrm>
              <a:custGeom>
                <a:avLst/>
                <a:gdLst>
                  <a:gd name="T0" fmla="*/ 0 w 154"/>
                  <a:gd name="T1" fmla="*/ 0 h 57"/>
                  <a:gd name="T2" fmla="*/ 0 w 154"/>
                  <a:gd name="T3" fmla="*/ 0 h 57"/>
                  <a:gd name="T4" fmla="*/ 0 w 154"/>
                  <a:gd name="T5" fmla="*/ 0 h 57"/>
                  <a:gd name="T6" fmla="*/ 0 w 154"/>
                  <a:gd name="T7" fmla="*/ 0 h 57"/>
                  <a:gd name="T8" fmla="*/ 0 w 154"/>
                  <a:gd name="T9" fmla="*/ 0 h 57"/>
                  <a:gd name="T10" fmla="*/ 0 w 154"/>
                  <a:gd name="T11" fmla="*/ 0 h 57"/>
                  <a:gd name="T12" fmla="*/ 0 w 154"/>
                  <a:gd name="T13" fmla="*/ 0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4" h="57">
                    <a:moveTo>
                      <a:pt x="148" y="57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lnTo>
                      <a:pt x="154" y="57"/>
                    </a:lnTo>
                    <a:lnTo>
                      <a:pt x="150" y="57"/>
                    </a:lnTo>
                    <a:lnTo>
                      <a:pt x="148" y="57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6" name="Freeform 2426"/>
              <p:cNvSpPr>
                <a:spLocks/>
              </p:cNvSpPr>
              <p:nvPr/>
            </p:nvSpPr>
            <p:spPr bwMode="auto">
              <a:xfrm>
                <a:off x="292" y="163"/>
                <a:ext cx="51" cy="19"/>
              </a:xfrm>
              <a:custGeom>
                <a:avLst/>
                <a:gdLst>
                  <a:gd name="T0" fmla="*/ 0 w 154"/>
                  <a:gd name="T1" fmla="*/ 0 h 57"/>
                  <a:gd name="T2" fmla="*/ 0 w 154"/>
                  <a:gd name="T3" fmla="*/ 0 h 57"/>
                  <a:gd name="T4" fmla="*/ 0 w 154"/>
                  <a:gd name="T5" fmla="*/ 0 h 57"/>
                  <a:gd name="T6" fmla="*/ 0 w 154"/>
                  <a:gd name="T7" fmla="*/ 0 h 57"/>
                  <a:gd name="T8" fmla="*/ 0 w 154"/>
                  <a:gd name="T9" fmla="*/ 0 h 57"/>
                  <a:gd name="T10" fmla="*/ 0 w 154"/>
                  <a:gd name="T11" fmla="*/ 0 h 57"/>
                  <a:gd name="T12" fmla="*/ 0 w 154"/>
                  <a:gd name="T13" fmla="*/ 0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4" h="57">
                    <a:moveTo>
                      <a:pt x="150" y="57"/>
                    </a:moveTo>
                    <a:lnTo>
                      <a:pt x="0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154" y="56"/>
                    </a:lnTo>
                    <a:lnTo>
                      <a:pt x="152" y="57"/>
                    </a:lnTo>
                    <a:lnTo>
                      <a:pt x="150" y="57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7" name="Freeform 2427"/>
              <p:cNvSpPr>
                <a:spLocks/>
              </p:cNvSpPr>
              <p:nvPr/>
            </p:nvSpPr>
            <p:spPr bwMode="auto">
              <a:xfrm>
                <a:off x="293" y="163"/>
                <a:ext cx="51" cy="19"/>
              </a:xfrm>
              <a:custGeom>
                <a:avLst/>
                <a:gdLst>
                  <a:gd name="T0" fmla="*/ 0 w 154"/>
                  <a:gd name="T1" fmla="*/ 0 h 57"/>
                  <a:gd name="T2" fmla="*/ 0 w 154"/>
                  <a:gd name="T3" fmla="*/ 0 h 57"/>
                  <a:gd name="T4" fmla="*/ 0 w 154"/>
                  <a:gd name="T5" fmla="*/ 0 h 57"/>
                  <a:gd name="T6" fmla="*/ 0 w 154"/>
                  <a:gd name="T7" fmla="*/ 0 h 57"/>
                  <a:gd name="T8" fmla="*/ 0 w 154"/>
                  <a:gd name="T9" fmla="*/ 0 h 57"/>
                  <a:gd name="T10" fmla="*/ 0 w 154"/>
                  <a:gd name="T11" fmla="*/ 0 h 57"/>
                  <a:gd name="T12" fmla="*/ 0 w 154"/>
                  <a:gd name="T13" fmla="*/ 0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4" h="57">
                    <a:moveTo>
                      <a:pt x="149" y="57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154" y="56"/>
                    </a:lnTo>
                    <a:lnTo>
                      <a:pt x="151" y="56"/>
                    </a:lnTo>
                    <a:lnTo>
                      <a:pt x="149" y="57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8" name="Freeform 2428"/>
              <p:cNvSpPr>
                <a:spLocks/>
              </p:cNvSpPr>
              <p:nvPr/>
            </p:nvSpPr>
            <p:spPr bwMode="auto">
              <a:xfrm>
                <a:off x="293" y="163"/>
                <a:ext cx="51" cy="18"/>
              </a:xfrm>
              <a:custGeom>
                <a:avLst/>
                <a:gdLst>
                  <a:gd name="T0" fmla="*/ 0 w 153"/>
                  <a:gd name="T1" fmla="*/ 0 h 56"/>
                  <a:gd name="T2" fmla="*/ 0 w 153"/>
                  <a:gd name="T3" fmla="*/ 0 h 56"/>
                  <a:gd name="T4" fmla="*/ 0 w 153"/>
                  <a:gd name="T5" fmla="*/ 0 h 56"/>
                  <a:gd name="T6" fmla="*/ 0 w 153"/>
                  <a:gd name="T7" fmla="*/ 0 h 56"/>
                  <a:gd name="T8" fmla="*/ 0 w 153"/>
                  <a:gd name="T9" fmla="*/ 0 h 56"/>
                  <a:gd name="T10" fmla="*/ 0 w 153"/>
                  <a:gd name="T11" fmla="*/ 0 h 56"/>
                  <a:gd name="T12" fmla="*/ 0 w 153"/>
                  <a:gd name="T13" fmla="*/ 0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3" h="56">
                    <a:moveTo>
                      <a:pt x="149" y="56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7" y="0"/>
                    </a:lnTo>
                    <a:lnTo>
                      <a:pt x="153" y="55"/>
                    </a:lnTo>
                    <a:lnTo>
                      <a:pt x="150" y="56"/>
                    </a:lnTo>
                    <a:lnTo>
                      <a:pt x="149" y="56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99" name="Freeform 2429"/>
              <p:cNvSpPr>
                <a:spLocks/>
              </p:cNvSpPr>
              <p:nvPr/>
            </p:nvSpPr>
            <p:spPr bwMode="auto">
              <a:xfrm>
                <a:off x="294" y="163"/>
                <a:ext cx="51" cy="18"/>
              </a:xfrm>
              <a:custGeom>
                <a:avLst/>
                <a:gdLst>
                  <a:gd name="T0" fmla="*/ 0 w 151"/>
                  <a:gd name="T1" fmla="*/ 0 h 56"/>
                  <a:gd name="T2" fmla="*/ 0 w 151"/>
                  <a:gd name="T3" fmla="*/ 0 h 56"/>
                  <a:gd name="T4" fmla="*/ 0 w 151"/>
                  <a:gd name="T5" fmla="*/ 0 h 56"/>
                  <a:gd name="T6" fmla="*/ 0 w 151"/>
                  <a:gd name="T7" fmla="*/ 0 h 56"/>
                  <a:gd name="T8" fmla="*/ 0 w 151"/>
                  <a:gd name="T9" fmla="*/ 0 h 56"/>
                  <a:gd name="T10" fmla="*/ 0 w 151"/>
                  <a:gd name="T11" fmla="*/ 0 h 56"/>
                  <a:gd name="T12" fmla="*/ 0 w 151"/>
                  <a:gd name="T13" fmla="*/ 0 h 56"/>
                  <a:gd name="T14" fmla="*/ 0 w 151"/>
                  <a:gd name="T15" fmla="*/ 0 h 56"/>
                  <a:gd name="T16" fmla="*/ 0 w 151"/>
                  <a:gd name="T17" fmla="*/ 0 h 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1" h="56">
                    <a:moveTo>
                      <a:pt x="149" y="56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2" y="3"/>
                    </a:lnTo>
                    <a:lnTo>
                      <a:pt x="13" y="3"/>
                    </a:lnTo>
                    <a:lnTo>
                      <a:pt x="151" y="55"/>
                    </a:lnTo>
                    <a:lnTo>
                      <a:pt x="150" y="55"/>
                    </a:lnTo>
                    <a:lnTo>
                      <a:pt x="149" y="56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0" name="Freeform 2430"/>
              <p:cNvSpPr>
                <a:spLocks/>
              </p:cNvSpPr>
              <p:nvPr/>
            </p:nvSpPr>
            <p:spPr bwMode="auto">
              <a:xfrm>
                <a:off x="296" y="163"/>
                <a:ext cx="49" cy="18"/>
              </a:xfrm>
              <a:custGeom>
                <a:avLst/>
                <a:gdLst>
                  <a:gd name="T0" fmla="*/ 0 w 149"/>
                  <a:gd name="T1" fmla="*/ 0 h 55"/>
                  <a:gd name="T2" fmla="*/ 0 w 149"/>
                  <a:gd name="T3" fmla="*/ 0 h 55"/>
                  <a:gd name="T4" fmla="*/ 0 w 149"/>
                  <a:gd name="T5" fmla="*/ 0 h 55"/>
                  <a:gd name="T6" fmla="*/ 0 w 149"/>
                  <a:gd name="T7" fmla="*/ 0 h 55"/>
                  <a:gd name="T8" fmla="*/ 0 w 149"/>
                  <a:gd name="T9" fmla="*/ 0 h 55"/>
                  <a:gd name="T10" fmla="*/ 0 w 149"/>
                  <a:gd name="T11" fmla="*/ 0 h 55"/>
                  <a:gd name="T12" fmla="*/ 0 w 149"/>
                  <a:gd name="T13" fmla="*/ 0 h 55"/>
                  <a:gd name="T14" fmla="*/ 0 w 149"/>
                  <a:gd name="T15" fmla="*/ 0 h 55"/>
                  <a:gd name="T16" fmla="*/ 0 w 149"/>
                  <a:gd name="T17" fmla="*/ 0 h 5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9" h="55">
                    <a:moveTo>
                      <a:pt x="146" y="55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49" y="53"/>
                    </a:lnTo>
                    <a:lnTo>
                      <a:pt x="147" y="55"/>
                    </a:lnTo>
                    <a:lnTo>
                      <a:pt x="146" y="55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1" name="Freeform 2431"/>
              <p:cNvSpPr>
                <a:spLocks/>
              </p:cNvSpPr>
              <p:nvPr/>
            </p:nvSpPr>
            <p:spPr bwMode="auto">
              <a:xfrm>
                <a:off x="299" y="163"/>
                <a:ext cx="47" cy="18"/>
              </a:xfrm>
              <a:custGeom>
                <a:avLst/>
                <a:gdLst>
                  <a:gd name="T0" fmla="*/ 0 w 141"/>
                  <a:gd name="T1" fmla="*/ 0 h 54"/>
                  <a:gd name="T2" fmla="*/ 0 w 141"/>
                  <a:gd name="T3" fmla="*/ 0 h 54"/>
                  <a:gd name="T4" fmla="*/ 0 w 141"/>
                  <a:gd name="T5" fmla="*/ 0 h 54"/>
                  <a:gd name="T6" fmla="*/ 0 w 141"/>
                  <a:gd name="T7" fmla="*/ 0 h 54"/>
                  <a:gd name="T8" fmla="*/ 0 w 141"/>
                  <a:gd name="T9" fmla="*/ 0 h 54"/>
                  <a:gd name="T10" fmla="*/ 0 w 141"/>
                  <a:gd name="T11" fmla="*/ 0 h 54"/>
                  <a:gd name="T12" fmla="*/ 0 w 141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1" h="54">
                    <a:moveTo>
                      <a:pt x="138" y="54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141" y="51"/>
                    </a:lnTo>
                    <a:lnTo>
                      <a:pt x="140" y="52"/>
                    </a:lnTo>
                    <a:lnTo>
                      <a:pt x="138" y="54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2" name="Freeform 2432"/>
              <p:cNvSpPr>
                <a:spLocks/>
              </p:cNvSpPr>
              <p:nvPr/>
            </p:nvSpPr>
            <p:spPr bwMode="auto">
              <a:xfrm>
                <a:off x="299" y="163"/>
                <a:ext cx="47" cy="17"/>
              </a:xfrm>
              <a:custGeom>
                <a:avLst/>
                <a:gdLst>
                  <a:gd name="T0" fmla="*/ 0 w 141"/>
                  <a:gd name="T1" fmla="*/ 0 h 53"/>
                  <a:gd name="T2" fmla="*/ 0 w 141"/>
                  <a:gd name="T3" fmla="*/ 0 h 53"/>
                  <a:gd name="T4" fmla="*/ 0 w 141"/>
                  <a:gd name="T5" fmla="*/ 0 h 53"/>
                  <a:gd name="T6" fmla="*/ 0 w 141"/>
                  <a:gd name="T7" fmla="*/ 0 h 53"/>
                  <a:gd name="T8" fmla="*/ 0 w 141"/>
                  <a:gd name="T9" fmla="*/ 0 h 53"/>
                  <a:gd name="T10" fmla="*/ 0 w 141"/>
                  <a:gd name="T11" fmla="*/ 0 h 53"/>
                  <a:gd name="T12" fmla="*/ 0 w 141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1" h="53">
                    <a:moveTo>
                      <a:pt x="139" y="53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141" y="52"/>
                    </a:lnTo>
                    <a:lnTo>
                      <a:pt x="140" y="52"/>
                    </a:lnTo>
                    <a:lnTo>
                      <a:pt x="139" y="53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3" name="Freeform 2433"/>
              <p:cNvSpPr>
                <a:spLocks/>
              </p:cNvSpPr>
              <p:nvPr/>
            </p:nvSpPr>
            <p:spPr bwMode="auto">
              <a:xfrm>
                <a:off x="300" y="162"/>
                <a:ext cx="47" cy="18"/>
              </a:xfrm>
              <a:custGeom>
                <a:avLst/>
                <a:gdLst>
                  <a:gd name="T0" fmla="*/ 0 w 140"/>
                  <a:gd name="T1" fmla="*/ 0 h 53"/>
                  <a:gd name="T2" fmla="*/ 0 w 140"/>
                  <a:gd name="T3" fmla="*/ 0 h 53"/>
                  <a:gd name="T4" fmla="*/ 0 w 140"/>
                  <a:gd name="T5" fmla="*/ 0 h 53"/>
                  <a:gd name="T6" fmla="*/ 0 w 140"/>
                  <a:gd name="T7" fmla="*/ 0 h 53"/>
                  <a:gd name="T8" fmla="*/ 0 w 140"/>
                  <a:gd name="T9" fmla="*/ 0 h 53"/>
                  <a:gd name="T10" fmla="*/ 0 w 140"/>
                  <a:gd name="T11" fmla="*/ 0 h 53"/>
                  <a:gd name="T12" fmla="*/ 0 w 140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0" h="53">
                    <a:moveTo>
                      <a:pt x="137" y="53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40" y="52"/>
                    </a:lnTo>
                    <a:lnTo>
                      <a:pt x="138" y="53"/>
                    </a:lnTo>
                    <a:lnTo>
                      <a:pt x="137" y="53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4" name="Freeform 2434"/>
              <p:cNvSpPr>
                <a:spLocks/>
              </p:cNvSpPr>
              <p:nvPr/>
            </p:nvSpPr>
            <p:spPr bwMode="auto">
              <a:xfrm>
                <a:off x="300" y="162"/>
                <a:ext cx="47" cy="18"/>
              </a:xfrm>
              <a:custGeom>
                <a:avLst/>
                <a:gdLst>
                  <a:gd name="T0" fmla="*/ 0 w 140"/>
                  <a:gd name="T1" fmla="*/ 0 h 53"/>
                  <a:gd name="T2" fmla="*/ 0 w 140"/>
                  <a:gd name="T3" fmla="*/ 0 h 53"/>
                  <a:gd name="T4" fmla="*/ 0 w 140"/>
                  <a:gd name="T5" fmla="*/ 0 h 53"/>
                  <a:gd name="T6" fmla="*/ 0 w 140"/>
                  <a:gd name="T7" fmla="*/ 0 h 53"/>
                  <a:gd name="T8" fmla="*/ 0 w 140"/>
                  <a:gd name="T9" fmla="*/ 0 h 53"/>
                  <a:gd name="T10" fmla="*/ 0 w 140"/>
                  <a:gd name="T11" fmla="*/ 0 h 53"/>
                  <a:gd name="T12" fmla="*/ 0 w 140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0" h="53">
                    <a:moveTo>
                      <a:pt x="137" y="53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40" y="51"/>
                    </a:lnTo>
                    <a:lnTo>
                      <a:pt x="139" y="52"/>
                    </a:lnTo>
                    <a:lnTo>
                      <a:pt x="137" y="5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5" name="Freeform 2435"/>
              <p:cNvSpPr>
                <a:spLocks/>
              </p:cNvSpPr>
              <p:nvPr/>
            </p:nvSpPr>
            <p:spPr bwMode="auto">
              <a:xfrm>
                <a:off x="301" y="162"/>
                <a:ext cx="46" cy="18"/>
              </a:xfrm>
              <a:custGeom>
                <a:avLst/>
                <a:gdLst>
                  <a:gd name="T0" fmla="*/ 0 w 140"/>
                  <a:gd name="T1" fmla="*/ 0 h 53"/>
                  <a:gd name="T2" fmla="*/ 0 w 140"/>
                  <a:gd name="T3" fmla="*/ 0 h 53"/>
                  <a:gd name="T4" fmla="*/ 0 w 140"/>
                  <a:gd name="T5" fmla="*/ 0 h 53"/>
                  <a:gd name="T6" fmla="*/ 0 w 140"/>
                  <a:gd name="T7" fmla="*/ 0 h 53"/>
                  <a:gd name="T8" fmla="*/ 0 w 140"/>
                  <a:gd name="T9" fmla="*/ 0 h 53"/>
                  <a:gd name="T10" fmla="*/ 0 w 140"/>
                  <a:gd name="T11" fmla="*/ 0 h 53"/>
                  <a:gd name="T12" fmla="*/ 0 w 140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0" h="53">
                    <a:moveTo>
                      <a:pt x="138" y="53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40" y="52"/>
                    </a:lnTo>
                    <a:lnTo>
                      <a:pt x="139" y="52"/>
                    </a:lnTo>
                    <a:lnTo>
                      <a:pt x="138" y="53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6" name="Freeform 2436"/>
              <p:cNvSpPr>
                <a:spLocks/>
              </p:cNvSpPr>
              <p:nvPr/>
            </p:nvSpPr>
            <p:spPr bwMode="auto">
              <a:xfrm>
                <a:off x="301" y="162"/>
                <a:ext cx="47" cy="17"/>
              </a:xfrm>
              <a:custGeom>
                <a:avLst/>
                <a:gdLst>
                  <a:gd name="T0" fmla="*/ 0 w 140"/>
                  <a:gd name="T1" fmla="*/ 0 h 53"/>
                  <a:gd name="T2" fmla="*/ 0 w 140"/>
                  <a:gd name="T3" fmla="*/ 0 h 53"/>
                  <a:gd name="T4" fmla="*/ 0 w 140"/>
                  <a:gd name="T5" fmla="*/ 0 h 53"/>
                  <a:gd name="T6" fmla="*/ 0 w 140"/>
                  <a:gd name="T7" fmla="*/ 0 h 53"/>
                  <a:gd name="T8" fmla="*/ 0 w 140"/>
                  <a:gd name="T9" fmla="*/ 0 h 53"/>
                  <a:gd name="T10" fmla="*/ 0 w 140"/>
                  <a:gd name="T11" fmla="*/ 0 h 53"/>
                  <a:gd name="T12" fmla="*/ 0 w 140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0" h="53">
                    <a:moveTo>
                      <a:pt x="138" y="53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40" y="52"/>
                    </a:lnTo>
                    <a:lnTo>
                      <a:pt x="139" y="53"/>
                    </a:lnTo>
                    <a:lnTo>
                      <a:pt x="138" y="53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7" name="Freeform 2437"/>
              <p:cNvSpPr>
                <a:spLocks/>
              </p:cNvSpPr>
              <p:nvPr/>
            </p:nvSpPr>
            <p:spPr bwMode="auto">
              <a:xfrm>
                <a:off x="301" y="161"/>
                <a:ext cx="47" cy="18"/>
              </a:xfrm>
              <a:custGeom>
                <a:avLst/>
                <a:gdLst>
                  <a:gd name="T0" fmla="*/ 0 w 140"/>
                  <a:gd name="T1" fmla="*/ 0 h 54"/>
                  <a:gd name="T2" fmla="*/ 0 w 140"/>
                  <a:gd name="T3" fmla="*/ 0 h 54"/>
                  <a:gd name="T4" fmla="*/ 0 w 140"/>
                  <a:gd name="T5" fmla="*/ 0 h 54"/>
                  <a:gd name="T6" fmla="*/ 0 w 140"/>
                  <a:gd name="T7" fmla="*/ 0 h 54"/>
                  <a:gd name="T8" fmla="*/ 0 w 140"/>
                  <a:gd name="T9" fmla="*/ 0 h 54"/>
                  <a:gd name="T10" fmla="*/ 0 w 140"/>
                  <a:gd name="T11" fmla="*/ 0 h 54"/>
                  <a:gd name="T12" fmla="*/ 0 w 140"/>
                  <a:gd name="T13" fmla="*/ 0 h 54"/>
                  <a:gd name="T14" fmla="*/ 0 w 140"/>
                  <a:gd name="T15" fmla="*/ 0 h 54"/>
                  <a:gd name="T16" fmla="*/ 0 w 140"/>
                  <a:gd name="T17" fmla="*/ 0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0" h="54">
                    <a:moveTo>
                      <a:pt x="138" y="5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40" y="52"/>
                    </a:lnTo>
                    <a:lnTo>
                      <a:pt x="139" y="53"/>
                    </a:lnTo>
                    <a:lnTo>
                      <a:pt x="138" y="5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8" name="Freeform 2438"/>
              <p:cNvSpPr>
                <a:spLocks/>
              </p:cNvSpPr>
              <p:nvPr/>
            </p:nvSpPr>
            <p:spPr bwMode="auto">
              <a:xfrm>
                <a:off x="301" y="161"/>
                <a:ext cx="47" cy="18"/>
              </a:xfrm>
              <a:custGeom>
                <a:avLst/>
                <a:gdLst>
                  <a:gd name="T0" fmla="*/ 0 w 141"/>
                  <a:gd name="T1" fmla="*/ 0 h 55"/>
                  <a:gd name="T2" fmla="*/ 0 w 141"/>
                  <a:gd name="T3" fmla="*/ 0 h 55"/>
                  <a:gd name="T4" fmla="*/ 0 w 141"/>
                  <a:gd name="T5" fmla="*/ 0 h 55"/>
                  <a:gd name="T6" fmla="*/ 0 w 141"/>
                  <a:gd name="T7" fmla="*/ 0 h 55"/>
                  <a:gd name="T8" fmla="*/ 0 w 141"/>
                  <a:gd name="T9" fmla="*/ 0 h 55"/>
                  <a:gd name="T10" fmla="*/ 0 w 141"/>
                  <a:gd name="T11" fmla="*/ 0 h 55"/>
                  <a:gd name="T12" fmla="*/ 0 w 141"/>
                  <a:gd name="T13" fmla="*/ 0 h 55"/>
                  <a:gd name="T14" fmla="*/ 0 w 141"/>
                  <a:gd name="T15" fmla="*/ 0 h 55"/>
                  <a:gd name="T16" fmla="*/ 0 w 141"/>
                  <a:gd name="T17" fmla="*/ 0 h 5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1" h="55">
                    <a:moveTo>
                      <a:pt x="139" y="55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41" y="52"/>
                    </a:lnTo>
                    <a:lnTo>
                      <a:pt x="140" y="54"/>
                    </a:lnTo>
                    <a:lnTo>
                      <a:pt x="139" y="55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09" name="Freeform 2439"/>
              <p:cNvSpPr>
                <a:spLocks/>
              </p:cNvSpPr>
              <p:nvPr/>
            </p:nvSpPr>
            <p:spPr bwMode="auto">
              <a:xfrm>
                <a:off x="302" y="161"/>
                <a:ext cx="47" cy="18"/>
              </a:xfrm>
              <a:custGeom>
                <a:avLst/>
                <a:gdLst>
                  <a:gd name="T0" fmla="*/ 0 w 142"/>
                  <a:gd name="T1" fmla="*/ 0 h 54"/>
                  <a:gd name="T2" fmla="*/ 0 w 142"/>
                  <a:gd name="T3" fmla="*/ 0 h 54"/>
                  <a:gd name="T4" fmla="*/ 0 w 142"/>
                  <a:gd name="T5" fmla="*/ 0 h 54"/>
                  <a:gd name="T6" fmla="*/ 0 w 142"/>
                  <a:gd name="T7" fmla="*/ 0 h 54"/>
                  <a:gd name="T8" fmla="*/ 0 w 142"/>
                  <a:gd name="T9" fmla="*/ 0 h 54"/>
                  <a:gd name="T10" fmla="*/ 0 w 142"/>
                  <a:gd name="T11" fmla="*/ 0 h 54"/>
                  <a:gd name="T12" fmla="*/ 0 w 142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2" h="54">
                    <a:moveTo>
                      <a:pt x="139" y="54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142" y="52"/>
                    </a:lnTo>
                    <a:lnTo>
                      <a:pt x="140" y="52"/>
                    </a:lnTo>
                    <a:lnTo>
                      <a:pt x="139" y="54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0" name="Freeform 2440"/>
              <p:cNvSpPr>
                <a:spLocks/>
              </p:cNvSpPr>
              <p:nvPr/>
            </p:nvSpPr>
            <p:spPr bwMode="auto">
              <a:xfrm>
                <a:off x="302" y="160"/>
                <a:ext cx="47" cy="18"/>
              </a:xfrm>
              <a:custGeom>
                <a:avLst/>
                <a:gdLst>
                  <a:gd name="T0" fmla="*/ 0 w 141"/>
                  <a:gd name="T1" fmla="*/ 0 h 53"/>
                  <a:gd name="T2" fmla="*/ 0 w 141"/>
                  <a:gd name="T3" fmla="*/ 0 h 53"/>
                  <a:gd name="T4" fmla="*/ 0 w 141"/>
                  <a:gd name="T5" fmla="*/ 0 h 53"/>
                  <a:gd name="T6" fmla="*/ 0 w 141"/>
                  <a:gd name="T7" fmla="*/ 0 h 53"/>
                  <a:gd name="T8" fmla="*/ 0 w 141"/>
                  <a:gd name="T9" fmla="*/ 0 h 53"/>
                  <a:gd name="T10" fmla="*/ 0 w 141"/>
                  <a:gd name="T11" fmla="*/ 0 h 53"/>
                  <a:gd name="T12" fmla="*/ 0 w 141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1" h="53">
                    <a:moveTo>
                      <a:pt x="138" y="53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141" y="52"/>
                    </a:lnTo>
                    <a:lnTo>
                      <a:pt x="140" y="53"/>
                    </a:lnTo>
                    <a:lnTo>
                      <a:pt x="138" y="53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1" name="Freeform 2441"/>
              <p:cNvSpPr>
                <a:spLocks/>
              </p:cNvSpPr>
              <p:nvPr/>
            </p:nvSpPr>
            <p:spPr bwMode="auto">
              <a:xfrm>
                <a:off x="303" y="160"/>
                <a:ext cx="47" cy="18"/>
              </a:xfrm>
              <a:custGeom>
                <a:avLst/>
                <a:gdLst>
                  <a:gd name="T0" fmla="*/ 0 w 141"/>
                  <a:gd name="T1" fmla="*/ 0 h 53"/>
                  <a:gd name="T2" fmla="*/ 0 w 141"/>
                  <a:gd name="T3" fmla="*/ 0 h 53"/>
                  <a:gd name="T4" fmla="*/ 0 w 141"/>
                  <a:gd name="T5" fmla="*/ 0 h 53"/>
                  <a:gd name="T6" fmla="*/ 0 w 141"/>
                  <a:gd name="T7" fmla="*/ 0 h 53"/>
                  <a:gd name="T8" fmla="*/ 0 w 141"/>
                  <a:gd name="T9" fmla="*/ 0 h 53"/>
                  <a:gd name="T10" fmla="*/ 0 w 141"/>
                  <a:gd name="T11" fmla="*/ 0 h 53"/>
                  <a:gd name="T12" fmla="*/ 0 w 141"/>
                  <a:gd name="T13" fmla="*/ 0 h 53"/>
                  <a:gd name="T14" fmla="*/ 0 w 141"/>
                  <a:gd name="T15" fmla="*/ 0 h 53"/>
                  <a:gd name="T16" fmla="*/ 0 w 141"/>
                  <a:gd name="T17" fmla="*/ 0 h 53"/>
                  <a:gd name="T18" fmla="*/ 0 w 141"/>
                  <a:gd name="T19" fmla="*/ 0 h 53"/>
                  <a:gd name="T20" fmla="*/ 0 w 141"/>
                  <a:gd name="T21" fmla="*/ 0 h 5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1" h="53">
                    <a:moveTo>
                      <a:pt x="139" y="53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6" y="1"/>
                    </a:lnTo>
                    <a:lnTo>
                      <a:pt x="10" y="3"/>
                    </a:lnTo>
                    <a:lnTo>
                      <a:pt x="17" y="6"/>
                    </a:lnTo>
                    <a:lnTo>
                      <a:pt x="18" y="6"/>
                    </a:lnTo>
                    <a:lnTo>
                      <a:pt x="19" y="6"/>
                    </a:lnTo>
                    <a:lnTo>
                      <a:pt x="141" y="51"/>
                    </a:lnTo>
                    <a:lnTo>
                      <a:pt x="140" y="52"/>
                    </a:lnTo>
                    <a:lnTo>
                      <a:pt x="139" y="53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2" name="Freeform 2442"/>
              <p:cNvSpPr>
                <a:spLocks/>
              </p:cNvSpPr>
              <p:nvPr/>
            </p:nvSpPr>
            <p:spPr bwMode="auto">
              <a:xfrm>
                <a:off x="303" y="160"/>
                <a:ext cx="47" cy="18"/>
              </a:xfrm>
              <a:custGeom>
                <a:avLst/>
                <a:gdLst>
                  <a:gd name="T0" fmla="*/ 0 w 140"/>
                  <a:gd name="T1" fmla="*/ 0 h 52"/>
                  <a:gd name="T2" fmla="*/ 0 w 140"/>
                  <a:gd name="T3" fmla="*/ 0 h 52"/>
                  <a:gd name="T4" fmla="*/ 0 w 140"/>
                  <a:gd name="T5" fmla="*/ 0 h 52"/>
                  <a:gd name="T6" fmla="*/ 0 w 140"/>
                  <a:gd name="T7" fmla="*/ 0 h 52"/>
                  <a:gd name="T8" fmla="*/ 0 w 140"/>
                  <a:gd name="T9" fmla="*/ 0 h 52"/>
                  <a:gd name="T10" fmla="*/ 0 w 140"/>
                  <a:gd name="T11" fmla="*/ 0 h 52"/>
                  <a:gd name="T12" fmla="*/ 0 w 140"/>
                  <a:gd name="T13" fmla="*/ 0 h 52"/>
                  <a:gd name="T14" fmla="*/ 0 w 140"/>
                  <a:gd name="T15" fmla="*/ 0 h 52"/>
                  <a:gd name="T16" fmla="*/ 0 w 140"/>
                  <a:gd name="T17" fmla="*/ 0 h 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0" h="52">
                    <a:moveTo>
                      <a:pt x="138" y="52"/>
                    </a:moveTo>
                    <a:lnTo>
                      <a:pt x="0" y="0"/>
                    </a:lnTo>
                    <a:lnTo>
                      <a:pt x="6" y="1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9" y="5"/>
                    </a:lnTo>
                    <a:lnTo>
                      <a:pt x="140" y="50"/>
                    </a:lnTo>
                    <a:lnTo>
                      <a:pt x="139" y="51"/>
                    </a:lnTo>
                    <a:lnTo>
                      <a:pt x="138" y="5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3" name="Freeform 2443"/>
              <p:cNvSpPr>
                <a:spLocks/>
              </p:cNvSpPr>
              <p:nvPr/>
            </p:nvSpPr>
            <p:spPr bwMode="auto">
              <a:xfrm>
                <a:off x="309" y="162"/>
                <a:ext cx="41" cy="15"/>
              </a:xfrm>
              <a:custGeom>
                <a:avLst/>
                <a:gdLst>
                  <a:gd name="T0" fmla="*/ 0 w 123"/>
                  <a:gd name="T1" fmla="*/ 0 h 47"/>
                  <a:gd name="T2" fmla="*/ 0 w 123"/>
                  <a:gd name="T3" fmla="*/ 0 h 47"/>
                  <a:gd name="T4" fmla="*/ 0 w 123"/>
                  <a:gd name="T5" fmla="*/ 0 h 47"/>
                  <a:gd name="T6" fmla="*/ 0 w 123"/>
                  <a:gd name="T7" fmla="*/ 0 h 47"/>
                  <a:gd name="T8" fmla="*/ 0 w 123"/>
                  <a:gd name="T9" fmla="*/ 0 h 47"/>
                  <a:gd name="T10" fmla="*/ 0 w 123"/>
                  <a:gd name="T11" fmla="*/ 0 h 47"/>
                  <a:gd name="T12" fmla="*/ 0 w 123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3" h="47">
                    <a:moveTo>
                      <a:pt x="122" y="47"/>
                    </a:moveTo>
                    <a:lnTo>
                      <a:pt x="0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123" y="46"/>
                    </a:lnTo>
                    <a:lnTo>
                      <a:pt x="122" y="47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4" name="Freeform 2444"/>
              <p:cNvSpPr>
                <a:spLocks/>
              </p:cNvSpPr>
              <p:nvPr/>
            </p:nvSpPr>
            <p:spPr bwMode="auto">
              <a:xfrm>
                <a:off x="310" y="162"/>
                <a:ext cx="40" cy="15"/>
              </a:xfrm>
              <a:custGeom>
                <a:avLst/>
                <a:gdLst>
                  <a:gd name="T0" fmla="*/ 0 w 122"/>
                  <a:gd name="T1" fmla="*/ 0 h 46"/>
                  <a:gd name="T2" fmla="*/ 0 w 122"/>
                  <a:gd name="T3" fmla="*/ 0 h 46"/>
                  <a:gd name="T4" fmla="*/ 0 w 122"/>
                  <a:gd name="T5" fmla="*/ 0 h 46"/>
                  <a:gd name="T6" fmla="*/ 0 w 122"/>
                  <a:gd name="T7" fmla="*/ 0 h 46"/>
                  <a:gd name="T8" fmla="*/ 0 w 122"/>
                  <a:gd name="T9" fmla="*/ 0 h 46"/>
                  <a:gd name="T10" fmla="*/ 0 w 122"/>
                  <a:gd name="T11" fmla="*/ 0 h 46"/>
                  <a:gd name="T12" fmla="*/ 0 w 122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2" h="46">
                    <a:moveTo>
                      <a:pt x="121" y="46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122" y="45"/>
                    </a:lnTo>
                    <a:lnTo>
                      <a:pt x="121" y="46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5" name="Freeform 2445"/>
              <p:cNvSpPr>
                <a:spLocks/>
              </p:cNvSpPr>
              <p:nvPr/>
            </p:nvSpPr>
            <p:spPr bwMode="auto">
              <a:xfrm>
                <a:off x="310" y="161"/>
                <a:ext cx="40" cy="16"/>
              </a:xfrm>
              <a:custGeom>
                <a:avLst/>
                <a:gdLst>
                  <a:gd name="T0" fmla="*/ 0 w 121"/>
                  <a:gd name="T1" fmla="*/ 0 h 47"/>
                  <a:gd name="T2" fmla="*/ 0 w 121"/>
                  <a:gd name="T3" fmla="*/ 0 h 47"/>
                  <a:gd name="T4" fmla="*/ 0 w 121"/>
                  <a:gd name="T5" fmla="*/ 0 h 47"/>
                  <a:gd name="T6" fmla="*/ 0 w 121"/>
                  <a:gd name="T7" fmla="*/ 0 h 47"/>
                  <a:gd name="T8" fmla="*/ 0 w 121"/>
                  <a:gd name="T9" fmla="*/ 0 h 47"/>
                  <a:gd name="T10" fmla="*/ 0 w 121"/>
                  <a:gd name="T11" fmla="*/ 0 h 47"/>
                  <a:gd name="T12" fmla="*/ 0 w 121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1" h="47">
                    <a:moveTo>
                      <a:pt x="120" y="47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121" y="45"/>
                    </a:lnTo>
                    <a:lnTo>
                      <a:pt x="121" y="46"/>
                    </a:lnTo>
                    <a:lnTo>
                      <a:pt x="120" y="47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6" name="Freeform 2446"/>
              <p:cNvSpPr>
                <a:spLocks/>
              </p:cNvSpPr>
              <p:nvPr/>
            </p:nvSpPr>
            <p:spPr bwMode="auto">
              <a:xfrm>
                <a:off x="310" y="161"/>
                <a:ext cx="41" cy="16"/>
              </a:xfrm>
              <a:custGeom>
                <a:avLst/>
                <a:gdLst>
                  <a:gd name="T0" fmla="*/ 0 w 122"/>
                  <a:gd name="T1" fmla="*/ 0 h 48"/>
                  <a:gd name="T2" fmla="*/ 0 w 122"/>
                  <a:gd name="T3" fmla="*/ 0 h 48"/>
                  <a:gd name="T4" fmla="*/ 0 w 122"/>
                  <a:gd name="T5" fmla="*/ 0 h 48"/>
                  <a:gd name="T6" fmla="*/ 0 w 122"/>
                  <a:gd name="T7" fmla="*/ 0 h 48"/>
                  <a:gd name="T8" fmla="*/ 0 w 122"/>
                  <a:gd name="T9" fmla="*/ 0 h 48"/>
                  <a:gd name="T10" fmla="*/ 0 w 122"/>
                  <a:gd name="T11" fmla="*/ 0 h 48"/>
                  <a:gd name="T12" fmla="*/ 0 w 122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2" h="48">
                    <a:moveTo>
                      <a:pt x="121" y="48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122" y="46"/>
                    </a:lnTo>
                    <a:lnTo>
                      <a:pt x="121" y="47"/>
                    </a:lnTo>
                    <a:lnTo>
                      <a:pt x="121" y="48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7" name="Freeform 2447"/>
              <p:cNvSpPr>
                <a:spLocks/>
              </p:cNvSpPr>
              <p:nvPr/>
            </p:nvSpPr>
            <p:spPr bwMode="auto">
              <a:xfrm>
                <a:off x="310" y="160"/>
                <a:ext cx="41" cy="16"/>
              </a:xfrm>
              <a:custGeom>
                <a:avLst/>
                <a:gdLst>
                  <a:gd name="T0" fmla="*/ 0 w 121"/>
                  <a:gd name="T1" fmla="*/ 0 h 48"/>
                  <a:gd name="T2" fmla="*/ 0 w 121"/>
                  <a:gd name="T3" fmla="*/ 0 h 48"/>
                  <a:gd name="T4" fmla="*/ 0 w 121"/>
                  <a:gd name="T5" fmla="*/ 0 h 48"/>
                  <a:gd name="T6" fmla="*/ 0 w 121"/>
                  <a:gd name="T7" fmla="*/ 0 h 48"/>
                  <a:gd name="T8" fmla="*/ 0 w 121"/>
                  <a:gd name="T9" fmla="*/ 0 h 48"/>
                  <a:gd name="T10" fmla="*/ 0 w 121"/>
                  <a:gd name="T11" fmla="*/ 0 h 48"/>
                  <a:gd name="T12" fmla="*/ 0 w 121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1" h="48">
                    <a:moveTo>
                      <a:pt x="120" y="48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21" y="45"/>
                    </a:lnTo>
                    <a:lnTo>
                      <a:pt x="121" y="47"/>
                    </a:lnTo>
                    <a:lnTo>
                      <a:pt x="120" y="48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8" name="Freeform 2448"/>
              <p:cNvSpPr>
                <a:spLocks/>
              </p:cNvSpPr>
              <p:nvPr/>
            </p:nvSpPr>
            <p:spPr bwMode="auto">
              <a:xfrm>
                <a:off x="311" y="160"/>
                <a:ext cx="40" cy="16"/>
              </a:xfrm>
              <a:custGeom>
                <a:avLst/>
                <a:gdLst>
                  <a:gd name="T0" fmla="*/ 0 w 121"/>
                  <a:gd name="T1" fmla="*/ 0 h 48"/>
                  <a:gd name="T2" fmla="*/ 0 w 121"/>
                  <a:gd name="T3" fmla="*/ 0 h 48"/>
                  <a:gd name="T4" fmla="*/ 0 w 121"/>
                  <a:gd name="T5" fmla="*/ 0 h 48"/>
                  <a:gd name="T6" fmla="*/ 0 w 121"/>
                  <a:gd name="T7" fmla="*/ 0 h 48"/>
                  <a:gd name="T8" fmla="*/ 0 w 121"/>
                  <a:gd name="T9" fmla="*/ 0 h 48"/>
                  <a:gd name="T10" fmla="*/ 0 w 121"/>
                  <a:gd name="T11" fmla="*/ 0 h 48"/>
                  <a:gd name="T12" fmla="*/ 0 w 121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1" h="48">
                    <a:moveTo>
                      <a:pt x="120" y="48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8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19" name="Freeform 2449"/>
              <p:cNvSpPr>
                <a:spLocks/>
              </p:cNvSpPr>
              <p:nvPr/>
            </p:nvSpPr>
            <p:spPr bwMode="auto">
              <a:xfrm>
                <a:off x="311" y="160"/>
                <a:ext cx="40" cy="15"/>
              </a:xfrm>
              <a:custGeom>
                <a:avLst/>
                <a:gdLst>
                  <a:gd name="T0" fmla="*/ 0 w 120"/>
                  <a:gd name="T1" fmla="*/ 0 h 47"/>
                  <a:gd name="T2" fmla="*/ 0 w 120"/>
                  <a:gd name="T3" fmla="*/ 0 h 47"/>
                  <a:gd name="T4" fmla="*/ 0 w 120"/>
                  <a:gd name="T5" fmla="*/ 0 h 47"/>
                  <a:gd name="T6" fmla="*/ 0 w 120"/>
                  <a:gd name="T7" fmla="*/ 0 h 47"/>
                  <a:gd name="T8" fmla="*/ 0 w 120"/>
                  <a:gd name="T9" fmla="*/ 0 h 47"/>
                  <a:gd name="T10" fmla="*/ 0 w 120"/>
                  <a:gd name="T11" fmla="*/ 0 h 47"/>
                  <a:gd name="T12" fmla="*/ 0 w 120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47">
                    <a:moveTo>
                      <a:pt x="119" y="4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20" y="45"/>
                    </a:lnTo>
                    <a:lnTo>
                      <a:pt x="120" y="46"/>
                    </a:lnTo>
                    <a:lnTo>
                      <a:pt x="119" y="47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0" name="Freeform 2450"/>
              <p:cNvSpPr>
                <a:spLocks/>
              </p:cNvSpPr>
              <p:nvPr/>
            </p:nvSpPr>
            <p:spPr bwMode="auto">
              <a:xfrm>
                <a:off x="311" y="160"/>
                <a:ext cx="40" cy="15"/>
              </a:xfrm>
              <a:custGeom>
                <a:avLst/>
                <a:gdLst>
                  <a:gd name="T0" fmla="*/ 0 w 120"/>
                  <a:gd name="T1" fmla="*/ 0 h 46"/>
                  <a:gd name="T2" fmla="*/ 0 w 120"/>
                  <a:gd name="T3" fmla="*/ 0 h 46"/>
                  <a:gd name="T4" fmla="*/ 0 w 120"/>
                  <a:gd name="T5" fmla="*/ 0 h 46"/>
                  <a:gd name="T6" fmla="*/ 0 w 120"/>
                  <a:gd name="T7" fmla="*/ 0 h 46"/>
                  <a:gd name="T8" fmla="*/ 0 w 120"/>
                  <a:gd name="T9" fmla="*/ 0 h 46"/>
                  <a:gd name="T10" fmla="*/ 0 w 120"/>
                  <a:gd name="T11" fmla="*/ 0 h 46"/>
                  <a:gd name="T12" fmla="*/ 0 w 120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46">
                    <a:moveTo>
                      <a:pt x="120" y="46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20" y="44"/>
                    </a:lnTo>
                    <a:lnTo>
                      <a:pt x="120" y="45"/>
                    </a:lnTo>
                    <a:lnTo>
                      <a:pt x="120" y="46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1" name="Freeform 2451"/>
              <p:cNvSpPr>
                <a:spLocks/>
              </p:cNvSpPr>
              <p:nvPr/>
            </p:nvSpPr>
            <p:spPr bwMode="auto">
              <a:xfrm>
                <a:off x="311" y="159"/>
                <a:ext cx="41" cy="16"/>
              </a:xfrm>
              <a:custGeom>
                <a:avLst/>
                <a:gdLst>
                  <a:gd name="T0" fmla="*/ 0 w 121"/>
                  <a:gd name="T1" fmla="*/ 0 h 46"/>
                  <a:gd name="T2" fmla="*/ 0 w 121"/>
                  <a:gd name="T3" fmla="*/ 0 h 46"/>
                  <a:gd name="T4" fmla="*/ 0 w 121"/>
                  <a:gd name="T5" fmla="*/ 0 h 46"/>
                  <a:gd name="T6" fmla="*/ 0 w 121"/>
                  <a:gd name="T7" fmla="*/ 0 h 46"/>
                  <a:gd name="T8" fmla="*/ 0 w 121"/>
                  <a:gd name="T9" fmla="*/ 0 h 46"/>
                  <a:gd name="T10" fmla="*/ 0 w 121"/>
                  <a:gd name="T11" fmla="*/ 0 h 46"/>
                  <a:gd name="T12" fmla="*/ 0 w 121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1" h="46">
                    <a:moveTo>
                      <a:pt x="119" y="46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121" y="44"/>
                    </a:lnTo>
                    <a:lnTo>
                      <a:pt x="119" y="45"/>
                    </a:lnTo>
                    <a:lnTo>
                      <a:pt x="119" y="46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2" name="Freeform 2452"/>
              <p:cNvSpPr>
                <a:spLocks/>
              </p:cNvSpPr>
              <p:nvPr/>
            </p:nvSpPr>
            <p:spPr bwMode="auto">
              <a:xfrm>
                <a:off x="312" y="159"/>
                <a:ext cx="40" cy="15"/>
              </a:xfrm>
              <a:custGeom>
                <a:avLst/>
                <a:gdLst>
                  <a:gd name="T0" fmla="*/ 0 w 119"/>
                  <a:gd name="T1" fmla="*/ 0 h 46"/>
                  <a:gd name="T2" fmla="*/ 0 w 119"/>
                  <a:gd name="T3" fmla="*/ 0 h 46"/>
                  <a:gd name="T4" fmla="*/ 0 w 119"/>
                  <a:gd name="T5" fmla="*/ 0 h 46"/>
                  <a:gd name="T6" fmla="*/ 0 w 119"/>
                  <a:gd name="T7" fmla="*/ 0 h 46"/>
                  <a:gd name="T8" fmla="*/ 0 w 119"/>
                  <a:gd name="T9" fmla="*/ 0 h 46"/>
                  <a:gd name="T10" fmla="*/ 0 w 119"/>
                  <a:gd name="T11" fmla="*/ 0 h 46"/>
                  <a:gd name="T12" fmla="*/ 0 w 119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9" h="46">
                    <a:moveTo>
                      <a:pt x="117" y="46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19" y="44"/>
                    </a:lnTo>
                    <a:lnTo>
                      <a:pt x="119" y="45"/>
                    </a:lnTo>
                    <a:lnTo>
                      <a:pt x="117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3" name="Freeform 2453"/>
              <p:cNvSpPr>
                <a:spLocks/>
              </p:cNvSpPr>
              <p:nvPr/>
            </p:nvSpPr>
            <p:spPr bwMode="auto">
              <a:xfrm>
                <a:off x="312" y="156"/>
                <a:ext cx="40" cy="18"/>
              </a:xfrm>
              <a:custGeom>
                <a:avLst/>
                <a:gdLst>
                  <a:gd name="T0" fmla="*/ 0 w 118"/>
                  <a:gd name="T1" fmla="*/ 0 h 53"/>
                  <a:gd name="T2" fmla="*/ 0 w 118"/>
                  <a:gd name="T3" fmla="*/ 0 h 53"/>
                  <a:gd name="T4" fmla="*/ 0 w 118"/>
                  <a:gd name="T5" fmla="*/ 0 h 53"/>
                  <a:gd name="T6" fmla="*/ 0 w 118"/>
                  <a:gd name="T7" fmla="*/ 0 h 53"/>
                  <a:gd name="T8" fmla="*/ 0 w 118"/>
                  <a:gd name="T9" fmla="*/ 0 h 53"/>
                  <a:gd name="T10" fmla="*/ 0 w 118"/>
                  <a:gd name="T11" fmla="*/ 0 h 53"/>
                  <a:gd name="T12" fmla="*/ 0 w 118"/>
                  <a:gd name="T13" fmla="*/ 0 h 53"/>
                  <a:gd name="T14" fmla="*/ 0 w 118"/>
                  <a:gd name="T15" fmla="*/ 0 h 53"/>
                  <a:gd name="T16" fmla="*/ 0 w 118"/>
                  <a:gd name="T17" fmla="*/ 0 h 53"/>
                  <a:gd name="T18" fmla="*/ 0 w 118"/>
                  <a:gd name="T19" fmla="*/ 0 h 53"/>
                  <a:gd name="T20" fmla="*/ 0 w 118"/>
                  <a:gd name="T21" fmla="*/ 0 h 53"/>
                  <a:gd name="T22" fmla="*/ 0 w 118"/>
                  <a:gd name="T23" fmla="*/ 0 h 53"/>
                  <a:gd name="T24" fmla="*/ 0 w 118"/>
                  <a:gd name="T25" fmla="*/ 0 h 53"/>
                  <a:gd name="T26" fmla="*/ 0 w 118"/>
                  <a:gd name="T27" fmla="*/ 0 h 53"/>
                  <a:gd name="T28" fmla="*/ 0 w 118"/>
                  <a:gd name="T29" fmla="*/ 0 h 53"/>
                  <a:gd name="T30" fmla="*/ 0 w 118"/>
                  <a:gd name="T31" fmla="*/ 0 h 53"/>
                  <a:gd name="T32" fmla="*/ 0 w 118"/>
                  <a:gd name="T33" fmla="*/ 0 h 53"/>
                  <a:gd name="T34" fmla="*/ 0 w 118"/>
                  <a:gd name="T35" fmla="*/ 0 h 53"/>
                  <a:gd name="T36" fmla="*/ 0 w 118"/>
                  <a:gd name="T37" fmla="*/ 0 h 53"/>
                  <a:gd name="T38" fmla="*/ 0 w 118"/>
                  <a:gd name="T39" fmla="*/ 0 h 53"/>
                  <a:gd name="T40" fmla="*/ 0 w 118"/>
                  <a:gd name="T41" fmla="*/ 0 h 53"/>
                  <a:gd name="T42" fmla="*/ 0 w 118"/>
                  <a:gd name="T43" fmla="*/ 0 h 53"/>
                  <a:gd name="T44" fmla="*/ 0 w 118"/>
                  <a:gd name="T45" fmla="*/ 0 h 53"/>
                  <a:gd name="T46" fmla="*/ 0 w 118"/>
                  <a:gd name="T47" fmla="*/ 0 h 53"/>
                  <a:gd name="T48" fmla="*/ 0 w 118"/>
                  <a:gd name="T49" fmla="*/ 0 h 53"/>
                  <a:gd name="T50" fmla="*/ 0 w 118"/>
                  <a:gd name="T51" fmla="*/ 0 h 53"/>
                  <a:gd name="T52" fmla="*/ 0 w 118"/>
                  <a:gd name="T53" fmla="*/ 0 h 53"/>
                  <a:gd name="T54" fmla="*/ 0 w 118"/>
                  <a:gd name="T55" fmla="*/ 0 h 53"/>
                  <a:gd name="T56" fmla="*/ 0 w 118"/>
                  <a:gd name="T57" fmla="*/ 0 h 53"/>
                  <a:gd name="T58" fmla="*/ 0 w 118"/>
                  <a:gd name="T59" fmla="*/ 0 h 53"/>
                  <a:gd name="T60" fmla="*/ 0 w 118"/>
                  <a:gd name="T61" fmla="*/ 0 h 53"/>
                  <a:gd name="T62" fmla="*/ 0 w 118"/>
                  <a:gd name="T63" fmla="*/ 0 h 53"/>
                  <a:gd name="T64" fmla="*/ 0 w 118"/>
                  <a:gd name="T65" fmla="*/ 0 h 53"/>
                  <a:gd name="T66" fmla="*/ 0 w 118"/>
                  <a:gd name="T67" fmla="*/ 0 h 5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18" h="53">
                    <a:moveTo>
                      <a:pt x="118" y="53"/>
                    </a:moveTo>
                    <a:lnTo>
                      <a:pt x="0" y="9"/>
                    </a:lnTo>
                    <a:lnTo>
                      <a:pt x="2" y="6"/>
                    </a:lnTo>
                    <a:lnTo>
                      <a:pt x="7" y="4"/>
                    </a:lnTo>
                    <a:lnTo>
                      <a:pt x="11" y="2"/>
                    </a:lnTo>
                    <a:lnTo>
                      <a:pt x="17" y="2"/>
                    </a:lnTo>
                    <a:lnTo>
                      <a:pt x="20" y="2"/>
                    </a:lnTo>
                    <a:lnTo>
                      <a:pt x="25" y="2"/>
                    </a:lnTo>
                    <a:lnTo>
                      <a:pt x="31" y="4"/>
                    </a:lnTo>
                    <a:lnTo>
                      <a:pt x="34" y="8"/>
                    </a:lnTo>
                    <a:lnTo>
                      <a:pt x="41" y="6"/>
                    </a:lnTo>
                    <a:lnTo>
                      <a:pt x="57" y="1"/>
                    </a:lnTo>
                    <a:lnTo>
                      <a:pt x="64" y="0"/>
                    </a:lnTo>
                    <a:lnTo>
                      <a:pt x="73" y="1"/>
                    </a:lnTo>
                    <a:lnTo>
                      <a:pt x="76" y="2"/>
                    </a:lnTo>
                    <a:lnTo>
                      <a:pt x="79" y="3"/>
                    </a:lnTo>
                    <a:lnTo>
                      <a:pt x="82" y="4"/>
                    </a:lnTo>
                    <a:lnTo>
                      <a:pt x="84" y="6"/>
                    </a:lnTo>
                    <a:lnTo>
                      <a:pt x="85" y="10"/>
                    </a:lnTo>
                    <a:lnTo>
                      <a:pt x="85" y="12"/>
                    </a:lnTo>
                    <a:lnTo>
                      <a:pt x="84" y="16"/>
                    </a:lnTo>
                    <a:lnTo>
                      <a:pt x="83" y="18"/>
                    </a:lnTo>
                    <a:lnTo>
                      <a:pt x="82" y="19"/>
                    </a:lnTo>
                    <a:lnTo>
                      <a:pt x="82" y="22"/>
                    </a:lnTo>
                    <a:lnTo>
                      <a:pt x="82" y="23"/>
                    </a:lnTo>
                    <a:lnTo>
                      <a:pt x="84" y="24"/>
                    </a:lnTo>
                    <a:lnTo>
                      <a:pt x="92" y="24"/>
                    </a:lnTo>
                    <a:lnTo>
                      <a:pt x="99" y="25"/>
                    </a:lnTo>
                    <a:lnTo>
                      <a:pt x="105" y="28"/>
                    </a:lnTo>
                    <a:lnTo>
                      <a:pt x="110" y="32"/>
                    </a:lnTo>
                    <a:lnTo>
                      <a:pt x="114" y="37"/>
                    </a:lnTo>
                    <a:lnTo>
                      <a:pt x="116" y="41"/>
                    </a:lnTo>
                    <a:lnTo>
                      <a:pt x="118" y="47"/>
                    </a:lnTo>
                    <a:lnTo>
                      <a:pt x="118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4" name="Freeform 2454"/>
              <p:cNvSpPr>
                <a:spLocks/>
              </p:cNvSpPr>
              <p:nvPr/>
            </p:nvSpPr>
            <p:spPr bwMode="auto">
              <a:xfrm>
                <a:off x="278" y="156"/>
                <a:ext cx="74" cy="29"/>
              </a:xfrm>
              <a:custGeom>
                <a:avLst/>
                <a:gdLst>
                  <a:gd name="T0" fmla="*/ 0 w 221"/>
                  <a:gd name="T1" fmla="*/ 0 h 87"/>
                  <a:gd name="T2" fmla="*/ 0 w 221"/>
                  <a:gd name="T3" fmla="*/ 0 h 87"/>
                  <a:gd name="T4" fmla="*/ 0 w 221"/>
                  <a:gd name="T5" fmla="*/ 0 h 87"/>
                  <a:gd name="T6" fmla="*/ 0 w 221"/>
                  <a:gd name="T7" fmla="*/ 0 h 87"/>
                  <a:gd name="T8" fmla="*/ 0 w 221"/>
                  <a:gd name="T9" fmla="*/ 0 h 87"/>
                  <a:gd name="T10" fmla="*/ 0 w 221"/>
                  <a:gd name="T11" fmla="*/ 0 h 87"/>
                  <a:gd name="T12" fmla="*/ 0 w 221"/>
                  <a:gd name="T13" fmla="*/ 0 h 87"/>
                  <a:gd name="T14" fmla="*/ 0 w 221"/>
                  <a:gd name="T15" fmla="*/ 0 h 87"/>
                  <a:gd name="T16" fmla="*/ 0 w 221"/>
                  <a:gd name="T17" fmla="*/ 0 h 87"/>
                  <a:gd name="T18" fmla="*/ 0 w 221"/>
                  <a:gd name="T19" fmla="*/ 0 h 87"/>
                  <a:gd name="T20" fmla="*/ 0 w 221"/>
                  <a:gd name="T21" fmla="*/ 0 h 87"/>
                  <a:gd name="T22" fmla="*/ 0 w 221"/>
                  <a:gd name="T23" fmla="*/ 0 h 87"/>
                  <a:gd name="T24" fmla="*/ 0 w 221"/>
                  <a:gd name="T25" fmla="*/ 0 h 87"/>
                  <a:gd name="T26" fmla="*/ 0 w 221"/>
                  <a:gd name="T27" fmla="*/ 0 h 87"/>
                  <a:gd name="T28" fmla="*/ 0 w 221"/>
                  <a:gd name="T29" fmla="*/ 0 h 87"/>
                  <a:gd name="T30" fmla="*/ 0 w 221"/>
                  <a:gd name="T31" fmla="*/ 0 h 87"/>
                  <a:gd name="T32" fmla="*/ 0 w 221"/>
                  <a:gd name="T33" fmla="*/ 0 h 87"/>
                  <a:gd name="T34" fmla="*/ 0 w 221"/>
                  <a:gd name="T35" fmla="*/ 0 h 87"/>
                  <a:gd name="T36" fmla="*/ 0 w 221"/>
                  <a:gd name="T37" fmla="*/ 0 h 87"/>
                  <a:gd name="T38" fmla="*/ 0 w 221"/>
                  <a:gd name="T39" fmla="*/ 0 h 87"/>
                  <a:gd name="T40" fmla="*/ 0 w 221"/>
                  <a:gd name="T41" fmla="*/ 0 h 87"/>
                  <a:gd name="T42" fmla="*/ 0 w 221"/>
                  <a:gd name="T43" fmla="*/ 0 h 87"/>
                  <a:gd name="T44" fmla="*/ 0 w 221"/>
                  <a:gd name="T45" fmla="*/ 0 h 87"/>
                  <a:gd name="T46" fmla="*/ 0 w 221"/>
                  <a:gd name="T47" fmla="*/ 0 h 87"/>
                  <a:gd name="T48" fmla="*/ 0 w 221"/>
                  <a:gd name="T49" fmla="*/ 0 h 87"/>
                  <a:gd name="T50" fmla="*/ 0 w 221"/>
                  <a:gd name="T51" fmla="*/ 0 h 87"/>
                  <a:gd name="T52" fmla="*/ 0 w 221"/>
                  <a:gd name="T53" fmla="*/ 0 h 87"/>
                  <a:gd name="T54" fmla="*/ 0 w 221"/>
                  <a:gd name="T55" fmla="*/ 0 h 87"/>
                  <a:gd name="T56" fmla="*/ 0 w 221"/>
                  <a:gd name="T57" fmla="*/ 0 h 87"/>
                  <a:gd name="T58" fmla="*/ 0 w 221"/>
                  <a:gd name="T59" fmla="*/ 0 h 87"/>
                  <a:gd name="T60" fmla="*/ 0 w 221"/>
                  <a:gd name="T61" fmla="*/ 0 h 87"/>
                  <a:gd name="T62" fmla="*/ 0 w 221"/>
                  <a:gd name="T63" fmla="*/ 0 h 87"/>
                  <a:gd name="T64" fmla="*/ 0 w 221"/>
                  <a:gd name="T65" fmla="*/ 0 h 87"/>
                  <a:gd name="T66" fmla="*/ 0 w 221"/>
                  <a:gd name="T67" fmla="*/ 0 h 87"/>
                  <a:gd name="T68" fmla="*/ 0 w 221"/>
                  <a:gd name="T69" fmla="*/ 0 h 87"/>
                  <a:gd name="T70" fmla="*/ 0 w 221"/>
                  <a:gd name="T71" fmla="*/ 0 h 87"/>
                  <a:gd name="T72" fmla="*/ 0 w 221"/>
                  <a:gd name="T73" fmla="*/ 0 h 87"/>
                  <a:gd name="T74" fmla="*/ 0 w 221"/>
                  <a:gd name="T75" fmla="*/ 0 h 87"/>
                  <a:gd name="T76" fmla="*/ 0 w 221"/>
                  <a:gd name="T77" fmla="*/ 0 h 87"/>
                  <a:gd name="T78" fmla="*/ 0 w 221"/>
                  <a:gd name="T79" fmla="*/ 0 h 87"/>
                  <a:gd name="T80" fmla="*/ 0 w 221"/>
                  <a:gd name="T81" fmla="*/ 0 h 87"/>
                  <a:gd name="T82" fmla="*/ 0 w 221"/>
                  <a:gd name="T83" fmla="*/ 0 h 87"/>
                  <a:gd name="T84" fmla="*/ 0 w 221"/>
                  <a:gd name="T85" fmla="*/ 0 h 87"/>
                  <a:gd name="T86" fmla="*/ 0 w 221"/>
                  <a:gd name="T87" fmla="*/ 0 h 87"/>
                  <a:gd name="T88" fmla="*/ 0 w 221"/>
                  <a:gd name="T89" fmla="*/ 0 h 87"/>
                  <a:gd name="T90" fmla="*/ 0 w 221"/>
                  <a:gd name="T91" fmla="*/ 0 h 87"/>
                  <a:gd name="T92" fmla="*/ 0 w 221"/>
                  <a:gd name="T93" fmla="*/ 0 h 87"/>
                  <a:gd name="T94" fmla="*/ 0 w 221"/>
                  <a:gd name="T95" fmla="*/ 0 h 87"/>
                  <a:gd name="T96" fmla="*/ 0 w 221"/>
                  <a:gd name="T97" fmla="*/ 0 h 87"/>
                  <a:gd name="T98" fmla="*/ 0 w 221"/>
                  <a:gd name="T99" fmla="*/ 0 h 87"/>
                  <a:gd name="T100" fmla="*/ 0 w 221"/>
                  <a:gd name="T101" fmla="*/ 0 h 8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21" h="87">
                    <a:moveTo>
                      <a:pt x="67" y="68"/>
                    </a:moveTo>
                    <a:lnTo>
                      <a:pt x="70" y="65"/>
                    </a:lnTo>
                    <a:lnTo>
                      <a:pt x="74" y="64"/>
                    </a:lnTo>
                    <a:lnTo>
                      <a:pt x="78" y="65"/>
                    </a:lnTo>
                    <a:lnTo>
                      <a:pt x="84" y="67"/>
                    </a:lnTo>
                    <a:lnTo>
                      <a:pt x="89" y="69"/>
                    </a:lnTo>
                    <a:lnTo>
                      <a:pt x="93" y="71"/>
                    </a:lnTo>
                    <a:lnTo>
                      <a:pt x="98" y="75"/>
                    </a:lnTo>
                    <a:lnTo>
                      <a:pt x="102" y="78"/>
                    </a:lnTo>
                    <a:lnTo>
                      <a:pt x="110" y="81"/>
                    </a:lnTo>
                    <a:lnTo>
                      <a:pt x="115" y="81"/>
                    </a:lnTo>
                    <a:lnTo>
                      <a:pt x="118" y="81"/>
                    </a:lnTo>
                    <a:lnTo>
                      <a:pt x="119" y="78"/>
                    </a:lnTo>
                    <a:lnTo>
                      <a:pt x="120" y="76"/>
                    </a:lnTo>
                    <a:lnTo>
                      <a:pt x="121" y="72"/>
                    </a:lnTo>
                    <a:lnTo>
                      <a:pt x="125" y="70"/>
                    </a:lnTo>
                    <a:lnTo>
                      <a:pt x="128" y="68"/>
                    </a:lnTo>
                    <a:lnTo>
                      <a:pt x="130" y="68"/>
                    </a:lnTo>
                    <a:lnTo>
                      <a:pt x="133" y="69"/>
                    </a:lnTo>
                    <a:lnTo>
                      <a:pt x="137" y="71"/>
                    </a:lnTo>
                    <a:lnTo>
                      <a:pt x="142" y="76"/>
                    </a:lnTo>
                    <a:lnTo>
                      <a:pt x="143" y="79"/>
                    </a:lnTo>
                    <a:lnTo>
                      <a:pt x="145" y="83"/>
                    </a:lnTo>
                    <a:lnTo>
                      <a:pt x="150" y="85"/>
                    </a:lnTo>
                    <a:lnTo>
                      <a:pt x="156" y="87"/>
                    </a:lnTo>
                    <a:lnTo>
                      <a:pt x="160" y="87"/>
                    </a:lnTo>
                    <a:lnTo>
                      <a:pt x="166" y="86"/>
                    </a:lnTo>
                    <a:lnTo>
                      <a:pt x="169" y="84"/>
                    </a:lnTo>
                    <a:lnTo>
                      <a:pt x="170" y="82"/>
                    </a:lnTo>
                    <a:lnTo>
                      <a:pt x="171" y="78"/>
                    </a:lnTo>
                    <a:lnTo>
                      <a:pt x="172" y="75"/>
                    </a:lnTo>
                    <a:lnTo>
                      <a:pt x="179" y="75"/>
                    </a:lnTo>
                    <a:lnTo>
                      <a:pt x="187" y="76"/>
                    </a:lnTo>
                    <a:lnTo>
                      <a:pt x="192" y="76"/>
                    </a:lnTo>
                    <a:lnTo>
                      <a:pt x="196" y="75"/>
                    </a:lnTo>
                    <a:lnTo>
                      <a:pt x="202" y="72"/>
                    </a:lnTo>
                    <a:lnTo>
                      <a:pt x="209" y="68"/>
                    </a:lnTo>
                    <a:lnTo>
                      <a:pt x="214" y="64"/>
                    </a:lnTo>
                    <a:lnTo>
                      <a:pt x="216" y="61"/>
                    </a:lnTo>
                    <a:lnTo>
                      <a:pt x="218" y="57"/>
                    </a:lnTo>
                    <a:lnTo>
                      <a:pt x="221" y="54"/>
                    </a:lnTo>
                    <a:lnTo>
                      <a:pt x="221" y="50"/>
                    </a:lnTo>
                    <a:lnTo>
                      <a:pt x="221" y="46"/>
                    </a:lnTo>
                    <a:lnTo>
                      <a:pt x="219" y="42"/>
                    </a:lnTo>
                    <a:lnTo>
                      <a:pt x="218" y="39"/>
                    </a:lnTo>
                    <a:lnTo>
                      <a:pt x="216" y="35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7" y="27"/>
                    </a:lnTo>
                    <a:lnTo>
                      <a:pt x="202" y="25"/>
                    </a:lnTo>
                    <a:lnTo>
                      <a:pt x="198" y="24"/>
                    </a:lnTo>
                    <a:lnTo>
                      <a:pt x="193" y="24"/>
                    </a:lnTo>
                    <a:lnTo>
                      <a:pt x="187" y="24"/>
                    </a:lnTo>
                    <a:lnTo>
                      <a:pt x="185" y="23"/>
                    </a:lnTo>
                    <a:lnTo>
                      <a:pt x="185" y="22"/>
                    </a:lnTo>
                    <a:lnTo>
                      <a:pt x="185" y="19"/>
                    </a:lnTo>
                    <a:lnTo>
                      <a:pt x="186" y="18"/>
                    </a:lnTo>
                    <a:lnTo>
                      <a:pt x="187" y="16"/>
                    </a:lnTo>
                    <a:lnTo>
                      <a:pt x="188" y="12"/>
                    </a:lnTo>
                    <a:lnTo>
                      <a:pt x="188" y="10"/>
                    </a:lnTo>
                    <a:lnTo>
                      <a:pt x="187" y="6"/>
                    </a:lnTo>
                    <a:lnTo>
                      <a:pt x="185" y="4"/>
                    </a:lnTo>
                    <a:lnTo>
                      <a:pt x="182" y="3"/>
                    </a:lnTo>
                    <a:lnTo>
                      <a:pt x="179" y="2"/>
                    </a:lnTo>
                    <a:lnTo>
                      <a:pt x="176" y="1"/>
                    </a:lnTo>
                    <a:lnTo>
                      <a:pt x="167" y="0"/>
                    </a:lnTo>
                    <a:lnTo>
                      <a:pt x="160" y="1"/>
                    </a:lnTo>
                    <a:lnTo>
                      <a:pt x="144" y="6"/>
                    </a:lnTo>
                    <a:lnTo>
                      <a:pt x="137" y="8"/>
                    </a:lnTo>
                    <a:lnTo>
                      <a:pt x="134" y="4"/>
                    </a:lnTo>
                    <a:lnTo>
                      <a:pt x="128" y="2"/>
                    </a:lnTo>
                    <a:lnTo>
                      <a:pt x="123" y="2"/>
                    </a:lnTo>
                    <a:lnTo>
                      <a:pt x="120" y="2"/>
                    </a:lnTo>
                    <a:lnTo>
                      <a:pt x="114" y="2"/>
                    </a:lnTo>
                    <a:lnTo>
                      <a:pt x="110" y="4"/>
                    </a:lnTo>
                    <a:lnTo>
                      <a:pt x="98" y="13"/>
                    </a:lnTo>
                    <a:lnTo>
                      <a:pt x="91" y="18"/>
                    </a:lnTo>
                    <a:lnTo>
                      <a:pt x="83" y="15"/>
                    </a:lnTo>
                    <a:lnTo>
                      <a:pt x="78" y="12"/>
                    </a:lnTo>
                    <a:lnTo>
                      <a:pt x="75" y="12"/>
                    </a:lnTo>
                    <a:lnTo>
                      <a:pt x="73" y="13"/>
                    </a:lnTo>
                    <a:lnTo>
                      <a:pt x="70" y="16"/>
                    </a:lnTo>
                    <a:lnTo>
                      <a:pt x="68" y="18"/>
                    </a:lnTo>
                    <a:lnTo>
                      <a:pt x="66" y="20"/>
                    </a:lnTo>
                    <a:lnTo>
                      <a:pt x="61" y="22"/>
                    </a:lnTo>
                    <a:lnTo>
                      <a:pt x="59" y="20"/>
                    </a:lnTo>
                    <a:lnTo>
                      <a:pt x="55" y="19"/>
                    </a:lnTo>
                    <a:lnTo>
                      <a:pt x="52" y="19"/>
                    </a:lnTo>
                    <a:lnTo>
                      <a:pt x="47" y="19"/>
                    </a:lnTo>
                    <a:lnTo>
                      <a:pt x="38" y="20"/>
                    </a:lnTo>
                    <a:lnTo>
                      <a:pt x="27" y="24"/>
                    </a:lnTo>
                    <a:lnTo>
                      <a:pt x="18" y="27"/>
                    </a:lnTo>
                    <a:lnTo>
                      <a:pt x="10" y="32"/>
                    </a:lnTo>
                    <a:lnTo>
                      <a:pt x="3" y="37"/>
                    </a:lnTo>
                    <a:lnTo>
                      <a:pt x="0" y="40"/>
                    </a:lnTo>
                    <a:lnTo>
                      <a:pt x="10" y="39"/>
                    </a:lnTo>
                    <a:lnTo>
                      <a:pt x="19" y="39"/>
                    </a:lnTo>
                    <a:lnTo>
                      <a:pt x="29" y="40"/>
                    </a:lnTo>
                    <a:lnTo>
                      <a:pt x="38" y="42"/>
                    </a:lnTo>
                    <a:lnTo>
                      <a:pt x="46" y="47"/>
                    </a:lnTo>
                    <a:lnTo>
                      <a:pt x="53" y="53"/>
                    </a:lnTo>
                    <a:lnTo>
                      <a:pt x="61" y="60"/>
                    </a:lnTo>
                    <a:lnTo>
                      <a:pt x="67" y="68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5" name="Freeform 2455"/>
              <p:cNvSpPr>
                <a:spLocks/>
              </p:cNvSpPr>
              <p:nvPr/>
            </p:nvSpPr>
            <p:spPr bwMode="auto">
              <a:xfrm>
                <a:off x="240" y="197"/>
                <a:ext cx="16" cy="15"/>
              </a:xfrm>
              <a:custGeom>
                <a:avLst/>
                <a:gdLst>
                  <a:gd name="T0" fmla="*/ 0 w 49"/>
                  <a:gd name="T1" fmla="*/ 0 h 47"/>
                  <a:gd name="T2" fmla="*/ 0 w 49"/>
                  <a:gd name="T3" fmla="*/ 0 h 47"/>
                  <a:gd name="T4" fmla="*/ 0 w 49"/>
                  <a:gd name="T5" fmla="*/ 0 h 47"/>
                  <a:gd name="T6" fmla="*/ 0 w 49"/>
                  <a:gd name="T7" fmla="*/ 0 h 47"/>
                  <a:gd name="T8" fmla="*/ 0 w 49"/>
                  <a:gd name="T9" fmla="*/ 0 h 47"/>
                  <a:gd name="T10" fmla="*/ 0 w 49"/>
                  <a:gd name="T11" fmla="*/ 0 h 47"/>
                  <a:gd name="T12" fmla="*/ 0 w 49"/>
                  <a:gd name="T13" fmla="*/ 0 h 47"/>
                  <a:gd name="T14" fmla="*/ 0 w 49"/>
                  <a:gd name="T15" fmla="*/ 0 h 47"/>
                  <a:gd name="T16" fmla="*/ 0 w 49"/>
                  <a:gd name="T17" fmla="*/ 0 h 47"/>
                  <a:gd name="T18" fmla="*/ 0 w 49"/>
                  <a:gd name="T19" fmla="*/ 0 h 4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9" h="47">
                    <a:moveTo>
                      <a:pt x="34" y="0"/>
                    </a:moveTo>
                    <a:lnTo>
                      <a:pt x="49" y="6"/>
                    </a:lnTo>
                    <a:lnTo>
                      <a:pt x="38" y="12"/>
                    </a:lnTo>
                    <a:lnTo>
                      <a:pt x="29" y="21"/>
                    </a:lnTo>
                    <a:lnTo>
                      <a:pt x="19" y="32"/>
                    </a:lnTo>
                    <a:lnTo>
                      <a:pt x="8" y="47"/>
                    </a:lnTo>
                    <a:lnTo>
                      <a:pt x="0" y="34"/>
                    </a:lnTo>
                    <a:lnTo>
                      <a:pt x="25" y="6"/>
                    </a:lnTo>
                    <a:lnTo>
                      <a:pt x="29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6" name="Freeform 2456"/>
              <p:cNvSpPr>
                <a:spLocks/>
              </p:cNvSpPr>
              <p:nvPr/>
            </p:nvSpPr>
            <p:spPr bwMode="auto">
              <a:xfrm>
                <a:off x="251" y="196"/>
                <a:ext cx="5" cy="3"/>
              </a:xfrm>
              <a:custGeom>
                <a:avLst/>
                <a:gdLst>
                  <a:gd name="T0" fmla="*/ 0 w 17"/>
                  <a:gd name="T1" fmla="*/ 0 h 7"/>
                  <a:gd name="T2" fmla="*/ 0 w 17"/>
                  <a:gd name="T3" fmla="*/ 0 h 7"/>
                  <a:gd name="T4" fmla="*/ 0 w 17"/>
                  <a:gd name="T5" fmla="*/ 0 h 7"/>
                  <a:gd name="T6" fmla="*/ 0 w 17"/>
                  <a:gd name="T7" fmla="*/ 0 h 7"/>
                  <a:gd name="T8" fmla="*/ 0 w 17"/>
                  <a:gd name="T9" fmla="*/ 0 h 7"/>
                  <a:gd name="T10" fmla="*/ 0 w 17"/>
                  <a:gd name="T11" fmla="*/ 0 h 7"/>
                  <a:gd name="T12" fmla="*/ 0 w 17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7">
                    <a:moveTo>
                      <a:pt x="15" y="7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7" y="6"/>
                    </a:lnTo>
                    <a:lnTo>
                      <a:pt x="16" y="7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7" name="Freeform 2457"/>
              <p:cNvSpPr>
                <a:spLocks/>
              </p:cNvSpPr>
              <p:nvPr/>
            </p:nvSpPr>
            <p:spPr bwMode="auto">
              <a:xfrm>
                <a:off x="251" y="196"/>
                <a:ext cx="6" cy="3"/>
              </a:xfrm>
              <a:custGeom>
                <a:avLst/>
                <a:gdLst>
                  <a:gd name="T0" fmla="*/ 0 w 17"/>
                  <a:gd name="T1" fmla="*/ 0 h 8"/>
                  <a:gd name="T2" fmla="*/ 0 w 17"/>
                  <a:gd name="T3" fmla="*/ 0 h 8"/>
                  <a:gd name="T4" fmla="*/ 0 w 17"/>
                  <a:gd name="T5" fmla="*/ 0 h 8"/>
                  <a:gd name="T6" fmla="*/ 0 w 17"/>
                  <a:gd name="T7" fmla="*/ 0 h 8"/>
                  <a:gd name="T8" fmla="*/ 0 w 17"/>
                  <a:gd name="T9" fmla="*/ 0 h 8"/>
                  <a:gd name="T10" fmla="*/ 0 w 17"/>
                  <a:gd name="T11" fmla="*/ 0 h 8"/>
                  <a:gd name="T12" fmla="*/ 0 w 17"/>
                  <a:gd name="T13" fmla="*/ 0 h 8"/>
                  <a:gd name="T14" fmla="*/ 0 w 17"/>
                  <a:gd name="T15" fmla="*/ 0 h 8"/>
                  <a:gd name="T16" fmla="*/ 0 w 17"/>
                  <a:gd name="T17" fmla="*/ 0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8">
                    <a:moveTo>
                      <a:pt x="15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7" y="5"/>
                    </a:lnTo>
                    <a:lnTo>
                      <a:pt x="16" y="7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8" name="Freeform 2458"/>
              <p:cNvSpPr>
                <a:spLocks/>
              </p:cNvSpPr>
              <p:nvPr/>
            </p:nvSpPr>
            <p:spPr bwMode="auto">
              <a:xfrm>
                <a:off x="251" y="196"/>
                <a:ext cx="6" cy="2"/>
              </a:xfrm>
              <a:custGeom>
                <a:avLst/>
                <a:gdLst>
                  <a:gd name="T0" fmla="*/ 0 w 17"/>
                  <a:gd name="T1" fmla="*/ 0 h 8"/>
                  <a:gd name="T2" fmla="*/ 0 w 17"/>
                  <a:gd name="T3" fmla="*/ 0 h 8"/>
                  <a:gd name="T4" fmla="*/ 0 w 17"/>
                  <a:gd name="T5" fmla="*/ 0 h 8"/>
                  <a:gd name="T6" fmla="*/ 0 w 17"/>
                  <a:gd name="T7" fmla="*/ 0 h 8"/>
                  <a:gd name="T8" fmla="*/ 0 w 17"/>
                  <a:gd name="T9" fmla="*/ 0 h 8"/>
                  <a:gd name="T10" fmla="*/ 0 w 17"/>
                  <a:gd name="T11" fmla="*/ 0 h 8"/>
                  <a:gd name="T12" fmla="*/ 0 w 17"/>
                  <a:gd name="T13" fmla="*/ 0 h 8"/>
                  <a:gd name="T14" fmla="*/ 0 w 17"/>
                  <a:gd name="T15" fmla="*/ 0 h 8"/>
                  <a:gd name="T16" fmla="*/ 0 w 17"/>
                  <a:gd name="T17" fmla="*/ 0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8">
                    <a:moveTo>
                      <a:pt x="15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7" y="6"/>
                    </a:lnTo>
                    <a:lnTo>
                      <a:pt x="16" y="6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29" name="Freeform 2459"/>
              <p:cNvSpPr>
                <a:spLocks/>
              </p:cNvSpPr>
              <p:nvPr/>
            </p:nvSpPr>
            <p:spPr bwMode="auto">
              <a:xfrm>
                <a:off x="251" y="195"/>
                <a:ext cx="7" cy="3"/>
              </a:xfrm>
              <a:custGeom>
                <a:avLst/>
                <a:gdLst>
                  <a:gd name="T0" fmla="*/ 0 w 20"/>
                  <a:gd name="T1" fmla="*/ 0 h 8"/>
                  <a:gd name="T2" fmla="*/ 0 w 20"/>
                  <a:gd name="T3" fmla="*/ 0 h 8"/>
                  <a:gd name="T4" fmla="*/ 0 w 20"/>
                  <a:gd name="T5" fmla="*/ 0 h 8"/>
                  <a:gd name="T6" fmla="*/ 0 w 20"/>
                  <a:gd name="T7" fmla="*/ 0 h 8"/>
                  <a:gd name="T8" fmla="*/ 0 w 20"/>
                  <a:gd name="T9" fmla="*/ 0 h 8"/>
                  <a:gd name="T10" fmla="*/ 0 w 20"/>
                  <a:gd name="T11" fmla="*/ 0 h 8"/>
                  <a:gd name="T12" fmla="*/ 0 w 20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8">
                    <a:moveTo>
                      <a:pt x="16" y="8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0" y="7"/>
                    </a:lnTo>
                    <a:lnTo>
                      <a:pt x="17" y="8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ABA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0" name="Freeform 2460"/>
              <p:cNvSpPr>
                <a:spLocks/>
              </p:cNvSpPr>
              <p:nvPr/>
            </p:nvSpPr>
            <p:spPr bwMode="auto">
              <a:xfrm>
                <a:off x="251" y="195"/>
                <a:ext cx="7" cy="3"/>
              </a:xfrm>
              <a:custGeom>
                <a:avLst/>
                <a:gdLst>
                  <a:gd name="T0" fmla="*/ 0 w 21"/>
                  <a:gd name="T1" fmla="*/ 0 h 9"/>
                  <a:gd name="T2" fmla="*/ 0 w 21"/>
                  <a:gd name="T3" fmla="*/ 0 h 9"/>
                  <a:gd name="T4" fmla="*/ 0 w 21"/>
                  <a:gd name="T5" fmla="*/ 0 h 9"/>
                  <a:gd name="T6" fmla="*/ 0 w 21"/>
                  <a:gd name="T7" fmla="*/ 0 h 9"/>
                  <a:gd name="T8" fmla="*/ 0 w 21"/>
                  <a:gd name="T9" fmla="*/ 0 h 9"/>
                  <a:gd name="T10" fmla="*/ 0 w 21"/>
                  <a:gd name="T11" fmla="*/ 0 h 9"/>
                  <a:gd name="T12" fmla="*/ 0 w 21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17" y="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1" y="7"/>
                    </a:lnTo>
                    <a:lnTo>
                      <a:pt x="20" y="8"/>
                    </a:ln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ABA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1" name="Freeform 2461"/>
              <p:cNvSpPr>
                <a:spLocks/>
              </p:cNvSpPr>
              <p:nvPr/>
            </p:nvSpPr>
            <p:spPr bwMode="auto">
              <a:xfrm>
                <a:off x="251" y="194"/>
                <a:ext cx="8" cy="3"/>
              </a:xfrm>
              <a:custGeom>
                <a:avLst/>
                <a:gdLst>
                  <a:gd name="T0" fmla="*/ 0 w 22"/>
                  <a:gd name="T1" fmla="*/ 0 h 9"/>
                  <a:gd name="T2" fmla="*/ 0 w 22"/>
                  <a:gd name="T3" fmla="*/ 0 h 9"/>
                  <a:gd name="T4" fmla="*/ 0 w 22"/>
                  <a:gd name="T5" fmla="*/ 0 h 9"/>
                  <a:gd name="T6" fmla="*/ 0 w 22"/>
                  <a:gd name="T7" fmla="*/ 0 h 9"/>
                  <a:gd name="T8" fmla="*/ 0 w 22"/>
                  <a:gd name="T9" fmla="*/ 0 h 9"/>
                  <a:gd name="T10" fmla="*/ 0 w 22"/>
                  <a:gd name="T11" fmla="*/ 0 h 9"/>
                  <a:gd name="T12" fmla="*/ 0 w 22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9">
                    <a:moveTo>
                      <a:pt x="20" y="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2" y="8"/>
                    </a:lnTo>
                    <a:lnTo>
                      <a:pt x="21" y="8"/>
                    </a:lnTo>
                    <a:lnTo>
                      <a:pt x="20" y="9"/>
                    </a:lnTo>
                    <a:close/>
                  </a:path>
                </a:pathLst>
              </a:custGeom>
              <a:solidFill>
                <a:srgbClr val="ABA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2" name="Freeform 2462"/>
              <p:cNvSpPr>
                <a:spLocks/>
              </p:cNvSpPr>
              <p:nvPr/>
            </p:nvSpPr>
            <p:spPr bwMode="auto">
              <a:xfrm>
                <a:off x="251" y="194"/>
                <a:ext cx="8" cy="3"/>
              </a:xfrm>
              <a:custGeom>
                <a:avLst/>
                <a:gdLst>
                  <a:gd name="T0" fmla="*/ 0 w 24"/>
                  <a:gd name="T1" fmla="*/ 0 h 9"/>
                  <a:gd name="T2" fmla="*/ 0 w 24"/>
                  <a:gd name="T3" fmla="*/ 0 h 9"/>
                  <a:gd name="T4" fmla="*/ 0 w 24"/>
                  <a:gd name="T5" fmla="*/ 0 h 9"/>
                  <a:gd name="T6" fmla="*/ 0 w 24"/>
                  <a:gd name="T7" fmla="*/ 0 h 9"/>
                  <a:gd name="T8" fmla="*/ 0 w 24"/>
                  <a:gd name="T9" fmla="*/ 0 h 9"/>
                  <a:gd name="T10" fmla="*/ 0 w 24"/>
                  <a:gd name="T11" fmla="*/ 0 h 9"/>
                  <a:gd name="T12" fmla="*/ 0 w 24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1" y="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4" y="8"/>
                    </a:lnTo>
                    <a:lnTo>
                      <a:pt x="22" y="9"/>
                    </a:lnTo>
                    <a:lnTo>
                      <a:pt x="21" y="9"/>
                    </a:lnTo>
                    <a:close/>
                  </a:path>
                </a:pathLst>
              </a:custGeom>
              <a:solidFill>
                <a:srgbClr val="ABAB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3" name="Freeform 2463"/>
              <p:cNvSpPr>
                <a:spLocks/>
              </p:cNvSpPr>
              <p:nvPr/>
            </p:nvSpPr>
            <p:spPr bwMode="auto">
              <a:xfrm>
                <a:off x="251" y="194"/>
                <a:ext cx="9" cy="3"/>
              </a:xfrm>
              <a:custGeom>
                <a:avLst/>
                <a:gdLst>
                  <a:gd name="T0" fmla="*/ 0 w 25"/>
                  <a:gd name="T1" fmla="*/ 0 h 10"/>
                  <a:gd name="T2" fmla="*/ 0 w 25"/>
                  <a:gd name="T3" fmla="*/ 0 h 10"/>
                  <a:gd name="T4" fmla="*/ 0 w 25"/>
                  <a:gd name="T5" fmla="*/ 0 h 10"/>
                  <a:gd name="T6" fmla="*/ 0 w 25"/>
                  <a:gd name="T7" fmla="*/ 0 h 10"/>
                  <a:gd name="T8" fmla="*/ 0 w 25"/>
                  <a:gd name="T9" fmla="*/ 0 h 10"/>
                  <a:gd name="T10" fmla="*/ 0 w 25"/>
                  <a:gd name="T11" fmla="*/ 0 h 10"/>
                  <a:gd name="T12" fmla="*/ 0 w 25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10">
                    <a:moveTo>
                      <a:pt x="22" y="1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2" y="10"/>
                    </a:lnTo>
                    <a:close/>
                  </a:path>
                </a:pathLst>
              </a:custGeom>
              <a:solidFill>
                <a:srgbClr val="ABAB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4" name="Freeform 2464"/>
              <p:cNvSpPr>
                <a:spLocks/>
              </p:cNvSpPr>
              <p:nvPr/>
            </p:nvSpPr>
            <p:spPr bwMode="auto">
              <a:xfrm>
                <a:off x="252" y="193"/>
                <a:ext cx="8" cy="4"/>
              </a:xfrm>
              <a:custGeom>
                <a:avLst/>
                <a:gdLst>
                  <a:gd name="T0" fmla="*/ 0 w 26"/>
                  <a:gd name="T1" fmla="*/ 0 h 10"/>
                  <a:gd name="T2" fmla="*/ 0 w 26"/>
                  <a:gd name="T3" fmla="*/ 0 h 10"/>
                  <a:gd name="T4" fmla="*/ 0 w 26"/>
                  <a:gd name="T5" fmla="*/ 0 h 10"/>
                  <a:gd name="T6" fmla="*/ 0 w 26"/>
                  <a:gd name="T7" fmla="*/ 0 h 10"/>
                  <a:gd name="T8" fmla="*/ 0 w 26"/>
                  <a:gd name="T9" fmla="*/ 0 h 10"/>
                  <a:gd name="T10" fmla="*/ 0 w 26"/>
                  <a:gd name="T11" fmla="*/ 0 h 10"/>
                  <a:gd name="T12" fmla="*/ 0 w 26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10">
                    <a:moveTo>
                      <a:pt x="23" y="1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6" y="9"/>
                    </a:lnTo>
                    <a:lnTo>
                      <a:pt x="24" y="10"/>
                    </a:lnTo>
                    <a:lnTo>
                      <a:pt x="23" y="10"/>
                    </a:lnTo>
                    <a:close/>
                  </a:path>
                </a:pathLst>
              </a:custGeom>
              <a:solidFill>
                <a:srgbClr val="AC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5" name="Freeform 2465"/>
              <p:cNvSpPr>
                <a:spLocks/>
              </p:cNvSpPr>
              <p:nvPr/>
            </p:nvSpPr>
            <p:spPr bwMode="auto">
              <a:xfrm>
                <a:off x="252" y="193"/>
                <a:ext cx="9" cy="4"/>
              </a:xfrm>
              <a:custGeom>
                <a:avLst/>
                <a:gdLst>
                  <a:gd name="T0" fmla="*/ 0 w 28"/>
                  <a:gd name="T1" fmla="*/ 0 h 12"/>
                  <a:gd name="T2" fmla="*/ 0 w 28"/>
                  <a:gd name="T3" fmla="*/ 0 h 12"/>
                  <a:gd name="T4" fmla="*/ 0 w 28"/>
                  <a:gd name="T5" fmla="*/ 0 h 12"/>
                  <a:gd name="T6" fmla="*/ 0 w 28"/>
                  <a:gd name="T7" fmla="*/ 0 h 12"/>
                  <a:gd name="T8" fmla="*/ 0 w 28"/>
                  <a:gd name="T9" fmla="*/ 0 h 12"/>
                  <a:gd name="T10" fmla="*/ 0 w 28"/>
                  <a:gd name="T11" fmla="*/ 0 h 12"/>
                  <a:gd name="T12" fmla="*/ 0 w 28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12">
                    <a:moveTo>
                      <a:pt x="24" y="12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8" y="11"/>
                    </a:lnTo>
                    <a:lnTo>
                      <a:pt x="26" y="11"/>
                    </a:lnTo>
                    <a:lnTo>
                      <a:pt x="24" y="12"/>
                    </a:lnTo>
                    <a:close/>
                  </a:path>
                </a:pathLst>
              </a:custGeom>
              <a:solidFill>
                <a:srgbClr val="AC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6" name="Freeform 2466"/>
              <p:cNvSpPr>
                <a:spLocks/>
              </p:cNvSpPr>
              <p:nvPr/>
            </p:nvSpPr>
            <p:spPr bwMode="auto">
              <a:xfrm>
                <a:off x="252" y="192"/>
                <a:ext cx="10" cy="4"/>
              </a:xfrm>
              <a:custGeom>
                <a:avLst/>
                <a:gdLst>
                  <a:gd name="T0" fmla="*/ 0 w 30"/>
                  <a:gd name="T1" fmla="*/ 0 h 12"/>
                  <a:gd name="T2" fmla="*/ 0 w 30"/>
                  <a:gd name="T3" fmla="*/ 0 h 12"/>
                  <a:gd name="T4" fmla="*/ 0 w 30"/>
                  <a:gd name="T5" fmla="*/ 0 h 12"/>
                  <a:gd name="T6" fmla="*/ 0 w 30"/>
                  <a:gd name="T7" fmla="*/ 0 h 12"/>
                  <a:gd name="T8" fmla="*/ 0 w 30"/>
                  <a:gd name="T9" fmla="*/ 0 h 12"/>
                  <a:gd name="T10" fmla="*/ 0 w 30"/>
                  <a:gd name="T11" fmla="*/ 0 h 12"/>
                  <a:gd name="T12" fmla="*/ 0 w 30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12">
                    <a:moveTo>
                      <a:pt x="26" y="12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30" y="11"/>
                    </a:lnTo>
                    <a:lnTo>
                      <a:pt x="28" y="12"/>
                    </a:lnTo>
                    <a:lnTo>
                      <a:pt x="26" y="12"/>
                    </a:lnTo>
                    <a:close/>
                  </a:path>
                </a:pathLst>
              </a:custGeom>
              <a:solidFill>
                <a:srgbClr val="AC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7" name="Freeform 2467"/>
              <p:cNvSpPr>
                <a:spLocks/>
              </p:cNvSpPr>
              <p:nvPr/>
            </p:nvSpPr>
            <p:spPr bwMode="auto">
              <a:xfrm>
                <a:off x="252" y="192"/>
                <a:ext cx="10" cy="4"/>
              </a:xfrm>
              <a:custGeom>
                <a:avLst/>
                <a:gdLst>
                  <a:gd name="T0" fmla="*/ 0 w 31"/>
                  <a:gd name="T1" fmla="*/ 0 h 13"/>
                  <a:gd name="T2" fmla="*/ 0 w 31"/>
                  <a:gd name="T3" fmla="*/ 0 h 13"/>
                  <a:gd name="T4" fmla="*/ 0 w 31"/>
                  <a:gd name="T5" fmla="*/ 0 h 13"/>
                  <a:gd name="T6" fmla="*/ 0 w 31"/>
                  <a:gd name="T7" fmla="*/ 0 h 13"/>
                  <a:gd name="T8" fmla="*/ 0 w 31"/>
                  <a:gd name="T9" fmla="*/ 0 h 13"/>
                  <a:gd name="T10" fmla="*/ 0 w 31"/>
                  <a:gd name="T11" fmla="*/ 0 h 13"/>
                  <a:gd name="T12" fmla="*/ 0 w 31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13">
                    <a:moveTo>
                      <a:pt x="28" y="1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31" y="12"/>
                    </a:lnTo>
                    <a:lnTo>
                      <a:pt x="30" y="12"/>
                    </a:lnTo>
                    <a:lnTo>
                      <a:pt x="28" y="13"/>
                    </a:lnTo>
                    <a:close/>
                  </a:path>
                </a:pathLst>
              </a:custGeom>
              <a:solidFill>
                <a:srgbClr val="ADA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8" name="Freeform 2468"/>
              <p:cNvSpPr>
                <a:spLocks/>
              </p:cNvSpPr>
              <p:nvPr/>
            </p:nvSpPr>
            <p:spPr bwMode="auto">
              <a:xfrm>
                <a:off x="252" y="192"/>
                <a:ext cx="11" cy="4"/>
              </a:xfrm>
              <a:custGeom>
                <a:avLst/>
                <a:gdLst>
                  <a:gd name="T0" fmla="*/ 0 w 34"/>
                  <a:gd name="T1" fmla="*/ 0 h 13"/>
                  <a:gd name="T2" fmla="*/ 0 w 34"/>
                  <a:gd name="T3" fmla="*/ 0 h 13"/>
                  <a:gd name="T4" fmla="*/ 0 w 34"/>
                  <a:gd name="T5" fmla="*/ 0 h 13"/>
                  <a:gd name="T6" fmla="*/ 0 w 34"/>
                  <a:gd name="T7" fmla="*/ 0 h 13"/>
                  <a:gd name="T8" fmla="*/ 0 w 34"/>
                  <a:gd name="T9" fmla="*/ 0 h 13"/>
                  <a:gd name="T10" fmla="*/ 0 w 34"/>
                  <a:gd name="T11" fmla="*/ 0 h 13"/>
                  <a:gd name="T12" fmla="*/ 0 w 34"/>
                  <a:gd name="T13" fmla="*/ 0 h 13"/>
                  <a:gd name="T14" fmla="*/ 0 w 34"/>
                  <a:gd name="T15" fmla="*/ 0 h 13"/>
                  <a:gd name="T16" fmla="*/ 0 w 34"/>
                  <a:gd name="T17" fmla="*/ 0 h 13"/>
                  <a:gd name="T18" fmla="*/ 0 w 34"/>
                  <a:gd name="T19" fmla="*/ 0 h 13"/>
                  <a:gd name="T20" fmla="*/ 0 w 34"/>
                  <a:gd name="T21" fmla="*/ 0 h 13"/>
                  <a:gd name="T22" fmla="*/ 0 w 34"/>
                  <a:gd name="T23" fmla="*/ 0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4" h="13">
                    <a:moveTo>
                      <a:pt x="30" y="1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4" y="5"/>
                    </a:lnTo>
                    <a:lnTo>
                      <a:pt x="34" y="13"/>
                    </a:lnTo>
                    <a:lnTo>
                      <a:pt x="31" y="13"/>
                    </a:lnTo>
                    <a:lnTo>
                      <a:pt x="30" y="13"/>
                    </a:lnTo>
                    <a:close/>
                  </a:path>
                </a:pathLst>
              </a:custGeom>
              <a:solidFill>
                <a:srgbClr val="ADA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39" name="Freeform 2469"/>
              <p:cNvSpPr>
                <a:spLocks/>
              </p:cNvSpPr>
              <p:nvPr/>
            </p:nvSpPr>
            <p:spPr bwMode="auto">
              <a:xfrm>
                <a:off x="252" y="191"/>
                <a:ext cx="12" cy="5"/>
              </a:xfrm>
              <a:custGeom>
                <a:avLst/>
                <a:gdLst>
                  <a:gd name="T0" fmla="*/ 0 w 36"/>
                  <a:gd name="T1" fmla="*/ 0 h 14"/>
                  <a:gd name="T2" fmla="*/ 0 w 36"/>
                  <a:gd name="T3" fmla="*/ 0 h 14"/>
                  <a:gd name="T4" fmla="*/ 0 w 36"/>
                  <a:gd name="T5" fmla="*/ 0 h 14"/>
                  <a:gd name="T6" fmla="*/ 0 w 36"/>
                  <a:gd name="T7" fmla="*/ 0 h 14"/>
                  <a:gd name="T8" fmla="*/ 0 w 36"/>
                  <a:gd name="T9" fmla="*/ 0 h 14"/>
                  <a:gd name="T10" fmla="*/ 0 w 36"/>
                  <a:gd name="T11" fmla="*/ 0 h 14"/>
                  <a:gd name="T12" fmla="*/ 0 w 36"/>
                  <a:gd name="T13" fmla="*/ 0 h 14"/>
                  <a:gd name="T14" fmla="*/ 0 w 36"/>
                  <a:gd name="T15" fmla="*/ 0 h 14"/>
                  <a:gd name="T16" fmla="*/ 0 w 36"/>
                  <a:gd name="T17" fmla="*/ 0 h 14"/>
                  <a:gd name="T18" fmla="*/ 0 w 36"/>
                  <a:gd name="T19" fmla="*/ 0 h 14"/>
                  <a:gd name="T20" fmla="*/ 0 w 36"/>
                  <a:gd name="T21" fmla="*/ 0 h 14"/>
                  <a:gd name="T22" fmla="*/ 0 w 36"/>
                  <a:gd name="T23" fmla="*/ 0 h 14"/>
                  <a:gd name="T24" fmla="*/ 0 w 36"/>
                  <a:gd name="T25" fmla="*/ 0 h 14"/>
                  <a:gd name="T26" fmla="*/ 0 w 36"/>
                  <a:gd name="T27" fmla="*/ 0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6" h="14">
                    <a:moveTo>
                      <a:pt x="31" y="1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3" y="4"/>
                    </a:lnTo>
                    <a:lnTo>
                      <a:pt x="14" y="6"/>
                    </a:lnTo>
                    <a:lnTo>
                      <a:pt x="15" y="4"/>
                    </a:lnTo>
                    <a:lnTo>
                      <a:pt x="36" y="13"/>
                    </a:lnTo>
                    <a:lnTo>
                      <a:pt x="35" y="13"/>
                    </a:lnTo>
                    <a:lnTo>
                      <a:pt x="34" y="14"/>
                    </a:lnTo>
                    <a:lnTo>
                      <a:pt x="31" y="14"/>
                    </a:lnTo>
                    <a:close/>
                  </a:path>
                </a:pathLst>
              </a:custGeom>
              <a:solidFill>
                <a:srgbClr val="AE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0" name="Freeform 2470"/>
              <p:cNvSpPr>
                <a:spLocks noEditPoints="1"/>
              </p:cNvSpPr>
              <p:nvPr/>
            </p:nvSpPr>
            <p:spPr bwMode="auto">
              <a:xfrm>
                <a:off x="252" y="191"/>
                <a:ext cx="12" cy="5"/>
              </a:xfrm>
              <a:custGeom>
                <a:avLst/>
                <a:gdLst>
                  <a:gd name="T0" fmla="*/ 0 w 37"/>
                  <a:gd name="T1" fmla="*/ 0 h 15"/>
                  <a:gd name="T2" fmla="*/ 0 w 37"/>
                  <a:gd name="T3" fmla="*/ 0 h 15"/>
                  <a:gd name="T4" fmla="*/ 0 w 37"/>
                  <a:gd name="T5" fmla="*/ 0 h 15"/>
                  <a:gd name="T6" fmla="*/ 0 w 37"/>
                  <a:gd name="T7" fmla="*/ 0 h 15"/>
                  <a:gd name="T8" fmla="*/ 0 w 37"/>
                  <a:gd name="T9" fmla="*/ 0 h 15"/>
                  <a:gd name="T10" fmla="*/ 0 w 37"/>
                  <a:gd name="T11" fmla="*/ 0 h 15"/>
                  <a:gd name="T12" fmla="*/ 0 w 37"/>
                  <a:gd name="T13" fmla="*/ 0 h 15"/>
                  <a:gd name="T14" fmla="*/ 0 w 37"/>
                  <a:gd name="T15" fmla="*/ 0 h 15"/>
                  <a:gd name="T16" fmla="*/ 0 w 37"/>
                  <a:gd name="T17" fmla="*/ 0 h 15"/>
                  <a:gd name="T18" fmla="*/ 0 w 37"/>
                  <a:gd name="T19" fmla="*/ 0 h 15"/>
                  <a:gd name="T20" fmla="*/ 0 w 37"/>
                  <a:gd name="T21" fmla="*/ 0 h 15"/>
                  <a:gd name="T22" fmla="*/ 0 w 37"/>
                  <a:gd name="T23" fmla="*/ 0 h 15"/>
                  <a:gd name="T24" fmla="*/ 0 w 37"/>
                  <a:gd name="T25" fmla="*/ 0 h 15"/>
                  <a:gd name="T26" fmla="*/ 0 w 37"/>
                  <a:gd name="T27" fmla="*/ 0 h 15"/>
                  <a:gd name="T28" fmla="*/ 0 w 37"/>
                  <a:gd name="T29" fmla="*/ 0 h 15"/>
                  <a:gd name="T30" fmla="*/ 0 w 37"/>
                  <a:gd name="T31" fmla="*/ 0 h 1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7" h="15">
                    <a:moveTo>
                      <a:pt x="34" y="15"/>
                    </a:moveTo>
                    <a:lnTo>
                      <a:pt x="14" y="7"/>
                    </a:lnTo>
                    <a:lnTo>
                      <a:pt x="15" y="5"/>
                    </a:lnTo>
                    <a:lnTo>
                      <a:pt x="16" y="5"/>
                    </a:lnTo>
                    <a:lnTo>
                      <a:pt x="37" y="14"/>
                    </a:lnTo>
                    <a:lnTo>
                      <a:pt x="36" y="14"/>
                    </a:lnTo>
                    <a:lnTo>
                      <a:pt x="35" y="14"/>
                    </a:lnTo>
                    <a:lnTo>
                      <a:pt x="34" y="15"/>
                    </a:lnTo>
                    <a:close/>
                    <a:moveTo>
                      <a:pt x="14" y="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AE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1" name="Freeform 2471"/>
              <p:cNvSpPr>
                <a:spLocks noEditPoints="1"/>
              </p:cNvSpPr>
              <p:nvPr/>
            </p:nvSpPr>
            <p:spPr bwMode="auto">
              <a:xfrm>
                <a:off x="252" y="191"/>
                <a:ext cx="12" cy="5"/>
              </a:xfrm>
              <a:custGeom>
                <a:avLst/>
                <a:gdLst>
                  <a:gd name="T0" fmla="*/ 0 w 38"/>
                  <a:gd name="T1" fmla="*/ 0 h 15"/>
                  <a:gd name="T2" fmla="*/ 0 w 38"/>
                  <a:gd name="T3" fmla="*/ 0 h 15"/>
                  <a:gd name="T4" fmla="*/ 0 w 38"/>
                  <a:gd name="T5" fmla="*/ 0 h 15"/>
                  <a:gd name="T6" fmla="*/ 0 w 38"/>
                  <a:gd name="T7" fmla="*/ 0 h 15"/>
                  <a:gd name="T8" fmla="*/ 0 w 38"/>
                  <a:gd name="T9" fmla="*/ 0 h 15"/>
                  <a:gd name="T10" fmla="*/ 0 w 38"/>
                  <a:gd name="T11" fmla="*/ 0 h 15"/>
                  <a:gd name="T12" fmla="*/ 0 w 38"/>
                  <a:gd name="T13" fmla="*/ 0 h 15"/>
                  <a:gd name="T14" fmla="*/ 0 w 38"/>
                  <a:gd name="T15" fmla="*/ 0 h 15"/>
                  <a:gd name="T16" fmla="*/ 0 w 38"/>
                  <a:gd name="T17" fmla="*/ 0 h 15"/>
                  <a:gd name="T18" fmla="*/ 0 w 38"/>
                  <a:gd name="T19" fmla="*/ 0 h 15"/>
                  <a:gd name="T20" fmla="*/ 0 w 38"/>
                  <a:gd name="T21" fmla="*/ 0 h 15"/>
                  <a:gd name="T22" fmla="*/ 0 w 38"/>
                  <a:gd name="T23" fmla="*/ 0 h 15"/>
                  <a:gd name="T24" fmla="*/ 0 w 38"/>
                  <a:gd name="T25" fmla="*/ 0 h 15"/>
                  <a:gd name="T26" fmla="*/ 0 w 38"/>
                  <a:gd name="T27" fmla="*/ 0 h 1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8" h="15">
                    <a:moveTo>
                      <a:pt x="36" y="15"/>
                    </a:moveTo>
                    <a:lnTo>
                      <a:pt x="15" y="6"/>
                    </a:lnTo>
                    <a:lnTo>
                      <a:pt x="16" y="6"/>
                    </a:lnTo>
                    <a:lnTo>
                      <a:pt x="19" y="5"/>
                    </a:lnTo>
                    <a:lnTo>
                      <a:pt x="38" y="13"/>
                    </a:lnTo>
                    <a:lnTo>
                      <a:pt x="37" y="15"/>
                    </a:lnTo>
                    <a:lnTo>
                      <a:pt x="36" y="15"/>
                    </a:lnTo>
                    <a:close/>
                    <a:moveTo>
                      <a:pt x="13" y="6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3" y="3"/>
                    </a:lnTo>
                    <a:lnTo>
                      <a:pt x="13" y="5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AE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2" name="Freeform 2472"/>
              <p:cNvSpPr>
                <a:spLocks noEditPoints="1"/>
              </p:cNvSpPr>
              <p:nvPr/>
            </p:nvSpPr>
            <p:spPr bwMode="auto">
              <a:xfrm>
                <a:off x="252" y="190"/>
                <a:ext cx="12" cy="6"/>
              </a:xfrm>
              <a:custGeom>
                <a:avLst/>
                <a:gdLst>
                  <a:gd name="T0" fmla="*/ 0 w 38"/>
                  <a:gd name="T1" fmla="*/ 0 h 17"/>
                  <a:gd name="T2" fmla="*/ 0 w 38"/>
                  <a:gd name="T3" fmla="*/ 0 h 17"/>
                  <a:gd name="T4" fmla="*/ 0 w 38"/>
                  <a:gd name="T5" fmla="*/ 0 h 17"/>
                  <a:gd name="T6" fmla="*/ 0 w 38"/>
                  <a:gd name="T7" fmla="*/ 0 h 17"/>
                  <a:gd name="T8" fmla="*/ 0 w 38"/>
                  <a:gd name="T9" fmla="*/ 0 h 17"/>
                  <a:gd name="T10" fmla="*/ 0 w 38"/>
                  <a:gd name="T11" fmla="*/ 0 h 17"/>
                  <a:gd name="T12" fmla="*/ 0 w 38"/>
                  <a:gd name="T13" fmla="*/ 0 h 17"/>
                  <a:gd name="T14" fmla="*/ 0 w 38"/>
                  <a:gd name="T15" fmla="*/ 0 h 17"/>
                  <a:gd name="T16" fmla="*/ 0 w 38"/>
                  <a:gd name="T17" fmla="*/ 0 h 17"/>
                  <a:gd name="T18" fmla="*/ 0 w 38"/>
                  <a:gd name="T19" fmla="*/ 0 h 17"/>
                  <a:gd name="T20" fmla="*/ 0 w 38"/>
                  <a:gd name="T21" fmla="*/ 0 h 17"/>
                  <a:gd name="T22" fmla="*/ 0 w 38"/>
                  <a:gd name="T23" fmla="*/ 0 h 17"/>
                  <a:gd name="T24" fmla="*/ 0 w 38"/>
                  <a:gd name="T25" fmla="*/ 0 h 17"/>
                  <a:gd name="T26" fmla="*/ 0 w 38"/>
                  <a:gd name="T27" fmla="*/ 0 h 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8" h="17">
                    <a:moveTo>
                      <a:pt x="37" y="17"/>
                    </a:moveTo>
                    <a:lnTo>
                      <a:pt x="16" y="8"/>
                    </a:lnTo>
                    <a:lnTo>
                      <a:pt x="19" y="7"/>
                    </a:lnTo>
                    <a:lnTo>
                      <a:pt x="20" y="7"/>
                    </a:lnTo>
                    <a:lnTo>
                      <a:pt x="38" y="14"/>
                    </a:lnTo>
                    <a:lnTo>
                      <a:pt x="38" y="15"/>
                    </a:lnTo>
                    <a:lnTo>
                      <a:pt x="37" y="17"/>
                    </a:lnTo>
                    <a:close/>
                    <a:moveTo>
                      <a:pt x="13" y="7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AF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3" name="Freeform 2473"/>
              <p:cNvSpPr>
                <a:spLocks noEditPoints="1"/>
              </p:cNvSpPr>
              <p:nvPr/>
            </p:nvSpPr>
            <p:spPr bwMode="auto">
              <a:xfrm>
                <a:off x="252" y="190"/>
                <a:ext cx="13" cy="5"/>
              </a:xfrm>
              <a:custGeom>
                <a:avLst/>
                <a:gdLst>
                  <a:gd name="T0" fmla="*/ 0 w 38"/>
                  <a:gd name="T1" fmla="*/ 0 h 16"/>
                  <a:gd name="T2" fmla="*/ 0 w 38"/>
                  <a:gd name="T3" fmla="*/ 0 h 16"/>
                  <a:gd name="T4" fmla="*/ 0 w 38"/>
                  <a:gd name="T5" fmla="*/ 0 h 16"/>
                  <a:gd name="T6" fmla="*/ 0 w 38"/>
                  <a:gd name="T7" fmla="*/ 0 h 16"/>
                  <a:gd name="T8" fmla="*/ 0 w 38"/>
                  <a:gd name="T9" fmla="*/ 0 h 16"/>
                  <a:gd name="T10" fmla="*/ 0 w 38"/>
                  <a:gd name="T11" fmla="*/ 0 h 16"/>
                  <a:gd name="T12" fmla="*/ 0 w 38"/>
                  <a:gd name="T13" fmla="*/ 0 h 16"/>
                  <a:gd name="T14" fmla="*/ 0 w 38"/>
                  <a:gd name="T15" fmla="*/ 0 h 16"/>
                  <a:gd name="T16" fmla="*/ 0 w 38"/>
                  <a:gd name="T17" fmla="*/ 0 h 16"/>
                  <a:gd name="T18" fmla="*/ 0 w 38"/>
                  <a:gd name="T19" fmla="*/ 0 h 16"/>
                  <a:gd name="T20" fmla="*/ 0 w 38"/>
                  <a:gd name="T21" fmla="*/ 0 h 16"/>
                  <a:gd name="T22" fmla="*/ 0 w 38"/>
                  <a:gd name="T23" fmla="*/ 0 h 16"/>
                  <a:gd name="T24" fmla="*/ 0 w 38"/>
                  <a:gd name="T25" fmla="*/ 0 h 16"/>
                  <a:gd name="T26" fmla="*/ 0 w 38"/>
                  <a:gd name="T27" fmla="*/ 0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8" h="16">
                    <a:moveTo>
                      <a:pt x="37" y="16"/>
                    </a:moveTo>
                    <a:lnTo>
                      <a:pt x="18" y="8"/>
                    </a:lnTo>
                    <a:lnTo>
                      <a:pt x="19" y="8"/>
                    </a:lnTo>
                    <a:lnTo>
                      <a:pt x="20" y="7"/>
                    </a:lnTo>
                    <a:lnTo>
                      <a:pt x="38" y="14"/>
                    </a:lnTo>
                    <a:lnTo>
                      <a:pt x="37" y="15"/>
                    </a:lnTo>
                    <a:lnTo>
                      <a:pt x="37" y="16"/>
                    </a:lnTo>
                    <a:close/>
                    <a:moveTo>
                      <a:pt x="12" y="6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1" y="4"/>
                    </a:lnTo>
                    <a:lnTo>
                      <a:pt x="12" y="5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AF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4" name="Freeform 2474"/>
              <p:cNvSpPr>
                <a:spLocks noEditPoints="1"/>
              </p:cNvSpPr>
              <p:nvPr/>
            </p:nvSpPr>
            <p:spPr bwMode="auto">
              <a:xfrm>
                <a:off x="252" y="189"/>
                <a:ext cx="13" cy="6"/>
              </a:xfrm>
              <a:custGeom>
                <a:avLst/>
                <a:gdLst>
                  <a:gd name="T0" fmla="*/ 0 w 38"/>
                  <a:gd name="T1" fmla="*/ 0 h 17"/>
                  <a:gd name="T2" fmla="*/ 0 w 38"/>
                  <a:gd name="T3" fmla="*/ 0 h 17"/>
                  <a:gd name="T4" fmla="*/ 0 w 38"/>
                  <a:gd name="T5" fmla="*/ 0 h 17"/>
                  <a:gd name="T6" fmla="*/ 0 w 38"/>
                  <a:gd name="T7" fmla="*/ 0 h 17"/>
                  <a:gd name="T8" fmla="*/ 0 w 38"/>
                  <a:gd name="T9" fmla="*/ 0 h 17"/>
                  <a:gd name="T10" fmla="*/ 0 w 38"/>
                  <a:gd name="T11" fmla="*/ 0 h 17"/>
                  <a:gd name="T12" fmla="*/ 0 w 38"/>
                  <a:gd name="T13" fmla="*/ 0 h 17"/>
                  <a:gd name="T14" fmla="*/ 0 w 38"/>
                  <a:gd name="T15" fmla="*/ 0 h 17"/>
                  <a:gd name="T16" fmla="*/ 0 w 38"/>
                  <a:gd name="T17" fmla="*/ 0 h 17"/>
                  <a:gd name="T18" fmla="*/ 0 w 38"/>
                  <a:gd name="T19" fmla="*/ 0 h 17"/>
                  <a:gd name="T20" fmla="*/ 0 w 38"/>
                  <a:gd name="T21" fmla="*/ 0 h 17"/>
                  <a:gd name="T22" fmla="*/ 0 w 38"/>
                  <a:gd name="T23" fmla="*/ 0 h 17"/>
                  <a:gd name="T24" fmla="*/ 0 w 38"/>
                  <a:gd name="T25" fmla="*/ 0 h 17"/>
                  <a:gd name="T26" fmla="*/ 0 w 38"/>
                  <a:gd name="T27" fmla="*/ 0 h 17"/>
                  <a:gd name="T28" fmla="*/ 0 w 38"/>
                  <a:gd name="T29" fmla="*/ 0 h 17"/>
                  <a:gd name="T30" fmla="*/ 0 w 38"/>
                  <a:gd name="T31" fmla="*/ 0 h 1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8" h="17">
                    <a:moveTo>
                      <a:pt x="37" y="17"/>
                    </a:moveTo>
                    <a:lnTo>
                      <a:pt x="19" y="10"/>
                    </a:lnTo>
                    <a:lnTo>
                      <a:pt x="19" y="9"/>
                    </a:lnTo>
                    <a:lnTo>
                      <a:pt x="20" y="9"/>
                    </a:lnTo>
                    <a:lnTo>
                      <a:pt x="21" y="9"/>
                    </a:lnTo>
                    <a:lnTo>
                      <a:pt x="22" y="9"/>
                    </a:lnTo>
                    <a:lnTo>
                      <a:pt x="38" y="15"/>
                    </a:lnTo>
                    <a:lnTo>
                      <a:pt x="38" y="16"/>
                    </a:lnTo>
                    <a:lnTo>
                      <a:pt x="37" y="17"/>
                    </a:lnTo>
                    <a:close/>
                    <a:moveTo>
                      <a:pt x="12" y="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B0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5" name="Freeform 2475"/>
              <p:cNvSpPr>
                <a:spLocks noEditPoints="1"/>
              </p:cNvSpPr>
              <p:nvPr/>
            </p:nvSpPr>
            <p:spPr bwMode="auto">
              <a:xfrm>
                <a:off x="252" y="189"/>
                <a:ext cx="13" cy="5"/>
              </a:xfrm>
              <a:custGeom>
                <a:avLst/>
                <a:gdLst>
                  <a:gd name="T0" fmla="*/ 0 w 40"/>
                  <a:gd name="T1" fmla="*/ 0 h 17"/>
                  <a:gd name="T2" fmla="*/ 0 w 40"/>
                  <a:gd name="T3" fmla="*/ 0 h 17"/>
                  <a:gd name="T4" fmla="*/ 0 w 40"/>
                  <a:gd name="T5" fmla="*/ 0 h 17"/>
                  <a:gd name="T6" fmla="*/ 0 w 40"/>
                  <a:gd name="T7" fmla="*/ 0 h 17"/>
                  <a:gd name="T8" fmla="*/ 0 w 40"/>
                  <a:gd name="T9" fmla="*/ 0 h 17"/>
                  <a:gd name="T10" fmla="*/ 0 w 40"/>
                  <a:gd name="T11" fmla="*/ 0 h 17"/>
                  <a:gd name="T12" fmla="*/ 0 w 40"/>
                  <a:gd name="T13" fmla="*/ 0 h 17"/>
                  <a:gd name="T14" fmla="*/ 0 w 40"/>
                  <a:gd name="T15" fmla="*/ 0 h 17"/>
                  <a:gd name="T16" fmla="*/ 0 w 40"/>
                  <a:gd name="T17" fmla="*/ 0 h 17"/>
                  <a:gd name="T18" fmla="*/ 0 w 40"/>
                  <a:gd name="T19" fmla="*/ 0 h 17"/>
                  <a:gd name="T20" fmla="*/ 0 w 40"/>
                  <a:gd name="T21" fmla="*/ 0 h 17"/>
                  <a:gd name="T22" fmla="*/ 0 w 40"/>
                  <a:gd name="T23" fmla="*/ 0 h 17"/>
                  <a:gd name="T24" fmla="*/ 0 w 40"/>
                  <a:gd name="T25" fmla="*/ 0 h 17"/>
                  <a:gd name="T26" fmla="*/ 0 w 40"/>
                  <a:gd name="T27" fmla="*/ 0 h 17"/>
                  <a:gd name="T28" fmla="*/ 0 w 40"/>
                  <a:gd name="T29" fmla="*/ 0 h 17"/>
                  <a:gd name="T30" fmla="*/ 0 w 40"/>
                  <a:gd name="T31" fmla="*/ 0 h 1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0" h="17">
                    <a:moveTo>
                      <a:pt x="38" y="17"/>
                    </a:moveTo>
                    <a:lnTo>
                      <a:pt x="20" y="10"/>
                    </a:lnTo>
                    <a:lnTo>
                      <a:pt x="22" y="10"/>
                    </a:lnTo>
                    <a:lnTo>
                      <a:pt x="23" y="9"/>
                    </a:lnTo>
                    <a:lnTo>
                      <a:pt x="40" y="15"/>
                    </a:lnTo>
                    <a:lnTo>
                      <a:pt x="38" y="16"/>
                    </a:lnTo>
                    <a:lnTo>
                      <a:pt x="38" y="17"/>
                    </a:lnTo>
                    <a:close/>
                    <a:moveTo>
                      <a:pt x="11" y="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1" y="4"/>
                    </a:lnTo>
                    <a:lnTo>
                      <a:pt x="11" y="6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B0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6" name="Freeform 2476"/>
              <p:cNvSpPr>
                <a:spLocks noEditPoints="1"/>
              </p:cNvSpPr>
              <p:nvPr/>
            </p:nvSpPr>
            <p:spPr bwMode="auto">
              <a:xfrm>
                <a:off x="252" y="188"/>
                <a:ext cx="13" cy="6"/>
              </a:xfrm>
              <a:custGeom>
                <a:avLst/>
                <a:gdLst>
                  <a:gd name="T0" fmla="*/ 0 w 40"/>
                  <a:gd name="T1" fmla="*/ 0 h 17"/>
                  <a:gd name="T2" fmla="*/ 0 w 40"/>
                  <a:gd name="T3" fmla="*/ 0 h 17"/>
                  <a:gd name="T4" fmla="*/ 0 w 40"/>
                  <a:gd name="T5" fmla="*/ 0 h 17"/>
                  <a:gd name="T6" fmla="*/ 0 w 40"/>
                  <a:gd name="T7" fmla="*/ 0 h 17"/>
                  <a:gd name="T8" fmla="*/ 0 w 40"/>
                  <a:gd name="T9" fmla="*/ 0 h 17"/>
                  <a:gd name="T10" fmla="*/ 0 w 40"/>
                  <a:gd name="T11" fmla="*/ 0 h 17"/>
                  <a:gd name="T12" fmla="*/ 0 w 40"/>
                  <a:gd name="T13" fmla="*/ 0 h 17"/>
                  <a:gd name="T14" fmla="*/ 0 w 40"/>
                  <a:gd name="T15" fmla="*/ 0 h 17"/>
                  <a:gd name="T16" fmla="*/ 0 w 40"/>
                  <a:gd name="T17" fmla="*/ 0 h 17"/>
                  <a:gd name="T18" fmla="*/ 0 w 40"/>
                  <a:gd name="T19" fmla="*/ 0 h 17"/>
                  <a:gd name="T20" fmla="*/ 0 w 40"/>
                  <a:gd name="T21" fmla="*/ 0 h 17"/>
                  <a:gd name="T22" fmla="*/ 0 w 40"/>
                  <a:gd name="T23" fmla="*/ 0 h 17"/>
                  <a:gd name="T24" fmla="*/ 0 w 40"/>
                  <a:gd name="T25" fmla="*/ 0 h 17"/>
                  <a:gd name="T26" fmla="*/ 0 w 40"/>
                  <a:gd name="T27" fmla="*/ 0 h 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0" h="17">
                    <a:moveTo>
                      <a:pt x="38" y="17"/>
                    </a:moveTo>
                    <a:lnTo>
                      <a:pt x="22" y="11"/>
                    </a:lnTo>
                    <a:lnTo>
                      <a:pt x="23" y="10"/>
                    </a:lnTo>
                    <a:lnTo>
                      <a:pt x="25" y="9"/>
                    </a:lnTo>
                    <a:lnTo>
                      <a:pt x="40" y="15"/>
                    </a:lnTo>
                    <a:lnTo>
                      <a:pt x="40" y="16"/>
                    </a:lnTo>
                    <a:lnTo>
                      <a:pt x="38" y="17"/>
                    </a:lnTo>
                    <a:close/>
                    <a:moveTo>
                      <a:pt x="11" y="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1" y="4"/>
                    </a:lnTo>
                    <a:lnTo>
                      <a:pt x="11" y="5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B0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7" name="Freeform 2477"/>
              <p:cNvSpPr>
                <a:spLocks noEditPoints="1"/>
              </p:cNvSpPr>
              <p:nvPr/>
            </p:nvSpPr>
            <p:spPr bwMode="auto">
              <a:xfrm>
                <a:off x="252" y="188"/>
                <a:ext cx="14" cy="6"/>
              </a:xfrm>
              <a:custGeom>
                <a:avLst/>
                <a:gdLst>
                  <a:gd name="T0" fmla="*/ 0 w 41"/>
                  <a:gd name="T1" fmla="*/ 0 h 18"/>
                  <a:gd name="T2" fmla="*/ 0 w 41"/>
                  <a:gd name="T3" fmla="*/ 0 h 18"/>
                  <a:gd name="T4" fmla="*/ 0 w 41"/>
                  <a:gd name="T5" fmla="*/ 0 h 18"/>
                  <a:gd name="T6" fmla="*/ 0 w 41"/>
                  <a:gd name="T7" fmla="*/ 0 h 18"/>
                  <a:gd name="T8" fmla="*/ 0 w 41"/>
                  <a:gd name="T9" fmla="*/ 0 h 18"/>
                  <a:gd name="T10" fmla="*/ 0 w 41"/>
                  <a:gd name="T11" fmla="*/ 0 h 18"/>
                  <a:gd name="T12" fmla="*/ 0 w 41"/>
                  <a:gd name="T13" fmla="*/ 0 h 18"/>
                  <a:gd name="T14" fmla="*/ 0 w 41"/>
                  <a:gd name="T15" fmla="*/ 0 h 18"/>
                  <a:gd name="T16" fmla="*/ 0 w 41"/>
                  <a:gd name="T17" fmla="*/ 0 h 18"/>
                  <a:gd name="T18" fmla="*/ 0 w 41"/>
                  <a:gd name="T19" fmla="*/ 0 h 18"/>
                  <a:gd name="T20" fmla="*/ 0 w 41"/>
                  <a:gd name="T21" fmla="*/ 0 h 18"/>
                  <a:gd name="T22" fmla="*/ 0 w 41"/>
                  <a:gd name="T23" fmla="*/ 0 h 18"/>
                  <a:gd name="T24" fmla="*/ 0 w 41"/>
                  <a:gd name="T25" fmla="*/ 0 h 18"/>
                  <a:gd name="T26" fmla="*/ 0 w 41"/>
                  <a:gd name="T27" fmla="*/ 0 h 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1" h="18">
                    <a:moveTo>
                      <a:pt x="40" y="18"/>
                    </a:moveTo>
                    <a:lnTo>
                      <a:pt x="23" y="12"/>
                    </a:lnTo>
                    <a:lnTo>
                      <a:pt x="25" y="11"/>
                    </a:lnTo>
                    <a:lnTo>
                      <a:pt x="26" y="10"/>
                    </a:lnTo>
                    <a:lnTo>
                      <a:pt x="41" y="15"/>
                    </a:lnTo>
                    <a:lnTo>
                      <a:pt x="40" y="17"/>
                    </a:lnTo>
                    <a:lnTo>
                      <a:pt x="40" y="18"/>
                    </a:lnTo>
                    <a:close/>
                    <a:moveTo>
                      <a:pt x="11" y="7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B1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8" name="Freeform 2478"/>
              <p:cNvSpPr>
                <a:spLocks noEditPoints="1"/>
              </p:cNvSpPr>
              <p:nvPr/>
            </p:nvSpPr>
            <p:spPr bwMode="auto">
              <a:xfrm>
                <a:off x="252" y="187"/>
                <a:ext cx="14" cy="6"/>
              </a:xfrm>
              <a:custGeom>
                <a:avLst/>
                <a:gdLst>
                  <a:gd name="T0" fmla="*/ 0 w 41"/>
                  <a:gd name="T1" fmla="*/ 0 h 18"/>
                  <a:gd name="T2" fmla="*/ 0 w 41"/>
                  <a:gd name="T3" fmla="*/ 0 h 18"/>
                  <a:gd name="T4" fmla="*/ 0 w 41"/>
                  <a:gd name="T5" fmla="*/ 0 h 18"/>
                  <a:gd name="T6" fmla="*/ 0 w 41"/>
                  <a:gd name="T7" fmla="*/ 0 h 18"/>
                  <a:gd name="T8" fmla="*/ 0 w 41"/>
                  <a:gd name="T9" fmla="*/ 0 h 18"/>
                  <a:gd name="T10" fmla="*/ 0 w 41"/>
                  <a:gd name="T11" fmla="*/ 0 h 18"/>
                  <a:gd name="T12" fmla="*/ 0 w 41"/>
                  <a:gd name="T13" fmla="*/ 0 h 18"/>
                  <a:gd name="T14" fmla="*/ 0 w 41"/>
                  <a:gd name="T15" fmla="*/ 0 h 18"/>
                  <a:gd name="T16" fmla="*/ 0 w 41"/>
                  <a:gd name="T17" fmla="*/ 0 h 18"/>
                  <a:gd name="T18" fmla="*/ 0 w 41"/>
                  <a:gd name="T19" fmla="*/ 0 h 18"/>
                  <a:gd name="T20" fmla="*/ 0 w 41"/>
                  <a:gd name="T21" fmla="*/ 0 h 18"/>
                  <a:gd name="T22" fmla="*/ 0 w 41"/>
                  <a:gd name="T23" fmla="*/ 0 h 18"/>
                  <a:gd name="T24" fmla="*/ 0 w 41"/>
                  <a:gd name="T25" fmla="*/ 0 h 18"/>
                  <a:gd name="T26" fmla="*/ 0 w 41"/>
                  <a:gd name="T27" fmla="*/ 0 h 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1" h="18">
                    <a:moveTo>
                      <a:pt x="40" y="18"/>
                    </a:moveTo>
                    <a:lnTo>
                      <a:pt x="25" y="12"/>
                    </a:lnTo>
                    <a:lnTo>
                      <a:pt x="26" y="12"/>
                    </a:lnTo>
                    <a:lnTo>
                      <a:pt x="26" y="11"/>
                    </a:lnTo>
                    <a:lnTo>
                      <a:pt x="41" y="16"/>
                    </a:lnTo>
                    <a:lnTo>
                      <a:pt x="40" y="18"/>
                    </a:lnTo>
                    <a:close/>
                    <a:moveTo>
                      <a:pt x="11" y="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B1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49" name="Freeform 2479"/>
              <p:cNvSpPr>
                <a:spLocks noEditPoints="1"/>
              </p:cNvSpPr>
              <p:nvPr/>
            </p:nvSpPr>
            <p:spPr bwMode="auto">
              <a:xfrm>
                <a:off x="252" y="187"/>
                <a:ext cx="14" cy="6"/>
              </a:xfrm>
              <a:custGeom>
                <a:avLst/>
                <a:gdLst>
                  <a:gd name="T0" fmla="*/ 0 w 42"/>
                  <a:gd name="T1" fmla="*/ 0 h 17"/>
                  <a:gd name="T2" fmla="*/ 0 w 42"/>
                  <a:gd name="T3" fmla="*/ 0 h 17"/>
                  <a:gd name="T4" fmla="*/ 0 w 42"/>
                  <a:gd name="T5" fmla="*/ 0 h 17"/>
                  <a:gd name="T6" fmla="*/ 0 w 42"/>
                  <a:gd name="T7" fmla="*/ 0 h 17"/>
                  <a:gd name="T8" fmla="*/ 0 w 42"/>
                  <a:gd name="T9" fmla="*/ 0 h 17"/>
                  <a:gd name="T10" fmla="*/ 0 w 42"/>
                  <a:gd name="T11" fmla="*/ 0 h 17"/>
                  <a:gd name="T12" fmla="*/ 0 w 42"/>
                  <a:gd name="T13" fmla="*/ 0 h 17"/>
                  <a:gd name="T14" fmla="*/ 0 w 42"/>
                  <a:gd name="T15" fmla="*/ 0 h 17"/>
                  <a:gd name="T16" fmla="*/ 0 w 42"/>
                  <a:gd name="T17" fmla="*/ 0 h 17"/>
                  <a:gd name="T18" fmla="*/ 0 w 42"/>
                  <a:gd name="T19" fmla="*/ 0 h 17"/>
                  <a:gd name="T20" fmla="*/ 0 w 42"/>
                  <a:gd name="T21" fmla="*/ 0 h 17"/>
                  <a:gd name="T22" fmla="*/ 0 w 42"/>
                  <a:gd name="T23" fmla="*/ 0 h 17"/>
                  <a:gd name="T24" fmla="*/ 0 w 42"/>
                  <a:gd name="T25" fmla="*/ 0 h 17"/>
                  <a:gd name="T26" fmla="*/ 0 w 42"/>
                  <a:gd name="T27" fmla="*/ 0 h 17"/>
                  <a:gd name="T28" fmla="*/ 0 w 42"/>
                  <a:gd name="T29" fmla="*/ 0 h 17"/>
                  <a:gd name="T30" fmla="*/ 0 w 42"/>
                  <a:gd name="T31" fmla="*/ 0 h 1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2" h="17">
                    <a:moveTo>
                      <a:pt x="41" y="17"/>
                    </a:moveTo>
                    <a:lnTo>
                      <a:pt x="26" y="12"/>
                    </a:lnTo>
                    <a:lnTo>
                      <a:pt x="27" y="11"/>
                    </a:lnTo>
                    <a:lnTo>
                      <a:pt x="42" y="16"/>
                    </a:lnTo>
                    <a:lnTo>
                      <a:pt x="41" y="17"/>
                    </a:lnTo>
                    <a:close/>
                    <a:moveTo>
                      <a:pt x="11" y="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B2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0" name="Freeform 2480"/>
              <p:cNvSpPr>
                <a:spLocks noEditPoints="1"/>
              </p:cNvSpPr>
              <p:nvPr/>
            </p:nvSpPr>
            <p:spPr bwMode="auto">
              <a:xfrm>
                <a:off x="252" y="187"/>
                <a:ext cx="14" cy="6"/>
              </a:xfrm>
              <a:custGeom>
                <a:avLst/>
                <a:gdLst>
                  <a:gd name="T0" fmla="*/ 0 w 43"/>
                  <a:gd name="T1" fmla="*/ 0 h 18"/>
                  <a:gd name="T2" fmla="*/ 0 w 43"/>
                  <a:gd name="T3" fmla="*/ 0 h 18"/>
                  <a:gd name="T4" fmla="*/ 0 w 43"/>
                  <a:gd name="T5" fmla="*/ 0 h 18"/>
                  <a:gd name="T6" fmla="*/ 0 w 43"/>
                  <a:gd name="T7" fmla="*/ 0 h 18"/>
                  <a:gd name="T8" fmla="*/ 0 w 43"/>
                  <a:gd name="T9" fmla="*/ 0 h 18"/>
                  <a:gd name="T10" fmla="*/ 0 w 43"/>
                  <a:gd name="T11" fmla="*/ 0 h 18"/>
                  <a:gd name="T12" fmla="*/ 0 w 43"/>
                  <a:gd name="T13" fmla="*/ 0 h 18"/>
                  <a:gd name="T14" fmla="*/ 0 w 43"/>
                  <a:gd name="T15" fmla="*/ 0 h 18"/>
                  <a:gd name="T16" fmla="*/ 0 w 43"/>
                  <a:gd name="T17" fmla="*/ 0 h 18"/>
                  <a:gd name="T18" fmla="*/ 0 w 43"/>
                  <a:gd name="T19" fmla="*/ 0 h 18"/>
                  <a:gd name="T20" fmla="*/ 0 w 43"/>
                  <a:gd name="T21" fmla="*/ 0 h 18"/>
                  <a:gd name="T22" fmla="*/ 0 w 43"/>
                  <a:gd name="T23" fmla="*/ 0 h 18"/>
                  <a:gd name="T24" fmla="*/ 0 w 43"/>
                  <a:gd name="T25" fmla="*/ 0 h 18"/>
                  <a:gd name="T26" fmla="*/ 0 w 43"/>
                  <a:gd name="T27" fmla="*/ 0 h 18"/>
                  <a:gd name="T28" fmla="*/ 0 w 43"/>
                  <a:gd name="T29" fmla="*/ 0 h 18"/>
                  <a:gd name="T30" fmla="*/ 0 w 43"/>
                  <a:gd name="T31" fmla="*/ 0 h 1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3" h="18">
                    <a:moveTo>
                      <a:pt x="41" y="18"/>
                    </a:moveTo>
                    <a:lnTo>
                      <a:pt x="26" y="13"/>
                    </a:lnTo>
                    <a:lnTo>
                      <a:pt x="27" y="12"/>
                    </a:lnTo>
                    <a:lnTo>
                      <a:pt x="28" y="10"/>
                    </a:lnTo>
                    <a:lnTo>
                      <a:pt x="43" y="16"/>
                    </a:lnTo>
                    <a:lnTo>
                      <a:pt x="42" y="17"/>
                    </a:lnTo>
                    <a:lnTo>
                      <a:pt x="41" y="18"/>
                    </a:lnTo>
                    <a:close/>
                    <a:moveTo>
                      <a:pt x="11" y="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1" y="5"/>
                    </a:lnTo>
                    <a:lnTo>
                      <a:pt x="11" y="6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B2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1" name="Freeform 2481"/>
              <p:cNvSpPr>
                <a:spLocks noEditPoints="1"/>
              </p:cNvSpPr>
              <p:nvPr/>
            </p:nvSpPr>
            <p:spPr bwMode="auto">
              <a:xfrm>
                <a:off x="252" y="186"/>
                <a:ext cx="14" cy="6"/>
              </a:xfrm>
              <a:custGeom>
                <a:avLst/>
                <a:gdLst>
                  <a:gd name="T0" fmla="*/ 0 w 43"/>
                  <a:gd name="T1" fmla="*/ 0 h 18"/>
                  <a:gd name="T2" fmla="*/ 0 w 43"/>
                  <a:gd name="T3" fmla="*/ 0 h 18"/>
                  <a:gd name="T4" fmla="*/ 0 w 43"/>
                  <a:gd name="T5" fmla="*/ 0 h 18"/>
                  <a:gd name="T6" fmla="*/ 0 w 43"/>
                  <a:gd name="T7" fmla="*/ 0 h 18"/>
                  <a:gd name="T8" fmla="*/ 0 w 43"/>
                  <a:gd name="T9" fmla="*/ 0 h 18"/>
                  <a:gd name="T10" fmla="*/ 0 w 43"/>
                  <a:gd name="T11" fmla="*/ 0 h 18"/>
                  <a:gd name="T12" fmla="*/ 0 w 43"/>
                  <a:gd name="T13" fmla="*/ 0 h 18"/>
                  <a:gd name="T14" fmla="*/ 0 w 43"/>
                  <a:gd name="T15" fmla="*/ 0 h 18"/>
                  <a:gd name="T16" fmla="*/ 0 w 43"/>
                  <a:gd name="T17" fmla="*/ 0 h 18"/>
                  <a:gd name="T18" fmla="*/ 0 w 43"/>
                  <a:gd name="T19" fmla="*/ 0 h 18"/>
                  <a:gd name="T20" fmla="*/ 0 w 43"/>
                  <a:gd name="T21" fmla="*/ 0 h 18"/>
                  <a:gd name="T22" fmla="*/ 0 w 43"/>
                  <a:gd name="T23" fmla="*/ 0 h 18"/>
                  <a:gd name="T24" fmla="*/ 0 w 43"/>
                  <a:gd name="T25" fmla="*/ 0 h 18"/>
                  <a:gd name="T26" fmla="*/ 0 w 43"/>
                  <a:gd name="T27" fmla="*/ 0 h 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3" h="18">
                    <a:moveTo>
                      <a:pt x="42" y="18"/>
                    </a:moveTo>
                    <a:lnTo>
                      <a:pt x="27" y="13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43" y="16"/>
                    </a:lnTo>
                    <a:lnTo>
                      <a:pt x="43" y="17"/>
                    </a:lnTo>
                    <a:lnTo>
                      <a:pt x="42" y="18"/>
                    </a:lnTo>
                    <a:close/>
                    <a:moveTo>
                      <a:pt x="11" y="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2" y="4"/>
                    </a:lnTo>
                    <a:lnTo>
                      <a:pt x="11" y="6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B2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2" name="Freeform 2482"/>
              <p:cNvSpPr>
                <a:spLocks noEditPoints="1"/>
              </p:cNvSpPr>
              <p:nvPr/>
            </p:nvSpPr>
            <p:spPr bwMode="auto">
              <a:xfrm>
                <a:off x="252" y="186"/>
                <a:ext cx="14" cy="6"/>
              </a:xfrm>
              <a:custGeom>
                <a:avLst/>
                <a:gdLst>
                  <a:gd name="T0" fmla="*/ 0 w 43"/>
                  <a:gd name="T1" fmla="*/ 0 h 18"/>
                  <a:gd name="T2" fmla="*/ 0 w 43"/>
                  <a:gd name="T3" fmla="*/ 0 h 18"/>
                  <a:gd name="T4" fmla="*/ 0 w 43"/>
                  <a:gd name="T5" fmla="*/ 0 h 18"/>
                  <a:gd name="T6" fmla="*/ 0 w 43"/>
                  <a:gd name="T7" fmla="*/ 0 h 18"/>
                  <a:gd name="T8" fmla="*/ 0 w 43"/>
                  <a:gd name="T9" fmla="*/ 0 h 18"/>
                  <a:gd name="T10" fmla="*/ 0 w 43"/>
                  <a:gd name="T11" fmla="*/ 0 h 18"/>
                  <a:gd name="T12" fmla="*/ 0 w 43"/>
                  <a:gd name="T13" fmla="*/ 0 h 18"/>
                  <a:gd name="T14" fmla="*/ 0 w 43"/>
                  <a:gd name="T15" fmla="*/ 0 h 18"/>
                  <a:gd name="T16" fmla="*/ 0 w 43"/>
                  <a:gd name="T17" fmla="*/ 0 h 18"/>
                  <a:gd name="T18" fmla="*/ 0 w 43"/>
                  <a:gd name="T19" fmla="*/ 0 h 18"/>
                  <a:gd name="T20" fmla="*/ 0 w 43"/>
                  <a:gd name="T21" fmla="*/ 0 h 18"/>
                  <a:gd name="T22" fmla="*/ 0 w 43"/>
                  <a:gd name="T23" fmla="*/ 0 h 18"/>
                  <a:gd name="T24" fmla="*/ 0 w 43"/>
                  <a:gd name="T25" fmla="*/ 0 h 18"/>
                  <a:gd name="T26" fmla="*/ 0 w 43"/>
                  <a:gd name="T27" fmla="*/ 0 h 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3" h="18">
                    <a:moveTo>
                      <a:pt x="43" y="18"/>
                    </a:moveTo>
                    <a:lnTo>
                      <a:pt x="28" y="12"/>
                    </a:lnTo>
                    <a:lnTo>
                      <a:pt x="28" y="11"/>
                    </a:lnTo>
                    <a:lnTo>
                      <a:pt x="29" y="10"/>
                    </a:lnTo>
                    <a:lnTo>
                      <a:pt x="43" y="16"/>
                    </a:lnTo>
                    <a:lnTo>
                      <a:pt x="43" y="17"/>
                    </a:lnTo>
                    <a:lnTo>
                      <a:pt x="43" y="18"/>
                    </a:lnTo>
                    <a:close/>
                    <a:moveTo>
                      <a:pt x="11" y="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2" y="4"/>
                    </a:lnTo>
                    <a:lnTo>
                      <a:pt x="12" y="5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B3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3" name="Freeform 2483"/>
              <p:cNvSpPr>
                <a:spLocks noEditPoints="1"/>
              </p:cNvSpPr>
              <p:nvPr/>
            </p:nvSpPr>
            <p:spPr bwMode="auto">
              <a:xfrm>
                <a:off x="252" y="185"/>
                <a:ext cx="15" cy="7"/>
              </a:xfrm>
              <a:custGeom>
                <a:avLst/>
                <a:gdLst>
                  <a:gd name="T0" fmla="*/ 0 w 44"/>
                  <a:gd name="T1" fmla="*/ 0 h 19"/>
                  <a:gd name="T2" fmla="*/ 0 w 44"/>
                  <a:gd name="T3" fmla="*/ 0 h 19"/>
                  <a:gd name="T4" fmla="*/ 0 w 44"/>
                  <a:gd name="T5" fmla="*/ 0 h 19"/>
                  <a:gd name="T6" fmla="*/ 0 w 44"/>
                  <a:gd name="T7" fmla="*/ 0 h 19"/>
                  <a:gd name="T8" fmla="*/ 0 w 44"/>
                  <a:gd name="T9" fmla="*/ 0 h 19"/>
                  <a:gd name="T10" fmla="*/ 0 w 44"/>
                  <a:gd name="T11" fmla="*/ 0 h 19"/>
                  <a:gd name="T12" fmla="*/ 0 w 44"/>
                  <a:gd name="T13" fmla="*/ 0 h 19"/>
                  <a:gd name="T14" fmla="*/ 0 w 44"/>
                  <a:gd name="T15" fmla="*/ 0 h 19"/>
                  <a:gd name="T16" fmla="*/ 0 w 44"/>
                  <a:gd name="T17" fmla="*/ 0 h 19"/>
                  <a:gd name="T18" fmla="*/ 0 w 44"/>
                  <a:gd name="T19" fmla="*/ 0 h 19"/>
                  <a:gd name="T20" fmla="*/ 0 w 44"/>
                  <a:gd name="T21" fmla="*/ 0 h 19"/>
                  <a:gd name="T22" fmla="*/ 0 w 44"/>
                  <a:gd name="T23" fmla="*/ 0 h 19"/>
                  <a:gd name="T24" fmla="*/ 0 w 44"/>
                  <a:gd name="T25" fmla="*/ 0 h 19"/>
                  <a:gd name="T26" fmla="*/ 0 w 44"/>
                  <a:gd name="T27" fmla="*/ 0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4" h="19">
                    <a:moveTo>
                      <a:pt x="43" y="19"/>
                    </a:moveTo>
                    <a:lnTo>
                      <a:pt x="28" y="13"/>
                    </a:lnTo>
                    <a:lnTo>
                      <a:pt x="29" y="12"/>
                    </a:lnTo>
                    <a:lnTo>
                      <a:pt x="29" y="11"/>
                    </a:lnTo>
                    <a:lnTo>
                      <a:pt x="44" y="17"/>
                    </a:lnTo>
                    <a:lnTo>
                      <a:pt x="43" y="18"/>
                    </a:lnTo>
                    <a:lnTo>
                      <a:pt x="43" y="19"/>
                    </a:lnTo>
                    <a:close/>
                    <a:moveTo>
                      <a:pt x="12" y="7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B3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4" name="Freeform 2484"/>
              <p:cNvSpPr>
                <a:spLocks noEditPoints="1"/>
              </p:cNvSpPr>
              <p:nvPr/>
            </p:nvSpPr>
            <p:spPr bwMode="auto">
              <a:xfrm>
                <a:off x="252" y="185"/>
                <a:ext cx="15" cy="6"/>
              </a:xfrm>
              <a:custGeom>
                <a:avLst/>
                <a:gdLst>
                  <a:gd name="T0" fmla="*/ 0 w 44"/>
                  <a:gd name="T1" fmla="*/ 0 h 19"/>
                  <a:gd name="T2" fmla="*/ 0 w 44"/>
                  <a:gd name="T3" fmla="*/ 0 h 19"/>
                  <a:gd name="T4" fmla="*/ 0 w 44"/>
                  <a:gd name="T5" fmla="*/ 0 h 19"/>
                  <a:gd name="T6" fmla="*/ 0 w 44"/>
                  <a:gd name="T7" fmla="*/ 0 h 19"/>
                  <a:gd name="T8" fmla="*/ 0 w 44"/>
                  <a:gd name="T9" fmla="*/ 0 h 19"/>
                  <a:gd name="T10" fmla="*/ 0 w 44"/>
                  <a:gd name="T11" fmla="*/ 0 h 19"/>
                  <a:gd name="T12" fmla="*/ 0 w 44"/>
                  <a:gd name="T13" fmla="*/ 0 h 19"/>
                  <a:gd name="T14" fmla="*/ 0 w 44"/>
                  <a:gd name="T15" fmla="*/ 0 h 19"/>
                  <a:gd name="T16" fmla="*/ 0 w 44"/>
                  <a:gd name="T17" fmla="*/ 0 h 19"/>
                  <a:gd name="T18" fmla="*/ 0 w 44"/>
                  <a:gd name="T19" fmla="*/ 0 h 19"/>
                  <a:gd name="T20" fmla="*/ 0 w 44"/>
                  <a:gd name="T21" fmla="*/ 0 h 19"/>
                  <a:gd name="T22" fmla="*/ 0 w 44"/>
                  <a:gd name="T23" fmla="*/ 0 h 19"/>
                  <a:gd name="T24" fmla="*/ 0 w 44"/>
                  <a:gd name="T25" fmla="*/ 0 h 19"/>
                  <a:gd name="T26" fmla="*/ 0 w 44"/>
                  <a:gd name="T27" fmla="*/ 0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4" h="19">
                    <a:moveTo>
                      <a:pt x="43" y="19"/>
                    </a:moveTo>
                    <a:lnTo>
                      <a:pt x="29" y="13"/>
                    </a:lnTo>
                    <a:lnTo>
                      <a:pt x="29" y="12"/>
                    </a:lnTo>
                    <a:lnTo>
                      <a:pt x="30" y="12"/>
                    </a:lnTo>
                    <a:lnTo>
                      <a:pt x="44" y="17"/>
                    </a:lnTo>
                    <a:lnTo>
                      <a:pt x="44" y="18"/>
                    </a:lnTo>
                    <a:lnTo>
                      <a:pt x="43" y="19"/>
                    </a:lnTo>
                    <a:close/>
                    <a:moveTo>
                      <a:pt x="12" y="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5" name="Freeform 2485"/>
              <p:cNvSpPr>
                <a:spLocks noEditPoints="1"/>
              </p:cNvSpPr>
              <p:nvPr/>
            </p:nvSpPr>
            <p:spPr bwMode="auto">
              <a:xfrm>
                <a:off x="252" y="185"/>
                <a:ext cx="15" cy="6"/>
              </a:xfrm>
              <a:custGeom>
                <a:avLst/>
                <a:gdLst>
                  <a:gd name="T0" fmla="*/ 0 w 44"/>
                  <a:gd name="T1" fmla="*/ 0 h 19"/>
                  <a:gd name="T2" fmla="*/ 0 w 44"/>
                  <a:gd name="T3" fmla="*/ 0 h 19"/>
                  <a:gd name="T4" fmla="*/ 0 w 44"/>
                  <a:gd name="T5" fmla="*/ 0 h 19"/>
                  <a:gd name="T6" fmla="*/ 0 w 44"/>
                  <a:gd name="T7" fmla="*/ 0 h 19"/>
                  <a:gd name="T8" fmla="*/ 0 w 44"/>
                  <a:gd name="T9" fmla="*/ 0 h 19"/>
                  <a:gd name="T10" fmla="*/ 0 w 44"/>
                  <a:gd name="T11" fmla="*/ 0 h 19"/>
                  <a:gd name="T12" fmla="*/ 0 w 44"/>
                  <a:gd name="T13" fmla="*/ 0 h 19"/>
                  <a:gd name="T14" fmla="*/ 0 w 44"/>
                  <a:gd name="T15" fmla="*/ 0 h 19"/>
                  <a:gd name="T16" fmla="*/ 0 w 44"/>
                  <a:gd name="T17" fmla="*/ 0 h 19"/>
                  <a:gd name="T18" fmla="*/ 0 w 44"/>
                  <a:gd name="T19" fmla="*/ 0 h 19"/>
                  <a:gd name="T20" fmla="*/ 0 w 44"/>
                  <a:gd name="T21" fmla="*/ 0 h 19"/>
                  <a:gd name="T22" fmla="*/ 0 w 44"/>
                  <a:gd name="T23" fmla="*/ 0 h 19"/>
                  <a:gd name="T24" fmla="*/ 0 w 44"/>
                  <a:gd name="T25" fmla="*/ 0 h 19"/>
                  <a:gd name="T26" fmla="*/ 0 w 44"/>
                  <a:gd name="T27" fmla="*/ 0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lnTo>
                      <a:pt x="29" y="13"/>
                    </a:lnTo>
                    <a:lnTo>
                      <a:pt x="30" y="13"/>
                    </a:lnTo>
                    <a:lnTo>
                      <a:pt x="30" y="12"/>
                    </a:lnTo>
                    <a:lnTo>
                      <a:pt x="44" y="16"/>
                    </a:lnTo>
                    <a:lnTo>
                      <a:pt x="44" y="18"/>
                    </a:lnTo>
                    <a:lnTo>
                      <a:pt x="44" y="19"/>
                    </a:lnTo>
                    <a:close/>
                    <a:moveTo>
                      <a:pt x="12" y="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2" y="5"/>
                    </a:lnTo>
                    <a:lnTo>
                      <a:pt x="12" y="6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6" name="Freeform 2486"/>
              <p:cNvSpPr>
                <a:spLocks noEditPoints="1"/>
              </p:cNvSpPr>
              <p:nvPr/>
            </p:nvSpPr>
            <p:spPr bwMode="auto">
              <a:xfrm>
                <a:off x="252" y="184"/>
                <a:ext cx="15" cy="7"/>
              </a:xfrm>
              <a:custGeom>
                <a:avLst/>
                <a:gdLst>
                  <a:gd name="T0" fmla="*/ 0 w 45"/>
                  <a:gd name="T1" fmla="*/ 0 h 19"/>
                  <a:gd name="T2" fmla="*/ 0 w 45"/>
                  <a:gd name="T3" fmla="*/ 0 h 19"/>
                  <a:gd name="T4" fmla="*/ 0 w 45"/>
                  <a:gd name="T5" fmla="*/ 0 h 19"/>
                  <a:gd name="T6" fmla="*/ 0 w 45"/>
                  <a:gd name="T7" fmla="*/ 0 h 19"/>
                  <a:gd name="T8" fmla="*/ 0 w 45"/>
                  <a:gd name="T9" fmla="*/ 0 h 19"/>
                  <a:gd name="T10" fmla="*/ 0 w 45"/>
                  <a:gd name="T11" fmla="*/ 0 h 19"/>
                  <a:gd name="T12" fmla="*/ 0 w 45"/>
                  <a:gd name="T13" fmla="*/ 0 h 19"/>
                  <a:gd name="T14" fmla="*/ 0 w 45"/>
                  <a:gd name="T15" fmla="*/ 0 h 19"/>
                  <a:gd name="T16" fmla="*/ 0 w 45"/>
                  <a:gd name="T17" fmla="*/ 0 h 19"/>
                  <a:gd name="T18" fmla="*/ 0 w 45"/>
                  <a:gd name="T19" fmla="*/ 0 h 19"/>
                  <a:gd name="T20" fmla="*/ 0 w 45"/>
                  <a:gd name="T21" fmla="*/ 0 h 19"/>
                  <a:gd name="T22" fmla="*/ 0 w 45"/>
                  <a:gd name="T23" fmla="*/ 0 h 19"/>
                  <a:gd name="T24" fmla="*/ 0 w 45"/>
                  <a:gd name="T25" fmla="*/ 0 h 19"/>
                  <a:gd name="T26" fmla="*/ 0 w 45"/>
                  <a:gd name="T27" fmla="*/ 0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5" h="19">
                    <a:moveTo>
                      <a:pt x="44" y="19"/>
                    </a:moveTo>
                    <a:lnTo>
                      <a:pt x="30" y="14"/>
                    </a:lnTo>
                    <a:lnTo>
                      <a:pt x="30" y="13"/>
                    </a:lnTo>
                    <a:lnTo>
                      <a:pt x="31" y="12"/>
                    </a:lnTo>
                    <a:lnTo>
                      <a:pt x="45" y="16"/>
                    </a:lnTo>
                    <a:lnTo>
                      <a:pt x="44" y="17"/>
                    </a:lnTo>
                    <a:lnTo>
                      <a:pt x="44" y="19"/>
                    </a:lnTo>
                    <a:close/>
                    <a:moveTo>
                      <a:pt x="12" y="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7" name="Freeform 2487"/>
              <p:cNvSpPr>
                <a:spLocks noEditPoints="1"/>
              </p:cNvSpPr>
              <p:nvPr/>
            </p:nvSpPr>
            <p:spPr bwMode="auto">
              <a:xfrm>
                <a:off x="252" y="184"/>
                <a:ext cx="15" cy="6"/>
              </a:xfrm>
              <a:custGeom>
                <a:avLst/>
                <a:gdLst>
                  <a:gd name="T0" fmla="*/ 0 w 45"/>
                  <a:gd name="T1" fmla="*/ 0 h 18"/>
                  <a:gd name="T2" fmla="*/ 0 w 45"/>
                  <a:gd name="T3" fmla="*/ 0 h 18"/>
                  <a:gd name="T4" fmla="*/ 0 w 45"/>
                  <a:gd name="T5" fmla="*/ 0 h 18"/>
                  <a:gd name="T6" fmla="*/ 0 w 45"/>
                  <a:gd name="T7" fmla="*/ 0 h 18"/>
                  <a:gd name="T8" fmla="*/ 0 w 45"/>
                  <a:gd name="T9" fmla="*/ 0 h 18"/>
                  <a:gd name="T10" fmla="*/ 0 w 45"/>
                  <a:gd name="T11" fmla="*/ 0 h 18"/>
                  <a:gd name="T12" fmla="*/ 0 w 45"/>
                  <a:gd name="T13" fmla="*/ 0 h 18"/>
                  <a:gd name="T14" fmla="*/ 0 w 45"/>
                  <a:gd name="T15" fmla="*/ 0 h 18"/>
                  <a:gd name="T16" fmla="*/ 0 w 45"/>
                  <a:gd name="T17" fmla="*/ 0 h 18"/>
                  <a:gd name="T18" fmla="*/ 0 w 45"/>
                  <a:gd name="T19" fmla="*/ 0 h 18"/>
                  <a:gd name="T20" fmla="*/ 0 w 45"/>
                  <a:gd name="T21" fmla="*/ 0 h 18"/>
                  <a:gd name="T22" fmla="*/ 0 w 45"/>
                  <a:gd name="T23" fmla="*/ 0 h 18"/>
                  <a:gd name="T24" fmla="*/ 0 w 45"/>
                  <a:gd name="T25" fmla="*/ 0 h 18"/>
                  <a:gd name="T26" fmla="*/ 0 w 45"/>
                  <a:gd name="T27" fmla="*/ 0 h 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5" h="18">
                    <a:moveTo>
                      <a:pt x="44" y="18"/>
                    </a:moveTo>
                    <a:lnTo>
                      <a:pt x="30" y="14"/>
                    </a:lnTo>
                    <a:lnTo>
                      <a:pt x="31" y="13"/>
                    </a:lnTo>
                    <a:lnTo>
                      <a:pt x="31" y="11"/>
                    </a:lnTo>
                    <a:lnTo>
                      <a:pt x="45" y="16"/>
                    </a:lnTo>
                    <a:lnTo>
                      <a:pt x="45" y="17"/>
                    </a:lnTo>
                    <a:lnTo>
                      <a:pt x="44" y="18"/>
                    </a:lnTo>
                    <a:close/>
                    <a:moveTo>
                      <a:pt x="12" y="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3" y="4"/>
                    </a:lnTo>
                    <a:lnTo>
                      <a:pt x="13" y="6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8" name="Freeform 2488"/>
              <p:cNvSpPr>
                <a:spLocks noEditPoints="1"/>
              </p:cNvSpPr>
              <p:nvPr/>
            </p:nvSpPr>
            <p:spPr bwMode="auto">
              <a:xfrm>
                <a:off x="252" y="183"/>
                <a:ext cx="15" cy="7"/>
              </a:xfrm>
              <a:custGeom>
                <a:avLst/>
                <a:gdLst>
                  <a:gd name="T0" fmla="*/ 0 w 45"/>
                  <a:gd name="T1" fmla="*/ 0 h 19"/>
                  <a:gd name="T2" fmla="*/ 0 w 45"/>
                  <a:gd name="T3" fmla="*/ 0 h 19"/>
                  <a:gd name="T4" fmla="*/ 0 w 45"/>
                  <a:gd name="T5" fmla="*/ 0 h 19"/>
                  <a:gd name="T6" fmla="*/ 0 w 45"/>
                  <a:gd name="T7" fmla="*/ 0 h 19"/>
                  <a:gd name="T8" fmla="*/ 0 w 45"/>
                  <a:gd name="T9" fmla="*/ 0 h 19"/>
                  <a:gd name="T10" fmla="*/ 0 w 45"/>
                  <a:gd name="T11" fmla="*/ 0 h 19"/>
                  <a:gd name="T12" fmla="*/ 0 w 45"/>
                  <a:gd name="T13" fmla="*/ 0 h 19"/>
                  <a:gd name="T14" fmla="*/ 0 w 45"/>
                  <a:gd name="T15" fmla="*/ 0 h 19"/>
                  <a:gd name="T16" fmla="*/ 0 w 45"/>
                  <a:gd name="T17" fmla="*/ 0 h 19"/>
                  <a:gd name="T18" fmla="*/ 0 w 45"/>
                  <a:gd name="T19" fmla="*/ 0 h 19"/>
                  <a:gd name="T20" fmla="*/ 0 w 45"/>
                  <a:gd name="T21" fmla="*/ 0 h 19"/>
                  <a:gd name="T22" fmla="*/ 0 w 45"/>
                  <a:gd name="T23" fmla="*/ 0 h 19"/>
                  <a:gd name="T24" fmla="*/ 0 w 45"/>
                  <a:gd name="T25" fmla="*/ 0 h 19"/>
                  <a:gd name="T26" fmla="*/ 0 w 45"/>
                  <a:gd name="T27" fmla="*/ 0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5" h="19">
                    <a:moveTo>
                      <a:pt x="45" y="19"/>
                    </a:moveTo>
                    <a:lnTo>
                      <a:pt x="31" y="15"/>
                    </a:lnTo>
                    <a:lnTo>
                      <a:pt x="31" y="13"/>
                    </a:lnTo>
                    <a:lnTo>
                      <a:pt x="33" y="12"/>
                    </a:lnTo>
                    <a:lnTo>
                      <a:pt x="45" y="17"/>
                    </a:lnTo>
                    <a:lnTo>
                      <a:pt x="45" y="18"/>
                    </a:lnTo>
                    <a:lnTo>
                      <a:pt x="45" y="19"/>
                    </a:lnTo>
                    <a:close/>
                    <a:moveTo>
                      <a:pt x="13" y="8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59" name="Freeform 2489"/>
              <p:cNvSpPr>
                <a:spLocks noEditPoints="1"/>
              </p:cNvSpPr>
              <p:nvPr/>
            </p:nvSpPr>
            <p:spPr bwMode="auto">
              <a:xfrm>
                <a:off x="252" y="183"/>
                <a:ext cx="16" cy="6"/>
              </a:xfrm>
              <a:custGeom>
                <a:avLst/>
                <a:gdLst>
                  <a:gd name="T0" fmla="*/ 0 w 48"/>
                  <a:gd name="T1" fmla="*/ 0 h 20"/>
                  <a:gd name="T2" fmla="*/ 0 w 48"/>
                  <a:gd name="T3" fmla="*/ 0 h 20"/>
                  <a:gd name="T4" fmla="*/ 0 w 48"/>
                  <a:gd name="T5" fmla="*/ 0 h 20"/>
                  <a:gd name="T6" fmla="*/ 0 w 48"/>
                  <a:gd name="T7" fmla="*/ 0 h 20"/>
                  <a:gd name="T8" fmla="*/ 0 w 48"/>
                  <a:gd name="T9" fmla="*/ 0 h 20"/>
                  <a:gd name="T10" fmla="*/ 0 w 48"/>
                  <a:gd name="T11" fmla="*/ 0 h 20"/>
                  <a:gd name="T12" fmla="*/ 0 w 48"/>
                  <a:gd name="T13" fmla="*/ 0 h 20"/>
                  <a:gd name="T14" fmla="*/ 0 w 48"/>
                  <a:gd name="T15" fmla="*/ 0 h 20"/>
                  <a:gd name="T16" fmla="*/ 0 w 48"/>
                  <a:gd name="T17" fmla="*/ 0 h 20"/>
                  <a:gd name="T18" fmla="*/ 0 w 48"/>
                  <a:gd name="T19" fmla="*/ 0 h 20"/>
                  <a:gd name="T20" fmla="*/ 0 w 48"/>
                  <a:gd name="T21" fmla="*/ 0 h 20"/>
                  <a:gd name="T22" fmla="*/ 0 w 48"/>
                  <a:gd name="T23" fmla="*/ 0 h 20"/>
                  <a:gd name="T24" fmla="*/ 0 w 48"/>
                  <a:gd name="T25" fmla="*/ 0 h 20"/>
                  <a:gd name="T26" fmla="*/ 0 w 48"/>
                  <a:gd name="T27" fmla="*/ 0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20">
                    <a:moveTo>
                      <a:pt x="46" y="20"/>
                    </a:moveTo>
                    <a:lnTo>
                      <a:pt x="32" y="15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48" y="18"/>
                    </a:lnTo>
                    <a:lnTo>
                      <a:pt x="46" y="19"/>
                    </a:lnTo>
                    <a:lnTo>
                      <a:pt x="46" y="20"/>
                    </a:lnTo>
                    <a:close/>
                    <a:moveTo>
                      <a:pt x="14" y="8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5" y="6"/>
                    </a:lnTo>
                    <a:lnTo>
                      <a:pt x="14" y="7"/>
                    </a:ln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B6B6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0" name="Freeform 2490"/>
              <p:cNvSpPr>
                <a:spLocks noEditPoints="1"/>
              </p:cNvSpPr>
              <p:nvPr/>
            </p:nvSpPr>
            <p:spPr bwMode="auto">
              <a:xfrm>
                <a:off x="252" y="182"/>
                <a:ext cx="16" cy="7"/>
              </a:xfrm>
              <a:custGeom>
                <a:avLst/>
                <a:gdLst>
                  <a:gd name="T0" fmla="*/ 0 w 48"/>
                  <a:gd name="T1" fmla="*/ 0 h 20"/>
                  <a:gd name="T2" fmla="*/ 0 w 48"/>
                  <a:gd name="T3" fmla="*/ 0 h 20"/>
                  <a:gd name="T4" fmla="*/ 0 w 48"/>
                  <a:gd name="T5" fmla="*/ 0 h 20"/>
                  <a:gd name="T6" fmla="*/ 0 w 48"/>
                  <a:gd name="T7" fmla="*/ 0 h 20"/>
                  <a:gd name="T8" fmla="*/ 0 w 48"/>
                  <a:gd name="T9" fmla="*/ 0 h 20"/>
                  <a:gd name="T10" fmla="*/ 0 w 48"/>
                  <a:gd name="T11" fmla="*/ 0 h 20"/>
                  <a:gd name="T12" fmla="*/ 0 w 48"/>
                  <a:gd name="T13" fmla="*/ 0 h 20"/>
                  <a:gd name="T14" fmla="*/ 0 w 48"/>
                  <a:gd name="T15" fmla="*/ 0 h 20"/>
                  <a:gd name="T16" fmla="*/ 0 w 48"/>
                  <a:gd name="T17" fmla="*/ 0 h 20"/>
                  <a:gd name="T18" fmla="*/ 0 w 48"/>
                  <a:gd name="T19" fmla="*/ 0 h 20"/>
                  <a:gd name="T20" fmla="*/ 0 w 48"/>
                  <a:gd name="T21" fmla="*/ 0 h 20"/>
                  <a:gd name="T22" fmla="*/ 0 w 48"/>
                  <a:gd name="T23" fmla="*/ 0 h 20"/>
                  <a:gd name="T24" fmla="*/ 0 w 48"/>
                  <a:gd name="T25" fmla="*/ 0 h 20"/>
                  <a:gd name="T26" fmla="*/ 0 w 48"/>
                  <a:gd name="T27" fmla="*/ 0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20">
                    <a:moveTo>
                      <a:pt x="46" y="20"/>
                    </a:moveTo>
                    <a:lnTo>
                      <a:pt x="34" y="15"/>
                    </a:lnTo>
                    <a:lnTo>
                      <a:pt x="34" y="14"/>
                    </a:lnTo>
                    <a:lnTo>
                      <a:pt x="35" y="13"/>
                    </a:lnTo>
                    <a:lnTo>
                      <a:pt x="48" y="19"/>
                    </a:lnTo>
                    <a:lnTo>
                      <a:pt x="46" y="20"/>
                    </a:lnTo>
                    <a:close/>
                    <a:moveTo>
                      <a:pt x="14" y="8"/>
                    </a:moveTo>
                    <a:lnTo>
                      <a:pt x="1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B6B6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1" name="Freeform 2491"/>
              <p:cNvSpPr>
                <a:spLocks noEditPoints="1"/>
              </p:cNvSpPr>
              <p:nvPr/>
            </p:nvSpPr>
            <p:spPr bwMode="auto">
              <a:xfrm>
                <a:off x="252" y="182"/>
                <a:ext cx="16" cy="7"/>
              </a:xfrm>
              <a:custGeom>
                <a:avLst/>
                <a:gdLst>
                  <a:gd name="T0" fmla="*/ 0 w 49"/>
                  <a:gd name="T1" fmla="*/ 0 h 20"/>
                  <a:gd name="T2" fmla="*/ 0 w 49"/>
                  <a:gd name="T3" fmla="*/ 0 h 20"/>
                  <a:gd name="T4" fmla="*/ 0 w 49"/>
                  <a:gd name="T5" fmla="*/ 0 h 20"/>
                  <a:gd name="T6" fmla="*/ 0 w 49"/>
                  <a:gd name="T7" fmla="*/ 0 h 20"/>
                  <a:gd name="T8" fmla="*/ 0 w 49"/>
                  <a:gd name="T9" fmla="*/ 0 h 20"/>
                  <a:gd name="T10" fmla="*/ 0 w 49"/>
                  <a:gd name="T11" fmla="*/ 0 h 20"/>
                  <a:gd name="T12" fmla="*/ 0 w 49"/>
                  <a:gd name="T13" fmla="*/ 0 h 20"/>
                  <a:gd name="T14" fmla="*/ 0 w 49"/>
                  <a:gd name="T15" fmla="*/ 0 h 20"/>
                  <a:gd name="T16" fmla="*/ 0 w 49"/>
                  <a:gd name="T17" fmla="*/ 0 h 20"/>
                  <a:gd name="T18" fmla="*/ 0 w 49"/>
                  <a:gd name="T19" fmla="*/ 0 h 20"/>
                  <a:gd name="T20" fmla="*/ 0 w 49"/>
                  <a:gd name="T21" fmla="*/ 0 h 20"/>
                  <a:gd name="T22" fmla="*/ 0 w 49"/>
                  <a:gd name="T23" fmla="*/ 0 h 20"/>
                  <a:gd name="T24" fmla="*/ 0 w 49"/>
                  <a:gd name="T25" fmla="*/ 0 h 20"/>
                  <a:gd name="T26" fmla="*/ 0 w 49"/>
                  <a:gd name="T27" fmla="*/ 0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20">
                    <a:moveTo>
                      <a:pt x="48" y="20"/>
                    </a:moveTo>
                    <a:lnTo>
                      <a:pt x="34" y="15"/>
                    </a:lnTo>
                    <a:lnTo>
                      <a:pt x="35" y="14"/>
                    </a:lnTo>
                    <a:lnTo>
                      <a:pt x="35" y="13"/>
                    </a:lnTo>
                    <a:lnTo>
                      <a:pt x="49" y="19"/>
                    </a:lnTo>
                    <a:lnTo>
                      <a:pt x="48" y="20"/>
                    </a:lnTo>
                    <a:close/>
                    <a:moveTo>
                      <a:pt x="15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B6B6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2" name="Freeform 2492"/>
              <p:cNvSpPr>
                <a:spLocks noEditPoints="1"/>
              </p:cNvSpPr>
              <p:nvPr/>
            </p:nvSpPr>
            <p:spPr bwMode="auto">
              <a:xfrm>
                <a:off x="252" y="182"/>
                <a:ext cx="16" cy="7"/>
              </a:xfrm>
              <a:custGeom>
                <a:avLst/>
                <a:gdLst>
                  <a:gd name="T0" fmla="*/ 0 w 49"/>
                  <a:gd name="T1" fmla="*/ 0 h 21"/>
                  <a:gd name="T2" fmla="*/ 0 w 49"/>
                  <a:gd name="T3" fmla="*/ 0 h 21"/>
                  <a:gd name="T4" fmla="*/ 0 w 49"/>
                  <a:gd name="T5" fmla="*/ 0 h 21"/>
                  <a:gd name="T6" fmla="*/ 0 w 49"/>
                  <a:gd name="T7" fmla="*/ 0 h 21"/>
                  <a:gd name="T8" fmla="*/ 0 w 49"/>
                  <a:gd name="T9" fmla="*/ 0 h 21"/>
                  <a:gd name="T10" fmla="*/ 0 w 49"/>
                  <a:gd name="T11" fmla="*/ 0 h 21"/>
                  <a:gd name="T12" fmla="*/ 0 w 49"/>
                  <a:gd name="T13" fmla="*/ 0 h 21"/>
                  <a:gd name="T14" fmla="*/ 0 w 49"/>
                  <a:gd name="T15" fmla="*/ 0 h 21"/>
                  <a:gd name="T16" fmla="*/ 0 w 49"/>
                  <a:gd name="T17" fmla="*/ 0 h 21"/>
                  <a:gd name="T18" fmla="*/ 0 w 49"/>
                  <a:gd name="T19" fmla="*/ 0 h 21"/>
                  <a:gd name="T20" fmla="*/ 0 w 49"/>
                  <a:gd name="T21" fmla="*/ 0 h 21"/>
                  <a:gd name="T22" fmla="*/ 0 w 49"/>
                  <a:gd name="T23" fmla="*/ 0 h 21"/>
                  <a:gd name="T24" fmla="*/ 0 w 49"/>
                  <a:gd name="T25" fmla="*/ 0 h 21"/>
                  <a:gd name="T26" fmla="*/ 0 w 49"/>
                  <a:gd name="T27" fmla="*/ 0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21">
                    <a:moveTo>
                      <a:pt x="48" y="21"/>
                    </a:moveTo>
                    <a:lnTo>
                      <a:pt x="35" y="15"/>
                    </a:lnTo>
                    <a:lnTo>
                      <a:pt x="35" y="14"/>
                    </a:lnTo>
                    <a:lnTo>
                      <a:pt x="36" y="13"/>
                    </a:lnTo>
                    <a:lnTo>
                      <a:pt x="49" y="18"/>
                    </a:lnTo>
                    <a:lnTo>
                      <a:pt x="49" y="20"/>
                    </a:lnTo>
                    <a:lnTo>
                      <a:pt x="48" y="21"/>
                    </a:lnTo>
                    <a:close/>
                    <a:moveTo>
                      <a:pt x="15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" y="6"/>
                    </a:lnTo>
                    <a:lnTo>
                      <a:pt x="15" y="7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3" name="Freeform 2493"/>
              <p:cNvSpPr>
                <a:spLocks noEditPoints="1"/>
              </p:cNvSpPr>
              <p:nvPr/>
            </p:nvSpPr>
            <p:spPr bwMode="auto">
              <a:xfrm>
                <a:off x="252" y="181"/>
                <a:ext cx="16" cy="7"/>
              </a:xfrm>
              <a:custGeom>
                <a:avLst/>
                <a:gdLst>
                  <a:gd name="T0" fmla="*/ 0 w 49"/>
                  <a:gd name="T1" fmla="*/ 0 h 21"/>
                  <a:gd name="T2" fmla="*/ 0 w 49"/>
                  <a:gd name="T3" fmla="*/ 0 h 21"/>
                  <a:gd name="T4" fmla="*/ 0 w 49"/>
                  <a:gd name="T5" fmla="*/ 0 h 21"/>
                  <a:gd name="T6" fmla="*/ 0 w 49"/>
                  <a:gd name="T7" fmla="*/ 0 h 21"/>
                  <a:gd name="T8" fmla="*/ 0 w 49"/>
                  <a:gd name="T9" fmla="*/ 0 h 21"/>
                  <a:gd name="T10" fmla="*/ 0 w 49"/>
                  <a:gd name="T11" fmla="*/ 0 h 21"/>
                  <a:gd name="T12" fmla="*/ 0 w 49"/>
                  <a:gd name="T13" fmla="*/ 0 h 21"/>
                  <a:gd name="T14" fmla="*/ 0 w 49"/>
                  <a:gd name="T15" fmla="*/ 0 h 21"/>
                  <a:gd name="T16" fmla="*/ 0 w 49"/>
                  <a:gd name="T17" fmla="*/ 0 h 21"/>
                  <a:gd name="T18" fmla="*/ 0 w 49"/>
                  <a:gd name="T19" fmla="*/ 0 h 21"/>
                  <a:gd name="T20" fmla="*/ 0 w 49"/>
                  <a:gd name="T21" fmla="*/ 0 h 21"/>
                  <a:gd name="T22" fmla="*/ 0 w 49"/>
                  <a:gd name="T23" fmla="*/ 0 h 21"/>
                  <a:gd name="T24" fmla="*/ 0 w 49"/>
                  <a:gd name="T25" fmla="*/ 0 h 21"/>
                  <a:gd name="T26" fmla="*/ 0 w 49"/>
                  <a:gd name="T27" fmla="*/ 0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21">
                    <a:moveTo>
                      <a:pt x="49" y="21"/>
                    </a:moveTo>
                    <a:lnTo>
                      <a:pt x="35" y="15"/>
                    </a:lnTo>
                    <a:lnTo>
                      <a:pt x="36" y="14"/>
                    </a:lnTo>
                    <a:lnTo>
                      <a:pt x="49" y="18"/>
                    </a:lnTo>
                    <a:lnTo>
                      <a:pt x="49" y="19"/>
                    </a:lnTo>
                    <a:lnTo>
                      <a:pt x="49" y="21"/>
                    </a:lnTo>
                    <a:close/>
                    <a:moveTo>
                      <a:pt x="15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" y="6"/>
                    </a:lnTo>
                    <a:lnTo>
                      <a:pt x="16" y="7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4" name="Freeform 2494"/>
              <p:cNvSpPr>
                <a:spLocks noEditPoints="1"/>
              </p:cNvSpPr>
              <p:nvPr/>
            </p:nvSpPr>
            <p:spPr bwMode="auto">
              <a:xfrm>
                <a:off x="252" y="181"/>
                <a:ext cx="16" cy="7"/>
              </a:xfrm>
              <a:custGeom>
                <a:avLst/>
                <a:gdLst>
                  <a:gd name="T0" fmla="*/ 0 w 50"/>
                  <a:gd name="T1" fmla="*/ 0 h 20"/>
                  <a:gd name="T2" fmla="*/ 0 w 50"/>
                  <a:gd name="T3" fmla="*/ 0 h 20"/>
                  <a:gd name="T4" fmla="*/ 0 w 50"/>
                  <a:gd name="T5" fmla="*/ 0 h 20"/>
                  <a:gd name="T6" fmla="*/ 0 w 50"/>
                  <a:gd name="T7" fmla="*/ 0 h 20"/>
                  <a:gd name="T8" fmla="*/ 0 w 50"/>
                  <a:gd name="T9" fmla="*/ 0 h 20"/>
                  <a:gd name="T10" fmla="*/ 0 w 50"/>
                  <a:gd name="T11" fmla="*/ 0 h 20"/>
                  <a:gd name="T12" fmla="*/ 0 w 50"/>
                  <a:gd name="T13" fmla="*/ 0 h 20"/>
                  <a:gd name="T14" fmla="*/ 0 w 50"/>
                  <a:gd name="T15" fmla="*/ 0 h 20"/>
                  <a:gd name="T16" fmla="*/ 0 w 50"/>
                  <a:gd name="T17" fmla="*/ 0 h 20"/>
                  <a:gd name="T18" fmla="*/ 0 w 50"/>
                  <a:gd name="T19" fmla="*/ 0 h 20"/>
                  <a:gd name="T20" fmla="*/ 0 w 50"/>
                  <a:gd name="T21" fmla="*/ 0 h 20"/>
                  <a:gd name="T22" fmla="*/ 0 w 50"/>
                  <a:gd name="T23" fmla="*/ 0 h 20"/>
                  <a:gd name="T24" fmla="*/ 0 w 50"/>
                  <a:gd name="T25" fmla="*/ 0 h 20"/>
                  <a:gd name="T26" fmla="*/ 0 w 50"/>
                  <a:gd name="T27" fmla="*/ 0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0" h="20">
                    <a:moveTo>
                      <a:pt x="49" y="20"/>
                    </a:moveTo>
                    <a:lnTo>
                      <a:pt x="36" y="15"/>
                    </a:lnTo>
                    <a:lnTo>
                      <a:pt x="37" y="13"/>
                    </a:lnTo>
                    <a:lnTo>
                      <a:pt x="50" y="18"/>
                    </a:lnTo>
                    <a:lnTo>
                      <a:pt x="49" y="19"/>
                    </a:lnTo>
                    <a:lnTo>
                      <a:pt x="49" y="20"/>
                    </a:lnTo>
                    <a:close/>
                    <a:moveTo>
                      <a:pt x="16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7" y="5"/>
                    </a:lnTo>
                    <a:lnTo>
                      <a:pt x="16" y="7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5" name="Freeform 2495"/>
              <p:cNvSpPr>
                <a:spLocks noEditPoints="1"/>
              </p:cNvSpPr>
              <p:nvPr/>
            </p:nvSpPr>
            <p:spPr bwMode="auto">
              <a:xfrm>
                <a:off x="252" y="180"/>
                <a:ext cx="16" cy="7"/>
              </a:xfrm>
              <a:custGeom>
                <a:avLst/>
                <a:gdLst>
                  <a:gd name="T0" fmla="*/ 0 w 50"/>
                  <a:gd name="T1" fmla="*/ 0 h 21"/>
                  <a:gd name="T2" fmla="*/ 0 w 50"/>
                  <a:gd name="T3" fmla="*/ 0 h 21"/>
                  <a:gd name="T4" fmla="*/ 0 w 50"/>
                  <a:gd name="T5" fmla="*/ 0 h 21"/>
                  <a:gd name="T6" fmla="*/ 0 w 50"/>
                  <a:gd name="T7" fmla="*/ 0 h 21"/>
                  <a:gd name="T8" fmla="*/ 0 w 50"/>
                  <a:gd name="T9" fmla="*/ 0 h 21"/>
                  <a:gd name="T10" fmla="*/ 0 w 50"/>
                  <a:gd name="T11" fmla="*/ 0 h 21"/>
                  <a:gd name="T12" fmla="*/ 0 w 50"/>
                  <a:gd name="T13" fmla="*/ 0 h 21"/>
                  <a:gd name="T14" fmla="*/ 0 w 50"/>
                  <a:gd name="T15" fmla="*/ 0 h 21"/>
                  <a:gd name="T16" fmla="*/ 0 w 50"/>
                  <a:gd name="T17" fmla="*/ 0 h 21"/>
                  <a:gd name="T18" fmla="*/ 0 w 50"/>
                  <a:gd name="T19" fmla="*/ 0 h 21"/>
                  <a:gd name="T20" fmla="*/ 0 w 50"/>
                  <a:gd name="T21" fmla="*/ 0 h 21"/>
                  <a:gd name="T22" fmla="*/ 0 w 50"/>
                  <a:gd name="T23" fmla="*/ 0 h 21"/>
                  <a:gd name="T24" fmla="*/ 0 w 50"/>
                  <a:gd name="T25" fmla="*/ 0 h 21"/>
                  <a:gd name="T26" fmla="*/ 0 w 50"/>
                  <a:gd name="T27" fmla="*/ 0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0" h="21">
                    <a:moveTo>
                      <a:pt x="49" y="21"/>
                    </a:moveTo>
                    <a:lnTo>
                      <a:pt x="36" y="17"/>
                    </a:lnTo>
                    <a:lnTo>
                      <a:pt x="37" y="15"/>
                    </a:lnTo>
                    <a:lnTo>
                      <a:pt x="37" y="14"/>
                    </a:lnTo>
                    <a:lnTo>
                      <a:pt x="50" y="19"/>
                    </a:lnTo>
                    <a:lnTo>
                      <a:pt x="50" y="20"/>
                    </a:lnTo>
                    <a:lnTo>
                      <a:pt x="49" y="21"/>
                    </a:lnTo>
                    <a:close/>
                    <a:moveTo>
                      <a:pt x="16" y="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7" y="6"/>
                    </a:lnTo>
                    <a:lnTo>
                      <a:pt x="17" y="7"/>
                    </a:lnTo>
                    <a:lnTo>
                      <a:pt x="16" y="9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6" name="Freeform 2496"/>
              <p:cNvSpPr>
                <a:spLocks noEditPoints="1"/>
              </p:cNvSpPr>
              <p:nvPr/>
            </p:nvSpPr>
            <p:spPr bwMode="auto">
              <a:xfrm>
                <a:off x="251" y="180"/>
                <a:ext cx="18" cy="7"/>
              </a:xfrm>
              <a:custGeom>
                <a:avLst/>
                <a:gdLst>
                  <a:gd name="T0" fmla="*/ 0 w 52"/>
                  <a:gd name="T1" fmla="*/ 0 h 22"/>
                  <a:gd name="T2" fmla="*/ 0 w 52"/>
                  <a:gd name="T3" fmla="*/ 0 h 22"/>
                  <a:gd name="T4" fmla="*/ 0 w 52"/>
                  <a:gd name="T5" fmla="*/ 0 h 22"/>
                  <a:gd name="T6" fmla="*/ 0 w 52"/>
                  <a:gd name="T7" fmla="*/ 0 h 22"/>
                  <a:gd name="T8" fmla="*/ 0 w 52"/>
                  <a:gd name="T9" fmla="*/ 0 h 22"/>
                  <a:gd name="T10" fmla="*/ 0 w 52"/>
                  <a:gd name="T11" fmla="*/ 0 h 22"/>
                  <a:gd name="T12" fmla="*/ 0 w 52"/>
                  <a:gd name="T13" fmla="*/ 0 h 22"/>
                  <a:gd name="T14" fmla="*/ 0 w 52"/>
                  <a:gd name="T15" fmla="*/ 0 h 22"/>
                  <a:gd name="T16" fmla="*/ 0 w 52"/>
                  <a:gd name="T17" fmla="*/ 0 h 22"/>
                  <a:gd name="T18" fmla="*/ 0 w 52"/>
                  <a:gd name="T19" fmla="*/ 0 h 22"/>
                  <a:gd name="T20" fmla="*/ 0 w 52"/>
                  <a:gd name="T21" fmla="*/ 0 h 22"/>
                  <a:gd name="T22" fmla="*/ 0 w 52"/>
                  <a:gd name="T23" fmla="*/ 0 h 22"/>
                  <a:gd name="T24" fmla="*/ 0 w 52"/>
                  <a:gd name="T25" fmla="*/ 0 h 22"/>
                  <a:gd name="T26" fmla="*/ 0 w 52"/>
                  <a:gd name="T27" fmla="*/ 0 h 2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2" h="22">
                    <a:moveTo>
                      <a:pt x="51" y="22"/>
                    </a:moveTo>
                    <a:lnTo>
                      <a:pt x="38" y="17"/>
                    </a:lnTo>
                    <a:lnTo>
                      <a:pt x="38" y="16"/>
                    </a:lnTo>
                    <a:lnTo>
                      <a:pt x="38" y="15"/>
                    </a:lnTo>
                    <a:lnTo>
                      <a:pt x="52" y="20"/>
                    </a:lnTo>
                    <a:lnTo>
                      <a:pt x="51" y="21"/>
                    </a:lnTo>
                    <a:lnTo>
                      <a:pt x="51" y="22"/>
                    </a:lnTo>
                    <a:close/>
                    <a:moveTo>
                      <a:pt x="18" y="9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9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7" name="Freeform 2497"/>
              <p:cNvSpPr>
                <a:spLocks noEditPoints="1"/>
              </p:cNvSpPr>
              <p:nvPr/>
            </p:nvSpPr>
            <p:spPr bwMode="auto">
              <a:xfrm>
                <a:off x="251" y="179"/>
                <a:ext cx="18" cy="8"/>
              </a:xfrm>
              <a:custGeom>
                <a:avLst/>
                <a:gdLst>
                  <a:gd name="T0" fmla="*/ 0 w 52"/>
                  <a:gd name="T1" fmla="*/ 0 h 22"/>
                  <a:gd name="T2" fmla="*/ 0 w 52"/>
                  <a:gd name="T3" fmla="*/ 0 h 22"/>
                  <a:gd name="T4" fmla="*/ 0 w 52"/>
                  <a:gd name="T5" fmla="*/ 0 h 22"/>
                  <a:gd name="T6" fmla="*/ 0 w 52"/>
                  <a:gd name="T7" fmla="*/ 0 h 22"/>
                  <a:gd name="T8" fmla="*/ 0 w 52"/>
                  <a:gd name="T9" fmla="*/ 0 h 22"/>
                  <a:gd name="T10" fmla="*/ 0 w 52"/>
                  <a:gd name="T11" fmla="*/ 0 h 22"/>
                  <a:gd name="T12" fmla="*/ 0 w 52"/>
                  <a:gd name="T13" fmla="*/ 0 h 22"/>
                  <a:gd name="T14" fmla="*/ 0 w 52"/>
                  <a:gd name="T15" fmla="*/ 0 h 22"/>
                  <a:gd name="T16" fmla="*/ 0 w 52"/>
                  <a:gd name="T17" fmla="*/ 0 h 22"/>
                  <a:gd name="T18" fmla="*/ 0 w 52"/>
                  <a:gd name="T19" fmla="*/ 0 h 22"/>
                  <a:gd name="T20" fmla="*/ 0 w 52"/>
                  <a:gd name="T21" fmla="*/ 0 h 22"/>
                  <a:gd name="T22" fmla="*/ 0 w 52"/>
                  <a:gd name="T23" fmla="*/ 0 h 22"/>
                  <a:gd name="T24" fmla="*/ 0 w 52"/>
                  <a:gd name="T25" fmla="*/ 0 h 22"/>
                  <a:gd name="T26" fmla="*/ 0 w 52"/>
                  <a:gd name="T27" fmla="*/ 0 h 2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2" h="22">
                    <a:moveTo>
                      <a:pt x="51" y="22"/>
                    </a:moveTo>
                    <a:lnTo>
                      <a:pt x="38" y="17"/>
                    </a:lnTo>
                    <a:lnTo>
                      <a:pt x="38" y="16"/>
                    </a:lnTo>
                    <a:lnTo>
                      <a:pt x="39" y="15"/>
                    </a:lnTo>
                    <a:lnTo>
                      <a:pt x="52" y="20"/>
                    </a:lnTo>
                    <a:lnTo>
                      <a:pt x="52" y="21"/>
                    </a:lnTo>
                    <a:lnTo>
                      <a:pt x="51" y="22"/>
                    </a:lnTo>
                    <a:close/>
                    <a:moveTo>
                      <a:pt x="18" y="9"/>
                    </a:moveTo>
                    <a:lnTo>
                      <a:pt x="1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0" y="8"/>
                    </a:lnTo>
                    <a:lnTo>
                      <a:pt x="20" y="9"/>
                    </a:lnTo>
                    <a:lnTo>
                      <a:pt x="18" y="9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8" name="Freeform 2498"/>
              <p:cNvSpPr>
                <a:spLocks noEditPoints="1"/>
              </p:cNvSpPr>
              <p:nvPr/>
            </p:nvSpPr>
            <p:spPr bwMode="auto">
              <a:xfrm>
                <a:off x="251" y="179"/>
                <a:ext cx="18" cy="7"/>
              </a:xfrm>
              <a:custGeom>
                <a:avLst/>
                <a:gdLst>
                  <a:gd name="T0" fmla="*/ 0 w 52"/>
                  <a:gd name="T1" fmla="*/ 0 h 22"/>
                  <a:gd name="T2" fmla="*/ 0 w 52"/>
                  <a:gd name="T3" fmla="*/ 0 h 22"/>
                  <a:gd name="T4" fmla="*/ 0 w 52"/>
                  <a:gd name="T5" fmla="*/ 0 h 22"/>
                  <a:gd name="T6" fmla="*/ 0 w 52"/>
                  <a:gd name="T7" fmla="*/ 0 h 22"/>
                  <a:gd name="T8" fmla="*/ 0 w 52"/>
                  <a:gd name="T9" fmla="*/ 0 h 22"/>
                  <a:gd name="T10" fmla="*/ 0 w 52"/>
                  <a:gd name="T11" fmla="*/ 0 h 22"/>
                  <a:gd name="T12" fmla="*/ 0 w 52"/>
                  <a:gd name="T13" fmla="*/ 0 h 22"/>
                  <a:gd name="T14" fmla="*/ 0 w 52"/>
                  <a:gd name="T15" fmla="*/ 0 h 22"/>
                  <a:gd name="T16" fmla="*/ 0 w 52"/>
                  <a:gd name="T17" fmla="*/ 0 h 22"/>
                  <a:gd name="T18" fmla="*/ 0 w 52"/>
                  <a:gd name="T19" fmla="*/ 0 h 22"/>
                  <a:gd name="T20" fmla="*/ 0 w 52"/>
                  <a:gd name="T21" fmla="*/ 0 h 22"/>
                  <a:gd name="T22" fmla="*/ 0 w 52"/>
                  <a:gd name="T23" fmla="*/ 0 h 22"/>
                  <a:gd name="T24" fmla="*/ 0 w 52"/>
                  <a:gd name="T25" fmla="*/ 0 h 22"/>
                  <a:gd name="T26" fmla="*/ 0 w 52"/>
                  <a:gd name="T27" fmla="*/ 0 h 2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2" h="22">
                    <a:moveTo>
                      <a:pt x="52" y="22"/>
                    </a:moveTo>
                    <a:lnTo>
                      <a:pt x="38" y="17"/>
                    </a:lnTo>
                    <a:lnTo>
                      <a:pt x="39" y="16"/>
                    </a:lnTo>
                    <a:lnTo>
                      <a:pt x="39" y="15"/>
                    </a:lnTo>
                    <a:lnTo>
                      <a:pt x="52" y="19"/>
                    </a:lnTo>
                    <a:lnTo>
                      <a:pt x="52" y="21"/>
                    </a:lnTo>
                    <a:lnTo>
                      <a:pt x="52" y="22"/>
                    </a:lnTo>
                    <a:close/>
                    <a:moveTo>
                      <a:pt x="20" y="1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1" y="8"/>
                    </a:lnTo>
                    <a:lnTo>
                      <a:pt x="20" y="9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69" name="Freeform 2499"/>
              <p:cNvSpPr>
                <a:spLocks noEditPoints="1"/>
              </p:cNvSpPr>
              <p:nvPr/>
            </p:nvSpPr>
            <p:spPr bwMode="auto">
              <a:xfrm>
                <a:off x="251" y="179"/>
                <a:ext cx="18" cy="7"/>
              </a:xfrm>
              <a:custGeom>
                <a:avLst/>
                <a:gdLst>
                  <a:gd name="T0" fmla="*/ 0 w 53"/>
                  <a:gd name="T1" fmla="*/ 0 h 22"/>
                  <a:gd name="T2" fmla="*/ 0 w 53"/>
                  <a:gd name="T3" fmla="*/ 0 h 22"/>
                  <a:gd name="T4" fmla="*/ 0 w 53"/>
                  <a:gd name="T5" fmla="*/ 0 h 22"/>
                  <a:gd name="T6" fmla="*/ 0 w 53"/>
                  <a:gd name="T7" fmla="*/ 0 h 22"/>
                  <a:gd name="T8" fmla="*/ 0 w 53"/>
                  <a:gd name="T9" fmla="*/ 0 h 22"/>
                  <a:gd name="T10" fmla="*/ 0 w 53"/>
                  <a:gd name="T11" fmla="*/ 0 h 22"/>
                  <a:gd name="T12" fmla="*/ 0 w 53"/>
                  <a:gd name="T13" fmla="*/ 0 h 22"/>
                  <a:gd name="T14" fmla="*/ 0 w 53"/>
                  <a:gd name="T15" fmla="*/ 0 h 22"/>
                  <a:gd name="T16" fmla="*/ 0 w 53"/>
                  <a:gd name="T17" fmla="*/ 0 h 22"/>
                  <a:gd name="T18" fmla="*/ 0 w 53"/>
                  <a:gd name="T19" fmla="*/ 0 h 22"/>
                  <a:gd name="T20" fmla="*/ 0 w 53"/>
                  <a:gd name="T21" fmla="*/ 0 h 22"/>
                  <a:gd name="T22" fmla="*/ 0 w 53"/>
                  <a:gd name="T23" fmla="*/ 0 h 22"/>
                  <a:gd name="T24" fmla="*/ 0 w 53"/>
                  <a:gd name="T25" fmla="*/ 0 h 22"/>
                  <a:gd name="T26" fmla="*/ 0 w 53"/>
                  <a:gd name="T27" fmla="*/ 0 h 2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3" h="22">
                    <a:moveTo>
                      <a:pt x="52" y="22"/>
                    </a:moveTo>
                    <a:lnTo>
                      <a:pt x="39" y="17"/>
                    </a:lnTo>
                    <a:lnTo>
                      <a:pt x="39" y="16"/>
                    </a:lnTo>
                    <a:lnTo>
                      <a:pt x="40" y="15"/>
                    </a:lnTo>
                    <a:lnTo>
                      <a:pt x="53" y="19"/>
                    </a:lnTo>
                    <a:lnTo>
                      <a:pt x="52" y="20"/>
                    </a:lnTo>
                    <a:lnTo>
                      <a:pt x="52" y="22"/>
                    </a:lnTo>
                    <a:close/>
                    <a:moveTo>
                      <a:pt x="20" y="1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0" name="Freeform 2500"/>
              <p:cNvSpPr>
                <a:spLocks noEditPoints="1"/>
              </p:cNvSpPr>
              <p:nvPr/>
            </p:nvSpPr>
            <p:spPr bwMode="auto">
              <a:xfrm>
                <a:off x="251" y="178"/>
                <a:ext cx="18" cy="7"/>
              </a:xfrm>
              <a:custGeom>
                <a:avLst/>
                <a:gdLst>
                  <a:gd name="T0" fmla="*/ 0 w 54"/>
                  <a:gd name="T1" fmla="*/ 0 h 22"/>
                  <a:gd name="T2" fmla="*/ 0 w 54"/>
                  <a:gd name="T3" fmla="*/ 0 h 22"/>
                  <a:gd name="T4" fmla="*/ 0 w 54"/>
                  <a:gd name="T5" fmla="*/ 0 h 22"/>
                  <a:gd name="T6" fmla="*/ 0 w 54"/>
                  <a:gd name="T7" fmla="*/ 0 h 22"/>
                  <a:gd name="T8" fmla="*/ 0 w 54"/>
                  <a:gd name="T9" fmla="*/ 0 h 22"/>
                  <a:gd name="T10" fmla="*/ 0 w 54"/>
                  <a:gd name="T11" fmla="*/ 0 h 22"/>
                  <a:gd name="T12" fmla="*/ 0 w 54"/>
                  <a:gd name="T13" fmla="*/ 0 h 22"/>
                  <a:gd name="T14" fmla="*/ 0 w 54"/>
                  <a:gd name="T15" fmla="*/ 0 h 22"/>
                  <a:gd name="T16" fmla="*/ 0 w 54"/>
                  <a:gd name="T17" fmla="*/ 0 h 22"/>
                  <a:gd name="T18" fmla="*/ 0 w 54"/>
                  <a:gd name="T19" fmla="*/ 0 h 22"/>
                  <a:gd name="T20" fmla="*/ 0 w 54"/>
                  <a:gd name="T21" fmla="*/ 0 h 22"/>
                  <a:gd name="T22" fmla="*/ 0 w 54"/>
                  <a:gd name="T23" fmla="*/ 0 h 22"/>
                  <a:gd name="T24" fmla="*/ 0 w 54"/>
                  <a:gd name="T25" fmla="*/ 0 h 22"/>
                  <a:gd name="T26" fmla="*/ 0 w 54"/>
                  <a:gd name="T27" fmla="*/ 0 h 2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4" h="22">
                    <a:moveTo>
                      <a:pt x="53" y="22"/>
                    </a:moveTo>
                    <a:lnTo>
                      <a:pt x="40" y="18"/>
                    </a:lnTo>
                    <a:lnTo>
                      <a:pt x="41" y="17"/>
                    </a:lnTo>
                    <a:lnTo>
                      <a:pt x="41" y="16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3" y="22"/>
                    </a:lnTo>
                    <a:close/>
                    <a:moveTo>
                      <a:pt x="22" y="11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23" y="9"/>
                    </a:lnTo>
                    <a:lnTo>
                      <a:pt x="22" y="10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1" name="Freeform 2501"/>
              <p:cNvSpPr>
                <a:spLocks noEditPoints="1"/>
              </p:cNvSpPr>
              <p:nvPr/>
            </p:nvSpPr>
            <p:spPr bwMode="auto">
              <a:xfrm>
                <a:off x="251" y="178"/>
                <a:ext cx="18" cy="7"/>
              </a:xfrm>
              <a:custGeom>
                <a:avLst/>
                <a:gdLst>
                  <a:gd name="T0" fmla="*/ 0 w 55"/>
                  <a:gd name="T1" fmla="*/ 0 h 22"/>
                  <a:gd name="T2" fmla="*/ 0 w 55"/>
                  <a:gd name="T3" fmla="*/ 0 h 22"/>
                  <a:gd name="T4" fmla="*/ 0 w 55"/>
                  <a:gd name="T5" fmla="*/ 0 h 22"/>
                  <a:gd name="T6" fmla="*/ 0 w 55"/>
                  <a:gd name="T7" fmla="*/ 0 h 22"/>
                  <a:gd name="T8" fmla="*/ 0 w 55"/>
                  <a:gd name="T9" fmla="*/ 0 h 22"/>
                  <a:gd name="T10" fmla="*/ 0 w 55"/>
                  <a:gd name="T11" fmla="*/ 0 h 22"/>
                  <a:gd name="T12" fmla="*/ 0 w 55"/>
                  <a:gd name="T13" fmla="*/ 0 h 22"/>
                  <a:gd name="T14" fmla="*/ 0 w 55"/>
                  <a:gd name="T15" fmla="*/ 0 h 22"/>
                  <a:gd name="T16" fmla="*/ 0 w 55"/>
                  <a:gd name="T17" fmla="*/ 0 h 22"/>
                  <a:gd name="T18" fmla="*/ 0 w 55"/>
                  <a:gd name="T19" fmla="*/ 0 h 22"/>
                  <a:gd name="T20" fmla="*/ 0 w 55"/>
                  <a:gd name="T21" fmla="*/ 0 h 22"/>
                  <a:gd name="T22" fmla="*/ 0 w 55"/>
                  <a:gd name="T23" fmla="*/ 0 h 22"/>
                  <a:gd name="T24" fmla="*/ 0 w 55"/>
                  <a:gd name="T25" fmla="*/ 0 h 22"/>
                  <a:gd name="T26" fmla="*/ 0 w 55"/>
                  <a:gd name="T27" fmla="*/ 0 h 2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5" h="22">
                    <a:moveTo>
                      <a:pt x="54" y="22"/>
                    </a:moveTo>
                    <a:lnTo>
                      <a:pt x="41" y="18"/>
                    </a:lnTo>
                    <a:lnTo>
                      <a:pt x="41" y="17"/>
                    </a:lnTo>
                    <a:lnTo>
                      <a:pt x="43" y="15"/>
                    </a:lnTo>
                    <a:lnTo>
                      <a:pt x="55" y="20"/>
                    </a:lnTo>
                    <a:lnTo>
                      <a:pt x="54" y="21"/>
                    </a:lnTo>
                    <a:lnTo>
                      <a:pt x="54" y="22"/>
                    </a:lnTo>
                    <a:close/>
                    <a:moveTo>
                      <a:pt x="22" y="11"/>
                    </a:moveTo>
                    <a:lnTo>
                      <a:pt x="1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4" y="8"/>
                    </a:lnTo>
                    <a:lnTo>
                      <a:pt x="23" y="10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2" name="Freeform 2502"/>
              <p:cNvSpPr>
                <a:spLocks noEditPoints="1"/>
              </p:cNvSpPr>
              <p:nvPr/>
            </p:nvSpPr>
            <p:spPr bwMode="auto">
              <a:xfrm>
                <a:off x="251" y="177"/>
                <a:ext cx="18" cy="8"/>
              </a:xfrm>
              <a:custGeom>
                <a:avLst/>
                <a:gdLst>
                  <a:gd name="T0" fmla="*/ 0 w 55"/>
                  <a:gd name="T1" fmla="*/ 0 h 23"/>
                  <a:gd name="T2" fmla="*/ 0 w 55"/>
                  <a:gd name="T3" fmla="*/ 0 h 23"/>
                  <a:gd name="T4" fmla="*/ 0 w 55"/>
                  <a:gd name="T5" fmla="*/ 0 h 23"/>
                  <a:gd name="T6" fmla="*/ 0 w 55"/>
                  <a:gd name="T7" fmla="*/ 0 h 23"/>
                  <a:gd name="T8" fmla="*/ 0 w 55"/>
                  <a:gd name="T9" fmla="*/ 0 h 23"/>
                  <a:gd name="T10" fmla="*/ 0 w 55"/>
                  <a:gd name="T11" fmla="*/ 0 h 23"/>
                  <a:gd name="T12" fmla="*/ 0 w 55"/>
                  <a:gd name="T13" fmla="*/ 0 h 23"/>
                  <a:gd name="T14" fmla="*/ 0 w 55"/>
                  <a:gd name="T15" fmla="*/ 0 h 23"/>
                  <a:gd name="T16" fmla="*/ 0 w 55"/>
                  <a:gd name="T17" fmla="*/ 0 h 23"/>
                  <a:gd name="T18" fmla="*/ 0 w 55"/>
                  <a:gd name="T19" fmla="*/ 0 h 23"/>
                  <a:gd name="T20" fmla="*/ 0 w 55"/>
                  <a:gd name="T21" fmla="*/ 0 h 23"/>
                  <a:gd name="T22" fmla="*/ 0 w 55"/>
                  <a:gd name="T23" fmla="*/ 0 h 23"/>
                  <a:gd name="T24" fmla="*/ 0 w 55"/>
                  <a:gd name="T25" fmla="*/ 0 h 23"/>
                  <a:gd name="T26" fmla="*/ 0 w 55"/>
                  <a:gd name="T27" fmla="*/ 0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5" h="23">
                    <a:moveTo>
                      <a:pt x="54" y="23"/>
                    </a:moveTo>
                    <a:lnTo>
                      <a:pt x="41" y="19"/>
                    </a:lnTo>
                    <a:lnTo>
                      <a:pt x="43" y="17"/>
                    </a:lnTo>
                    <a:lnTo>
                      <a:pt x="43" y="16"/>
                    </a:lnTo>
                    <a:lnTo>
                      <a:pt x="55" y="21"/>
                    </a:lnTo>
                    <a:lnTo>
                      <a:pt x="55" y="22"/>
                    </a:lnTo>
                    <a:lnTo>
                      <a:pt x="54" y="23"/>
                    </a:lnTo>
                    <a:close/>
                    <a:moveTo>
                      <a:pt x="23" y="12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4" y="10"/>
                    </a:lnTo>
                    <a:lnTo>
                      <a:pt x="23" y="12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3" name="Freeform 2503"/>
              <p:cNvSpPr>
                <a:spLocks noEditPoints="1"/>
              </p:cNvSpPr>
              <p:nvPr/>
            </p:nvSpPr>
            <p:spPr bwMode="auto">
              <a:xfrm>
                <a:off x="251" y="177"/>
                <a:ext cx="18" cy="7"/>
              </a:xfrm>
              <a:custGeom>
                <a:avLst/>
                <a:gdLst>
                  <a:gd name="T0" fmla="*/ 0 w 56"/>
                  <a:gd name="T1" fmla="*/ 0 h 23"/>
                  <a:gd name="T2" fmla="*/ 0 w 56"/>
                  <a:gd name="T3" fmla="*/ 0 h 23"/>
                  <a:gd name="T4" fmla="*/ 0 w 56"/>
                  <a:gd name="T5" fmla="*/ 0 h 23"/>
                  <a:gd name="T6" fmla="*/ 0 w 56"/>
                  <a:gd name="T7" fmla="*/ 0 h 23"/>
                  <a:gd name="T8" fmla="*/ 0 w 56"/>
                  <a:gd name="T9" fmla="*/ 0 h 23"/>
                  <a:gd name="T10" fmla="*/ 0 w 56"/>
                  <a:gd name="T11" fmla="*/ 0 h 23"/>
                  <a:gd name="T12" fmla="*/ 0 w 56"/>
                  <a:gd name="T13" fmla="*/ 0 h 23"/>
                  <a:gd name="T14" fmla="*/ 0 w 56"/>
                  <a:gd name="T15" fmla="*/ 0 h 23"/>
                  <a:gd name="T16" fmla="*/ 0 w 56"/>
                  <a:gd name="T17" fmla="*/ 0 h 23"/>
                  <a:gd name="T18" fmla="*/ 0 w 56"/>
                  <a:gd name="T19" fmla="*/ 0 h 23"/>
                  <a:gd name="T20" fmla="*/ 0 w 56"/>
                  <a:gd name="T21" fmla="*/ 0 h 23"/>
                  <a:gd name="T22" fmla="*/ 0 w 56"/>
                  <a:gd name="T23" fmla="*/ 0 h 23"/>
                  <a:gd name="T24" fmla="*/ 0 w 56"/>
                  <a:gd name="T25" fmla="*/ 0 h 23"/>
                  <a:gd name="T26" fmla="*/ 0 w 56"/>
                  <a:gd name="T27" fmla="*/ 0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" h="23">
                    <a:moveTo>
                      <a:pt x="56" y="23"/>
                    </a:moveTo>
                    <a:lnTo>
                      <a:pt x="44" y="18"/>
                    </a:lnTo>
                    <a:lnTo>
                      <a:pt x="44" y="17"/>
                    </a:lnTo>
                    <a:lnTo>
                      <a:pt x="45" y="17"/>
                    </a:lnTo>
                    <a:lnTo>
                      <a:pt x="56" y="22"/>
                    </a:lnTo>
                    <a:lnTo>
                      <a:pt x="56" y="23"/>
                    </a:lnTo>
                    <a:close/>
                    <a:moveTo>
                      <a:pt x="25" y="11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26" y="10"/>
                    </a:lnTo>
                    <a:lnTo>
                      <a:pt x="25" y="11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4" name="Freeform 2504"/>
              <p:cNvSpPr>
                <a:spLocks noEditPoints="1"/>
              </p:cNvSpPr>
              <p:nvPr/>
            </p:nvSpPr>
            <p:spPr bwMode="auto">
              <a:xfrm>
                <a:off x="251" y="176"/>
                <a:ext cx="19" cy="8"/>
              </a:xfrm>
              <a:custGeom>
                <a:avLst/>
                <a:gdLst>
                  <a:gd name="T0" fmla="*/ 0 w 57"/>
                  <a:gd name="T1" fmla="*/ 0 h 23"/>
                  <a:gd name="T2" fmla="*/ 0 w 57"/>
                  <a:gd name="T3" fmla="*/ 0 h 23"/>
                  <a:gd name="T4" fmla="*/ 0 w 57"/>
                  <a:gd name="T5" fmla="*/ 0 h 23"/>
                  <a:gd name="T6" fmla="*/ 0 w 57"/>
                  <a:gd name="T7" fmla="*/ 0 h 23"/>
                  <a:gd name="T8" fmla="*/ 0 w 57"/>
                  <a:gd name="T9" fmla="*/ 0 h 23"/>
                  <a:gd name="T10" fmla="*/ 0 w 57"/>
                  <a:gd name="T11" fmla="*/ 0 h 23"/>
                  <a:gd name="T12" fmla="*/ 0 w 57"/>
                  <a:gd name="T13" fmla="*/ 0 h 23"/>
                  <a:gd name="T14" fmla="*/ 0 w 57"/>
                  <a:gd name="T15" fmla="*/ 0 h 23"/>
                  <a:gd name="T16" fmla="*/ 0 w 57"/>
                  <a:gd name="T17" fmla="*/ 0 h 23"/>
                  <a:gd name="T18" fmla="*/ 0 w 57"/>
                  <a:gd name="T19" fmla="*/ 0 h 23"/>
                  <a:gd name="T20" fmla="*/ 0 w 57"/>
                  <a:gd name="T21" fmla="*/ 0 h 23"/>
                  <a:gd name="T22" fmla="*/ 0 w 57"/>
                  <a:gd name="T23" fmla="*/ 0 h 23"/>
                  <a:gd name="T24" fmla="*/ 0 w 57"/>
                  <a:gd name="T25" fmla="*/ 0 h 23"/>
                  <a:gd name="T26" fmla="*/ 0 w 57"/>
                  <a:gd name="T27" fmla="*/ 0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7" h="23">
                    <a:moveTo>
                      <a:pt x="56" y="23"/>
                    </a:moveTo>
                    <a:lnTo>
                      <a:pt x="44" y="18"/>
                    </a:lnTo>
                    <a:lnTo>
                      <a:pt x="45" y="18"/>
                    </a:lnTo>
                    <a:lnTo>
                      <a:pt x="45" y="17"/>
                    </a:lnTo>
                    <a:lnTo>
                      <a:pt x="57" y="22"/>
                    </a:lnTo>
                    <a:lnTo>
                      <a:pt x="56" y="23"/>
                    </a:lnTo>
                    <a:close/>
                    <a:moveTo>
                      <a:pt x="25" y="12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7" y="10"/>
                    </a:lnTo>
                    <a:lnTo>
                      <a:pt x="26" y="11"/>
                    </a:lnTo>
                    <a:lnTo>
                      <a:pt x="25" y="12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5" name="Freeform 2505"/>
              <p:cNvSpPr>
                <a:spLocks noEditPoints="1"/>
              </p:cNvSpPr>
              <p:nvPr/>
            </p:nvSpPr>
            <p:spPr bwMode="auto">
              <a:xfrm>
                <a:off x="250" y="176"/>
                <a:ext cx="20" cy="8"/>
              </a:xfrm>
              <a:custGeom>
                <a:avLst/>
                <a:gdLst>
                  <a:gd name="T0" fmla="*/ 0 w 59"/>
                  <a:gd name="T1" fmla="*/ 0 h 24"/>
                  <a:gd name="T2" fmla="*/ 0 w 59"/>
                  <a:gd name="T3" fmla="*/ 0 h 24"/>
                  <a:gd name="T4" fmla="*/ 0 w 59"/>
                  <a:gd name="T5" fmla="*/ 0 h 24"/>
                  <a:gd name="T6" fmla="*/ 0 w 59"/>
                  <a:gd name="T7" fmla="*/ 0 h 24"/>
                  <a:gd name="T8" fmla="*/ 0 w 59"/>
                  <a:gd name="T9" fmla="*/ 0 h 24"/>
                  <a:gd name="T10" fmla="*/ 0 w 59"/>
                  <a:gd name="T11" fmla="*/ 0 h 24"/>
                  <a:gd name="T12" fmla="*/ 0 w 59"/>
                  <a:gd name="T13" fmla="*/ 0 h 24"/>
                  <a:gd name="T14" fmla="*/ 0 w 59"/>
                  <a:gd name="T15" fmla="*/ 0 h 24"/>
                  <a:gd name="T16" fmla="*/ 0 w 59"/>
                  <a:gd name="T17" fmla="*/ 0 h 24"/>
                  <a:gd name="T18" fmla="*/ 0 w 59"/>
                  <a:gd name="T19" fmla="*/ 0 h 24"/>
                  <a:gd name="T20" fmla="*/ 0 w 59"/>
                  <a:gd name="T21" fmla="*/ 0 h 24"/>
                  <a:gd name="T22" fmla="*/ 0 w 59"/>
                  <a:gd name="T23" fmla="*/ 0 h 24"/>
                  <a:gd name="T24" fmla="*/ 0 w 59"/>
                  <a:gd name="T25" fmla="*/ 0 h 24"/>
                  <a:gd name="T26" fmla="*/ 0 w 59"/>
                  <a:gd name="T27" fmla="*/ 0 h 2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9" h="24">
                    <a:moveTo>
                      <a:pt x="58" y="24"/>
                    </a:moveTo>
                    <a:lnTo>
                      <a:pt x="47" y="19"/>
                    </a:lnTo>
                    <a:lnTo>
                      <a:pt x="47" y="18"/>
                    </a:lnTo>
                    <a:lnTo>
                      <a:pt x="47" y="17"/>
                    </a:lnTo>
                    <a:lnTo>
                      <a:pt x="59" y="22"/>
                    </a:lnTo>
                    <a:lnTo>
                      <a:pt x="59" y="23"/>
                    </a:lnTo>
                    <a:lnTo>
                      <a:pt x="58" y="24"/>
                    </a:lnTo>
                    <a:close/>
                    <a:moveTo>
                      <a:pt x="28" y="12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29" y="10"/>
                    </a:lnTo>
                    <a:lnTo>
                      <a:pt x="29" y="11"/>
                    </a:lnTo>
                    <a:lnTo>
                      <a:pt x="28" y="12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6" name="Freeform 2506"/>
              <p:cNvSpPr>
                <a:spLocks noEditPoints="1"/>
              </p:cNvSpPr>
              <p:nvPr/>
            </p:nvSpPr>
            <p:spPr bwMode="auto">
              <a:xfrm>
                <a:off x="250" y="175"/>
                <a:ext cx="20" cy="9"/>
              </a:xfrm>
              <a:custGeom>
                <a:avLst/>
                <a:gdLst>
                  <a:gd name="T0" fmla="*/ 0 w 61"/>
                  <a:gd name="T1" fmla="*/ 0 h 26"/>
                  <a:gd name="T2" fmla="*/ 0 w 61"/>
                  <a:gd name="T3" fmla="*/ 0 h 26"/>
                  <a:gd name="T4" fmla="*/ 0 w 61"/>
                  <a:gd name="T5" fmla="*/ 0 h 26"/>
                  <a:gd name="T6" fmla="*/ 0 w 61"/>
                  <a:gd name="T7" fmla="*/ 0 h 26"/>
                  <a:gd name="T8" fmla="*/ 0 w 61"/>
                  <a:gd name="T9" fmla="*/ 0 h 26"/>
                  <a:gd name="T10" fmla="*/ 0 w 61"/>
                  <a:gd name="T11" fmla="*/ 0 h 26"/>
                  <a:gd name="T12" fmla="*/ 0 w 61"/>
                  <a:gd name="T13" fmla="*/ 0 h 26"/>
                  <a:gd name="T14" fmla="*/ 0 w 61"/>
                  <a:gd name="T15" fmla="*/ 0 h 26"/>
                  <a:gd name="T16" fmla="*/ 0 w 61"/>
                  <a:gd name="T17" fmla="*/ 0 h 26"/>
                  <a:gd name="T18" fmla="*/ 0 w 61"/>
                  <a:gd name="T19" fmla="*/ 0 h 26"/>
                  <a:gd name="T20" fmla="*/ 0 w 61"/>
                  <a:gd name="T21" fmla="*/ 0 h 26"/>
                  <a:gd name="T22" fmla="*/ 0 w 61"/>
                  <a:gd name="T23" fmla="*/ 0 h 26"/>
                  <a:gd name="T24" fmla="*/ 0 w 61"/>
                  <a:gd name="T25" fmla="*/ 0 h 26"/>
                  <a:gd name="T26" fmla="*/ 0 w 61"/>
                  <a:gd name="T27" fmla="*/ 0 h 2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1" h="26">
                    <a:moveTo>
                      <a:pt x="59" y="26"/>
                    </a:moveTo>
                    <a:lnTo>
                      <a:pt x="47" y="21"/>
                    </a:lnTo>
                    <a:lnTo>
                      <a:pt x="47" y="20"/>
                    </a:lnTo>
                    <a:lnTo>
                      <a:pt x="48" y="19"/>
                    </a:lnTo>
                    <a:lnTo>
                      <a:pt x="61" y="23"/>
                    </a:lnTo>
                    <a:lnTo>
                      <a:pt x="59" y="25"/>
                    </a:lnTo>
                    <a:lnTo>
                      <a:pt x="59" y="26"/>
                    </a:lnTo>
                    <a:close/>
                    <a:moveTo>
                      <a:pt x="29" y="14"/>
                    </a:moveTo>
                    <a:lnTo>
                      <a:pt x="2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1" y="12"/>
                    </a:lnTo>
                    <a:lnTo>
                      <a:pt x="29" y="13"/>
                    </a:lnTo>
                    <a:lnTo>
                      <a:pt x="29" y="14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7" name="Freeform 2507"/>
              <p:cNvSpPr>
                <a:spLocks noEditPoints="1"/>
              </p:cNvSpPr>
              <p:nvPr/>
            </p:nvSpPr>
            <p:spPr bwMode="auto">
              <a:xfrm>
                <a:off x="250" y="175"/>
                <a:ext cx="20" cy="8"/>
              </a:xfrm>
              <a:custGeom>
                <a:avLst/>
                <a:gdLst>
                  <a:gd name="T0" fmla="*/ 0 w 61"/>
                  <a:gd name="T1" fmla="*/ 0 h 26"/>
                  <a:gd name="T2" fmla="*/ 0 w 61"/>
                  <a:gd name="T3" fmla="*/ 0 h 26"/>
                  <a:gd name="T4" fmla="*/ 0 w 61"/>
                  <a:gd name="T5" fmla="*/ 0 h 26"/>
                  <a:gd name="T6" fmla="*/ 0 w 61"/>
                  <a:gd name="T7" fmla="*/ 0 h 26"/>
                  <a:gd name="T8" fmla="*/ 0 w 61"/>
                  <a:gd name="T9" fmla="*/ 0 h 26"/>
                  <a:gd name="T10" fmla="*/ 0 w 61"/>
                  <a:gd name="T11" fmla="*/ 0 h 26"/>
                  <a:gd name="T12" fmla="*/ 0 w 61"/>
                  <a:gd name="T13" fmla="*/ 0 h 26"/>
                  <a:gd name="T14" fmla="*/ 0 w 61"/>
                  <a:gd name="T15" fmla="*/ 0 h 26"/>
                  <a:gd name="T16" fmla="*/ 0 w 61"/>
                  <a:gd name="T17" fmla="*/ 0 h 26"/>
                  <a:gd name="T18" fmla="*/ 0 w 61"/>
                  <a:gd name="T19" fmla="*/ 0 h 26"/>
                  <a:gd name="T20" fmla="*/ 0 w 61"/>
                  <a:gd name="T21" fmla="*/ 0 h 26"/>
                  <a:gd name="T22" fmla="*/ 0 w 61"/>
                  <a:gd name="T23" fmla="*/ 0 h 26"/>
                  <a:gd name="T24" fmla="*/ 0 w 61"/>
                  <a:gd name="T25" fmla="*/ 0 h 26"/>
                  <a:gd name="T26" fmla="*/ 0 w 61"/>
                  <a:gd name="T27" fmla="*/ 0 h 2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1" h="26">
                    <a:moveTo>
                      <a:pt x="59" y="26"/>
                    </a:moveTo>
                    <a:lnTo>
                      <a:pt x="47" y="21"/>
                    </a:lnTo>
                    <a:lnTo>
                      <a:pt x="48" y="20"/>
                    </a:lnTo>
                    <a:lnTo>
                      <a:pt x="48" y="19"/>
                    </a:lnTo>
                    <a:lnTo>
                      <a:pt x="61" y="23"/>
                    </a:lnTo>
                    <a:lnTo>
                      <a:pt x="61" y="24"/>
                    </a:lnTo>
                    <a:lnTo>
                      <a:pt x="59" y="26"/>
                    </a:lnTo>
                    <a:close/>
                    <a:moveTo>
                      <a:pt x="29" y="14"/>
                    </a:moveTo>
                    <a:lnTo>
                      <a:pt x="0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32" y="12"/>
                    </a:lnTo>
                    <a:lnTo>
                      <a:pt x="31" y="13"/>
                    </a:lnTo>
                    <a:lnTo>
                      <a:pt x="29" y="14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8" name="Freeform 2508"/>
              <p:cNvSpPr>
                <a:spLocks noEditPoints="1"/>
              </p:cNvSpPr>
              <p:nvPr/>
            </p:nvSpPr>
            <p:spPr bwMode="auto">
              <a:xfrm>
                <a:off x="250" y="174"/>
                <a:ext cx="21" cy="9"/>
              </a:xfrm>
              <a:custGeom>
                <a:avLst/>
                <a:gdLst>
                  <a:gd name="T0" fmla="*/ 0 w 63"/>
                  <a:gd name="T1" fmla="*/ 0 h 25"/>
                  <a:gd name="T2" fmla="*/ 0 w 63"/>
                  <a:gd name="T3" fmla="*/ 0 h 25"/>
                  <a:gd name="T4" fmla="*/ 0 w 63"/>
                  <a:gd name="T5" fmla="*/ 0 h 25"/>
                  <a:gd name="T6" fmla="*/ 0 w 63"/>
                  <a:gd name="T7" fmla="*/ 0 h 25"/>
                  <a:gd name="T8" fmla="*/ 0 w 63"/>
                  <a:gd name="T9" fmla="*/ 0 h 25"/>
                  <a:gd name="T10" fmla="*/ 0 w 63"/>
                  <a:gd name="T11" fmla="*/ 0 h 25"/>
                  <a:gd name="T12" fmla="*/ 0 w 63"/>
                  <a:gd name="T13" fmla="*/ 0 h 25"/>
                  <a:gd name="T14" fmla="*/ 0 w 63"/>
                  <a:gd name="T15" fmla="*/ 0 h 25"/>
                  <a:gd name="T16" fmla="*/ 0 w 63"/>
                  <a:gd name="T17" fmla="*/ 0 h 25"/>
                  <a:gd name="T18" fmla="*/ 0 w 63"/>
                  <a:gd name="T19" fmla="*/ 0 h 25"/>
                  <a:gd name="T20" fmla="*/ 0 w 63"/>
                  <a:gd name="T21" fmla="*/ 0 h 25"/>
                  <a:gd name="T22" fmla="*/ 0 w 63"/>
                  <a:gd name="T23" fmla="*/ 0 h 25"/>
                  <a:gd name="T24" fmla="*/ 0 w 63"/>
                  <a:gd name="T25" fmla="*/ 0 h 25"/>
                  <a:gd name="T26" fmla="*/ 0 w 63"/>
                  <a:gd name="T27" fmla="*/ 0 h 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3" h="25">
                    <a:moveTo>
                      <a:pt x="62" y="25"/>
                    </a:moveTo>
                    <a:lnTo>
                      <a:pt x="49" y="21"/>
                    </a:lnTo>
                    <a:lnTo>
                      <a:pt x="49" y="20"/>
                    </a:lnTo>
                    <a:lnTo>
                      <a:pt x="50" y="18"/>
                    </a:lnTo>
                    <a:lnTo>
                      <a:pt x="63" y="23"/>
                    </a:lnTo>
                    <a:lnTo>
                      <a:pt x="62" y="24"/>
                    </a:lnTo>
                    <a:lnTo>
                      <a:pt x="62" y="25"/>
                    </a:lnTo>
                    <a:close/>
                    <a:moveTo>
                      <a:pt x="32" y="14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4" y="13"/>
                    </a:lnTo>
                    <a:lnTo>
                      <a:pt x="33" y="13"/>
                    </a:lnTo>
                    <a:lnTo>
                      <a:pt x="32" y="14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79" name="Freeform 2509"/>
              <p:cNvSpPr>
                <a:spLocks noEditPoints="1"/>
              </p:cNvSpPr>
              <p:nvPr/>
            </p:nvSpPr>
            <p:spPr bwMode="auto">
              <a:xfrm>
                <a:off x="250" y="174"/>
                <a:ext cx="21" cy="8"/>
              </a:xfrm>
              <a:custGeom>
                <a:avLst/>
                <a:gdLst>
                  <a:gd name="T0" fmla="*/ 0 w 63"/>
                  <a:gd name="T1" fmla="*/ 0 h 25"/>
                  <a:gd name="T2" fmla="*/ 0 w 63"/>
                  <a:gd name="T3" fmla="*/ 0 h 25"/>
                  <a:gd name="T4" fmla="*/ 0 w 63"/>
                  <a:gd name="T5" fmla="*/ 0 h 25"/>
                  <a:gd name="T6" fmla="*/ 0 w 63"/>
                  <a:gd name="T7" fmla="*/ 0 h 25"/>
                  <a:gd name="T8" fmla="*/ 0 w 63"/>
                  <a:gd name="T9" fmla="*/ 0 h 25"/>
                  <a:gd name="T10" fmla="*/ 0 w 63"/>
                  <a:gd name="T11" fmla="*/ 0 h 25"/>
                  <a:gd name="T12" fmla="*/ 0 w 63"/>
                  <a:gd name="T13" fmla="*/ 0 h 25"/>
                  <a:gd name="T14" fmla="*/ 0 w 63"/>
                  <a:gd name="T15" fmla="*/ 0 h 25"/>
                  <a:gd name="T16" fmla="*/ 0 w 63"/>
                  <a:gd name="T17" fmla="*/ 0 h 25"/>
                  <a:gd name="T18" fmla="*/ 0 w 63"/>
                  <a:gd name="T19" fmla="*/ 0 h 25"/>
                  <a:gd name="T20" fmla="*/ 0 w 63"/>
                  <a:gd name="T21" fmla="*/ 0 h 25"/>
                  <a:gd name="T22" fmla="*/ 0 w 63"/>
                  <a:gd name="T23" fmla="*/ 0 h 25"/>
                  <a:gd name="T24" fmla="*/ 0 w 63"/>
                  <a:gd name="T25" fmla="*/ 0 h 25"/>
                  <a:gd name="T26" fmla="*/ 0 w 63"/>
                  <a:gd name="T27" fmla="*/ 0 h 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3" h="25">
                    <a:moveTo>
                      <a:pt x="62" y="25"/>
                    </a:moveTo>
                    <a:lnTo>
                      <a:pt x="49" y="21"/>
                    </a:lnTo>
                    <a:lnTo>
                      <a:pt x="50" y="19"/>
                    </a:lnTo>
                    <a:lnTo>
                      <a:pt x="50" y="18"/>
                    </a:lnTo>
                    <a:lnTo>
                      <a:pt x="63" y="23"/>
                    </a:lnTo>
                    <a:lnTo>
                      <a:pt x="63" y="24"/>
                    </a:lnTo>
                    <a:lnTo>
                      <a:pt x="62" y="25"/>
                    </a:lnTo>
                    <a:close/>
                    <a:moveTo>
                      <a:pt x="33" y="14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34" y="12"/>
                    </a:lnTo>
                    <a:lnTo>
                      <a:pt x="34" y="14"/>
                    </a:lnTo>
                    <a:lnTo>
                      <a:pt x="33" y="14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0" name="Freeform 2510"/>
              <p:cNvSpPr>
                <a:spLocks noEditPoints="1"/>
              </p:cNvSpPr>
              <p:nvPr/>
            </p:nvSpPr>
            <p:spPr bwMode="auto">
              <a:xfrm>
                <a:off x="249" y="173"/>
                <a:ext cx="22" cy="9"/>
              </a:xfrm>
              <a:custGeom>
                <a:avLst/>
                <a:gdLst>
                  <a:gd name="T0" fmla="*/ 0 w 64"/>
                  <a:gd name="T1" fmla="*/ 0 h 27"/>
                  <a:gd name="T2" fmla="*/ 0 w 64"/>
                  <a:gd name="T3" fmla="*/ 0 h 27"/>
                  <a:gd name="T4" fmla="*/ 0 w 64"/>
                  <a:gd name="T5" fmla="*/ 0 h 27"/>
                  <a:gd name="T6" fmla="*/ 0 w 64"/>
                  <a:gd name="T7" fmla="*/ 0 h 27"/>
                  <a:gd name="T8" fmla="*/ 0 w 64"/>
                  <a:gd name="T9" fmla="*/ 0 h 27"/>
                  <a:gd name="T10" fmla="*/ 0 w 64"/>
                  <a:gd name="T11" fmla="*/ 0 h 27"/>
                  <a:gd name="T12" fmla="*/ 0 w 64"/>
                  <a:gd name="T13" fmla="*/ 0 h 27"/>
                  <a:gd name="T14" fmla="*/ 0 w 64"/>
                  <a:gd name="T15" fmla="*/ 0 h 27"/>
                  <a:gd name="T16" fmla="*/ 0 w 64"/>
                  <a:gd name="T17" fmla="*/ 0 h 27"/>
                  <a:gd name="T18" fmla="*/ 0 w 64"/>
                  <a:gd name="T19" fmla="*/ 0 h 27"/>
                  <a:gd name="T20" fmla="*/ 0 w 64"/>
                  <a:gd name="T21" fmla="*/ 0 h 27"/>
                  <a:gd name="T22" fmla="*/ 0 w 64"/>
                  <a:gd name="T23" fmla="*/ 0 h 27"/>
                  <a:gd name="T24" fmla="*/ 0 w 64"/>
                  <a:gd name="T25" fmla="*/ 0 h 27"/>
                  <a:gd name="T26" fmla="*/ 0 w 64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4" h="27">
                    <a:moveTo>
                      <a:pt x="64" y="27"/>
                    </a:moveTo>
                    <a:lnTo>
                      <a:pt x="51" y="22"/>
                    </a:lnTo>
                    <a:lnTo>
                      <a:pt x="51" y="21"/>
                    </a:lnTo>
                    <a:lnTo>
                      <a:pt x="52" y="20"/>
                    </a:lnTo>
                    <a:lnTo>
                      <a:pt x="64" y="25"/>
                    </a:lnTo>
                    <a:lnTo>
                      <a:pt x="64" y="26"/>
                    </a:lnTo>
                    <a:lnTo>
                      <a:pt x="64" y="27"/>
                    </a:lnTo>
                    <a:close/>
                    <a:moveTo>
                      <a:pt x="35" y="17"/>
                    </a:move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36" y="14"/>
                    </a:lnTo>
                    <a:lnTo>
                      <a:pt x="35" y="15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1" name="Freeform 2511"/>
              <p:cNvSpPr>
                <a:spLocks noEditPoints="1"/>
              </p:cNvSpPr>
              <p:nvPr/>
            </p:nvSpPr>
            <p:spPr bwMode="auto">
              <a:xfrm>
                <a:off x="249" y="173"/>
                <a:ext cx="22" cy="9"/>
              </a:xfrm>
              <a:custGeom>
                <a:avLst/>
                <a:gdLst>
                  <a:gd name="T0" fmla="*/ 0 w 66"/>
                  <a:gd name="T1" fmla="*/ 0 h 27"/>
                  <a:gd name="T2" fmla="*/ 0 w 66"/>
                  <a:gd name="T3" fmla="*/ 0 h 27"/>
                  <a:gd name="T4" fmla="*/ 0 w 66"/>
                  <a:gd name="T5" fmla="*/ 0 h 27"/>
                  <a:gd name="T6" fmla="*/ 0 w 66"/>
                  <a:gd name="T7" fmla="*/ 0 h 27"/>
                  <a:gd name="T8" fmla="*/ 0 w 66"/>
                  <a:gd name="T9" fmla="*/ 0 h 27"/>
                  <a:gd name="T10" fmla="*/ 0 w 66"/>
                  <a:gd name="T11" fmla="*/ 0 h 27"/>
                  <a:gd name="T12" fmla="*/ 0 w 66"/>
                  <a:gd name="T13" fmla="*/ 0 h 27"/>
                  <a:gd name="T14" fmla="*/ 0 w 66"/>
                  <a:gd name="T15" fmla="*/ 0 h 27"/>
                  <a:gd name="T16" fmla="*/ 0 w 66"/>
                  <a:gd name="T17" fmla="*/ 0 h 27"/>
                  <a:gd name="T18" fmla="*/ 0 w 66"/>
                  <a:gd name="T19" fmla="*/ 0 h 27"/>
                  <a:gd name="T20" fmla="*/ 0 w 66"/>
                  <a:gd name="T21" fmla="*/ 0 h 27"/>
                  <a:gd name="T22" fmla="*/ 0 w 66"/>
                  <a:gd name="T23" fmla="*/ 0 h 27"/>
                  <a:gd name="T24" fmla="*/ 0 w 66"/>
                  <a:gd name="T25" fmla="*/ 0 h 27"/>
                  <a:gd name="T26" fmla="*/ 0 w 66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6" h="27">
                    <a:moveTo>
                      <a:pt x="65" y="27"/>
                    </a:moveTo>
                    <a:lnTo>
                      <a:pt x="52" y="22"/>
                    </a:lnTo>
                    <a:lnTo>
                      <a:pt x="53" y="21"/>
                    </a:lnTo>
                    <a:lnTo>
                      <a:pt x="53" y="20"/>
                    </a:lnTo>
                    <a:lnTo>
                      <a:pt x="66" y="25"/>
                    </a:lnTo>
                    <a:lnTo>
                      <a:pt x="65" y="26"/>
                    </a:lnTo>
                    <a:lnTo>
                      <a:pt x="65" y="27"/>
                    </a:lnTo>
                    <a:close/>
                    <a:moveTo>
                      <a:pt x="36" y="16"/>
                    </a:move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8" y="14"/>
                    </a:lnTo>
                    <a:lnTo>
                      <a:pt x="37" y="15"/>
                    </a:ln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2" name="Freeform 2512"/>
              <p:cNvSpPr>
                <a:spLocks noEditPoints="1"/>
              </p:cNvSpPr>
              <p:nvPr/>
            </p:nvSpPr>
            <p:spPr bwMode="auto">
              <a:xfrm>
                <a:off x="249" y="172"/>
                <a:ext cx="22" cy="9"/>
              </a:xfrm>
              <a:custGeom>
                <a:avLst/>
                <a:gdLst>
                  <a:gd name="T0" fmla="*/ 0 w 66"/>
                  <a:gd name="T1" fmla="*/ 0 h 27"/>
                  <a:gd name="T2" fmla="*/ 0 w 66"/>
                  <a:gd name="T3" fmla="*/ 0 h 27"/>
                  <a:gd name="T4" fmla="*/ 0 w 66"/>
                  <a:gd name="T5" fmla="*/ 0 h 27"/>
                  <a:gd name="T6" fmla="*/ 0 w 66"/>
                  <a:gd name="T7" fmla="*/ 0 h 27"/>
                  <a:gd name="T8" fmla="*/ 0 w 66"/>
                  <a:gd name="T9" fmla="*/ 0 h 27"/>
                  <a:gd name="T10" fmla="*/ 0 w 66"/>
                  <a:gd name="T11" fmla="*/ 0 h 27"/>
                  <a:gd name="T12" fmla="*/ 0 w 66"/>
                  <a:gd name="T13" fmla="*/ 0 h 27"/>
                  <a:gd name="T14" fmla="*/ 0 w 66"/>
                  <a:gd name="T15" fmla="*/ 0 h 27"/>
                  <a:gd name="T16" fmla="*/ 0 w 66"/>
                  <a:gd name="T17" fmla="*/ 0 h 27"/>
                  <a:gd name="T18" fmla="*/ 0 w 66"/>
                  <a:gd name="T19" fmla="*/ 0 h 27"/>
                  <a:gd name="T20" fmla="*/ 0 w 66"/>
                  <a:gd name="T21" fmla="*/ 0 h 27"/>
                  <a:gd name="T22" fmla="*/ 0 w 66"/>
                  <a:gd name="T23" fmla="*/ 0 h 27"/>
                  <a:gd name="T24" fmla="*/ 0 w 66"/>
                  <a:gd name="T25" fmla="*/ 0 h 27"/>
                  <a:gd name="T26" fmla="*/ 0 w 66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6" h="27">
                    <a:moveTo>
                      <a:pt x="65" y="27"/>
                    </a:moveTo>
                    <a:lnTo>
                      <a:pt x="53" y="22"/>
                    </a:lnTo>
                    <a:lnTo>
                      <a:pt x="53" y="21"/>
                    </a:lnTo>
                    <a:lnTo>
                      <a:pt x="54" y="20"/>
                    </a:lnTo>
                    <a:lnTo>
                      <a:pt x="66" y="24"/>
                    </a:lnTo>
                    <a:lnTo>
                      <a:pt x="66" y="26"/>
                    </a:lnTo>
                    <a:lnTo>
                      <a:pt x="65" y="27"/>
                    </a:lnTo>
                    <a:close/>
                    <a:moveTo>
                      <a:pt x="37" y="16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39" y="15"/>
                    </a:lnTo>
                    <a:lnTo>
                      <a:pt x="38" y="15"/>
                    </a:lnTo>
                    <a:lnTo>
                      <a:pt x="37" y="16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3" name="Freeform 2513"/>
              <p:cNvSpPr>
                <a:spLocks noEditPoints="1"/>
              </p:cNvSpPr>
              <p:nvPr/>
            </p:nvSpPr>
            <p:spPr bwMode="auto">
              <a:xfrm>
                <a:off x="249" y="172"/>
                <a:ext cx="22" cy="9"/>
              </a:xfrm>
              <a:custGeom>
                <a:avLst/>
                <a:gdLst>
                  <a:gd name="T0" fmla="*/ 0 w 68"/>
                  <a:gd name="T1" fmla="*/ 0 h 27"/>
                  <a:gd name="T2" fmla="*/ 0 w 68"/>
                  <a:gd name="T3" fmla="*/ 0 h 27"/>
                  <a:gd name="T4" fmla="*/ 0 w 68"/>
                  <a:gd name="T5" fmla="*/ 0 h 27"/>
                  <a:gd name="T6" fmla="*/ 0 w 68"/>
                  <a:gd name="T7" fmla="*/ 0 h 27"/>
                  <a:gd name="T8" fmla="*/ 0 w 68"/>
                  <a:gd name="T9" fmla="*/ 0 h 27"/>
                  <a:gd name="T10" fmla="*/ 0 w 68"/>
                  <a:gd name="T11" fmla="*/ 0 h 27"/>
                  <a:gd name="T12" fmla="*/ 0 w 68"/>
                  <a:gd name="T13" fmla="*/ 0 h 27"/>
                  <a:gd name="T14" fmla="*/ 0 w 68"/>
                  <a:gd name="T15" fmla="*/ 0 h 27"/>
                  <a:gd name="T16" fmla="*/ 0 w 68"/>
                  <a:gd name="T17" fmla="*/ 0 h 27"/>
                  <a:gd name="T18" fmla="*/ 0 w 68"/>
                  <a:gd name="T19" fmla="*/ 0 h 27"/>
                  <a:gd name="T20" fmla="*/ 0 w 68"/>
                  <a:gd name="T21" fmla="*/ 0 h 27"/>
                  <a:gd name="T22" fmla="*/ 0 w 68"/>
                  <a:gd name="T23" fmla="*/ 0 h 27"/>
                  <a:gd name="T24" fmla="*/ 0 w 68"/>
                  <a:gd name="T25" fmla="*/ 0 h 27"/>
                  <a:gd name="T26" fmla="*/ 0 w 68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8" h="27">
                    <a:moveTo>
                      <a:pt x="67" y="27"/>
                    </a:moveTo>
                    <a:lnTo>
                      <a:pt x="54" y="22"/>
                    </a:lnTo>
                    <a:lnTo>
                      <a:pt x="55" y="21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7" y="27"/>
                    </a:lnTo>
                    <a:close/>
                    <a:moveTo>
                      <a:pt x="39" y="16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41" y="15"/>
                    </a:lnTo>
                    <a:lnTo>
                      <a:pt x="40" y="16"/>
                    </a:lnTo>
                    <a:lnTo>
                      <a:pt x="39" y="16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4" name="Freeform 2514"/>
              <p:cNvSpPr>
                <a:spLocks noEditPoints="1"/>
              </p:cNvSpPr>
              <p:nvPr/>
            </p:nvSpPr>
            <p:spPr bwMode="auto">
              <a:xfrm>
                <a:off x="249" y="171"/>
                <a:ext cx="22" cy="9"/>
              </a:xfrm>
              <a:custGeom>
                <a:avLst/>
                <a:gdLst>
                  <a:gd name="T0" fmla="*/ 0 w 68"/>
                  <a:gd name="T1" fmla="*/ 0 h 27"/>
                  <a:gd name="T2" fmla="*/ 0 w 68"/>
                  <a:gd name="T3" fmla="*/ 0 h 27"/>
                  <a:gd name="T4" fmla="*/ 0 w 68"/>
                  <a:gd name="T5" fmla="*/ 0 h 27"/>
                  <a:gd name="T6" fmla="*/ 0 w 68"/>
                  <a:gd name="T7" fmla="*/ 0 h 27"/>
                  <a:gd name="T8" fmla="*/ 0 w 68"/>
                  <a:gd name="T9" fmla="*/ 0 h 27"/>
                  <a:gd name="T10" fmla="*/ 0 w 68"/>
                  <a:gd name="T11" fmla="*/ 0 h 27"/>
                  <a:gd name="T12" fmla="*/ 0 w 68"/>
                  <a:gd name="T13" fmla="*/ 0 h 27"/>
                  <a:gd name="T14" fmla="*/ 0 w 68"/>
                  <a:gd name="T15" fmla="*/ 0 h 27"/>
                  <a:gd name="T16" fmla="*/ 0 w 68"/>
                  <a:gd name="T17" fmla="*/ 0 h 27"/>
                  <a:gd name="T18" fmla="*/ 0 w 68"/>
                  <a:gd name="T19" fmla="*/ 0 h 27"/>
                  <a:gd name="T20" fmla="*/ 0 w 68"/>
                  <a:gd name="T21" fmla="*/ 0 h 27"/>
                  <a:gd name="T22" fmla="*/ 0 w 68"/>
                  <a:gd name="T23" fmla="*/ 0 h 27"/>
                  <a:gd name="T24" fmla="*/ 0 w 68"/>
                  <a:gd name="T25" fmla="*/ 0 h 27"/>
                  <a:gd name="T26" fmla="*/ 0 w 68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8" h="27">
                    <a:moveTo>
                      <a:pt x="67" y="27"/>
                    </a:moveTo>
                    <a:lnTo>
                      <a:pt x="55" y="23"/>
                    </a:lnTo>
                    <a:lnTo>
                      <a:pt x="57" y="22"/>
                    </a:lnTo>
                    <a:lnTo>
                      <a:pt x="68" y="26"/>
                    </a:lnTo>
                    <a:lnTo>
                      <a:pt x="68" y="27"/>
                    </a:lnTo>
                    <a:lnTo>
                      <a:pt x="67" y="27"/>
                    </a:lnTo>
                    <a:close/>
                    <a:moveTo>
                      <a:pt x="40" y="18"/>
                    </a:move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41" y="16"/>
                    </a:lnTo>
                    <a:lnTo>
                      <a:pt x="41" y="17"/>
                    </a:lnTo>
                    <a:lnTo>
                      <a:pt x="40" y="18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5" name="Freeform 2515"/>
              <p:cNvSpPr>
                <a:spLocks noEditPoints="1"/>
              </p:cNvSpPr>
              <p:nvPr/>
            </p:nvSpPr>
            <p:spPr bwMode="auto">
              <a:xfrm>
                <a:off x="248" y="171"/>
                <a:ext cx="24" cy="9"/>
              </a:xfrm>
              <a:custGeom>
                <a:avLst/>
                <a:gdLst>
                  <a:gd name="T0" fmla="*/ 0 w 70"/>
                  <a:gd name="T1" fmla="*/ 0 h 28"/>
                  <a:gd name="T2" fmla="*/ 0 w 70"/>
                  <a:gd name="T3" fmla="*/ 0 h 28"/>
                  <a:gd name="T4" fmla="*/ 0 w 70"/>
                  <a:gd name="T5" fmla="*/ 0 h 28"/>
                  <a:gd name="T6" fmla="*/ 0 w 70"/>
                  <a:gd name="T7" fmla="*/ 0 h 28"/>
                  <a:gd name="T8" fmla="*/ 0 w 70"/>
                  <a:gd name="T9" fmla="*/ 0 h 28"/>
                  <a:gd name="T10" fmla="*/ 0 w 70"/>
                  <a:gd name="T11" fmla="*/ 0 h 28"/>
                  <a:gd name="T12" fmla="*/ 0 w 70"/>
                  <a:gd name="T13" fmla="*/ 0 h 28"/>
                  <a:gd name="T14" fmla="*/ 0 w 70"/>
                  <a:gd name="T15" fmla="*/ 0 h 28"/>
                  <a:gd name="T16" fmla="*/ 0 w 70"/>
                  <a:gd name="T17" fmla="*/ 0 h 28"/>
                  <a:gd name="T18" fmla="*/ 0 w 70"/>
                  <a:gd name="T19" fmla="*/ 0 h 28"/>
                  <a:gd name="T20" fmla="*/ 0 w 70"/>
                  <a:gd name="T21" fmla="*/ 0 h 28"/>
                  <a:gd name="T22" fmla="*/ 0 w 70"/>
                  <a:gd name="T23" fmla="*/ 0 h 28"/>
                  <a:gd name="T24" fmla="*/ 0 w 70"/>
                  <a:gd name="T25" fmla="*/ 0 h 28"/>
                  <a:gd name="T26" fmla="*/ 0 w 70"/>
                  <a:gd name="T27" fmla="*/ 0 h 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0" h="28">
                    <a:moveTo>
                      <a:pt x="69" y="28"/>
                    </a:moveTo>
                    <a:lnTo>
                      <a:pt x="56" y="24"/>
                    </a:lnTo>
                    <a:lnTo>
                      <a:pt x="58" y="23"/>
                    </a:lnTo>
                    <a:lnTo>
                      <a:pt x="58" y="21"/>
                    </a:lnTo>
                    <a:lnTo>
                      <a:pt x="70" y="26"/>
                    </a:lnTo>
                    <a:lnTo>
                      <a:pt x="69" y="27"/>
                    </a:lnTo>
                    <a:lnTo>
                      <a:pt x="69" y="28"/>
                    </a:lnTo>
                    <a:close/>
                    <a:moveTo>
                      <a:pt x="42" y="18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44" y="16"/>
                    </a:lnTo>
                    <a:lnTo>
                      <a:pt x="42" y="17"/>
                    </a:lnTo>
                    <a:lnTo>
                      <a:pt x="42" y="18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6" name="Freeform 2516"/>
              <p:cNvSpPr>
                <a:spLocks noEditPoints="1"/>
              </p:cNvSpPr>
              <p:nvPr/>
            </p:nvSpPr>
            <p:spPr bwMode="auto">
              <a:xfrm>
                <a:off x="248" y="170"/>
                <a:ext cx="24" cy="10"/>
              </a:xfrm>
              <a:custGeom>
                <a:avLst/>
                <a:gdLst>
                  <a:gd name="T0" fmla="*/ 0 w 70"/>
                  <a:gd name="T1" fmla="*/ 0 h 29"/>
                  <a:gd name="T2" fmla="*/ 0 w 70"/>
                  <a:gd name="T3" fmla="*/ 0 h 29"/>
                  <a:gd name="T4" fmla="*/ 0 w 70"/>
                  <a:gd name="T5" fmla="*/ 0 h 29"/>
                  <a:gd name="T6" fmla="*/ 0 w 70"/>
                  <a:gd name="T7" fmla="*/ 0 h 29"/>
                  <a:gd name="T8" fmla="*/ 0 w 70"/>
                  <a:gd name="T9" fmla="*/ 0 h 29"/>
                  <a:gd name="T10" fmla="*/ 0 w 70"/>
                  <a:gd name="T11" fmla="*/ 0 h 29"/>
                  <a:gd name="T12" fmla="*/ 0 w 70"/>
                  <a:gd name="T13" fmla="*/ 0 h 29"/>
                  <a:gd name="T14" fmla="*/ 0 w 70"/>
                  <a:gd name="T15" fmla="*/ 0 h 29"/>
                  <a:gd name="T16" fmla="*/ 0 w 70"/>
                  <a:gd name="T17" fmla="*/ 0 h 29"/>
                  <a:gd name="T18" fmla="*/ 0 w 70"/>
                  <a:gd name="T19" fmla="*/ 0 h 29"/>
                  <a:gd name="T20" fmla="*/ 0 w 70"/>
                  <a:gd name="T21" fmla="*/ 0 h 29"/>
                  <a:gd name="T22" fmla="*/ 0 w 70"/>
                  <a:gd name="T23" fmla="*/ 0 h 29"/>
                  <a:gd name="T24" fmla="*/ 0 w 70"/>
                  <a:gd name="T25" fmla="*/ 0 h 29"/>
                  <a:gd name="T26" fmla="*/ 0 w 70"/>
                  <a:gd name="T27" fmla="*/ 0 h 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0" h="29">
                    <a:moveTo>
                      <a:pt x="69" y="29"/>
                    </a:moveTo>
                    <a:lnTo>
                      <a:pt x="58" y="25"/>
                    </a:lnTo>
                    <a:lnTo>
                      <a:pt x="58" y="23"/>
                    </a:lnTo>
                    <a:lnTo>
                      <a:pt x="59" y="22"/>
                    </a:lnTo>
                    <a:lnTo>
                      <a:pt x="70" y="27"/>
                    </a:lnTo>
                    <a:lnTo>
                      <a:pt x="70" y="28"/>
                    </a:lnTo>
                    <a:lnTo>
                      <a:pt x="69" y="29"/>
                    </a:lnTo>
                    <a:close/>
                    <a:moveTo>
                      <a:pt x="42" y="19"/>
                    </a:move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45" y="18"/>
                    </a:lnTo>
                    <a:lnTo>
                      <a:pt x="44" y="18"/>
                    </a:lnTo>
                    <a:lnTo>
                      <a:pt x="42" y="19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7" name="Freeform 2517"/>
              <p:cNvSpPr>
                <a:spLocks noEditPoints="1"/>
              </p:cNvSpPr>
              <p:nvPr/>
            </p:nvSpPr>
            <p:spPr bwMode="auto">
              <a:xfrm>
                <a:off x="248" y="170"/>
                <a:ext cx="24" cy="10"/>
              </a:xfrm>
              <a:custGeom>
                <a:avLst/>
                <a:gdLst>
                  <a:gd name="T0" fmla="*/ 0 w 72"/>
                  <a:gd name="T1" fmla="*/ 0 h 30"/>
                  <a:gd name="T2" fmla="*/ 0 w 72"/>
                  <a:gd name="T3" fmla="*/ 0 h 30"/>
                  <a:gd name="T4" fmla="*/ 0 w 72"/>
                  <a:gd name="T5" fmla="*/ 0 h 30"/>
                  <a:gd name="T6" fmla="*/ 0 w 72"/>
                  <a:gd name="T7" fmla="*/ 0 h 30"/>
                  <a:gd name="T8" fmla="*/ 0 w 72"/>
                  <a:gd name="T9" fmla="*/ 0 h 30"/>
                  <a:gd name="T10" fmla="*/ 0 w 72"/>
                  <a:gd name="T11" fmla="*/ 0 h 30"/>
                  <a:gd name="T12" fmla="*/ 0 w 72"/>
                  <a:gd name="T13" fmla="*/ 0 h 30"/>
                  <a:gd name="T14" fmla="*/ 0 w 72"/>
                  <a:gd name="T15" fmla="*/ 0 h 30"/>
                  <a:gd name="T16" fmla="*/ 0 w 72"/>
                  <a:gd name="T17" fmla="*/ 0 h 30"/>
                  <a:gd name="T18" fmla="*/ 0 w 72"/>
                  <a:gd name="T19" fmla="*/ 0 h 30"/>
                  <a:gd name="T20" fmla="*/ 0 w 72"/>
                  <a:gd name="T21" fmla="*/ 0 h 30"/>
                  <a:gd name="T22" fmla="*/ 0 w 72"/>
                  <a:gd name="T23" fmla="*/ 0 h 30"/>
                  <a:gd name="T24" fmla="*/ 0 w 72"/>
                  <a:gd name="T25" fmla="*/ 0 h 30"/>
                  <a:gd name="T26" fmla="*/ 0 w 72"/>
                  <a:gd name="T27" fmla="*/ 0 h 3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2" h="30">
                    <a:moveTo>
                      <a:pt x="71" y="30"/>
                    </a:moveTo>
                    <a:lnTo>
                      <a:pt x="59" y="25"/>
                    </a:lnTo>
                    <a:lnTo>
                      <a:pt x="60" y="24"/>
                    </a:lnTo>
                    <a:lnTo>
                      <a:pt x="60" y="23"/>
                    </a:lnTo>
                    <a:lnTo>
                      <a:pt x="72" y="28"/>
                    </a:lnTo>
                    <a:lnTo>
                      <a:pt x="71" y="29"/>
                    </a:lnTo>
                    <a:lnTo>
                      <a:pt x="71" y="30"/>
                    </a:lnTo>
                    <a:close/>
                    <a:moveTo>
                      <a:pt x="45" y="20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47" y="19"/>
                    </a:lnTo>
                    <a:lnTo>
                      <a:pt x="46" y="20"/>
                    </a:lnTo>
                    <a:lnTo>
                      <a:pt x="45" y="20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8" name="Freeform 2518"/>
              <p:cNvSpPr>
                <a:spLocks noEditPoints="1"/>
              </p:cNvSpPr>
              <p:nvPr/>
            </p:nvSpPr>
            <p:spPr bwMode="auto">
              <a:xfrm>
                <a:off x="247" y="169"/>
                <a:ext cx="25" cy="10"/>
              </a:xfrm>
              <a:custGeom>
                <a:avLst/>
                <a:gdLst>
                  <a:gd name="T0" fmla="*/ 0 w 74"/>
                  <a:gd name="T1" fmla="*/ 0 h 30"/>
                  <a:gd name="T2" fmla="*/ 0 w 74"/>
                  <a:gd name="T3" fmla="*/ 0 h 30"/>
                  <a:gd name="T4" fmla="*/ 0 w 74"/>
                  <a:gd name="T5" fmla="*/ 0 h 30"/>
                  <a:gd name="T6" fmla="*/ 0 w 74"/>
                  <a:gd name="T7" fmla="*/ 0 h 30"/>
                  <a:gd name="T8" fmla="*/ 0 w 74"/>
                  <a:gd name="T9" fmla="*/ 0 h 30"/>
                  <a:gd name="T10" fmla="*/ 0 w 74"/>
                  <a:gd name="T11" fmla="*/ 0 h 30"/>
                  <a:gd name="T12" fmla="*/ 0 w 74"/>
                  <a:gd name="T13" fmla="*/ 0 h 30"/>
                  <a:gd name="T14" fmla="*/ 0 w 74"/>
                  <a:gd name="T15" fmla="*/ 0 h 30"/>
                  <a:gd name="T16" fmla="*/ 0 w 74"/>
                  <a:gd name="T17" fmla="*/ 0 h 30"/>
                  <a:gd name="T18" fmla="*/ 0 w 74"/>
                  <a:gd name="T19" fmla="*/ 0 h 30"/>
                  <a:gd name="T20" fmla="*/ 0 w 74"/>
                  <a:gd name="T21" fmla="*/ 0 h 30"/>
                  <a:gd name="T22" fmla="*/ 0 w 74"/>
                  <a:gd name="T23" fmla="*/ 0 h 30"/>
                  <a:gd name="T24" fmla="*/ 0 w 74"/>
                  <a:gd name="T25" fmla="*/ 0 h 30"/>
                  <a:gd name="T26" fmla="*/ 0 w 74"/>
                  <a:gd name="T27" fmla="*/ 0 h 3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4" h="30">
                    <a:moveTo>
                      <a:pt x="73" y="30"/>
                    </a:moveTo>
                    <a:lnTo>
                      <a:pt x="62" y="25"/>
                    </a:lnTo>
                    <a:lnTo>
                      <a:pt x="62" y="24"/>
                    </a:lnTo>
                    <a:lnTo>
                      <a:pt x="63" y="23"/>
                    </a:lnTo>
                    <a:lnTo>
                      <a:pt x="74" y="28"/>
                    </a:lnTo>
                    <a:lnTo>
                      <a:pt x="74" y="29"/>
                    </a:lnTo>
                    <a:lnTo>
                      <a:pt x="73" y="30"/>
                    </a:lnTo>
                    <a:close/>
                    <a:moveTo>
                      <a:pt x="48" y="21"/>
                    </a:moveTo>
                    <a:lnTo>
                      <a:pt x="3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50" y="18"/>
                    </a:lnTo>
                    <a:lnTo>
                      <a:pt x="49" y="20"/>
                    </a:lnTo>
                    <a:lnTo>
                      <a:pt x="48" y="21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89" name="Freeform 2519"/>
              <p:cNvSpPr>
                <a:spLocks noEditPoints="1"/>
              </p:cNvSpPr>
              <p:nvPr/>
            </p:nvSpPr>
            <p:spPr bwMode="auto">
              <a:xfrm>
                <a:off x="247" y="169"/>
                <a:ext cx="26" cy="10"/>
              </a:xfrm>
              <a:custGeom>
                <a:avLst/>
                <a:gdLst>
                  <a:gd name="T0" fmla="*/ 0 w 76"/>
                  <a:gd name="T1" fmla="*/ 0 h 30"/>
                  <a:gd name="T2" fmla="*/ 0 w 76"/>
                  <a:gd name="T3" fmla="*/ 0 h 30"/>
                  <a:gd name="T4" fmla="*/ 0 w 76"/>
                  <a:gd name="T5" fmla="*/ 0 h 30"/>
                  <a:gd name="T6" fmla="*/ 0 w 76"/>
                  <a:gd name="T7" fmla="*/ 0 h 30"/>
                  <a:gd name="T8" fmla="*/ 0 w 76"/>
                  <a:gd name="T9" fmla="*/ 0 h 30"/>
                  <a:gd name="T10" fmla="*/ 0 w 76"/>
                  <a:gd name="T11" fmla="*/ 0 h 30"/>
                  <a:gd name="T12" fmla="*/ 0 w 76"/>
                  <a:gd name="T13" fmla="*/ 0 h 30"/>
                  <a:gd name="T14" fmla="*/ 0 w 76"/>
                  <a:gd name="T15" fmla="*/ 0 h 30"/>
                  <a:gd name="T16" fmla="*/ 0 w 76"/>
                  <a:gd name="T17" fmla="*/ 0 h 30"/>
                  <a:gd name="T18" fmla="*/ 0 w 76"/>
                  <a:gd name="T19" fmla="*/ 0 h 30"/>
                  <a:gd name="T20" fmla="*/ 0 w 76"/>
                  <a:gd name="T21" fmla="*/ 0 h 30"/>
                  <a:gd name="T22" fmla="*/ 0 w 76"/>
                  <a:gd name="T23" fmla="*/ 0 h 30"/>
                  <a:gd name="T24" fmla="*/ 0 w 76"/>
                  <a:gd name="T25" fmla="*/ 0 h 30"/>
                  <a:gd name="T26" fmla="*/ 0 w 76"/>
                  <a:gd name="T27" fmla="*/ 0 h 3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6" h="30">
                    <a:moveTo>
                      <a:pt x="74" y="30"/>
                    </a:moveTo>
                    <a:lnTo>
                      <a:pt x="62" y="25"/>
                    </a:lnTo>
                    <a:lnTo>
                      <a:pt x="63" y="24"/>
                    </a:lnTo>
                    <a:lnTo>
                      <a:pt x="63" y="23"/>
                    </a:lnTo>
                    <a:lnTo>
                      <a:pt x="76" y="27"/>
                    </a:lnTo>
                    <a:lnTo>
                      <a:pt x="74" y="29"/>
                    </a:lnTo>
                    <a:lnTo>
                      <a:pt x="74" y="30"/>
                    </a:lnTo>
                    <a:close/>
                    <a:moveTo>
                      <a:pt x="49" y="21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1" y="18"/>
                    </a:lnTo>
                    <a:lnTo>
                      <a:pt x="50" y="19"/>
                    </a:lnTo>
                    <a:lnTo>
                      <a:pt x="49" y="21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0" name="Freeform 2520"/>
              <p:cNvSpPr>
                <a:spLocks noEditPoints="1"/>
              </p:cNvSpPr>
              <p:nvPr/>
            </p:nvSpPr>
            <p:spPr bwMode="auto">
              <a:xfrm>
                <a:off x="247" y="169"/>
                <a:ext cx="26" cy="10"/>
              </a:xfrm>
              <a:custGeom>
                <a:avLst/>
                <a:gdLst>
                  <a:gd name="T0" fmla="*/ 0 w 77"/>
                  <a:gd name="T1" fmla="*/ 0 h 30"/>
                  <a:gd name="T2" fmla="*/ 0 w 77"/>
                  <a:gd name="T3" fmla="*/ 0 h 30"/>
                  <a:gd name="T4" fmla="*/ 0 w 77"/>
                  <a:gd name="T5" fmla="*/ 0 h 30"/>
                  <a:gd name="T6" fmla="*/ 0 w 77"/>
                  <a:gd name="T7" fmla="*/ 0 h 30"/>
                  <a:gd name="T8" fmla="*/ 0 w 77"/>
                  <a:gd name="T9" fmla="*/ 0 h 30"/>
                  <a:gd name="T10" fmla="*/ 0 w 77"/>
                  <a:gd name="T11" fmla="*/ 0 h 30"/>
                  <a:gd name="T12" fmla="*/ 0 w 77"/>
                  <a:gd name="T13" fmla="*/ 0 h 30"/>
                  <a:gd name="T14" fmla="*/ 0 w 77"/>
                  <a:gd name="T15" fmla="*/ 0 h 30"/>
                  <a:gd name="T16" fmla="*/ 0 w 77"/>
                  <a:gd name="T17" fmla="*/ 0 h 30"/>
                  <a:gd name="T18" fmla="*/ 0 w 77"/>
                  <a:gd name="T19" fmla="*/ 0 h 30"/>
                  <a:gd name="T20" fmla="*/ 0 w 77"/>
                  <a:gd name="T21" fmla="*/ 0 h 30"/>
                  <a:gd name="T22" fmla="*/ 0 w 77"/>
                  <a:gd name="T23" fmla="*/ 0 h 30"/>
                  <a:gd name="T24" fmla="*/ 0 w 77"/>
                  <a:gd name="T25" fmla="*/ 0 h 30"/>
                  <a:gd name="T26" fmla="*/ 0 w 77"/>
                  <a:gd name="T27" fmla="*/ 0 h 3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7" h="30">
                    <a:moveTo>
                      <a:pt x="75" y="30"/>
                    </a:moveTo>
                    <a:lnTo>
                      <a:pt x="64" y="25"/>
                    </a:lnTo>
                    <a:lnTo>
                      <a:pt x="64" y="24"/>
                    </a:lnTo>
                    <a:lnTo>
                      <a:pt x="65" y="23"/>
                    </a:lnTo>
                    <a:lnTo>
                      <a:pt x="77" y="27"/>
                    </a:lnTo>
                    <a:lnTo>
                      <a:pt x="77" y="28"/>
                    </a:lnTo>
                    <a:lnTo>
                      <a:pt x="75" y="30"/>
                    </a:lnTo>
                    <a:close/>
                    <a:moveTo>
                      <a:pt x="51" y="20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53" y="19"/>
                    </a:lnTo>
                    <a:lnTo>
                      <a:pt x="52" y="19"/>
                    </a:lnTo>
                    <a:lnTo>
                      <a:pt x="51" y="2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1" name="Freeform 2521"/>
              <p:cNvSpPr>
                <a:spLocks noEditPoints="1"/>
              </p:cNvSpPr>
              <p:nvPr/>
            </p:nvSpPr>
            <p:spPr bwMode="auto">
              <a:xfrm>
                <a:off x="247" y="168"/>
                <a:ext cx="26" cy="10"/>
              </a:xfrm>
              <a:custGeom>
                <a:avLst/>
                <a:gdLst>
                  <a:gd name="T0" fmla="*/ 0 w 78"/>
                  <a:gd name="T1" fmla="*/ 0 h 31"/>
                  <a:gd name="T2" fmla="*/ 0 w 78"/>
                  <a:gd name="T3" fmla="*/ 0 h 31"/>
                  <a:gd name="T4" fmla="*/ 0 w 78"/>
                  <a:gd name="T5" fmla="*/ 0 h 31"/>
                  <a:gd name="T6" fmla="*/ 0 w 78"/>
                  <a:gd name="T7" fmla="*/ 0 h 31"/>
                  <a:gd name="T8" fmla="*/ 0 w 78"/>
                  <a:gd name="T9" fmla="*/ 0 h 31"/>
                  <a:gd name="T10" fmla="*/ 0 w 78"/>
                  <a:gd name="T11" fmla="*/ 0 h 31"/>
                  <a:gd name="T12" fmla="*/ 0 w 78"/>
                  <a:gd name="T13" fmla="*/ 0 h 31"/>
                  <a:gd name="T14" fmla="*/ 0 w 78"/>
                  <a:gd name="T15" fmla="*/ 0 h 31"/>
                  <a:gd name="T16" fmla="*/ 0 w 78"/>
                  <a:gd name="T17" fmla="*/ 0 h 31"/>
                  <a:gd name="T18" fmla="*/ 0 w 78"/>
                  <a:gd name="T19" fmla="*/ 0 h 31"/>
                  <a:gd name="T20" fmla="*/ 0 w 78"/>
                  <a:gd name="T21" fmla="*/ 0 h 31"/>
                  <a:gd name="T22" fmla="*/ 0 w 78"/>
                  <a:gd name="T23" fmla="*/ 0 h 31"/>
                  <a:gd name="T24" fmla="*/ 0 w 78"/>
                  <a:gd name="T25" fmla="*/ 0 h 31"/>
                  <a:gd name="T26" fmla="*/ 0 w 78"/>
                  <a:gd name="T27" fmla="*/ 0 h 3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8" h="31">
                    <a:moveTo>
                      <a:pt x="77" y="31"/>
                    </a:moveTo>
                    <a:lnTo>
                      <a:pt x="64" y="27"/>
                    </a:lnTo>
                    <a:lnTo>
                      <a:pt x="65" y="26"/>
                    </a:lnTo>
                    <a:lnTo>
                      <a:pt x="78" y="29"/>
                    </a:lnTo>
                    <a:lnTo>
                      <a:pt x="77" y="30"/>
                    </a:lnTo>
                    <a:lnTo>
                      <a:pt x="77" y="31"/>
                    </a:lnTo>
                    <a:close/>
                    <a:moveTo>
                      <a:pt x="52" y="22"/>
                    </a:moveTo>
                    <a:lnTo>
                      <a:pt x="1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5" y="21"/>
                    </a:lnTo>
                    <a:lnTo>
                      <a:pt x="53" y="22"/>
                    </a:lnTo>
                    <a:lnTo>
                      <a:pt x="52" y="22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2" name="Freeform 2522"/>
              <p:cNvSpPr>
                <a:spLocks noEditPoints="1"/>
              </p:cNvSpPr>
              <p:nvPr/>
            </p:nvSpPr>
            <p:spPr bwMode="auto">
              <a:xfrm>
                <a:off x="247" y="167"/>
                <a:ext cx="26" cy="11"/>
              </a:xfrm>
              <a:custGeom>
                <a:avLst/>
                <a:gdLst>
                  <a:gd name="T0" fmla="*/ 0 w 78"/>
                  <a:gd name="T1" fmla="*/ 0 h 31"/>
                  <a:gd name="T2" fmla="*/ 0 w 78"/>
                  <a:gd name="T3" fmla="*/ 0 h 31"/>
                  <a:gd name="T4" fmla="*/ 0 w 78"/>
                  <a:gd name="T5" fmla="*/ 0 h 31"/>
                  <a:gd name="T6" fmla="*/ 0 w 78"/>
                  <a:gd name="T7" fmla="*/ 0 h 31"/>
                  <a:gd name="T8" fmla="*/ 0 w 78"/>
                  <a:gd name="T9" fmla="*/ 0 h 31"/>
                  <a:gd name="T10" fmla="*/ 0 w 78"/>
                  <a:gd name="T11" fmla="*/ 0 h 31"/>
                  <a:gd name="T12" fmla="*/ 0 w 78"/>
                  <a:gd name="T13" fmla="*/ 0 h 31"/>
                  <a:gd name="T14" fmla="*/ 0 w 78"/>
                  <a:gd name="T15" fmla="*/ 0 h 31"/>
                  <a:gd name="T16" fmla="*/ 0 w 78"/>
                  <a:gd name="T17" fmla="*/ 0 h 31"/>
                  <a:gd name="T18" fmla="*/ 0 w 78"/>
                  <a:gd name="T19" fmla="*/ 0 h 31"/>
                  <a:gd name="T20" fmla="*/ 0 w 78"/>
                  <a:gd name="T21" fmla="*/ 0 h 31"/>
                  <a:gd name="T22" fmla="*/ 0 w 78"/>
                  <a:gd name="T23" fmla="*/ 0 h 31"/>
                  <a:gd name="T24" fmla="*/ 0 w 78"/>
                  <a:gd name="T25" fmla="*/ 0 h 31"/>
                  <a:gd name="T26" fmla="*/ 0 w 78"/>
                  <a:gd name="T27" fmla="*/ 0 h 3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8" h="31">
                    <a:moveTo>
                      <a:pt x="77" y="31"/>
                    </a:moveTo>
                    <a:lnTo>
                      <a:pt x="65" y="27"/>
                    </a:lnTo>
                    <a:lnTo>
                      <a:pt x="66" y="26"/>
                    </a:lnTo>
                    <a:lnTo>
                      <a:pt x="78" y="30"/>
                    </a:lnTo>
                    <a:lnTo>
                      <a:pt x="77" y="31"/>
                    </a:lnTo>
                    <a:close/>
                    <a:moveTo>
                      <a:pt x="53" y="23"/>
                    </a:moveTo>
                    <a:lnTo>
                      <a:pt x="0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6" y="21"/>
                    </a:lnTo>
                    <a:lnTo>
                      <a:pt x="55" y="22"/>
                    </a:lnTo>
                    <a:lnTo>
                      <a:pt x="53" y="23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3" name="Freeform 2523"/>
              <p:cNvSpPr>
                <a:spLocks noEditPoints="1"/>
              </p:cNvSpPr>
              <p:nvPr/>
            </p:nvSpPr>
            <p:spPr bwMode="auto">
              <a:xfrm>
                <a:off x="247" y="167"/>
                <a:ext cx="26" cy="10"/>
              </a:xfrm>
              <a:custGeom>
                <a:avLst/>
                <a:gdLst>
                  <a:gd name="T0" fmla="*/ 0 w 80"/>
                  <a:gd name="T1" fmla="*/ 0 h 31"/>
                  <a:gd name="T2" fmla="*/ 0 w 80"/>
                  <a:gd name="T3" fmla="*/ 0 h 31"/>
                  <a:gd name="T4" fmla="*/ 0 w 80"/>
                  <a:gd name="T5" fmla="*/ 0 h 31"/>
                  <a:gd name="T6" fmla="*/ 0 w 80"/>
                  <a:gd name="T7" fmla="*/ 0 h 31"/>
                  <a:gd name="T8" fmla="*/ 0 w 80"/>
                  <a:gd name="T9" fmla="*/ 0 h 31"/>
                  <a:gd name="T10" fmla="*/ 0 w 80"/>
                  <a:gd name="T11" fmla="*/ 0 h 31"/>
                  <a:gd name="T12" fmla="*/ 0 w 80"/>
                  <a:gd name="T13" fmla="*/ 0 h 31"/>
                  <a:gd name="T14" fmla="*/ 0 w 80"/>
                  <a:gd name="T15" fmla="*/ 0 h 31"/>
                  <a:gd name="T16" fmla="*/ 0 w 80"/>
                  <a:gd name="T17" fmla="*/ 0 h 31"/>
                  <a:gd name="T18" fmla="*/ 0 w 80"/>
                  <a:gd name="T19" fmla="*/ 0 h 31"/>
                  <a:gd name="T20" fmla="*/ 0 w 80"/>
                  <a:gd name="T21" fmla="*/ 0 h 31"/>
                  <a:gd name="T22" fmla="*/ 0 w 80"/>
                  <a:gd name="T23" fmla="*/ 0 h 31"/>
                  <a:gd name="T24" fmla="*/ 0 w 80"/>
                  <a:gd name="T25" fmla="*/ 0 h 31"/>
                  <a:gd name="T26" fmla="*/ 0 w 80"/>
                  <a:gd name="T27" fmla="*/ 0 h 31"/>
                  <a:gd name="T28" fmla="*/ 0 w 80"/>
                  <a:gd name="T29" fmla="*/ 0 h 31"/>
                  <a:gd name="T30" fmla="*/ 0 w 80"/>
                  <a:gd name="T31" fmla="*/ 0 h 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0" h="31">
                    <a:moveTo>
                      <a:pt x="79" y="31"/>
                    </a:moveTo>
                    <a:lnTo>
                      <a:pt x="66" y="28"/>
                    </a:lnTo>
                    <a:lnTo>
                      <a:pt x="67" y="27"/>
                    </a:lnTo>
                    <a:lnTo>
                      <a:pt x="67" y="25"/>
                    </a:lnTo>
                    <a:lnTo>
                      <a:pt x="80" y="30"/>
                    </a:lnTo>
                    <a:lnTo>
                      <a:pt x="79" y="31"/>
                    </a:lnTo>
                    <a:close/>
                    <a:moveTo>
                      <a:pt x="56" y="2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58" y="22"/>
                    </a:lnTo>
                    <a:lnTo>
                      <a:pt x="57" y="22"/>
                    </a:lnTo>
                    <a:lnTo>
                      <a:pt x="56" y="23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4" name="Freeform 2524"/>
              <p:cNvSpPr>
                <a:spLocks noEditPoints="1"/>
              </p:cNvSpPr>
              <p:nvPr/>
            </p:nvSpPr>
            <p:spPr bwMode="auto">
              <a:xfrm>
                <a:off x="247" y="167"/>
                <a:ext cx="26" cy="10"/>
              </a:xfrm>
              <a:custGeom>
                <a:avLst/>
                <a:gdLst>
                  <a:gd name="T0" fmla="*/ 0 w 80"/>
                  <a:gd name="T1" fmla="*/ 0 h 32"/>
                  <a:gd name="T2" fmla="*/ 0 w 80"/>
                  <a:gd name="T3" fmla="*/ 0 h 32"/>
                  <a:gd name="T4" fmla="*/ 0 w 80"/>
                  <a:gd name="T5" fmla="*/ 0 h 32"/>
                  <a:gd name="T6" fmla="*/ 0 w 80"/>
                  <a:gd name="T7" fmla="*/ 0 h 32"/>
                  <a:gd name="T8" fmla="*/ 0 w 80"/>
                  <a:gd name="T9" fmla="*/ 0 h 32"/>
                  <a:gd name="T10" fmla="*/ 0 w 80"/>
                  <a:gd name="T11" fmla="*/ 0 h 32"/>
                  <a:gd name="T12" fmla="*/ 0 w 80"/>
                  <a:gd name="T13" fmla="*/ 0 h 32"/>
                  <a:gd name="T14" fmla="*/ 0 w 80"/>
                  <a:gd name="T15" fmla="*/ 0 h 32"/>
                  <a:gd name="T16" fmla="*/ 0 w 80"/>
                  <a:gd name="T17" fmla="*/ 0 h 32"/>
                  <a:gd name="T18" fmla="*/ 0 w 80"/>
                  <a:gd name="T19" fmla="*/ 0 h 32"/>
                  <a:gd name="T20" fmla="*/ 0 w 80"/>
                  <a:gd name="T21" fmla="*/ 0 h 32"/>
                  <a:gd name="T22" fmla="*/ 0 w 80"/>
                  <a:gd name="T23" fmla="*/ 0 h 32"/>
                  <a:gd name="T24" fmla="*/ 0 w 80"/>
                  <a:gd name="T25" fmla="*/ 0 h 32"/>
                  <a:gd name="T26" fmla="*/ 0 w 80"/>
                  <a:gd name="T27" fmla="*/ 0 h 32"/>
                  <a:gd name="T28" fmla="*/ 0 w 80"/>
                  <a:gd name="T29" fmla="*/ 0 h 32"/>
                  <a:gd name="T30" fmla="*/ 0 w 80"/>
                  <a:gd name="T31" fmla="*/ 0 h 3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0" h="32">
                    <a:moveTo>
                      <a:pt x="79" y="32"/>
                    </a:moveTo>
                    <a:lnTo>
                      <a:pt x="67" y="28"/>
                    </a:lnTo>
                    <a:lnTo>
                      <a:pt x="67" y="26"/>
                    </a:lnTo>
                    <a:lnTo>
                      <a:pt x="68" y="25"/>
                    </a:lnTo>
                    <a:lnTo>
                      <a:pt x="80" y="30"/>
                    </a:lnTo>
                    <a:lnTo>
                      <a:pt x="80" y="31"/>
                    </a:lnTo>
                    <a:lnTo>
                      <a:pt x="79" y="32"/>
                    </a:lnTo>
                    <a:close/>
                    <a:moveTo>
                      <a:pt x="57" y="23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0" y="22"/>
                    </a:lnTo>
                    <a:lnTo>
                      <a:pt x="59" y="23"/>
                    </a:lnTo>
                    <a:lnTo>
                      <a:pt x="57" y="23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5" name="Freeform 2525"/>
              <p:cNvSpPr>
                <a:spLocks noEditPoints="1"/>
              </p:cNvSpPr>
              <p:nvPr/>
            </p:nvSpPr>
            <p:spPr bwMode="auto">
              <a:xfrm>
                <a:off x="247" y="166"/>
                <a:ext cx="27" cy="11"/>
              </a:xfrm>
              <a:custGeom>
                <a:avLst/>
                <a:gdLst>
                  <a:gd name="T0" fmla="*/ 0 w 81"/>
                  <a:gd name="T1" fmla="*/ 0 h 32"/>
                  <a:gd name="T2" fmla="*/ 0 w 81"/>
                  <a:gd name="T3" fmla="*/ 0 h 32"/>
                  <a:gd name="T4" fmla="*/ 0 w 81"/>
                  <a:gd name="T5" fmla="*/ 0 h 32"/>
                  <a:gd name="T6" fmla="*/ 0 w 81"/>
                  <a:gd name="T7" fmla="*/ 0 h 32"/>
                  <a:gd name="T8" fmla="*/ 0 w 81"/>
                  <a:gd name="T9" fmla="*/ 0 h 32"/>
                  <a:gd name="T10" fmla="*/ 0 w 81"/>
                  <a:gd name="T11" fmla="*/ 0 h 32"/>
                  <a:gd name="T12" fmla="*/ 0 w 81"/>
                  <a:gd name="T13" fmla="*/ 0 h 32"/>
                  <a:gd name="T14" fmla="*/ 0 w 81"/>
                  <a:gd name="T15" fmla="*/ 0 h 32"/>
                  <a:gd name="T16" fmla="*/ 0 w 81"/>
                  <a:gd name="T17" fmla="*/ 0 h 32"/>
                  <a:gd name="T18" fmla="*/ 0 w 81"/>
                  <a:gd name="T19" fmla="*/ 0 h 32"/>
                  <a:gd name="T20" fmla="*/ 0 w 81"/>
                  <a:gd name="T21" fmla="*/ 0 h 32"/>
                  <a:gd name="T22" fmla="*/ 0 w 81"/>
                  <a:gd name="T23" fmla="*/ 0 h 32"/>
                  <a:gd name="T24" fmla="*/ 0 w 81"/>
                  <a:gd name="T25" fmla="*/ 0 h 32"/>
                  <a:gd name="T26" fmla="*/ 0 w 81"/>
                  <a:gd name="T27" fmla="*/ 0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1" h="32">
                    <a:moveTo>
                      <a:pt x="80" y="32"/>
                    </a:moveTo>
                    <a:lnTo>
                      <a:pt x="67" y="27"/>
                    </a:lnTo>
                    <a:lnTo>
                      <a:pt x="68" y="26"/>
                    </a:lnTo>
                    <a:lnTo>
                      <a:pt x="69" y="25"/>
                    </a:lnTo>
                    <a:lnTo>
                      <a:pt x="81" y="30"/>
                    </a:lnTo>
                    <a:lnTo>
                      <a:pt x="80" y="31"/>
                    </a:lnTo>
                    <a:lnTo>
                      <a:pt x="80" y="32"/>
                    </a:lnTo>
                    <a:close/>
                    <a:moveTo>
                      <a:pt x="58" y="2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3" y="23"/>
                    </a:lnTo>
                    <a:lnTo>
                      <a:pt x="60" y="23"/>
                    </a:lnTo>
                    <a:lnTo>
                      <a:pt x="58" y="24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6" name="Freeform 2526"/>
              <p:cNvSpPr>
                <a:spLocks noEditPoints="1"/>
              </p:cNvSpPr>
              <p:nvPr/>
            </p:nvSpPr>
            <p:spPr bwMode="auto">
              <a:xfrm>
                <a:off x="246" y="166"/>
                <a:ext cx="28" cy="11"/>
              </a:xfrm>
              <a:custGeom>
                <a:avLst/>
                <a:gdLst>
                  <a:gd name="T0" fmla="*/ 0 w 82"/>
                  <a:gd name="T1" fmla="*/ 0 h 33"/>
                  <a:gd name="T2" fmla="*/ 0 w 82"/>
                  <a:gd name="T3" fmla="*/ 0 h 33"/>
                  <a:gd name="T4" fmla="*/ 0 w 82"/>
                  <a:gd name="T5" fmla="*/ 0 h 33"/>
                  <a:gd name="T6" fmla="*/ 0 w 82"/>
                  <a:gd name="T7" fmla="*/ 0 h 33"/>
                  <a:gd name="T8" fmla="*/ 0 w 82"/>
                  <a:gd name="T9" fmla="*/ 0 h 33"/>
                  <a:gd name="T10" fmla="*/ 0 w 82"/>
                  <a:gd name="T11" fmla="*/ 0 h 33"/>
                  <a:gd name="T12" fmla="*/ 0 w 82"/>
                  <a:gd name="T13" fmla="*/ 0 h 33"/>
                  <a:gd name="T14" fmla="*/ 0 w 82"/>
                  <a:gd name="T15" fmla="*/ 0 h 33"/>
                  <a:gd name="T16" fmla="*/ 0 w 82"/>
                  <a:gd name="T17" fmla="*/ 0 h 33"/>
                  <a:gd name="T18" fmla="*/ 0 w 82"/>
                  <a:gd name="T19" fmla="*/ 0 h 33"/>
                  <a:gd name="T20" fmla="*/ 0 w 82"/>
                  <a:gd name="T21" fmla="*/ 0 h 33"/>
                  <a:gd name="T22" fmla="*/ 0 w 82"/>
                  <a:gd name="T23" fmla="*/ 0 h 33"/>
                  <a:gd name="T24" fmla="*/ 0 w 82"/>
                  <a:gd name="T25" fmla="*/ 0 h 33"/>
                  <a:gd name="T26" fmla="*/ 0 w 82"/>
                  <a:gd name="T27" fmla="*/ 0 h 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2" h="33">
                    <a:moveTo>
                      <a:pt x="81" y="33"/>
                    </a:moveTo>
                    <a:lnTo>
                      <a:pt x="69" y="28"/>
                    </a:lnTo>
                    <a:lnTo>
                      <a:pt x="70" y="27"/>
                    </a:lnTo>
                    <a:lnTo>
                      <a:pt x="70" y="26"/>
                    </a:lnTo>
                    <a:lnTo>
                      <a:pt x="82" y="31"/>
                    </a:lnTo>
                    <a:lnTo>
                      <a:pt x="82" y="32"/>
                    </a:lnTo>
                    <a:lnTo>
                      <a:pt x="81" y="33"/>
                    </a:lnTo>
                    <a:close/>
                    <a:moveTo>
                      <a:pt x="61" y="25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5" y="24"/>
                    </a:lnTo>
                    <a:lnTo>
                      <a:pt x="64" y="25"/>
                    </a:lnTo>
                    <a:lnTo>
                      <a:pt x="61" y="25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7" name="Freeform 2527"/>
              <p:cNvSpPr>
                <a:spLocks noEditPoints="1"/>
              </p:cNvSpPr>
              <p:nvPr/>
            </p:nvSpPr>
            <p:spPr bwMode="auto">
              <a:xfrm>
                <a:off x="246" y="165"/>
                <a:ext cx="28" cy="11"/>
              </a:xfrm>
              <a:custGeom>
                <a:avLst/>
                <a:gdLst>
                  <a:gd name="T0" fmla="*/ 0 w 83"/>
                  <a:gd name="T1" fmla="*/ 0 h 34"/>
                  <a:gd name="T2" fmla="*/ 0 w 83"/>
                  <a:gd name="T3" fmla="*/ 0 h 34"/>
                  <a:gd name="T4" fmla="*/ 0 w 83"/>
                  <a:gd name="T5" fmla="*/ 0 h 34"/>
                  <a:gd name="T6" fmla="*/ 0 w 83"/>
                  <a:gd name="T7" fmla="*/ 0 h 34"/>
                  <a:gd name="T8" fmla="*/ 0 w 83"/>
                  <a:gd name="T9" fmla="*/ 0 h 34"/>
                  <a:gd name="T10" fmla="*/ 0 w 83"/>
                  <a:gd name="T11" fmla="*/ 0 h 34"/>
                  <a:gd name="T12" fmla="*/ 0 w 83"/>
                  <a:gd name="T13" fmla="*/ 0 h 34"/>
                  <a:gd name="T14" fmla="*/ 0 w 83"/>
                  <a:gd name="T15" fmla="*/ 0 h 34"/>
                  <a:gd name="T16" fmla="*/ 0 w 83"/>
                  <a:gd name="T17" fmla="*/ 0 h 34"/>
                  <a:gd name="T18" fmla="*/ 0 w 83"/>
                  <a:gd name="T19" fmla="*/ 0 h 34"/>
                  <a:gd name="T20" fmla="*/ 0 w 83"/>
                  <a:gd name="T21" fmla="*/ 0 h 34"/>
                  <a:gd name="T22" fmla="*/ 0 w 83"/>
                  <a:gd name="T23" fmla="*/ 0 h 34"/>
                  <a:gd name="T24" fmla="*/ 0 w 83"/>
                  <a:gd name="T25" fmla="*/ 0 h 34"/>
                  <a:gd name="T26" fmla="*/ 0 w 83"/>
                  <a:gd name="T27" fmla="*/ 0 h 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3" h="34">
                    <a:moveTo>
                      <a:pt x="82" y="34"/>
                    </a:moveTo>
                    <a:lnTo>
                      <a:pt x="70" y="29"/>
                    </a:lnTo>
                    <a:lnTo>
                      <a:pt x="70" y="28"/>
                    </a:lnTo>
                    <a:lnTo>
                      <a:pt x="72" y="27"/>
                    </a:lnTo>
                    <a:lnTo>
                      <a:pt x="83" y="31"/>
                    </a:lnTo>
                    <a:lnTo>
                      <a:pt x="82" y="33"/>
                    </a:lnTo>
                    <a:lnTo>
                      <a:pt x="82" y="34"/>
                    </a:lnTo>
                    <a:close/>
                    <a:moveTo>
                      <a:pt x="64" y="27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26"/>
                    </a:lnTo>
                    <a:lnTo>
                      <a:pt x="65" y="26"/>
                    </a:lnTo>
                    <a:lnTo>
                      <a:pt x="64" y="27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8" name="Freeform 2528"/>
              <p:cNvSpPr>
                <a:spLocks noEditPoints="1"/>
              </p:cNvSpPr>
              <p:nvPr/>
            </p:nvSpPr>
            <p:spPr bwMode="auto">
              <a:xfrm>
                <a:off x="246" y="165"/>
                <a:ext cx="28" cy="11"/>
              </a:xfrm>
              <a:custGeom>
                <a:avLst/>
                <a:gdLst>
                  <a:gd name="T0" fmla="*/ 0 w 84"/>
                  <a:gd name="T1" fmla="*/ 0 h 34"/>
                  <a:gd name="T2" fmla="*/ 0 w 84"/>
                  <a:gd name="T3" fmla="*/ 0 h 34"/>
                  <a:gd name="T4" fmla="*/ 0 w 84"/>
                  <a:gd name="T5" fmla="*/ 0 h 34"/>
                  <a:gd name="T6" fmla="*/ 0 w 84"/>
                  <a:gd name="T7" fmla="*/ 0 h 34"/>
                  <a:gd name="T8" fmla="*/ 0 w 84"/>
                  <a:gd name="T9" fmla="*/ 0 h 34"/>
                  <a:gd name="T10" fmla="*/ 0 w 84"/>
                  <a:gd name="T11" fmla="*/ 0 h 34"/>
                  <a:gd name="T12" fmla="*/ 0 w 84"/>
                  <a:gd name="T13" fmla="*/ 0 h 34"/>
                  <a:gd name="T14" fmla="*/ 0 w 84"/>
                  <a:gd name="T15" fmla="*/ 0 h 34"/>
                  <a:gd name="T16" fmla="*/ 0 w 84"/>
                  <a:gd name="T17" fmla="*/ 0 h 34"/>
                  <a:gd name="T18" fmla="*/ 0 w 84"/>
                  <a:gd name="T19" fmla="*/ 0 h 34"/>
                  <a:gd name="T20" fmla="*/ 0 w 84"/>
                  <a:gd name="T21" fmla="*/ 0 h 34"/>
                  <a:gd name="T22" fmla="*/ 0 w 84"/>
                  <a:gd name="T23" fmla="*/ 0 h 34"/>
                  <a:gd name="T24" fmla="*/ 0 w 84"/>
                  <a:gd name="T25" fmla="*/ 0 h 34"/>
                  <a:gd name="T26" fmla="*/ 0 w 84"/>
                  <a:gd name="T27" fmla="*/ 0 h 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4" h="34">
                    <a:moveTo>
                      <a:pt x="82" y="34"/>
                    </a:moveTo>
                    <a:lnTo>
                      <a:pt x="70" y="29"/>
                    </a:lnTo>
                    <a:lnTo>
                      <a:pt x="72" y="28"/>
                    </a:lnTo>
                    <a:lnTo>
                      <a:pt x="84" y="31"/>
                    </a:lnTo>
                    <a:lnTo>
                      <a:pt x="83" y="32"/>
                    </a:lnTo>
                    <a:lnTo>
                      <a:pt x="82" y="34"/>
                    </a:lnTo>
                    <a:close/>
                    <a:moveTo>
                      <a:pt x="65" y="2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8" y="25"/>
                    </a:lnTo>
                    <a:lnTo>
                      <a:pt x="67" y="27"/>
                    </a:lnTo>
                    <a:lnTo>
                      <a:pt x="65" y="27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99" name="Freeform 2529"/>
              <p:cNvSpPr>
                <a:spLocks noEditPoints="1"/>
              </p:cNvSpPr>
              <p:nvPr/>
            </p:nvSpPr>
            <p:spPr bwMode="auto">
              <a:xfrm>
                <a:off x="246" y="164"/>
                <a:ext cx="28" cy="11"/>
              </a:xfrm>
              <a:custGeom>
                <a:avLst/>
                <a:gdLst>
                  <a:gd name="T0" fmla="*/ 0 w 84"/>
                  <a:gd name="T1" fmla="*/ 0 h 33"/>
                  <a:gd name="T2" fmla="*/ 0 w 84"/>
                  <a:gd name="T3" fmla="*/ 0 h 33"/>
                  <a:gd name="T4" fmla="*/ 0 w 84"/>
                  <a:gd name="T5" fmla="*/ 0 h 33"/>
                  <a:gd name="T6" fmla="*/ 0 w 84"/>
                  <a:gd name="T7" fmla="*/ 0 h 33"/>
                  <a:gd name="T8" fmla="*/ 0 w 84"/>
                  <a:gd name="T9" fmla="*/ 0 h 33"/>
                  <a:gd name="T10" fmla="*/ 0 w 84"/>
                  <a:gd name="T11" fmla="*/ 0 h 33"/>
                  <a:gd name="T12" fmla="*/ 0 w 84"/>
                  <a:gd name="T13" fmla="*/ 0 h 33"/>
                  <a:gd name="T14" fmla="*/ 0 w 84"/>
                  <a:gd name="T15" fmla="*/ 0 h 33"/>
                  <a:gd name="T16" fmla="*/ 0 w 84"/>
                  <a:gd name="T17" fmla="*/ 0 h 33"/>
                  <a:gd name="T18" fmla="*/ 0 w 84"/>
                  <a:gd name="T19" fmla="*/ 0 h 33"/>
                  <a:gd name="T20" fmla="*/ 0 w 84"/>
                  <a:gd name="T21" fmla="*/ 0 h 33"/>
                  <a:gd name="T22" fmla="*/ 0 w 84"/>
                  <a:gd name="T23" fmla="*/ 0 h 33"/>
                  <a:gd name="T24" fmla="*/ 0 w 84"/>
                  <a:gd name="T25" fmla="*/ 0 h 33"/>
                  <a:gd name="T26" fmla="*/ 0 w 84"/>
                  <a:gd name="T27" fmla="*/ 0 h 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4" h="33">
                    <a:moveTo>
                      <a:pt x="83" y="33"/>
                    </a:moveTo>
                    <a:lnTo>
                      <a:pt x="72" y="29"/>
                    </a:lnTo>
                    <a:lnTo>
                      <a:pt x="73" y="28"/>
                    </a:lnTo>
                    <a:lnTo>
                      <a:pt x="84" y="32"/>
                    </a:lnTo>
                    <a:lnTo>
                      <a:pt x="83" y="33"/>
                    </a:lnTo>
                    <a:close/>
                    <a:moveTo>
                      <a:pt x="67" y="2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7" y="28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0" name="Freeform 2530"/>
              <p:cNvSpPr>
                <a:spLocks noEditPoints="1"/>
              </p:cNvSpPr>
              <p:nvPr/>
            </p:nvSpPr>
            <p:spPr bwMode="auto">
              <a:xfrm>
                <a:off x="246" y="164"/>
                <a:ext cx="29" cy="11"/>
              </a:xfrm>
              <a:custGeom>
                <a:avLst/>
                <a:gdLst>
                  <a:gd name="T0" fmla="*/ 0 w 85"/>
                  <a:gd name="T1" fmla="*/ 0 h 33"/>
                  <a:gd name="T2" fmla="*/ 0 w 85"/>
                  <a:gd name="T3" fmla="*/ 0 h 33"/>
                  <a:gd name="T4" fmla="*/ 0 w 85"/>
                  <a:gd name="T5" fmla="*/ 0 h 33"/>
                  <a:gd name="T6" fmla="*/ 0 w 85"/>
                  <a:gd name="T7" fmla="*/ 0 h 33"/>
                  <a:gd name="T8" fmla="*/ 0 w 85"/>
                  <a:gd name="T9" fmla="*/ 0 h 33"/>
                  <a:gd name="T10" fmla="*/ 0 w 85"/>
                  <a:gd name="T11" fmla="*/ 0 h 33"/>
                  <a:gd name="T12" fmla="*/ 0 w 85"/>
                  <a:gd name="T13" fmla="*/ 0 h 33"/>
                  <a:gd name="T14" fmla="*/ 0 w 85"/>
                  <a:gd name="T15" fmla="*/ 0 h 33"/>
                  <a:gd name="T16" fmla="*/ 0 w 85"/>
                  <a:gd name="T17" fmla="*/ 0 h 33"/>
                  <a:gd name="T18" fmla="*/ 0 w 85"/>
                  <a:gd name="T19" fmla="*/ 0 h 33"/>
                  <a:gd name="T20" fmla="*/ 0 w 85"/>
                  <a:gd name="T21" fmla="*/ 0 h 33"/>
                  <a:gd name="T22" fmla="*/ 0 w 85"/>
                  <a:gd name="T23" fmla="*/ 0 h 33"/>
                  <a:gd name="T24" fmla="*/ 0 w 85"/>
                  <a:gd name="T25" fmla="*/ 0 h 33"/>
                  <a:gd name="T26" fmla="*/ 0 w 85"/>
                  <a:gd name="T27" fmla="*/ 0 h 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5" h="33">
                    <a:moveTo>
                      <a:pt x="84" y="33"/>
                    </a:moveTo>
                    <a:lnTo>
                      <a:pt x="72" y="30"/>
                    </a:lnTo>
                    <a:lnTo>
                      <a:pt x="73" y="29"/>
                    </a:lnTo>
                    <a:lnTo>
                      <a:pt x="74" y="27"/>
                    </a:lnTo>
                    <a:lnTo>
                      <a:pt x="85" y="32"/>
                    </a:lnTo>
                    <a:lnTo>
                      <a:pt x="84" y="33"/>
                    </a:lnTo>
                    <a:close/>
                    <a:moveTo>
                      <a:pt x="68" y="2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2" y="26"/>
                    </a:lnTo>
                    <a:lnTo>
                      <a:pt x="70" y="27"/>
                    </a:lnTo>
                    <a:lnTo>
                      <a:pt x="68" y="27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1" name="Freeform 2531"/>
              <p:cNvSpPr>
                <a:spLocks noEditPoints="1"/>
              </p:cNvSpPr>
              <p:nvPr/>
            </p:nvSpPr>
            <p:spPr bwMode="auto">
              <a:xfrm>
                <a:off x="246" y="164"/>
                <a:ext cx="29" cy="11"/>
              </a:xfrm>
              <a:custGeom>
                <a:avLst/>
                <a:gdLst>
                  <a:gd name="T0" fmla="*/ 0 w 85"/>
                  <a:gd name="T1" fmla="*/ 0 h 34"/>
                  <a:gd name="T2" fmla="*/ 0 w 85"/>
                  <a:gd name="T3" fmla="*/ 0 h 34"/>
                  <a:gd name="T4" fmla="*/ 0 w 85"/>
                  <a:gd name="T5" fmla="*/ 0 h 34"/>
                  <a:gd name="T6" fmla="*/ 0 w 85"/>
                  <a:gd name="T7" fmla="*/ 0 h 34"/>
                  <a:gd name="T8" fmla="*/ 0 w 85"/>
                  <a:gd name="T9" fmla="*/ 0 h 34"/>
                  <a:gd name="T10" fmla="*/ 0 w 85"/>
                  <a:gd name="T11" fmla="*/ 0 h 34"/>
                  <a:gd name="T12" fmla="*/ 0 w 85"/>
                  <a:gd name="T13" fmla="*/ 0 h 34"/>
                  <a:gd name="T14" fmla="*/ 0 w 85"/>
                  <a:gd name="T15" fmla="*/ 0 h 34"/>
                  <a:gd name="T16" fmla="*/ 0 w 85"/>
                  <a:gd name="T17" fmla="*/ 0 h 34"/>
                  <a:gd name="T18" fmla="*/ 0 w 85"/>
                  <a:gd name="T19" fmla="*/ 0 h 34"/>
                  <a:gd name="T20" fmla="*/ 0 w 85"/>
                  <a:gd name="T21" fmla="*/ 0 h 34"/>
                  <a:gd name="T22" fmla="*/ 0 w 85"/>
                  <a:gd name="T23" fmla="*/ 0 h 34"/>
                  <a:gd name="T24" fmla="*/ 0 w 85"/>
                  <a:gd name="T25" fmla="*/ 0 h 34"/>
                  <a:gd name="T26" fmla="*/ 0 w 85"/>
                  <a:gd name="T27" fmla="*/ 0 h 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5" h="34">
                    <a:moveTo>
                      <a:pt x="84" y="34"/>
                    </a:moveTo>
                    <a:lnTo>
                      <a:pt x="73" y="30"/>
                    </a:lnTo>
                    <a:lnTo>
                      <a:pt x="74" y="28"/>
                    </a:lnTo>
                    <a:lnTo>
                      <a:pt x="74" y="27"/>
                    </a:lnTo>
                    <a:lnTo>
                      <a:pt x="85" y="32"/>
                    </a:lnTo>
                    <a:lnTo>
                      <a:pt x="85" y="33"/>
                    </a:lnTo>
                    <a:lnTo>
                      <a:pt x="84" y="34"/>
                    </a:lnTo>
                    <a:close/>
                    <a:moveTo>
                      <a:pt x="70" y="2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3" y="27"/>
                    </a:lnTo>
                    <a:lnTo>
                      <a:pt x="72" y="27"/>
                    </a:lnTo>
                    <a:lnTo>
                      <a:pt x="70" y="28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2" name="Freeform 2532"/>
              <p:cNvSpPr>
                <a:spLocks noEditPoints="1"/>
              </p:cNvSpPr>
              <p:nvPr/>
            </p:nvSpPr>
            <p:spPr bwMode="auto">
              <a:xfrm>
                <a:off x="246" y="163"/>
                <a:ext cx="29" cy="12"/>
              </a:xfrm>
              <a:custGeom>
                <a:avLst/>
                <a:gdLst>
                  <a:gd name="T0" fmla="*/ 0 w 87"/>
                  <a:gd name="T1" fmla="*/ 0 h 35"/>
                  <a:gd name="T2" fmla="*/ 0 w 87"/>
                  <a:gd name="T3" fmla="*/ 0 h 35"/>
                  <a:gd name="T4" fmla="*/ 0 w 87"/>
                  <a:gd name="T5" fmla="*/ 0 h 35"/>
                  <a:gd name="T6" fmla="*/ 0 w 87"/>
                  <a:gd name="T7" fmla="*/ 0 h 35"/>
                  <a:gd name="T8" fmla="*/ 0 w 87"/>
                  <a:gd name="T9" fmla="*/ 0 h 35"/>
                  <a:gd name="T10" fmla="*/ 0 w 87"/>
                  <a:gd name="T11" fmla="*/ 0 h 35"/>
                  <a:gd name="T12" fmla="*/ 0 w 87"/>
                  <a:gd name="T13" fmla="*/ 0 h 35"/>
                  <a:gd name="T14" fmla="*/ 0 w 87"/>
                  <a:gd name="T15" fmla="*/ 0 h 35"/>
                  <a:gd name="T16" fmla="*/ 0 w 87"/>
                  <a:gd name="T17" fmla="*/ 0 h 35"/>
                  <a:gd name="T18" fmla="*/ 0 w 87"/>
                  <a:gd name="T19" fmla="*/ 0 h 35"/>
                  <a:gd name="T20" fmla="*/ 0 w 87"/>
                  <a:gd name="T21" fmla="*/ 0 h 35"/>
                  <a:gd name="T22" fmla="*/ 0 w 87"/>
                  <a:gd name="T23" fmla="*/ 0 h 35"/>
                  <a:gd name="T24" fmla="*/ 0 w 87"/>
                  <a:gd name="T25" fmla="*/ 0 h 35"/>
                  <a:gd name="T26" fmla="*/ 0 w 87"/>
                  <a:gd name="T27" fmla="*/ 0 h 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7" h="35">
                    <a:moveTo>
                      <a:pt x="85" y="35"/>
                    </a:moveTo>
                    <a:lnTo>
                      <a:pt x="74" y="30"/>
                    </a:lnTo>
                    <a:lnTo>
                      <a:pt x="74" y="29"/>
                    </a:lnTo>
                    <a:lnTo>
                      <a:pt x="75" y="28"/>
                    </a:lnTo>
                    <a:lnTo>
                      <a:pt x="87" y="33"/>
                    </a:lnTo>
                    <a:lnTo>
                      <a:pt x="85" y="34"/>
                    </a:lnTo>
                    <a:lnTo>
                      <a:pt x="85" y="35"/>
                    </a:lnTo>
                    <a:close/>
                    <a:moveTo>
                      <a:pt x="72" y="2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28"/>
                    </a:lnTo>
                    <a:lnTo>
                      <a:pt x="73" y="29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3" name="Freeform 2533"/>
              <p:cNvSpPr>
                <a:spLocks noEditPoints="1"/>
              </p:cNvSpPr>
              <p:nvPr/>
            </p:nvSpPr>
            <p:spPr bwMode="auto">
              <a:xfrm>
                <a:off x="246" y="163"/>
                <a:ext cx="30" cy="11"/>
              </a:xfrm>
              <a:custGeom>
                <a:avLst/>
                <a:gdLst>
                  <a:gd name="T0" fmla="*/ 0 w 88"/>
                  <a:gd name="T1" fmla="*/ 0 h 35"/>
                  <a:gd name="T2" fmla="*/ 0 w 88"/>
                  <a:gd name="T3" fmla="*/ 0 h 35"/>
                  <a:gd name="T4" fmla="*/ 0 w 88"/>
                  <a:gd name="T5" fmla="*/ 0 h 35"/>
                  <a:gd name="T6" fmla="*/ 0 w 88"/>
                  <a:gd name="T7" fmla="*/ 0 h 35"/>
                  <a:gd name="T8" fmla="*/ 0 w 88"/>
                  <a:gd name="T9" fmla="*/ 0 h 35"/>
                  <a:gd name="T10" fmla="*/ 0 w 88"/>
                  <a:gd name="T11" fmla="*/ 0 h 35"/>
                  <a:gd name="T12" fmla="*/ 0 w 88"/>
                  <a:gd name="T13" fmla="*/ 0 h 35"/>
                  <a:gd name="T14" fmla="*/ 0 w 88"/>
                  <a:gd name="T15" fmla="*/ 0 h 35"/>
                  <a:gd name="T16" fmla="*/ 0 w 88"/>
                  <a:gd name="T17" fmla="*/ 0 h 35"/>
                  <a:gd name="T18" fmla="*/ 0 w 88"/>
                  <a:gd name="T19" fmla="*/ 0 h 35"/>
                  <a:gd name="T20" fmla="*/ 0 w 88"/>
                  <a:gd name="T21" fmla="*/ 0 h 35"/>
                  <a:gd name="T22" fmla="*/ 0 w 88"/>
                  <a:gd name="T23" fmla="*/ 0 h 35"/>
                  <a:gd name="T24" fmla="*/ 0 w 88"/>
                  <a:gd name="T25" fmla="*/ 0 h 35"/>
                  <a:gd name="T26" fmla="*/ 0 w 88"/>
                  <a:gd name="T27" fmla="*/ 0 h 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8" h="35">
                    <a:moveTo>
                      <a:pt x="85" y="35"/>
                    </a:moveTo>
                    <a:lnTo>
                      <a:pt x="74" y="30"/>
                    </a:lnTo>
                    <a:lnTo>
                      <a:pt x="75" y="29"/>
                    </a:lnTo>
                    <a:lnTo>
                      <a:pt x="76" y="28"/>
                    </a:lnTo>
                    <a:lnTo>
                      <a:pt x="88" y="33"/>
                    </a:lnTo>
                    <a:lnTo>
                      <a:pt x="87" y="34"/>
                    </a:lnTo>
                    <a:lnTo>
                      <a:pt x="85" y="35"/>
                    </a:lnTo>
                    <a:close/>
                    <a:moveTo>
                      <a:pt x="73" y="3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5" y="28"/>
                    </a:lnTo>
                    <a:lnTo>
                      <a:pt x="74" y="29"/>
                    </a:lnTo>
                    <a:lnTo>
                      <a:pt x="73" y="30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4" name="Freeform 2534"/>
              <p:cNvSpPr>
                <a:spLocks noEditPoints="1"/>
              </p:cNvSpPr>
              <p:nvPr/>
            </p:nvSpPr>
            <p:spPr bwMode="auto">
              <a:xfrm>
                <a:off x="246" y="162"/>
                <a:ext cx="30" cy="12"/>
              </a:xfrm>
              <a:custGeom>
                <a:avLst/>
                <a:gdLst>
                  <a:gd name="T0" fmla="*/ 0 w 88"/>
                  <a:gd name="T1" fmla="*/ 0 h 35"/>
                  <a:gd name="T2" fmla="*/ 0 w 88"/>
                  <a:gd name="T3" fmla="*/ 0 h 35"/>
                  <a:gd name="T4" fmla="*/ 0 w 88"/>
                  <a:gd name="T5" fmla="*/ 0 h 35"/>
                  <a:gd name="T6" fmla="*/ 0 w 88"/>
                  <a:gd name="T7" fmla="*/ 0 h 35"/>
                  <a:gd name="T8" fmla="*/ 0 w 88"/>
                  <a:gd name="T9" fmla="*/ 0 h 35"/>
                  <a:gd name="T10" fmla="*/ 0 w 88"/>
                  <a:gd name="T11" fmla="*/ 0 h 35"/>
                  <a:gd name="T12" fmla="*/ 0 w 88"/>
                  <a:gd name="T13" fmla="*/ 0 h 35"/>
                  <a:gd name="T14" fmla="*/ 0 w 88"/>
                  <a:gd name="T15" fmla="*/ 0 h 35"/>
                  <a:gd name="T16" fmla="*/ 0 w 88"/>
                  <a:gd name="T17" fmla="*/ 0 h 35"/>
                  <a:gd name="T18" fmla="*/ 0 w 88"/>
                  <a:gd name="T19" fmla="*/ 0 h 35"/>
                  <a:gd name="T20" fmla="*/ 0 w 88"/>
                  <a:gd name="T21" fmla="*/ 0 h 35"/>
                  <a:gd name="T22" fmla="*/ 0 w 88"/>
                  <a:gd name="T23" fmla="*/ 0 h 35"/>
                  <a:gd name="T24" fmla="*/ 0 w 88"/>
                  <a:gd name="T25" fmla="*/ 0 h 35"/>
                  <a:gd name="T26" fmla="*/ 0 w 88"/>
                  <a:gd name="T27" fmla="*/ 0 h 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8" h="35">
                    <a:moveTo>
                      <a:pt x="87" y="35"/>
                    </a:moveTo>
                    <a:lnTo>
                      <a:pt x="75" y="30"/>
                    </a:lnTo>
                    <a:lnTo>
                      <a:pt x="76" y="29"/>
                    </a:lnTo>
                    <a:lnTo>
                      <a:pt x="88" y="32"/>
                    </a:lnTo>
                    <a:lnTo>
                      <a:pt x="88" y="34"/>
                    </a:lnTo>
                    <a:lnTo>
                      <a:pt x="87" y="35"/>
                    </a:lnTo>
                    <a:close/>
                    <a:moveTo>
                      <a:pt x="74" y="3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6" y="29"/>
                    </a:lnTo>
                    <a:lnTo>
                      <a:pt x="75" y="29"/>
                    </a:lnTo>
                    <a:lnTo>
                      <a:pt x="74" y="30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5" name="Freeform 2535"/>
              <p:cNvSpPr>
                <a:spLocks/>
              </p:cNvSpPr>
              <p:nvPr/>
            </p:nvSpPr>
            <p:spPr bwMode="auto">
              <a:xfrm>
                <a:off x="246" y="162"/>
                <a:ext cx="30" cy="12"/>
              </a:xfrm>
              <a:custGeom>
                <a:avLst/>
                <a:gdLst>
                  <a:gd name="T0" fmla="*/ 0 w 89"/>
                  <a:gd name="T1" fmla="*/ 0 h 35"/>
                  <a:gd name="T2" fmla="*/ 0 w 89"/>
                  <a:gd name="T3" fmla="*/ 0 h 35"/>
                  <a:gd name="T4" fmla="*/ 0 w 89"/>
                  <a:gd name="T5" fmla="*/ 0 h 35"/>
                  <a:gd name="T6" fmla="*/ 0 w 89"/>
                  <a:gd name="T7" fmla="*/ 0 h 35"/>
                  <a:gd name="T8" fmla="*/ 0 w 89"/>
                  <a:gd name="T9" fmla="*/ 0 h 35"/>
                  <a:gd name="T10" fmla="*/ 0 w 89"/>
                  <a:gd name="T11" fmla="*/ 0 h 35"/>
                  <a:gd name="T12" fmla="*/ 0 w 89"/>
                  <a:gd name="T13" fmla="*/ 0 h 35"/>
                  <a:gd name="T14" fmla="*/ 0 w 89"/>
                  <a:gd name="T15" fmla="*/ 0 h 35"/>
                  <a:gd name="T16" fmla="*/ 0 w 89"/>
                  <a:gd name="T17" fmla="*/ 0 h 35"/>
                  <a:gd name="T18" fmla="*/ 0 w 89"/>
                  <a:gd name="T19" fmla="*/ 0 h 35"/>
                  <a:gd name="T20" fmla="*/ 0 w 89"/>
                  <a:gd name="T21" fmla="*/ 0 h 35"/>
                  <a:gd name="T22" fmla="*/ 0 w 89"/>
                  <a:gd name="T23" fmla="*/ 0 h 3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9" h="35">
                    <a:moveTo>
                      <a:pt x="88" y="35"/>
                    </a:moveTo>
                    <a:lnTo>
                      <a:pt x="76" y="30"/>
                    </a:lnTo>
                    <a:lnTo>
                      <a:pt x="76" y="29"/>
                    </a:lnTo>
                    <a:lnTo>
                      <a:pt x="76" y="30"/>
                    </a:lnTo>
                    <a:lnTo>
                      <a:pt x="75" y="3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89" y="33"/>
                    </a:lnTo>
                    <a:lnTo>
                      <a:pt x="88" y="33"/>
                    </a:lnTo>
                    <a:lnTo>
                      <a:pt x="88" y="35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6" name="Freeform 2536"/>
              <p:cNvSpPr>
                <a:spLocks/>
              </p:cNvSpPr>
              <p:nvPr/>
            </p:nvSpPr>
            <p:spPr bwMode="auto">
              <a:xfrm>
                <a:off x="246" y="162"/>
                <a:ext cx="30" cy="11"/>
              </a:xfrm>
              <a:custGeom>
                <a:avLst/>
                <a:gdLst>
                  <a:gd name="T0" fmla="*/ 0 w 90"/>
                  <a:gd name="T1" fmla="*/ 0 h 34"/>
                  <a:gd name="T2" fmla="*/ 0 w 90"/>
                  <a:gd name="T3" fmla="*/ 0 h 34"/>
                  <a:gd name="T4" fmla="*/ 0 w 90"/>
                  <a:gd name="T5" fmla="*/ 0 h 34"/>
                  <a:gd name="T6" fmla="*/ 0 w 90"/>
                  <a:gd name="T7" fmla="*/ 0 h 34"/>
                  <a:gd name="T8" fmla="*/ 0 w 90"/>
                  <a:gd name="T9" fmla="*/ 0 h 34"/>
                  <a:gd name="T10" fmla="*/ 0 w 90"/>
                  <a:gd name="T11" fmla="*/ 0 h 34"/>
                  <a:gd name="T12" fmla="*/ 0 w 90"/>
                  <a:gd name="T13" fmla="*/ 0 h 34"/>
                  <a:gd name="T14" fmla="*/ 0 w 90"/>
                  <a:gd name="T15" fmla="*/ 0 h 34"/>
                  <a:gd name="T16" fmla="*/ 0 w 90"/>
                  <a:gd name="T17" fmla="*/ 0 h 34"/>
                  <a:gd name="T18" fmla="*/ 0 w 90"/>
                  <a:gd name="T19" fmla="*/ 0 h 34"/>
                  <a:gd name="T20" fmla="*/ 0 w 90"/>
                  <a:gd name="T21" fmla="*/ 0 h 34"/>
                  <a:gd name="T22" fmla="*/ 0 w 90"/>
                  <a:gd name="T23" fmla="*/ 0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90" h="34">
                    <a:moveTo>
                      <a:pt x="88" y="34"/>
                    </a:moveTo>
                    <a:lnTo>
                      <a:pt x="76" y="31"/>
                    </a:lnTo>
                    <a:lnTo>
                      <a:pt x="76" y="30"/>
                    </a:lnTo>
                    <a:lnTo>
                      <a:pt x="76" y="31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90" y="33"/>
                    </a:lnTo>
                    <a:lnTo>
                      <a:pt x="89" y="34"/>
                    </a:lnTo>
                    <a:lnTo>
                      <a:pt x="88" y="34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" name="Freeform 2537"/>
              <p:cNvSpPr>
                <a:spLocks/>
              </p:cNvSpPr>
              <p:nvPr/>
            </p:nvSpPr>
            <p:spPr bwMode="auto">
              <a:xfrm>
                <a:off x="247" y="161"/>
                <a:ext cx="29" cy="12"/>
              </a:xfrm>
              <a:custGeom>
                <a:avLst/>
                <a:gdLst>
                  <a:gd name="T0" fmla="*/ 0 w 89"/>
                  <a:gd name="T1" fmla="*/ 0 h 35"/>
                  <a:gd name="T2" fmla="*/ 0 w 89"/>
                  <a:gd name="T3" fmla="*/ 0 h 35"/>
                  <a:gd name="T4" fmla="*/ 0 w 89"/>
                  <a:gd name="T5" fmla="*/ 0 h 35"/>
                  <a:gd name="T6" fmla="*/ 0 w 89"/>
                  <a:gd name="T7" fmla="*/ 0 h 35"/>
                  <a:gd name="T8" fmla="*/ 0 w 89"/>
                  <a:gd name="T9" fmla="*/ 0 h 35"/>
                  <a:gd name="T10" fmla="*/ 0 w 89"/>
                  <a:gd name="T11" fmla="*/ 0 h 35"/>
                  <a:gd name="T12" fmla="*/ 0 w 89"/>
                  <a:gd name="T13" fmla="*/ 0 h 35"/>
                  <a:gd name="T14" fmla="*/ 0 w 89"/>
                  <a:gd name="T15" fmla="*/ 0 h 35"/>
                  <a:gd name="T16" fmla="*/ 0 w 89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9" h="35">
                    <a:moveTo>
                      <a:pt x="88" y="3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89" y="33"/>
                    </a:lnTo>
                    <a:lnTo>
                      <a:pt x="89" y="34"/>
                    </a:lnTo>
                    <a:lnTo>
                      <a:pt x="88" y="35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8" name="Freeform 2538"/>
              <p:cNvSpPr>
                <a:spLocks/>
              </p:cNvSpPr>
              <p:nvPr/>
            </p:nvSpPr>
            <p:spPr bwMode="auto">
              <a:xfrm>
                <a:off x="247" y="161"/>
                <a:ext cx="30" cy="12"/>
              </a:xfrm>
              <a:custGeom>
                <a:avLst/>
                <a:gdLst>
                  <a:gd name="T0" fmla="*/ 0 w 90"/>
                  <a:gd name="T1" fmla="*/ 0 h 34"/>
                  <a:gd name="T2" fmla="*/ 0 w 90"/>
                  <a:gd name="T3" fmla="*/ 0 h 34"/>
                  <a:gd name="T4" fmla="*/ 0 w 90"/>
                  <a:gd name="T5" fmla="*/ 0 h 34"/>
                  <a:gd name="T6" fmla="*/ 0 w 90"/>
                  <a:gd name="T7" fmla="*/ 0 h 34"/>
                  <a:gd name="T8" fmla="*/ 0 w 90"/>
                  <a:gd name="T9" fmla="*/ 0 h 34"/>
                  <a:gd name="T10" fmla="*/ 0 w 90"/>
                  <a:gd name="T11" fmla="*/ 0 h 34"/>
                  <a:gd name="T12" fmla="*/ 0 w 90"/>
                  <a:gd name="T13" fmla="*/ 0 h 34"/>
                  <a:gd name="T14" fmla="*/ 0 w 90"/>
                  <a:gd name="T15" fmla="*/ 0 h 34"/>
                  <a:gd name="T16" fmla="*/ 0 w 90"/>
                  <a:gd name="T17" fmla="*/ 0 h 34"/>
                  <a:gd name="T18" fmla="*/ 0 w 90"/>
                  <a:gd name="T19" fmla="*/ 0 h 34"/>
                  <a:gd name="T20" fmla="*/ 0 w 90"/>
                  <a:gd name="T21" fmla="*/ 0 h 34"/>
                  <a:gd name="T22" fmla="*/ 0 w 90"/>
                  <a:gd name="T23" fmla="*/ 0 h 34"/>
                  <a:gd name="T24" fmla="*/ 0 w 90"/>
                  <a:gd name="T25" fmla="*/ 0 h 34"/>
                  <a:gd name="T26" fmla="*/ 0 w 90"/>
                  <a:gd name="T27" fmla="*/ 0 h 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0" h="34">
                    <a:moveTo>
                      <a:pt x="89" y="34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2" y="1"/>
                    </a:lnTo>
                    <a:lnTo>
                      <a:pt x="5" y="0"/>
                    </a:lnTo>
                    <a:lnTo>
                      <a:pt x="79" y="27"/>
                    </a:lnTo>
                    <a:lnTo>
                      <a:pt x="90" y="32"/>
                    </a:lnTo>
                    <a:lnTo>
                      <a:pt x="89" y="33"/>
                    </a:lnTo>
                    <a:lnTo>
                      <a:pt x="89" y="34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9" name="Freeform 2539"/>
              <p:cNvSpPr>
                <a:spLocks/>
              </p:cNvSpPr>
              <p:nvPr/>
            </p:nvSpPr>
            <p:spPr bwMode="auto">
              <a:xfrm>
                <a:off x="247" y="161"/>
                <a:ext cx="30" cy="11"/>
              </a:xfrm>
              <a:custGeom>
                <a:avLst/>
                <a:gdLst>
                  <a:gd name="T0" fmla="*/ 0 w 90"/>
                  <a:gd name="T1" fmla="*/ 0 h 33"/>
                  <a:gd name="T2" fmla="*/ 0 w 90"/>
                  <a:gd name="T3" fmla="*/ 0 h 33"/>
                  <a:gd name="T4" fmla="*/ 0 w 90"/>
                  <a:gd name="T5" fmla="*/ 0 h 33"/>
                  <a:gd name="T6" fmla="*/ 0 w 90"/>
                  <a:gd name="T7" fmla="*/ 0 h 33"/>
                  <a:gd name="T8" fmla="*/ 0 w 90"/>
                  <a:gd name="T9" fmla="*/ 0 h 33"/>
                  <a:gd name="T10" fmla="*/ 0 w 90"/>
                  <a:gd name="T11" fmla="*/ 0 h 33"/>
                  <a:gd name="T12" fmla="*/ 0 w 90"/>
                  <a:gd name="T13" fmla="*/ 0 h 33"/>
                  <a:gd name="T14" fmla="*/ 0 w 90"/>
                  <a:gd name="T15" fmla="*/ 0 h 33"/>
                  <a:gd name="T16" fmla="*/ 0 w 90"/>
                  <a:gd name="T17" fmla="*/ 0 h 33"/>
                  <a:gd name="T18" fmla="*/ 0 w 90"/>
                  <a:gd name="T19" fmla="*/ 0 h 33"/>
                  <a:gd name="T20" fmla="*/ 0 w 90"/>
                  <a:gd name="T21" fmla="*/ 0 h 33"/>
                  <a:gd name="T22" fmla="*/ 0 w 90"/>
                  <a:gd name="T23" fmla="*/ 0 h 3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90" h="33">
                    <a:moveTo>
                      <a:pt x="88" y="33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79" y="27"/>
                    </a:lnTo>
                    <a:lnTo>
                      <a:pt x="78" y="27"/>
                    </a:lnTo>
                    <a:lnTo>
                      <a:pt x="79" y="27"/>
                    </a:lnTo>
                    <a:lnTo>
                      <a:pt x="90" y="31"/>
                    </a:lnTo>
                    <a:lnTo>
                      <a:pt x="89" y="32"/>
                    </a:lnTo>
                    <a:lnTo>
                      <a:pt x="88" y="33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10" name="Freeform 2540"/>
              <p:cNvSpPr>
                <a:spLocks noEditPoints="1"/>
              </p:cNvSpPr>
              <p:nvPr/>
            </p:nvSpPr>
            <p:spPr bwMode="auto">
              <a:xfrm>
                <a:off x="248" y="161"/>
                <a:ext cx="29" cy="11"/>
              </a:xfrm>
              <a:custGeom>
                <a:avLst/>
                <a:gdLst>
                  <a:gd name="T0" fmla="*/ 0 w 86"/>
                  <a:gd name="T1" fmla="*/ 0 h 34"/>
                  <a:gd name="T2" fmla="*/ 0 w 86"/>
                  <a:gd name="T3" fmla="*/ 0 h 34"/>
                  <a:gd name="T4" fmla="*/ 0 w 86"/>
                  <a:gd name="T5" fmla="*/ 0 h 34"/>
                  <a:gd name="T6" fmla="*/ 0 w 86"/>
                  <a:gd name="T7" fmla="*/ 0 h 34"/>
                  <a:gd name="T8" fmla="*/ 0 w 86"/>
                  <a:gd name="T9" fmla="*/ 0 h 34"/>
                  <a:gd name="T10" fmla="*/ 0 w 86"/>
                  <a:gd name="T11" fmla="*/ 0 h 34"/>
                  <a:gd name="T12" fmla="*/ 0 w 86"/>
                  <a:gd name="T13" fmla="*/ 0 h 34"/>
                  <a:gd name="T14" fmla="*/ 0 w 86"/>
                  <a:gd name="T15" fmla="*/ 0 h 34"/>
                  <a:gd name="T16" fmla="*/ 0 w 86"/>
                  <a:gd name="T17" fmla="*/ 0 h 34"/>
                  <a:gd name="T18" fmla="*/ 0 w 86"/>
                  <a:gd name="T19" fmla="*/ 0 h 34"/>
                  <a:gd name="T20" fmla="*/ 0 w 86"/>
                  <a:gd name="T21" fmla="*/ 0 h 34"/>
                  <a:gd name="T22" fmla="*/ 0 w 86"/>
                  <a:gd name="T23" fmla="*/ 0 h 34"/>
                  <a:gd name="T24" fmla="*/ 0 w 86"/>
                  <a:gd name="T25" fmla="*/ 0 h 34"/>
                  <a:gd name="T26" fmla="*/ 0 w 86"/>
                  <a:gd name="T27" fmla="*/ 0 h 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6" h="34">
                    <a:moveTo>
                      <a:pt x="85" y="34"/>
                    </a:moveTo>
                    <a:lnTo>
                      <a:pt x="74" y="29"/>
                    </a:lnTo>
                    <a:lnTo>
                      <a:pt x="75" y="29"/>
                    </a:lnTo>
                    <a:lnTo>
                      <a:pt x="76" y="28"/>
                    </a:lnTo>
                    <a:lnTo>
                      <a:pt x="86" y="33"/>
                    </a:lnTo>
                    <a:lnTo>
                      <a:pt x="85" y="34"/>
                    </a:lnTo>
                    <a:close/>
                    <a:moveTo>
                      <a:pt x="74" y="29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75" y="28"/>
                    </a:lnTo>
                    <a:lnTo>
                      <a:pt x="75" y="29"/>
                    </a:lnTo>
                    <a:lnTo>
                      <a:pt x="74" y="29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11" name="Freeform 2541"/>
              <p:cNvSpPr>
                <a:spLocks noEditPoints="1"/>
              </p:cNvSpPr>
              <p:nvPr/>
            </p:nvSpPr>
            <p:spPr bwMode="auto">
              <a:xfrm>
                <a:off x="249" y="160"/>
                <a:ext cx="29" cy="12"/>
              </a:xfrm>
              <a:custGeom>
                <a:avLst/>
                <a:gdLst>
                  <a:gd name="T0" fmla="*/ 0 w 87"/>
                  <a:gd name="T1" fmla="*/ 0 h 34"/>
                  <a:gd name="T2" fmla="*/ 0 w 87"/>
                  <a:gd name="T3" fmla="*/ 0 h 34"/>
                  <a:gd name="T4" fmla="*/ 0 w 87"/>
                  <a:gd name="T5" fmla="*/ 0 h 34"/>
                  <a:gd name="T6" fmla="*/ 0 w 87"/>
                  <a:gd name="T7" fmla="*/ 0 h 34"/>
                  <a:gd name="T8" fmla="*/ 0 w 87"/>
                  <a:gd name="T9" fmla="*/ 0 h 34"/>
                  <a:gd name="T10" fmla="*/ 0 w 87"/>
                  <a:gd name="T11" fmla="*/ 0 h 34"/>
                  <a:gd name="T12" fmla="*/ 0 w 87"/>
                  <a:gd name="T13" fmla="*/ 0 h 34"/>
                  <a:gd name="T14" fmla="*/ 0 w 87"/>
                  <a:gd name="T15" fmla="*/ 0 h 34"/>
                  <a:gd name="T16" fmla="*/ 0 w 87"/>
                  <a:gd name="T17" fmla="*/ 0 h 34"/>
                  <a:gd name="T18" fmla="*/ 0 w 87"/>
                  <a:gd name="T19" fmla="*/ 0 h 34"/>
                  <a:gd name="T20" fmla="*/ 0 w 87"/>
                  <a:gd name="T21" fmla="*/ 0 h 34"/>
                  <a:gd name="T22" fmla="*/ 0 w 87"/>
                  <a:gd name="T23" fmla="*/ 0 h 34"/>
                  <a:gd name="T24" fmla="*/ 0 w 87"/>
                  <a:gd name="T25" fmla="*/ 0 h 34"/>
                  <a:gd name="T26" fmla="*/ 0 w 87"/>
                  <a:gd name="T27" fmla="*/ 0 h 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7" h="34">
                    <a:moveTo>
                      <a:pt x="85" y="34"/>
                    </a:moveTo>
                    <a:lnTo>
                      <a:pt x="74" y="30"/>
                    </a:lnTo>
                    <a:lnTo>
                      <a:pt x="75" y="29"/>
                    </a:lnTo>
                    <a:lnTo>
                      <a:pt x="76" y="28"/>
                    </a:lnTo>
                    <a:lnTo>
                      <a:pt x="87" y="33"/>
                    </a:lnTo>
                    <a:lnTo>
                      <a:pt x="85" y="34"/>
                    </a:lnTo>
                    <a:close/>
                    <a:moveTo>
                      <a:pt x="74" y="30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74" y="28"/>
                    </a:lnTo>
                    <a:lnTo>
                      <a:pt x="74" y="29"/>
                    </a:lnTo>
                    <a:lnTo>
                      <a:pt x="74" y="30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12" name="Freeform 2542"/>
              <p:cNvSpPr>
                <a:spLocks noEditPoints="1"/>
              </p:cNvSpPr>
              <p:nvPr/>
            </p:nvSpPr>
            <p:spPr bwMode="auto">
              <a:xfrm>
                <a:off x="249" y="160"/>
                <a:ext cx="29" cy="12"/>
              </a:xfrm>
              <a:custGeom>
                <a:avLst/>
                <a:gdLst>
                  <a:gd name="T0" fmla="*/ 0 w 87"/>
                  <a:gd name="T1" fmla="*/ 0 h 35"/>
                  <a:gd name="T2" fmla="*/ 0 w 87"/>
                  <a:gd name="T3" fmla="*/ 0 h 35"/>
                  <a:gd name="T4" fmla="*/ 0 w 87"/>
                  <a:gd name="T5" fmla="*/ 0 h 35"/>
                  <a:gd name="T6" fmla="*/ 0 w 87"/>
                  <a:gd name="T7" fmla="*/ 0 h 35"/>
                  <a:gd name="T8" fmla="*/ 0 w 87"/>
                  <a:gd name="T9" fmla="*/ 0 h 35"/>
                  <a:gd name="T10" fmla="*/ 0 w 87"/>
                  <a:gd name="T11" fmla="*/ 0 h 35"/>
                  <a:gd name="T12" fmla="*/ 0 w 87"/>
                  <a:gd name="T13" fmla="*/ 0 h 35"/>
                  <a:gd name="T14" fmla="*/ 0 w 87"/>
                  <a:gd name="T15" fmla="*/ 0 h 35"/>
                  <a:gd name="T16" fmla="*/ 0 w 87"/>
                  <a:gd name="T17" fmla="*/ 0 h 35"/>
                  <a:gd name="T18" fmla="*/ 0 w 87"/>
                  <a:gd name="T19" fmla="*/ 0 h 35"/>
                  <a:gd name="T20" fmla="*/ 0 w 87"/>
                  <a:gd name="T21" fmla="*/ 0 h 35"/>
                  <a:gd name="T22" fmla="*/ 0 w 87"/>
                  <a:gd name="T23" fmla="*/ 0 h 35"/>
                  <a:gd name="T24" fmla="*/ 0 w 87"/>
                  <a:gd name="T25" fmla="*/ 0 h 35"/>
                  <a:gd name="T26" fmla="*/ 0 w 87"/>
                  <a:gd name="T27" fmla="*/ 0 h 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7" h="35">
                    <a:moveTo>
                      <a:pt x="84" y="35"/>
                    </a:moveTo>
                    <a:lnTo>
                      <a:pt x="74" y="30"/>
                    </a:lnTo>
                    <a:lnTo>
                      <a:pt x="75" y="29"/>
                    </a:lnTo>
                    <a:lnTo>
                      <a:pt x="76" y="29"/>
                    </a:lnTo>
                    <a:lnTo>
                      <a:pt x="87" y="33"/>
                    </a:lnTo>
                    <a:lnTo>
                      <a:pt x="86" y="34"/>
                    </a:lnTo>
                    <a:lnTo>
                      <a:pt x="84" y="35"/>
                    </a:lnTo>
                    <a:close/>
                    <a:moveTo>
                      <a:pt x="73" y="3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73" y="28"/>
                    </a:lnTo>
                    <a:lnTo>
                      <a:pt x="73" y="29"/>
                    </a:lnTo>
                    <a:lnTo>
                      <a:pt x="73" y="30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13" name="Freeform 2543"/>
              <p:cNvSpPr>
                <a:spLocks noEditPoints="1"/>
              </p:cNvSpPr>
              <p:nvPr/>
            </p:nvSpPr>
            <p:spPr bwMode="auto">
              <a:xfrm>
                <a:off x="249" y="160"/>
                <a:ext cx="29" cy="11"/>
              </a:xfrm>
              <a:custGeom>
                <a:avLst/>
                <a:gdLst>
                  <a:gd name="T0" fmla="*/ 0 w 87"/>
                  <a:gd name="T1" fmla="*/ 0 h 35"/>
                  <a:gd name="T2" fmla="*/ 0 w 87"/>
                  <a:gd name="T3" fmla="*/ 0 h 35"/>
                  <a:gd name="T4" fmla="*/ 0 w 87"/>
                  <a:gd name="T5" fmla="*/ 0 h 35"/>
                  <a:gd name="T6" fmla="*/ 0 w 87"/>
                  <a:gd name="T7" fmla="*/ 0 h 35"/>
                  <a:gd name="T8" fmla="*/ 0 w 87"/>
                  <a:gd name="T9" fmla="*/ 0 h 35"/>
                  <a:gd name="T10" fmla="*/ 0 w 87"/>
                  <a:gd name="T11" fmla="*/ 0 h 35"/>
                  <a:gd name="T12" fmla="*/ 0 w 87"/>
                  <a:gd name="T13" fmla="*/ 0 h 35"/>
                  <a:gd name="T14" fmla="*/ 0 w 87"/>
                  <a:gd name="T15" fmla="*/ 0 h 35"/>
                  <a:gd name="T16" fmla="*/ 0 w 87"/>
                  <a:gd name="T17" fmla="*/ 0 h 35"/>
                  <a:gd name="T18" fmla="*/ 0 w 87"/>
                  <a:gd name="T19" fmla="*/ 0 h 35"/>
                  <a:gd name="T20" fmla="*/ 0 w 87"/>
                  <a:gd name="T21" fmla="*/ 0 h 35"/>
                  <a:gd name="T22" fmla="*/ 0 w 87"/>
                  <a:gd name="T23" fmla="*/ 0 h 35"/>
                  <a:gd name="T24" fmla="*/ 0 w 87"/>
                  <a:gd name="T25" fmla="*/ 0 h 35"/>
                  <a:gd name="T26" fmla="*/ 0 w 87"/>
                  <a:gd name="T27" fmla="*/ 0 h 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7" h="35">
                    <a:moveTo>
                      <a:pt x="85" y="35"/>
                    </a:moveTo>
                    <a:lnTo>
                      <a:pt x="74" y="30"/>
                    </a:lnTo>
                    <a:lnTo>
                      <a:pt x="75" y="30"/>
                    </a:lnTo>
                    <a:lnTo>
                      <a:pt x="76" y="29"/>
                    </a:lnTo>
                    <a:lnTo>
                      <a:pt x="87" y="32"/>
                    </a:lnTo>
                    <a:lnTo>
                      <a:pt x="86" y="34"/>
                    </a:lnTo>
                    <a:lnTo>
                      <a:pt x="85" y="35"/>
                    </a:lnTo>
                    <a:close/>
                    <a:moveTo>
                      <a:pt x="72" y="3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2" y="28"/>
                    </a:lnTo>
                    <a:lnTo>
                      <a:pt x="72" y="29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14" name="Freeform 2544"/>
              <p:cNvSpPr>
                <a:spLocks noEditPoints="1"/>
              </p:cNvSpPr>
              <p:nvPr/>
            </p:nvSpPr>
            <p:spPr bwMode="auto">
              <a:xfrm>
                <a:off x="249" y="159"/>
                <a:ext cx="30" cy="12"/>
              </a:xfrm>
              <a:custGeom>
                <a:avLst/>
                <a:gdLst>
                  <a:gd name="T0" fmla="*/ 0 w 88"/>
                  <a:gd name="T1" fmla="*/ 0 h 35"/>
                  <a:gd name="T2" fmla="*/ 0 w 88"/>
                  <a:gd name="T3" fmla="*/ 0 h 35"/>
                  <a:gd name="T4" fmla="*/ 0 w 88"/>
                  <a:gd name="T5" fmla="*/ 0 h 35"/>
                  <a:gd name="T6" fmla="*/ 0 w 88"/>
                  <a:gd name="T7" fmla="*/ 0 h 35"/>
                  <a:gd name="T8" fmla="*/ 0 w 88"/>
                  <a:gd name="T9" fmla="*/ 0 h 35"/>
                  <a:gd name="T10" fmla="*/ 0 w 88"/>
                  <a:gd name="T11" fmla="*/ 0 h 35"/>
                  <a:gd name="T12" fmla="*/ 0 w 88"/>
                  <a:gd name="T13" fmla="*/ 0 h 35"/>
                  <a:gd name="T14" fmla="*/ 0 w 88"/>
                  <a:gd name="T15" fmla="*/ 0 h 35"/>
                  <a:gd name="T16" fmla="*/ 0 w 88"/>
                  <a:gd name="T17" fmla="*/ 0 h 35"/>
                  <a:gd name="T18" fmla="*/ 0 w 88"/>
                  <a:gd name="T19" fmla="*/ 0 h 35"/>
                  <a:gd name="T20" fmla="*/ 0 w 88"/>
                  <a:gd name="T21" fmla="*/ 0 h 35"/>
                  <a:gd name="T22" fmla="*/ 0 w 88"/>
                  <a:gd name="T23" fmla="*/ 0 h 35"/>
                  <a:gd name="T24" fmla="*/ 0 w 88"/>
                  <a:gd name="T25" fmla="*/ 0 h 35"/>
                  <a:gd name="T26" fmla="*/ 0 w 88"/>
                  <a:gd name="T27" fmla="*/ 0 h 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8" h="35">
                    <a:moveTo>
                      <a:pt x="86" y="35"/>
                    </a:moveTo>
                    <a:lnTo>
                      <a:pt x="75" y="31"/>
                    </a:lnTo>
                    <a:lnTo>
                      <a:pt x="76" y="30"/>
                    </a:lnTo>
                    <a:lnTo>
                      <a:pt x="78" y="29"/>
                    </a:lnTo>
                    <a:lnTo>
                      <a:pt x="88" y="32"/>
                    </a:lnTo>
                    <a:lnTo>
                      <a:pt x="87" y="33"/>
                    </a:lnTo>
                    <a:lnTo>
                      <a:pt x="86" y="35"/>
                    </a:lnTo>
                    <a:close/>
                    <a:moveTo>
                      <a:pt x="72" y="3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2" y="26"/>
                    </a:lnTo>
                    <a:lnTo>
                      <a:pt x="72" y="29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15" name="Freeform 2545"/>
              <p:cNvSpPr>
                <a:spLocks noEditPoints="1"/>
              </p:cNvSpPr>
              <p:nvPr/>
            </p:nvSpPr>
            <p:spPr bwMode="auto">
              <a:xfrm>
                <a:off x="249" y="159"/>
                <a:ext cx="30" cy="11"/>
              </a:xfrm>
              <a:custGeom>
                <a:avLst/>
                <a:gdLst>
                  <a:gd name="T0" fmla="*/ 0 w 89"/>
                  <a:gd name="T1" fmla="*/ 0 h 34"/>
                  <a:gd name="T2" fmla="*/ 0 w 89"/>
                  <a:gd name="T3" fmla="*/ 0 h 34"/>
                  <a:gd name="T4" fmla="*/ 0 w 89"/>
                  <a:gd name="T5" fmla="*/ 0 h 34"/>
                  <a:gd name="T6" fmla="*/ 0 w 89"/>
                  <a:gd name="T7" fmla="*/ 0 h 34"/>
                  <a:gd name="T8" fmla="*/ 0 w 89"/>
                  <a:gd name="T9" fmla="*/ 0 h 34"/>
                  <a:gd name="T10" fmla="*/ 0 w 89"/>
                  <a:gd name="T11" fmla="*/ 0 h 34"/>
                  <a:gd name="T12" fmla="*/ 0 w 89"/>
                  <a:gd name="T13" fmla="*/ 0 h 34"/>
                  <a:gd name="T14" fmla="*/ 0 w 89"/>
                  <a:gd name="T15" fmla="*/ 0 h 34"/>
                  <a:gd name="T16" fmla="*/ 0 w 89"/>
                  <a:gd name="T17" fmla="*/ 0 h 34"/>
                  <a:gd name="T18" fmla="*/ 0 w 89"/>
                  <a:gd name="T19" fmla="*/ 0 h 34"/>
                  <a:gd name="T20" fmla="*/ 0 w 89"/>
                  <a:gd name="T21" fmla="*/ 0 h 34"/>
                  <a:gd name="T22" fmla="*/ 0 w 89"/>
                  <a:gd name="T23" fmla="*/ 0 h 34"/>
                  <a:gd name="T24" fmla="*/ 0 w 89"/>
                  <a:gd name="T25" fmla="*/ 0 h 34"/>
                  <a:gd name="T26" fmla="*/ 0 w 89"/>
                  <a:gd name="T27" fmla="*/ 0 h 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9" h="34">
                    <a:moveTo>
                      <a:pt x="87" y="34"/>
                    </a:moveTo>
                    <a:lnTo>
                      <a:pt x="76" y="31"/>
                    </a:lnTo>
                    <a:lnTo>
                      <a:pt x="78" y="30"/>
                    </a:lnTo>
                    <a:lnTo>
                      <a:pt x="78" y="29"/>
                    </a:lnTo>
                    <a:lnTo>
                      <a:pt x="89" y="33"/>
                    </a:lnTo>
                    <a:lnTo>
                      <a:pt x="88" y="33"/>
                    </a:lnTo>
                    <a:lnTo>
                      <a:pt x="87" y="34"/>
                    </a:lnTo>
                    <a:close/>
                    <a:moveTo>
                      <a:pt x="72" y="3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2" y="26"/>
                    </a:lnTo>
                    <a:lnTo>
                      <a:pt x="72" y="27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16" name="Freeform 2546"/>
              <p:cNvSpPr>
                <a:spLocks noEditPoints="1"/>
              </p:cNvSpPr>
              <p:nvPr/>
            </p:nvSpPr>
            <p:spPr bwMode="auto">
              <a:xfrm>
                <a:off x="249" y="158"/>
                <a:ext cx="30" cy="12"/>
              </a:xfrm>
              <a:custGeom>
                <a:avLst/>
                <a:gdLst>
                  <a:gd name="T0" fmla="*/ 0 w 89"/>
                  <a:gd name="T1" fmla="*/ 0 h 35"/>
                  <a:gd name="T2" fmla="*/ 0 w 89"/>
                  <a:gd name="T3" fmla="*/ 0 h 35"/>
                  <a:gd name="T4" fmla="*/ 0 w 89"/>
                  <a:gd name="T5" fmla="*/ 0 h 35"/>
                  <a:gd name="T6" fmla="*/ 0 w 89"/>
                  <a:gd name="T7" fmla="*/ 0 h 35"/>
                  <a:gd name="T8" fmla="*/ 0 w 89"/>
                  <a:gd name="T9" fmla="*/ 0 h 35"/>
                  <a:gd name="T10" fmla="*/ 0 w 89"/>
                  <a:gd name="T11" fmla="*/ 0 h 35"/>
                  <a:gd name="T12" fmla="*/ 0 w 89"/>
                  <a:gd name="T13" fmla="*/ 0 h 35"/>
                  <a:gd name="T14" fmla="*/ 0 w 89"/>
                  <a:gd name="T15" fmla="*/ 0 h 35"/>
                  <a:gd name="T16" fmla="*/ 0 w 89"/>
                  <a:gd name="T17" fmla="*/ 0 h 35"/>
                  <a:gd name="T18" fmla="*/ 0 w 89"/>
                  <a:gd name="T19" fmla="*/ 0 h 35"/>
                  <a:gd name="T20" fmla="*/ 0 w 89"/>
                  <a:gd name="T21" fmla="*/ 0 h 35"/>
                  <a:gd name="T22" fmla="*/ 0 w 89"/>
                  <a:gd name="T23" fmla="*/ 0 h 35"/>
                  <a:gd name="T24" fmla="*/ 0 w 89"/>
                  <a:gd name="T25" fmla="*/ 0 h 35"/>
                  <a:gd name="T26" fmla="*/ 0 w 89"/>
                  <a:gd name="T27" fmla="*/ 0 h 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9" h="35">
                    <a:moveTo>
                      <a:pt x="88" y="35"/>
                    </a:moveTo>
                    <a:lnTo>
                      <a:pt x="78" y="32"/>
                    </a:lnTo>
                    <a:lnTo>
                      <a:pt x="78" y="31"/>
                    </a:lnTo>
                    <a:lnTo>
                      <a:pt x="79" y="31"/>
                    </a:lnTo>
                    <a:lnTo>
                      <a:pt x="89" y="34"/>
                    </a:lnTo>
                    <a:lnTo>
                      <a:pt x="89" y="35"/>
                    </a:lnTo>
                    <a:lnTo>
                      <a:pt x="88" y="35"/>
                    </a:lnTo>
                    <a:close/>
                    <a:moveTo>
                      <a:pt x="72" y="2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2" y="27"/>
                    </a:lnTo>
                    <a:lnTo>
                      <a:pt x="72" y="28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17" name="Freeform 2547"/>
              <p:cNvSpPr>
                <a:spLocks noEditPoints="1"/>
              </p:cNvSpPr>
              <p:nvPr/>
            </p:nvSpPr>
            <p:spPr bwMode="auto">
              <a:xfrm>
                <a:off x="249" y="158"/>
                <a:ext cx="30" cy="12"/>
              </a:xfrm>
              <a:custGeom>
                <a:avLst/>
                <a:gdLst>
                  <a:gd name="T0" fmla="*/ 0 w 91"/>
                  <a:gd name="T1" fmla="*/ 0 h 36"/>
                  <a:gd name="T2" fmla="*/ 0 w 91"/>
                  <a:gd name="T3" fmla="*/ 0 h 36"/>
                  <a:gd name="T4" fmla="*/ 0 w 91"/>
                  <a:gd name="T5" fmla="*/ 0 h 36"/>
                  <a:gd name="T6" fmla="*/ 0 w 91"/>
                  <a:gd name="T7" fmla="*/ 0 h 36"/>
                  <a:gd name="T8" fmla="*/ 0 w 91"/>
                  <a:gd name="T9" fmla="*/ 0 h 36"/>
                  <a:gd name="T10" fmla="*/ 0 w 91"/>
                  <a:gd name="T11" fmla="*/ 0 h 36"/>
                  <a:gd name="T12" fmla="*/ 0 w 91"/>
                  <a:gd name="T13" fmla="*/ 0 h 36"/>
                  <a:gd name="T14" fmla="*/ 0 w 91"/>
                  <a:gd name="T15" fmla="*/ 0 h 36"/>
                  <a:gd name="T16" fmla="*/ 0 w 91"/>
                  <a:gd name="T17" fmla="*/ 0 h 36"/>
                  <a:gd name="T18" fmla="*/ 0 w 91"/>
                  <a:gd name="T19" fmla="*/ 0 h 36"/>
                  <a:gd name="T20" fmla="*/ 0 w 91"/>
                  <a:gd name="T21" fmla="*/ 0 h 36"/>
                  <a:gd name="T22" fmla="*/ 0 w 91"/>
                  <a:gd name="T23" fmla="*/ 0 h 36"/>
                  <a:gd name="T24" fmla="*/ 0 w 91"/>
                  <a:gd name="T25" fmla="*/ 0 h 36"/>
                  <a:gd name="T26" fmla="*/ 0 w 91"/>
                  <a:gd name="T27" fmla="*/ 0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1" h="36">
                    <a:moveTo>
                      <a:pt x="90" y="36"/>
                    </a:moveTo>
                    <a:lnTo>
                      <a:pt x="79" y="32"/>
                    </a:lnTo>
                    <a:lnTo>
                      <a:pt x="80" y="32"/>
                    </a:lnTo>
                    <a:lnTo>
                      <a:pt x="81" y="30"/>
                    </a:lnTo>
                    <a:lnTo>
                      <a:pt x="91" y="34"/>
                    </a:lnTo>
                    <a:lnTo>
                      <a:pt x="90" y="35"/>
                    </a:lnTo>
                    <a:lnTo>
                      <a:pt x="90" y="36"/>
                    </a:lnTo>
                    <a:close/>
                    <a:moveTo>
                      <a:pt x="73" y="29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72" y="27"/>
                    </a:lnTo>
                    <a:lnTo>
                      <a:pt x="73" y="28"/>
                    </a:lnTo>
                    <a:lnTo>
                      <a:pt x="73" y="29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18" name="Freeform 2548"/>
              <p:cNvSpPr>
                <a:spLocks noEditPoints="1"/>
              </p:cNvSpPr>
              <p:nvPr/>
            </p:nvSpPr>
            <p:spPr bwMode="auto">
              <a:xfrm>
                <a:off x="249" y="158"/>
                <a:ext cx="31" cy="12"/>
              </a:xfrm>
              <a:custGeom>
                <a:avLst/>
                <a:gdLst>
                  <a:gd name="T0" fmla="*/ 0 w 93"/>
                  <a:gd name="T1" fmla="*/ 0 h 36"/>
                  <a:gd name="T2" fmla="*/ 0 w 93"/>
                  <a:gd name="T3" fmla="*/ 0 h 36"/>
                  <a:gd name="T4" fmla="*/ 0 w 93"/>
                  <a:gd name="T5" fmla="*/ 0 h 36"/>
                  <a:gd name="T6" fmla="*/ 0 w 93"/>
                  <a:gd name="T7" fmla="*/ 0 h 36"/>
                  <a:gd name="T8" fmla="*/ 0 w 93"/>
                  <a:gd name="T9" fmla="*/ 0 h 36"/>
                  <a:gd name="T10" fmla="*/ 0 w 93"/>
                  <a:gd name="T11" fmla="*/ 0 h 36"/>
                  <a:gd name="T12" fmla="*/ 0 w 93"/>
                  <a:gd name="T13" fmla="*/ 0 h 36"/>
                  <a:gd name="T14" fmla="*/ 0 w 93"/>
                  <a:gd name="T15" fmla="*/ 0 h 36"/>
                  <a:gd name="T16" fmla="*/ 0 w 93"/>
                  <a:gd name="T17" fmla="*/ 0 h 36"/>
                  <a:gd name="T18" fmla="*/ 0 w 93"/>
                  <a:gd name="T19" fmla="*/ 0 h 36"/>
                  <a:gd name="T20" fmla="*/ 0 w 93"/>
                  <a:gd name="T21" fmla="*/ 0 h 36"/>
                  <a:gd name="T22" fmla="*/ 0 w 93"/>
                  <a:gd name="T23" fmla="*/ 0 h 36"/>
                  <a:gd name="T24" fmla="*/ 0 w 93"/>
                  <a:gd name="T25" fmla="*/ 0 h 36"/>
                  <a:gd name="T26" fmla="*/ 0 w 93"/>
                  <a:gd name="T27" fmla="*/ 0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3" h="36">
                    <a:moveTo>
                      <a:pt x="90" y="36"/>
                    </a:moveTo>
                    <a:lnTo>
                      <a:pt x="80" y="33"/>
                    </a:lnTo>
                    <a:lnTo>
                      <a:pt x="81" y="31"/>
                    </a:lnTo>
                    <a:lnTo>
                      <a:pt x="82" y="30"/>
                    </a:lnTo>
                    <a:lnTo>
                      <a:pt x="93" y="35"/>
                    </a:lnTo>
                    <a:lnTo>
                      <a:pt x="91" y="35"/>
                    </a:lnTo>
                    <a:lnTo>
                      <a:pt x="90" y="36"/>
                    </a:lnTo>
                    <a:close/>
                    <a:moveTo>
                      <a:pt x="73" y="29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2" y="27"/>
                    </a:lnTo>
                    <a:lnTo>
                      <a:pt x="72" y="28"/>
                    </a:lnTo>
                    <a:lnTo>
                      <a:pt x="73" y="29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19" name="Freeform 2549"/>
              <p:cNvSpPr>
                <a:spLocks noEditPoints="1"/>
              </p:cNvSpPr>
              <p:nvPr/>
            </p:nvSpPr>
            <p:spPr bwMode="auto">
              <a:xfrm>
                <a:off x="249" y="157"/>
                <a:ext cx="32" cy="12"/>
              </a:xfrm>
              <a:custGeom>
                <a:avLst/>
                <a:gdLst>
                  <a:gd name="T0" fmla="*/ 0 w 95"/>
                  <a:gd name="T1" fmla="*/ 0 h 37"/>
                  <a:gd name="T2" fmla="*/ 0 w 95"/>
                  <a:gd name="T3" fmla="*/ 0 h 37"/>
                  <a:gd name="T4" fmla="*/ 0 w 95"/>
                  <a:gd name="T5" fmla="*/ 0 h 37"/>
                  <a:gd name="T6" fmla="*/ 0 w 95"/>
                  <a:gd name="T7" fmla="*/ 0 h 37"/>
                  <a:gd name="T8" fmla="*/ 0 w 95"/>
                  <a:gd name="T9" fmla="*/ 0 h 37"/>
                  <a:gd name="T10" fmla="*/ 0 w 95"/>
                  <a:gd name="T11" fmla="*/ 0 h 37"/>
                  <a:gd name="T12" fmla="*/ 0 w 95"/>
                  <a:gd name="T13" fmla="*/ 0 h 37"/>
                  <a:gd name="T14" fmla="*/ 0 w 95"/>
                  <a:gd name="T15" fmla="*/ 0 h 37"/>
                  <a:gd name="T16" fmla="*/ 0 w 95"/>
                  <a:gd name="T17" fmla="*/ 0 h 37"/>
                  <a:gd name="T18" fmla="*/ 0 w 95"/>
                  <a:gd name="T19" fmla="*/ 0 h 37"/>
                  <a:gd name="T20" fmla="*/ 0 w 95"/>
                  <a:gd name="T21" fmla="*/ 0 h 37"/>
                  <a:gd name="T22" fmla="*/ 0 w 95"/>
                  <a:gd name="T23" fmla="*/ 0 h 37"/>
                  <a:gd name="T24" fmla="*/ 0 w 95"/>
                  <a:gd name="T25" fmla="*/ 0 h 37"/>
                  <a:gd name="T26" fmla="*/ 0 w 95"/>
                  <a:gd name="T27" fmla="*/ 0 h 37"/>
                  <a:gd name="T28" fmla="*/ 0 w 95"/>
                  <a:gd name="T29" fmla="*/ 0 h 37"/>
                  <a:gd name="T30" fmla="*/ 0 w 95"/>
                  <a:gd name="T31" fmla="*/ 0 h 3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5" h="37">
                    <a:moveTo>
                      <a:pt x="91" y="37"/>
                    </a:moveTo>
                    <a:lnTo>
                      <a:pt x="81" y="33"/>
                    </a:lnTo>
                    <a:lnTo>
                      <a:pt x="82" y="32"/>
                    </a:lnTo>
                    <a:lnTo>
                      <a:pt x="83" y="31"/>
                    </a:lnTo>
                    <a:lnTo>
                      <a:pt x="95" y="36"/>
                    </a:lnTo>
                    <a:lnTo>
                      <a:pt x="94" y="36"/>
                    </a:lnTo>
                    <a:lnTo>
                      <a:pt x="93" y="37"/>
                    </a:lnTo>
                    <a:lnTo>
                      <a:pt x="91" y="37"/>
                    </a:lnTo>
                    <a:close/>
                    <a:moveTo>
                      <a:pt x="72" y="3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1" y="26"/>
                    </a:lnTo>
                    <a:lnTo>
                      <a:pt x="72" y="29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4" name="Group 2550"/>
            <p:cNvGrpSpPr>
              <a:grpSpLocks/>
            </p:cNvGrpSpPr>
            <p:nvPr/>
          </p:nvGrpSpPr>
          <p:grpSpPr bwMode="auto">
            <a:xfrm>
              <a:off x="3824" y="5139"/>
              <a:ext cx="309" cy="310"/>
              <a:chOff x="217" y="121"/>
              <a:chExt cx="124" cy="124"/>
            </a:xfrm>
          </p:grpSpPr>
          <p:sp>
            <p:nvSpPr>
              <p:cNvPr id="1620" name="Freeform 2551"/>
              <p:cNvSpPr>
                <a:spLocks noEditPoints="1"/>
              </p:cNvSpPr>
              <p:nvPr/>
            </p:nvSpPr>
            <p:spPr bwMode="auto">
              <a:xfrm>
                <a:off x="249" y="157"/>
                <a:ext cx="32" cy="12"/>
              </a:xfrm>
              <a:custGeom>
                <a:avLst/>
                <a:gdLst>
                  <a:gd name="T0" fmla="*/ 0 w 97"/>
                  <a:gd name="T1" fmla="*/ 0 h 38"/>
                  <a:gd name="T2" fmla="*/ 0 w 97"/>
                  <a:gd name="T3" fmla="*/ 0 h 38"/>
                  <a:gd name="T4" fmla="*/ 0 w 97"/>
                  <a:gd name="T5" fmla="*/ 0 h 38"/>
                  <a:gd name="T6" fmla="*/ 0 w 97"/>
                  <a:gd name="T7" fmla="*/ 0 h 38"/>
                  <a:gd name="T8" fmla="*/ 0 w 97"/>
                  <a:gd name="T9" fmla="*/ 0 h 38"/>
                  <a:gd name="T10" fmla="*/ 0 w 97"/>
                  <a:gd name="T11" fmla="*/ 0 h 38"/>
                  <a:gd name="T12" fmla="*/ 0 w 97"/>
                  <a:gd name="T13" fmla="*/ 0 h 38"/>
                  <a:gd name="T14" fmla="*/ 0 w 97"/>
                  <a:gd name="T15" fmla="*/ 0 h 38"/>
                  <a:gd name="T16" fmla="*/ 0 w 97"/>
                  <a:gd name="T17" fmla="*/ 0 h 38"/>
                  <a:gd name="T18" fmla="*/ 0 w 97"/>
                  <a:gd name="T19" fmla="*/ 0 h 38"/>
                  <a:gd name="T20" fmla="*/ 0 w 97"/>
                  <a:gd name="T21" fmla="*/ 0 h 38"/>
                  <a:gd name="T22" fmla="*/ 0 w 97"/>
                  <a:gd name="T23" fmla="*/ 0 h 38"/>
                  <a:gd name="T24" fmla="*/ 0 w 97"/>
                  <a:gd name="T25" fmla="*/ 0 h 38"/>
                  <a:gd name="T26" fmla="*/ 0 w 97"/>
                  <a:gd name="T27" fmla="*/ 0 h 38"/>
                  <a:gd name="T28" fmla="*/ 0 w 97"/>
                  <a:gd name="T29" fmla="*/ 0 h 38"/>
                  <a:gd name="T30" fmla="*/ 0 w 97"/>
                  <a:gd name="T31" fmla="*/ 0 h 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7" h="38">
                    <a:moveTo>
                      <a:pt x="94" y="38"/>
                    </a:moveTo>
                    <a:lnTo>
                      <a:pt x="83" y="33"/>
                    </a:lnTo>
                    <a:lnTo>
                      <a:pt x="84" y="32"/>
                    </a:lnTo>
                    <a:lnTo>
                      <a:pt x="84" y="31"/>
                    </a:lnTo>
                    <a:lnTo>
                      <a:pt x="97" y="36"/>
                    </a:lnTo>
                    <a:lnTo>
                      <a:pt x="96" y="37"/>
                    </a:lnTo>
                    <a:lnTo>
                      <a:pt x="95" y="37"/>
                    </a:lnTo>
                    <a:lnTo>
                      <a:pt x="94" y="38"/>
                    </a:lnTo>
                    <a:close/>
                    <a:moveTo>
                      <a:pt x="73" y="30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72" y="26"/>
                    </a:lnTo>
                    <a:lnTo>
                      <a:pt x="72" y="27"/>
                    </a:lnTo>
                    <a:lnTo>
                      <a:pt x="73" y="30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1" name="Freeform 2552"/>
              <p:cNvSpPr>
                <a:spLocks noEditPoints="1"/>
              </p:cNvSpPr>
              <p:nvPr/>
            </p:nvSpPr>
            <p:spPr bwMode="auto">
              <a:xfrm>
                <a:off x="249" y="156"/>
                <a:ext cx="32" cy="13"/>
              </a:xfrm>
              <a:custGeom>
                <a:avLst/>
                <a:gdLst>
                  <a:gd name="T0" fmla="*/ 0 w 98"/>
                  <a:gd name="T1" fmla="*/ 0 h 38"/>
                  <a:gd name="T2" fmla="*/ 0 w 98"/>
                  <a:gd name="T3" fmla="*/ 0 h 38"/>
                  <a:gd name="T4" fmla="*/ 0 w 98"/>
                  <a:gd name="T5" fmla="*/ 0 h 38"/>
                  <a:gd name="T6" fmla="*/ 0 w 98"/>
                  <a:gd name="T7" fmla="*/ 0 h 38"/>
                  <a:gd name="T8" fmla="*/ 0 w 98"/>
                  <a:gd name="T9" fmla="*/ 0 h 38"/>
                  <a:gd name="T10" fmla="*/ 0 w 98"/>
                  <a:gd name="T11" fmla="*/ 0 h 38"/>
                  <a:gd name="T12" fmla="*/ 0 w 98"/>
                  <a:gd name="T13" fmla="*/ 0 h 38"/>
                  <a:gd name="T14" fmla="*/ 0 w 98"/>
                  <a:gd name="T15" fmla="*/ 0 h 38"/>
                  <a:gd name="T16" fmla="*/ 0 w 98"/>
                  <a:gd name="T17" fmla="*/ 0 h 38"/>
                  <a:gd name="T18" fmla="*/ 0 w 98"/>
                  <a:gd name="T19" fmla="*/ 0 h 38"/>
                  <a:gd name="T20" fmla="*/ 0 w 98"/>
                  <a:gd name="T21" fmla="*/ 0 h 38"/>
                  <a:gd name="T22" fmla="*/ 0 w 98"/>
                  <a:gd name="T23" fmla="*/ 0 h 38"/>
                  <a:gd name="T24" fmla="*/ 0 w 98"/>
                  <a:gd name="T25" fmla="*/ 0 h 38"/>
                  <a:gd name="T26" fmla="*/ 0 w 98"/>
                  <a:gd name="T27" fmla="*/ 0 h 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8" h="38">
                    <a:moveTo>
                      <a:pt x="96" y="38"/>
                    </a:moveTo>
                    <a:lnTo>
                      <a:pt x="84" y="33"/>
                    </a:lnTo>
                    <a:lnTo>
                      <a:pt x="84" y="32"/>
                    </a:lnTo>
                    <a:lnTo>
                      <a:pt x="85" y="32"/>
                    </a:lnTo>
                    <a:lnTo>
                      <a:pt x="98" y="37"/>
                    </a:lnTo>
                    <a:lnTo>
                      <a:pt x="97" y="37"/>
                    </a:lnTo>
                    <a:lnTo>
                      <a:pt x="96" y="38"/>
                    </a:lnTo>
                    <a:close/>
                    <a:moveTo>
                      <a:pt x="72" y="28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0" y="26"/>
                    </a:lnTo>
                    <a:lnTo>
                      <a:pt x="72" y="27"/>
                    </a:lnTo>
                    <a:lnTo>
                      <a:pt x="72" y="28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2" name="Freeform 2553"/>
              <p:cNvSpPr>
                <a:spLocks noEditPoints="1"/>
              </p:cNvSpPr>
              <p:nvPr/>
            </p:nvSpPr>
            <p:spPr bwMode="auto">
              <a:xfrm>
                <a:off x="248" y="156"/>
                <a:ext cx="34" cy="13"/>
              </a:xfrm>
              <a:custGeom>
                <a:avLst/>
                <a:gdLst>
                  <a:gd name="T0" fmla="*/ 0 w 100"/>
                  <a:gd name="T1" fmla="*/ 0 h 39"/>
                  <a:gd name="T2" fmla="*/ 0 w 100"/>
                  <a:gd name="T3" fmla="*/ 0 h 39"/>
                  <a:gd name="T4" fmla="*/ 0 w 100"/>
                  <a:gd name="T5" fmla="*/ 0 h 39"/>
                  <a:gd name="T6" fmla="*/ 0 w 100"/>
                  <a:gd name="T7" fmla="*/ 0 h 39"/>
                  <a:gd name="T8" fmla="*/ 0 w 100"/>
                  <a:gd name="T9" fmla="*/ 0 h 39"/>
                  <a:gd name="T10" fmla="*/ 0 w 100"/>
                  <a:gd name="T11" fmla="*/ 0 h 39"/>
                  <a:gd name="T12" fmla="*/ 0 w 100"/>
                  <a:gd name="T13" fmla="*/ 0 h 39"/>
                  <a:gd name="T14" fmla="*/ 0 w 100"/>
                  <a:gd name="T15" fmla="*/ 0 h 39"/>
                  <a:gd name="T16" fmla="*/ 0 w 100"/>
                  <a:gd name="T17" fmla="*/ 0 h 39"/>
                  <a:gd name="T18" fmla="*/ 0 w 100"/>
                  <a:gd name="T19" fmla="*/ 0 h 39"/>
                  <a:gd name="T20" fmla="*/ 0 w 100"/>
                  <a:gd name="T21" fmla="*/ 0 h 39"/>
                  <a:gd name="T22" fmla="*/ 0 w 100"/>
                  <a:gd name="T23" fmla="*/ 0 h 39"/>
                  <a:gd name="T24" fmla="*/ 0 w 100"/>
                  <a:gd name="T25" fmla="*/ 0 h 39"/>
                  <a:gd name="T26" fmla="*/ 0 w 100"/>
                  <a:gd name="T27" fmla="*/ 0 h 39"/>
                  <a:gd name="T28" fmla="*/ 0 w 100"/>
                  <a:gd name="T29" fmla="*/ 0 h 39"/>
                  <a:gd name="T30" fmla="*/ 0 w 100"/>
                  <a:gd name="T31" fmla="*/ 0 h 3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0" h="39">
                    <a:moveTo>
                      <a:pt x="98" y="39"/>
                    </a:moveTo>
                    <a:lnTo>
                      <a:pt x="85" y="34"/>
                    </a:lnTo>
                    <a:lnTo>
                      <a:pt x="86" y="34"/>
                    </a:lnTo>
                    <a:lnTo>
                      <a:pt x="88" y="33"/>
                    </a:lnTo>
                    <a:lnTo>
                      <a:pt x="100" y="37"/>
                    </a:lnTo>
                    <a:lnTo>
                      <a:pt x="99" y="39"/>
                    </a:lnTo>
                    <a:lnTo>
                      <a:pt x="98" y="39"/>
                    </a:lnTo>
                    <a:close/>
                    <a:moveTo>
                      <a:pt x="73" y="29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71" y="27"/>
                    </a:lnTo>
                    <a:lnTo>
                      <a:pt x="71" y="28"/>
                    </a:lnTo>
                    <a:lnTo>
                      <a:pt x="73" y="29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3" name="Freeform 2554"/>
              <p:cNvSpPr>
                <a:spLocks noEditPoints="1"/>
              </p:cNvSpPr>
              <p:nvPr/>
            </p:nvSpPr>
            <p:spPr bwMode="auto">
              <a:xfrm>
                <a:off x="248" y="155"/>
                <a:ext cx="35" cy="14"/>
              </a:xfrm>
              <a:custGeom>
                <a:avLst/>
                <a:gdLst>
                  <a:gd name="T0" fmla="*/ 0 w 103"/>
                  <a:gd name="T1" fmla="*/ 0 h 41"/>
                  <a:gd name="T2" fmla="*/ 0 w 103"/>
                  <a:gd name="T3" fmla="*/ 0 h 41"/>
                  <a:gd name="T4" fmla="*/ 0 w 103"/>
                  <a:gd name="T5" fmla="*/ 0 h 41"/>
                  <a:gd name="T6" fmla="*/ 0 w 103"/>
                  <a:gd name="T7" fmla="*/ 0 h 41"/>
                  <a:gd name="T8" fmla="*/ 0 w 103"/>
                  <a:gd name="T9" fmla="*/ 0 h 41"/>
                  <a:gd name="T10" fmla="*/ 0 w 103"/>
                  <a:gd name="T11" fmla="*/ 0 h 41"/>
                  <a:gd name="T12" fmla="*/ 0 w 103"/>
                  <a:gd name="T13" fmla="*/ 0 h 41"/>
                  <a:gd name="T14" fmla="*/ 0 w 103"/>
                  <a:gd name="T15" fmla="*/ 0 h 41"/>
                  <a:gd name="T16" fmla="*/ 0 w 103"/>
                  <a:gd name="T17" fmla="*/ 0 h 41"/>
                  <a:gd name="T18" fmla="*/ 0 w 103"/>
                  <a:gd name="T19" fmla="*/ 0 h 41"/>
                  <a:gd name="T20" fmla="*/ 0 w 103"/>
                  <a:gd name="T21" fmla="*/ 0 h 41"/>
                  <a:gd name="T22" fmla="*/ 0 w 103"/>
                  <a:gd name="T23" fmla="*/ 0 h 41"/>
                  <a:gd name="T24" fmla="*/ 0 w 103"/>
                  <a:gd name="T25" fmla="*/ 0 h 41"/>
                  <a:gd name="T26" fmla="*/ 0 w 103"/>
                  <a:gd name="T27" fmla="*/ 0 h 41"/>
                  <a:gd name="T28" fmla="*/ 0 w 103"/>
                  <a:gd name="T29" fmla="*/ 0 h 41"/>
                  <a:gd name="T30" fmla="*/ 0 w 103"/>
                  <a:gd name="T31" fmla="*/ 0 h 41"/>
                  <a:gd name="T32" fmla="*/ 0 w 103"/>
                  <a:gd name="T33" fmla="*/ 0 h 41"/>
                  <a:gd name="T34" fmla="*/ 0 w 103"/>
                  <a:gd name="T35" fmla="*/ 0 h 4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03" h="41">
                    <a:moveTo>
                      <a:pt x="99" y="41"/>
                    </a:moveTo>
                    <a:lnTo>
                      <a:pt x="86" y="36"/>
                    </a:lnTo>
                    <a:lnTo>
                      <a:pt x="88" y="35"/>
                    </a:lnTo>
                    <a:lnTo>
                      <a:pt x="88" y="34"/>
                    </a:lnTo>
                    <a:lnTo>
                      <a:pt x="103" y="39"/>
                    </a:lnTo>
                    <a:lnTo>
                      <a:pt x="100" y="39"/>
                    </a:lnTo>
                    <a:lnTo>
                      <a:pt x="99" y="41"/>
                    </a:lnTo>
                    <a:close/>
                    <a:moveTo>
                      <a:pt x="71" y="30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1" y="28"/>
                    </a:lnTo>
                    <a:lnTo>
                      <a:pt x="71" y="29"/>
                    </a:lnTo>
                    <a:lnTo>
                      <a:pt x="71" y="30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4" name="Freeform 2555"/>
              <p:cNvSpPr>
                <a:spLocks noEditPoints="1"/>
              </p:cNvSpPr>
              <p:nvPr/>
            </p:nvSpPr>
            <p:spPr bwMode="auto">
              <a:xfrm>
                <a:off x="248" y="155"/>
                <a:ext cx="35" cy="13"/>
              </a:xfrm>
              <a:custGeom>
                <a:avLst/>
                <a:gdLst>
                  <a:gd name="T0" fmla="*/ 0 w 104"/>
                  <a:gd name="T1" fmla="*/ 0 h 40"/>
                  <a:gd name="T2" fmla="*/ 0 w 104"/>
                  <a:gd name="T3" fmla="*/ 0 h 40"/>
                  <a:gd name="T4" fmla="*/ 0 w 104"/>
                  <a:gd name="T5" fmla="*/ 0 h 40"/>
                  <a:gd name="T6" fmla="*/ 0 w 104"/>
                  <a:gd name="T7" fmla="*/ 0 h 40"/>
                  <a:gd name="T8" fmla="*/ 0 w 104"/>
                  <a:gd name="T9" fmla="*/ 0 h 40"/>
                  <a:gd name="T10" fmla="*/ 0 w 104"/>
                  <a:gd name="T11" fmla="*/ 0 h 40"/>
                  <a:gd name="T12" fmla="*/ 0 w 104"/>
                  <a:gd name="T13" fmla="*/ 0 h 40"/>
                  <a:gd name="T14" fmla="*/ 0 w 104"/>
                  <a:gd name="T15" fmla="*/ 0 h 40"/>
                  <a:gd name="T16" fmla="*/ 0 w 104"/>
                  <a:gd name="T17" fmla="*/ 0 h 40"/>
                  <a:gd name="T18" fmla="*/ 0 w 104"/>
                  <a:gd name="T19" fmla="*/ 0 h 40"/>
                  <a:gd name="T20" fmla="*/ 0 w 104"/>
                  <a:gd name="T21" fmla="*/ 0 h 40"/>
                  <a:gd name="T22" fmla="*/ 0 w 104"/>
                  <a:gd name="T23" fmla="*/ 0 h 40"/>
                  <a:gd name="T24" fmla="*/ 0 w 104"/>
                  <a:gd name="T25" fmla="*/ 0 h 40"/>
                  <a:gd name="T26" fmla="*/ 0 w 104"/>
                  <a:gd name="T27" fmla="*/ 0 h 40"/>
                  <a:gd name="T28" fmla="*/ 0 w 104"/>
                  <a:gd name="T29" fmla="*/ 0 h 40"/>
                  <a:gd name="T30" fmla="*/ 0 w 104"/>
                  <a:gd name="T31" fmla="*/ 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4" h="40">
                    <a:moveTo>
                      <a:pt x="100" y="40"/>
                    </a:moveTo>
                    <a:lnTo>
                      <a:pt x="88" y="36"/>
                    </a:lnTo>
                    <a:lnTo>
                      <a:pt x="88" y="35"/>
                    </a:lnTo>
                    <a:lnTo>
                      <a:pt x="89" y="33"/>
                    </a:lnTo>
                    <a:lnTo>
                      <a:pt x="104" y="39"/>
                    </a:lnTo>
                    <a:lnTo>
                      <a:pt x="103" y="40"/>
                    </a:lnTo>
                    <a:lnTo>
                      <a:pt x="100" y="40"/>
                    </a:lnTo>
                    <a:close/>
                    <a:moveTo>
                      <a:pt x="71" y="3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1" y="27"/>
                    </a:lnTo>
                    <a:lnTo>
                      <a:pt x="71" y="29"/>
                    </a:lnTo>
                    <a:lnTo>
                      <a:pt x="71" y="30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5" name="Freeform 2556"/>
              <p:cNvSpPr>
                <a:spLocks noEditPoints="1"/>
              </p:cNvSpPr>
              <p:nvPr/>
            </p:nvSpPr>
            <p:spPr bwMode="auto">
              <a:xfrm>
                <a:off x="248" y="154"/>
                <a:ext cx="36" cy="14"/>
              </a:xfrm>
              <a:custGeom>
                <a:avLst/>
                <a:gdLst>
                  <a:gd name="T0" fmla="*/ 0 w 107"/>
                  <a:gd name="T1" fmla="*/ 0 h 41"/>
                  <a:gd name="T2" fmla="*/ 0 w 107"/>
                  <a:gd name="T3" fmla="*/ 0 h 41"/>
                  <a:gd name="T4" fmla="*/ 0 w 107"/>
                  <a:gd name="T5" fmla="*/ 0 h 41"/>
                  <a:gd name="T6" fmla="*/ 0 w 107"/>
                  <a:gd name="T7" fmla="*/ 0 h 41"/>
                  <a:gd name="T8" fmla="*/ 0 w 107"/>
                  <a:gd name="T9" fmla="*/ 0 h 41"/>
                  <a:gd name="T10" fmla="*/ 0 w 107"/>
                  <a:gd name="T11" fmla="*/ 0 h 41"/>
                  <a:gd name="T12" fmla="*/ 0 w 107"/>
                  <a:gd name="T13" fmla="*/ 0 h 41"/>
                  <a:gd name="T14" fmla="*/ 0 w 107"/>
                  <a:gd name="T15" fmla="*/ 0 h 41"/>
                  <a:gd name="T16" fmla="*/ 0 w 107"/>
                  <a:gd name="T17" fmla="*/ 0 h 41"/>
                  <a:gd name="T18" fmla="*/ 0 w 107"/>
                  <a:gd name="T19" fmla="*/ 0 h 41"/>
                  <a:gd name="T20" fmla="*/ 0 w 107"/>
                  <a:gd name="T21" fmla="*/ 0 h 41"/>
                  <a:gd name="T22" fmla="*/ 0 w 107"/>
                  <a:gd name="T23" fmla="*/ 0 h 41"/>
                  <a:gd name="T24" fmla="*/ 0 w 107"/>
                  <a:gd name="T25" fmla="*/ 0 h 41"/>
                  <a:gd name="T26" fmla="*/ 0 w 107"/>
                  <a:gd name="T27" fmla="*/ 0 h 4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7" h="41">
                    <a:moveTo>
                      <a:pt x="104" y="41"/>
                    </a:moveTo>
                    <a:lnTo>
                      <a:pt x="89" y="36"/>
                    </a:lnTo>
                    <a:lnTo>
                      <a:pt x="90" y="34"/>
                    </a:lnTo>
                    <a:lnTo>
                      <a:pt x="90" y="33"/>
                    </a:lnTo>
                    <a:lnTo>
                      <a:pt x="107" y="40"/>
                    </a:lnTo>
                    <a:lnTo>
                      <a:pt x="105" y="40"/>
                    </a:lnTo>
                    <a:lnTo>
                      <a:pt x="104" y="41"/>
                    </a:lnTo>
                    <a:close/>
                    <a:moveTo>
                      <a:pt x="72" y="30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72" y="28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6" name="Freeform 2557"/>
              <p:cNvSpPr>
                <a:spLocks noEditPoints="1"/>
              </p:cNvSpPr>
              <p:nvPr/>
            </p:nvSpPr>
            <p:spPr bwMode="auto">
              <a:xfrm>
                <a:off x="248" y="154"/>
                <a:ext cx="36" cy="14"/>
              </a:xfrm>
              <a:custGeom>
                <a:avLst/>
                <a:gdLst>
                  <a:gd name="T0" fmla="*/ 0 w 109"/>
                  <a:gd name="T1" fmla="*/ 0 h 41"/>
                  <a:gd name="T2" fmla="*/ 0 w 109"/>
                  <a:gd name="T3" fmla="*/ 0 h 41"/>
                  <a:gd name="T4" fmla="*/ 0 w 109"/>
                  <a:gd name="T5" fmla="*/ 0 h 41"/>
                  <a:gd name="T6" fmla="*/ 0 w 109"/>
                  <a:gd name="T7" fmla="*/ 0 h 41"/>
                  <a:gd name="T8" fmla="*/ 0 w 109"/>
                  <a:gd name="T9" fmla="*/ 0 h 41"/>
                  <a:gd name="T10" fmla="*/ 0 w 109"/>
                  <a:gd name="T11" fmla="*/ 0 h 41"/>
                  <a:gd name="T12" fmla="*/ 0 w 109"/>
                  <a:gd name="T13" fmla="*/ 0 h 41"/>
                  <a:gd name="T14" fmla="*/ 0 w 109"/>
                  <a:gd name="T15" fmla="*/ 0 h 41"/>
                  <a:gd name="T16" fmla="*/ 0 w 109"/>
                  <a:gd name="T17" fmla="*/ 0 h 41"/>
                  <a:gd name="T18" fmla="*/ 0 w 109"/>
                  <a:gd name="T19" fmla="*/ 0 h 41"/>
                  <a:gd name="T20" fmla="*/ 0 w 109"/>
                  <a:gd name="T21" fmla="*/ 0 h 41"/>
                  <a:gd name="T22" fmla="*/ 0 w 109"/>
                  <a:gd name="T23" fmla="*/ 0 h 41"/>
                  <a:gd name="T24" fmla="*/ 0 w 109"/>
                  <a:gd name="T25" fmla="*/ 0 h 41"/>
                  <a:gd name="T26" fmla="*/ 0 w 109"/>
                  <a:gd name="T27" fmla="*/ 0 h 4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9" h="41">
                    <a:moveTo>
                      <a:pt x="105" y="41"/>
                    </a:moveTo>
                    <a:lnTo>
                      <a:pt x="90" y="35"/>
                    </a:lnTo>
                    <a:lnTo>
                      <a:pt x="90" y="34"/>
                    </a:lnTo>
                    <a:lnTo>
                      <a:pt x="91" y="33"/>
                    </a:lnTo>
                    <a:lnTo>
                      <a:pt x="109" y="41"/>
                    </a:lnTo>
                    <a:lnTo>
                      <a:pt x="107" y="41"/>
                    </a:lnTo>
                    <a:lnTo>
                      <a:pt x="105" y="41"/>
                    </a:lnTo>
                    <a:close/>
                    <a:moveTo>
                      <a:pt x="72" y="29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2" y="27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7" name="Freeform 2558"/>
              <p:cNvSpPr>
                <a:spLocks noEditPoints="1"/>
              </p:cNvSpPr>
              <p:nvPr/>
            </p:nvSpPr>
            <p:spPr bwMode="auto">
              <a:xfrm>
                <a:off x="248" y="153"/>
                <a:ext cx="38" cy="15"/>
              </a:xfrm>
              <a:custGeom>
                <a:avLst/>
                <a:gdLst>
                  <a:gd name="T0" fmla="*/ 0 w 113"/>
                  <a:gd name="T1" fmla="*/ 0 h 43"/>
                  <a:gd name="T2" fmla="*/ 0 w 113"/>
                  <a:gd name="T3" fmla="*/ 0 h 43"/>
                  <a:gd name="T4" fmla="*/ 0 w 113"/>
                  <a:gd name="T5" fmla="*/ 0 h 43"/>
                  <a:gd name="T6" fmla="*/ 0 w 113"/>
                  <a:gd name="T7" fmla="*/ 0 h 43"/>
                  <a:gd name="T8" fmla="*/ 0 w 113"/>
                  <a:gd name="T9" fmla="*/ 0 h 43"/>
                  <a:gd name="T10" fmla="*/ 0 w 113"/>
                  <a:gd name="T11" fmla="*/ 0 h 43"/>
                  <a:gd name="T12" fmla="*/ 0 w 113"/>
                  <a:gd name="T13" fmla="*/ 0 h 43"/>
                  <a:gd name="T14" fmla="*/ 0 w 113"/>
                  <a:gd name="T15" fmla="*/ 0 h 43"/>
                  <a:gd name="T16" fmla="*/ 0 w 113"/>
                  <a:gd name="T17" fmla="*/ 0 h 43"/>
                  <a:gd name="T18" fmla="*/ 0 w 113"/>
                  <a:gd name="T19" fmla="*/ 0 h 43"/>
                  <a:gd name="T20" fmla="*/ 0 w 113"/>
                  <a:gd name="T21" fmla="*/ 0 h 43"/>
                  <a:gd name="T22" fmla="*/ 0 w 113"/>
                  <a:gd name="T23" fmla="*/ 0 h 43"/>
                  <a:gd name="T24" fmla="*/ 0 w 113"/>
                  <a:gd name="T25" fmla="*/ 0 h 43"/>
                  <a:gd name="T26" fmla="*/ 0 w 113"/>
                  <a:gd name="T27" fmla="*/ 0 h 4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3" h="43">
                    <a:moveTo>
                      <a:pt x="107" y="43"/>
                    </a:moveTo>
                    <a:lnTo>
                      <a:pt x="90" y="36"/>
                    </a:lnTo>
                    <a:lnTo>
                      <a:pt x="91" y="35"/>
                    </a:lnTo>
                    <a:lnTo>
                      <a:pt x="92" y="35"/>
                    </a:lnTo>
                    <a:lnTo>
                      <a:pt x="113" y="42"/>
                    </a:lnTo>
                    <a:lnTo>
                      <a:pt x="109" y="43"/>
                    </a:lnTo>
                    <a:lnTo>
                      <a:pt x="107" y="43"/>
                    </a:lnTo>
                    <a:close/>
                    <a:moveTo>
                      <a:pt x="72" y="31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4" y="28"/>
                    </a:lnTo>
                    <a:lnTo>
                      <a:pt x="72" y="29"/>
                    </a:lnTo>
                    <a:lnTo>
                      <a:pt x="72" y="31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8" name="Freeform 2559"/>
              <p:cNvSpPr>
                <a:spLocks noEditPoints="1"/>
              </p:cNvSpPr>
              <p:nvPr/>
            </p:nvSpPr>
            <p:spPr bwMode="auto">
              <a:xfrm>
                <a:off x="247" y="153"/>
                <a:ext cx="40" cy="15"/>
              </a:xfrm>
              <a:custGeom>
                <a:avLst/>
                <a:gdLst>
                  <a:gd name="T0" fmla="*/ 0 w 118"/>
                  <a:gd name="T1" fmla="*/ 0 h 45"/>
                  <a:gd name="T2" fmla="*/ 0 w 118"/>
                  <a:gd name="T3" fmla="*/ 0 h 45"/>
                  <a:gd name="T4" fmla="*/ 0 w 118"/>
                  <a:gd name="T5" fmla="*/ 0 h 45"/>
                  <a:gd name="T6" fmla="*/ 0 w 118"/>
                  <a:gd name="T7" fmla="*/ 0 h 45"/>
                  <a:gd name="T8" fmla="*/ 0 w 118"/>
                  <a:gd name="T9" fmla="*/ 0 h 45"/>
                  <a:gd name="T10" fmla="*/ 0 w 118"/>
                  <a:gd name="T11" fmla="*/ 0 h 45"/>
                  <a:gd name="T12" fmla="*/ 0 w 118"/>
                  <a:gd name="T13" fmla="*/ 0 h 45"/>
                  <a:gd name="T14" fmla="*/ 0 w 118"/>
                  <a:gd name="T15" fmla="*/ 0 h 45"/>
                  <a:gd name="T16" fmla="*/ 0 w 118"/>
                  <a:gd name="T17" fmla="*/ 0 h 45"/>
                  <a:gd name="T18" fmla="*/ 0 w 118"/>
                  <a:gd name="T19" fmla="*/ 0 h 45"/>
                  <a:gd name="T20" fmla="*/ 0 w 118"/>
                  <a:gd name="T21" fmla="*/ 0 h 45"/>
                  <a:gd name="T22" fmla="*/ 0 w 118"/>
                  <a:gd name="T23" fmla="*/ 0 h 45"/>
                  <a:gd name="T24" fmla="*/ 0 w 118"/>
                  <a:gd name="T25" fmla="*/ 0 h 45"/>
                  <a:gd name="T26" fmla="*/ 0 w 118"/>
                  <a:gd name="T27" fmla="*/ 0 h 4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8" h="45">
                    <a:moveTo>
                      <a:pt x="111" y="45"/>
                    </a:moveTo>
                    <a:lnTo>
                      <a:pt x="93" y="37"/>
                    </a:lnTo>
                    <a:lnTo>
                      <a:pt x="94" y="37"/>
                    </a:lnTo>
                    <a:lnTo>
                      <a:pt x="94" y="36"/>
                    </a:lnTo>
                    <a:lnTo>
                      <a:pt x="118" y="44"/>
                    </a:lnTo>
                    <a:lnTo>
                      <a:pt x="115" y="44"/>
                    </a:lnTo>
                    <a:lnTo>
                      <a:pt x="111" y="45"/>
                    </a:lnTo>
                    <a:close/>
                    <a:moveTo>
                      <a:pt x="74" y="31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76" y="29"/>
                    </a:lnTo>
                    <a:lnTo>
                      <a:pt x="76" y="30"/>
                    </a:lnTo>
                    <a:lnTo>
                      <a:pt x="74" y="31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29" name="Freeform 2560"/>
              <p:cNvSpPr>
                <a:spLocks noEditPoints="1"/>
              </p:cNvSpPr>
              <p:nvPr/>
            </p:nvSpPr>
            <p:spPr bwMode="auto">
              <a:xfrm>
                <a:off x="247" y="152"/>
                <a:ext cx="41" cy="16"/>
              </a:xfrm>
              <a:custGeom>
                <a:avLst/>
                <a:gdLst>
                  <a:gd name="T0" fmla="*/ 0 w 122"/>
                  <a:gd name="T1" fmla="*/ 0 h 46"/>
                  <a:gd name="T2" fmla="*/ 0 w 122"/>
                  <a:gd name="T3" fmla="*/ 0 h 46"/>
                  <a:gd name="T4" fmla="*/ 0 w 122"/>
                  <a:gd name="T5" fmla="*/ 0 h 46"/>
                  <a:gd name="T6" fmla="*/ 0 w 122"/>
                  <a:gd name="T7" fmla="*/ 0 h 46"/>
                  <a:gd name="T8" fmla="*/ 0 w 122"/>
                  <a:gd name="T9" fmla="*/ 0 h 46"/>
                  <a:gd name="T10" fmla="*/ 0 w 122"/>
                  <a:gd name="T11" fmla="*/ 0 h 46"/>
                  <a:gd name="T12" fmla="*/ 0 w 122"/>
                  <a:gd name="T13" fmla="*/ 0 h 46"/>
                  <a:gd name="T14" fmla="*/ 0 w 122"/>
                  <a:gd name="T15" fmla="*/ 0 h 46"/>
                  <a:gd name="T16" fmla="*/ 0 w 122"/>
                  <a:gd name="T17" fmla="*/ 0 h 46"/>
                  <a:gd name="T18" fmla="*/ 0 w 122"/>
                  <a:gd name="T19" fmla="*/ 0 h 46"/>
                  <a:gd name="T20" fmla="*/ 0 w 122"/>
                  <a:gd name="T21" fmla="*/ 0 h 46"/>
                  <a:gd name="T22" fmla="*/ 0 w 122"/>
                  <a:gd name="T23" fmla="*/ 0 h 46"/>
                  <a:gd name="T24" fmla="*/ 0 w 122"/>
                  <a:gd name="T25" fmla="*/ 0 h 46"/>
                  <a:gd name="T26" fmla="*/ 0 w 122"/>
                  <a:gd name="T27" fmla="*/ 0 h 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2" h="46">
                    <a:moveTo>
                      <a:pt x="115" y="45"/>
                    </a:moveTo>
                    <a:lnTo>
                      <a:pt x="94" y="38"/>
                    </a:lnTo>
                    <a:lnTo>
                      <a:pt x="94" y="37"/>
                    </a:lnTo>
                    <a:lnTo>
                      <a:pt x="95" y="36"/>
                    </a:lnTo>
                    <a:lnTo>
                      <a:pt x="122" y="46"/>
                    </a:lnTo>
                    <a:lnTo>
                      <a:pt x="118" y="45"/>
                    </a:lnTo>
                    <a:lnTo>
                      <a:pt x="115" y="45"/>
                    </a:lnTo>
                    <a:close/>
                    <a:moveTo>
                      <a:pt x="76" y="31"/>
                    </a:moveTo>
                    <a:lnTo>
                      <a:pt x="2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7" y="29"/>
                    </a:lnTo>
                    <a:lnTo>
                      <a:pt x="76" y="30"/>
                    </a:lnTo>
                    <a:lnTo>
                      <a:pt x="76" y="31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0" name="Freeform 2561"/>
              <p:cNvSpPr>
                <a:spLocks noEditPoints="1"/>
              </p:cNvSpPr>
              <p:nvPr/>
            </p:nvSpPr>
            <p:spPr bwMode="auto">
              <a:xfrm>
                <a:off x="247" y="152"/>
                <a:ext cx="42" cy="16"/>
              </a:xfrm>
              <a:custGeom>
                <a:avLst/>
                <a:gdLst>
                  <a:gd name="T0" fmla="*/ 0 w 125"/>
                  <a:gd name="T1" fmla="*/ 0 h 47"/>
                  <a:gd name="T2" fmla="*/ 0 w 125"/>
                  <a:gd name="T3" fmla="*/ 0 h 47"/>
                  <a:gd name="T4" fmla="*/ 0 w 125"/>
                  <a:gd name="T5" fmla="*/ 0 h 47"/>
                  <a:gd name="T6" fmla="*/ 0 w 125"/>
                  <a:gd name="T7" fmla="*/ 0 h 47"/>
                  <a:gd name="T8" fmla="*/ 0 w 125"/>
                  <a:gd name="T9" fmla="*/ 0 h 47"/>
                  <a:gd name="T10" fmla="*/ 0 w 125"/>
                  <a:gd name="T11" fmla="*/ 0 h 47"/>
                  <a:gd name="T12" fmla="*/ 0 w 125"/>
                  <a:gd name="T13" fmla="*/ 0 h 47"/>
                  <a:gd name="T14" fmla="*/ 0 w 125"/>
                  <a:gd name="T15" fmla="*/ 0 h 47"/>
                  <a:gd name="T16" fmla="*/ 0 w 125"/>
                  <a:gd name="T17" fmla="*/ 0 h 47"/>
                  <a:gd name="T18" fmla="*/ 0 w 125"/>
                  <a:gd name="T19" fmla="*/ 0 h 47"/>
                  <a:gd name="T20" fmla="*/ 0 w 125"/>
                  <a:gd name="T21" fmla="*/ 0 h 47"/>
                  <a:gd name="T22" fmla="*/ 0 w 125"/>
                  <a:gd name="T23" fmla="*/ 0 h 47"/>
                  <a:gd name="T24" fmla="*/ 0 w 125"/>
                  <a:gd name="T25" fmla="*/ 0 h 47"/>
                  <a:gd name="T26" fmla="*/ 0 w 125"/>
                  <a:gd name="T27" fmla="*/ 0 h 4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5" h="47">
                    <a:moveTo>
                      <a:pt x="118" y="46"/>
                    </a:moveTo>
                    <a:lnTo>
                      <a:pt x="94" y="38"/>
                    </a:lnTo>
                    <a:lnTo>
                      <a:pt x="95" y="37"/>
                    </a:lnTo>
                    <a:lnTo>
                      <a:pt x="95" y="36"/>
                    </a:lnTo>
                    <a:lnTo>
                      <a:pt x="125" y="47"/>
                    </a:lnTo>
                    <a:lnTo>
                      <a:pt x="122" y="47"/>
                    </a:lnTo>
                    <a:lnTo>
                      <a:pt x="118" y="46"/>
                    </a:lnTo>
                    <a:close/>
                    <a:moveTo>
                      <a:pt x="76" y="3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8" y="29"/>
                    </a:lnTo>
                    <a:lnTo>
                      <a:pt x="77" y="30"/>
                    </a:lnTo>
                    <a:lnTo>
                      <a:pt x="76" y="31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1" name="Freeform 2562"/>
              <p:cNvSpPr>
                <a:spLocks noEditPoints="1"/>
              </p:cNvSpPr>
              <p:nvPr/>
            </p:nvSpPr>
            <p:spPr bwMode="auto">
              <a:xfrm>
                <a:off x="247" y="152"/>
                <a:ext cx="44" cy="16"/>
              </a:xfrm>
              <a:custGeom>
                <a:avLst/>
                <a:gdLst>
                  <a:gd name="T0" fmla="*/ 0 w 130"/>
                  <a:gd name="T1" fmla="*/ 0 h 48"/>
                  <a:gd name="T2" fmla="*/ 0 w 130"/>
                  <a:gd name="T3" fmla="*/ 0 h 48"/>
                  <a:gd name="T4" fmla="*/ 0 w 130"/>
                  <a:gd name="T5" fmla="*/ 0 h 48"/>
                  <a:gd name="T6" fmla="*/ 0 w 130"/>
                  <a:gd name="T7" fmla="*/ 0 h 48"/>
                  <a:gd name="T8" fmla="*/ 0 w 130"/>
                  <a:gd name="T9" fmla="*/ 0 h 48"/>
                  <a:gd name="T10" fmla="*/ 0 w 130"/>
                  <a:gd name="T11" fmla="*/ 0 h 48"/>
                  <a:gd name="T12" fmla="*/ 0 w 130"/>
                  <a:gd name="T13" fmla="*/ 0 h 48"/>
                  <a:gd name="T14" fmla="*/ 0 w 130"/>
                  <a:gd name="T15" fmla="*/ 0 h 48"/>
                  <a:gd name="T16" fmla="*/ 0 w 130"/>
                  <a:gd name="T17" fmla="*/ 0 h 48"/>
                  <a:gd name="T18" fmla="*/ 0 w 130"/>
                  <a:gd name="T19" fmla="*/ 0 h 48"/>
                  <a:gd name="T20" fmla="*/ 0 w 130"/>
                  <a:gd name="T21" fmla="*/ 0 h 48"/>
                  <a:gd name="T22" fmla="*/ 0 w 130"/>
                  <a:gd name="T23" fmla="*/ 0 h 48"/>
                  <a:gd name="T24" fmla="*/ 0 w 130"/>
                  <a:gd name="T25" fmla="*/ 0 h 48"/>
                  <a:gd name="T26" fmla="*/ 0 w 130"/>
                  <a:gd name="T27" fmla="*/ 0 h 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0" h="48">
                    <a:moveTo>
                      <a:pt x="122" y="48"/>
                    </a:moveTo>
                    <a:lnTo>
                      <a:pt x="95" y="38"/>
                    </a:lnTo>
                    <a:lnTo>
                      <a:pt x="95" y="37"/>
                    </a:lnTo>
                    <a:lnTo>
                      <a:pt x="96" y="36"/>
                    </a:lnTo>
                    <a:lnTo>
                      <a:pt x="130" y="48"/>
                    </a:lnTo>
                    <a:lnTo>
                      <a:pt x="125" y="48"/>
                    </a:lnTo>
                    <a:lnTo>
                      <a:pt x="122" y="48"/>
                    </a:lnTo>
                    <a:close/>
                    <a:moveTo>
                      <a:pt x="77" y="3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9" y="29"/>
                    </a:lnTo>
                    <a:lnTo>
                      <a:pt x="78" y="30"/>
                    </a:lnTo>
                    <a:lnTo>
                      <a:pt x="77" y="31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2" name="Freeform 2563"/>
              <p:cNvSpPr>
                <a:spLocks noEditPoints="1"/>
              </p:cNvSpPr>
              <p:nvPr/>
            </p:nvSpPr>
            <p:spPr bwMode="auto">
              <a:xfrm>
                <a:off x="247" y="151"/>
                <a:ext cx="44" cy="17"/>
              </a:xfrm>
              <a:custGeom>
                <a:avLst/>
                <a:gdLst>
                  <a:gd name="T0" fmla="*/ 0 w 133"/>
                  <a:gd name="T1" fmla="*/ 0 h 50"/>
                  <a:gd name="T2" fmla="*/ 0 w 133"/>
                  <a:gd name="T3" fmla="*/ 0 h 50"/>
                  <a:gd name="T4" fmla="*/ 0 w 133"/>
                  <a:gd name="T5" fmla="*/ 0 h 50"/>
                  <a:gd name="T6" fmla="*/ 0 w 133"/>
                  <a:gd name="T7" fmla="*/ 0 h 50"/>
                  <a:gd name="T8" fmla="*/ 0 w 133"/>
                  <a:gd name="T9" fmla="*/ 0 h 50"/>
                  <a:gd name="T10" fmla="*/ 0 w 133"/>
                  <a:gd name="T11" fmla="*/ 0 h 50"/>
                  <a:gd name="T12" fmla="*/ 0 w 133"/>
                  <a:gd name="T13" fmla="*/ 0 h 50"/>
                  <a:gd name="T14" fmla="*/ 0 w 133"/>
                  <a:gd name="T15" fmla="*/ 0 h 50"/>
                  <a:gd name="T16" fmla="*/ 0 w 133"/>
                  <a:gd name="T17" fmla="*/ 0 h 50"/>
                  <a:gd name="T18" fmla="*/ 0 w 133"/>
                  <a:gd name="T19" fmla="*/ 0 h 50"/>
                  <a:gd name="T20" fmla="*/ 0 w 133"/>
                  <a:gd name="T21" fmla="*/ 0 h 50"/>
                  <a:gd name="T22" fmla="*/ 0 w 133"/>
                  <a:gd name="T23" fmla="*/ 0 h 50"/>
                  <a:gd name="T24" fmla="*/ 0 w 133"/>
                  <a:gd name="T25" fmla="*/ 0 h 50"/>
                  <a:gd name="T26" fmla="*/ 0 w 133"/>
                  <a:gd name="T27" fmla="*/ 0 h 5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3" h="50">
                    <a:moveTo>
                      <a:pt x="126" y="50"/>
                    </a:moveTo>
                    <a:lnTo>
                      <a:pt x="96" y="39"/>
                    </a:lnTo>
                    <a:lnTo>
                      <a:pt x="97" y="38"/>
                    </a:lnTo>
                    <a:lnTo>
                      <a:pt x="97" y="36"/>
                    </a:lnTo>
                    <a:lnTo>
                      <a:pt x="133" y="50"/>
                    </a:lnTo>
                    <a:lnTo>
                      <a:pt x="130" y="50"/>
                    </a:lnTo>
                    <a:lnTo>
                      <a:pt x="126" y="50"/>
                    </a:lnTo>
                    <a:close/>
                    <a:moveTo>
                      <a:pt x="79" y="3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81" y="31"/>
                    </a:lnTo>
                    <a:lnTo>
                      <a:pt x="80" y="31"/>
                    </a:lnTo>
                    <a:lnTo>
                      <a:pt x="79" y="32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3" name="Freeform 2564"/>
              <p:cNvSpPr>
                <a:spLocks noEditPoints="1"/>
              </p:cNvSpPr>
              <p:nvPr/>
            </p:nvSpPr>
            <p:spPr bwMode="auto">
              <a:xfrm>
                <a:off x="247" y="151"/>
                <a:ext cx="46" cy="17"/>
              </a:xfrm>
              <a:custGeom>
                <a:avLst/>
                <a:gdLst>
                  <a:gd name="T0" fmla="*/ 0 w 137"/>
                  <a:gd name="T1" fmla="*/ 0 h 51"/>
                  <a:gd name="T2" fmla="*/ 0 w 137"/>
                  <a:gd name="T3" fmla="*/ 0 h 51"/>
                  <a:gd name="T4" fmla="*/ 0 w 137"/>
                  <a:gd name="T5" fmla="*/ 0 h 51"/>
                  <a:gd name="T6" fmla="*/ 0 w 137"/>
                  <a:gd name="T7" fmla="*/ 0 h 51"/>
                  <a:gd name="T8" fmla="*/ 0 w 137"/>
                  <a:gd name="T9" fmla="*/ 0 h 51"/>
                  <a:gd name="T10" fmla="*/ 0 w 137"/>
                  <a:gd name="T11" fmla="*/ 0 h 51"/>
                  <a:gd name="T12" fmla="*/ 0 w 137"/>
                  <a:gd name="T13" fmla="*/ 0 h 51"/>
                  <a:gd name="T14" fmla="*/ 0 w 137"/>
                  <a:gd name="T15" fmla="*/ 0 h 51"/>
                  <a:gd name="T16" fmla="*/ 0 w 137"/>
                  <a:gd name="T17" fmla="*/ 0 h 51"/>
                  <a:gd name="T18" fmla="*/ 0 w 137"/>
                  <a:gd name="T19" fmla="*/ 0 h 51"/>
                  <a:gd name="T20" fmla="*/ 0 w 137"/>
                  <a:gd name="T21" fmla="*/ 0 h 51"/>
                  <a:gd name="T22" fmla="*/ 0 w 137"/>
                  <a:gd name="T23" fmla="*/ 0 h 51"/>
                  <a:gd name="T24" fmla="*/ 0 w 137"/>
                  <a:gd name="T25" fmla="*/ 0 h 51"/>
                  <a:gd name="T26" fmla="*/ 0 w 137"/>
                  <a:gd name="T27" fmla="*/ 0 h 5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7" h="51">
                    <a:moveTo>
                      <a:pt x="131" y="51"/>
                    </a:moveTo>
                    <a:lnTo>
                      <a:pt x="97" y="39"/>
                    </a:lnTo>
                    <a:lnTo>
                      <a:pt x="97" y="37"/>
                    </a:lnTo>
                    <a:lnTo>
                      <a:pt x="97" y="36"/>
                    </a:lnTo>
                    <a:lnTo>
                      <a:pt x="137" y="51"/>
                    </a:lnTo>
                    <a:lnTo>
                      <a:pt x="133" y="51"/>
                    </a:lnTo>
                    <a:lnTo>
                      <a:pt x="131" y="51"/>
                    </a:lnTo>
                    <a:close/>
                    <a:moveTo>
                      <a:pt x="80" y="32"/>
                    </a:moveTo>
                    <a:lnTo>
                      <a:pt x="1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2" y="30"/>
                    </a:lnTo>
                    <a:lnTo>
                      <a:pt x="81" y="32"/>
                    </a:lnTo>
                    <a:lnTo>
                      <a:pt x="80" y="32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4" name="Freeform 2565"/>
              <p:cNvSpPr>
                <a:spLocks noEditPoints="1"/>
              </p:cNvSpPr>
              <p:nvPr/>
            </p:nvSpPr>
            <p:spPr bwMode="auto">
              <a:xfrm>
                <a:off x="247" y="150"/>
                <a:ext cx="46" cy="18"/>
              </a:xfrm>
              <a:custGeom>
                <a:avLst/>
                <a:gdLst>
                  <a:gd name="T0" fmla="*/ 0 w 138"/>
                  <a:gd name="T1" fmla="*/ 0 h 52"/>
                  <a:gd name="T2" fmla="*/ 0 w 138"/>
                  <a:gd name="T3" fmla="*/ 0 h 52"/>
                  <a:gd name="T4" fmla="*/ 0 w 138"/>
                  <a:gd name="T5" fmla="*/ 0 h 52"/>
                  <a:gd name="T6" fmla="*/ 0 w 138"/>
                  <a:gd name="T7" fmla="*/ 0 h 52"/>
                  <a:gd name="T8" fmla="*/ 0 w 138"/>
                  <a:gd name="T9" fmla="*/ 0 h 52"/>
                  <a:gd name="T10" fmla="*/ 0 w 138"/>
                  <a:gd name="T11" fmla="*/ 0 h 52"/>
                  <a:gd name="T12" fmla="*/ 0 w 138"/>
                  <a:gd name="T13" fmla="*/ 0 h 52"/>
                  <a:gd name="T14" fmla="*/ 0 w 138"/>
                  <a:gd name="T15" fmla="*/ 0 h 52"/>
                  <a:gd name="T16" fmla="*/ 0 w 138"/>
                  <a:gd name="T17" fmla="*/ 0 h 52"/>
                  <a:gd name="T18" fmla="*/ 0 w 138"/>
                  <a:gd name="T19" fmla="*/ 0 h 52"/>
                  <a:gd name="T20" fmla="*/ 0 w 138"/>
                  <a:gd name="T21" fmla="*/ 0 h 52"/>
                  <a:gd name="T22" fmla="*/ 0 w 138"/>
                  <a:gd name="T23" fmla="*/ 0 h 52"/>
                  <a:gd name="T24" fmla="*/ 0 w 138"/>
                  <a:gd name="T25" fmla="*/ 0 h 52"/>
                  <a:gd name="T26" fmla="*/ 0 w 138"/>
                  <a:gd name="T27" fmla="*/ 0 h 5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8" h="52">
                    <a:moveTo>
                      <a:pt x="133" y="52"/>
                    </a:moveTo>
                    <a:lnTo>
                      <a:pt x="97" y="38"/>
                    </a:lnTo>
                    <a:lnTo>
                      <a:pt x="97" y="37"/>
                    </a:lnTo>
                    <a:lnTo>
                      <a:pt x="99" y="36"/>
                    </a:lnTo>
                    <a:lnTo>
                      <a:pt x="138" y="51"/>
                    </a:lnTo>
                    <a:lnTo>
                      <a:pt x="137" y="52"/>
                    </a:lnTo>
                    <a:lnTo>
                      <a:pt x="133" y="52"/>
                    </a:lnTo>
                    <a:close/>
                    <a:moveTo>
                      <a:pt x="81" y="3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3" y="30"/>
                    </a:lnTo>
                    <a:lnTo>
                      <a:pt x="82" y="31"/>
                    </a:lnTo>
                    <a:lnTo>
                      <a:pt x="81" y="33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5" name="Freeform 2566"/>
              <p:cNvSpPr>
                <a:spLocks noEditPoints="1"/>
              </p:cNvSpPr>
              <p:nvPr/>
            </p:nvSpPr>
            <p:spPr bwMode="auto">
              <a:xfrm>
                <a:off x="247" y="150"/>
                <a:ext cx="47" cy="18"/>
              </a:xfrm>
              <a:custGeom>
                <a:avLst/>
                <a:gdLst>
                  <a:gd name="T0" fmla="*/ 0 w 140"/>
                  <a:gd name="T1" fmla="*/ 0 h 54"/>
                  <a:gd name="T2" fmla="*/ 0 w 140"/>
                  <a:gd name="T3" fmla="*/ 0 h 54"/>
                  <a:gd name="T4" fmla="*/ 0 w 140"/>
                  <a:gd name="T5" fmla="*/ 0 h 54"/>
                  <a:gd name="T6" fmla="*/ 0 w 140"/>
                  <a:gd name="T7" fmla="*/ 0 h 54"/>
                  <a:gd name="T8" fmla="*/ 0 w 140"/>
                  <a:gd name="T9" fmla="*/ 0 h 54"/>
                  <a:gd name="T10" fmla="*/ 0 w 140"/>
                  <a:gd name="T11" fmla="*/ 0 h 54"/>
                  <a:gd name="T12" fmla="*/ 0 w 140"/>
                  <a:gd name="T13" fmla="*/ 0 h 54"/>
                  <a:gd name="T14" fmla="*/ 0 w 140"/>
                  <a:gd name="T15" fmla="*/ 0 h 54"/>
                  <a:gd name="T16" fmla="*/ 0 w 140"/>
                  <a:gd name="T17" fmla="*/ 0 h 54"/>
                  <a:gd name="T18" fmla="*/ 0 w 140"/>
                  <a:gd name="T19" fmla="*/ 0 h 54"/>
                  <a:gd name="T20" fmla="*/ 0 w 140"/>
                  <a:gd name="T21" fmla="*/ 0 h 54"/>
                  <a:gd name="T22" fmla="*/ 0 w 140"/>
                  <a:gd name="T23" fmla="*/ 0 h 54"/>
                  <a:gd name="T24" fmla="*/ 0 w 140"/>
                  <a:gd name="T25" fmla="*/ 0 h 54"/>
                  <a:gd name="T26" fmla="*/ 0 w 140"/>
                  <a:gd name="T27" fmla="*/ 0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0" h="54">
                    <a:moveTo>
                      <a:pt x="137" y="54"/>
                    </a:moveTo>
                    <a:lnTo>
                      <a:pt x="97" y="39"/>
                    </a:lnTo>
                    <a:lnTo>
                      <a:pt x="99" y="38"/>
                    </a:lnTo>
                    <a:lnTo>
                      <a:pt x="99" y="37"/>
                    </a:lnTo>
                    <a:lnTo>
                      <a:pt x="140" y="53"/>
                    </a:lnTo>
                    <a:lnTo>
                      <a:pt x="138" y="53"/>
                    </a:lnTo>
                    <a:lnTo>
                      <a:pt x="137" y="54"/>
                    </a:lnTo>
                    <a:close/>
                    <a:moveTo>
                      <a:pt x="82" y="3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5" y="32"/>
                    </a:lnTo>
                    <a:lnTo>
                      <a:pt x="83" y="32"/>
                    </a:lnTo>
                    <a:lnTo>
                      <a:pt x="82" y="33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6" name="Freeform 2567"/>
              <p:cNvSpPr>
                <a:spLocks noEditPoints="1"/>
              </p:cNvSpPr>
              <p:nvPr/>
            </p:nvSpPr>
            <p:spPr bwMode="auto">
              <a:xfrm>
                <a:off x="247" y="149"/>
                <a:ext cx="47" cy="18"/>
              </a:xfrm>
              <a:custGeom>
                <a:avLst/>
                <a:gdLst>
                  <a:gd name="T0" fmla="*/ 0 w 141"/>
                  <a:gd name="T1" fmla="*/ 0 h 54"/>
                  <a:gd name="T2" fmla="*/ 0 w 141"/>
                  <a:gd name="T3" fmla="*/ 0 h 54"/>
                  <a:gd name="T4" fmla="*/ 0 w 141"/>
                  <a:gd name="T5" fmla="*/ 0 h 54"/>
                  <a:gd name="T6" fmla="*/ 0 w 141"/>
                  <a:gd name="T7" fmla="*/ 0 h 54"/>
                  <a:gd name="T8" fmla="*/ 0 w 141"/>
                  <a:gd name="T9" fmla="*/ 0 h 54"/>
                  <a:gd name="T10" fmla="*/ 0 w 141"/>
                  <a:gd name="T11" fmla="*/ 0 h 54"/>
                  <a:gd name="T12" fmla="*/ 0 w 141"/>
                  <a:gd name="T13" fmla="*/ 0 h 54"/>
                  <a:gd name="T14" fmla="*/ 0 w 141"/>
                  <a:gd name="T15" fmla="*/ 0 h 54"/>
                  <a:gd name="T16" fmla="*/ 0 w 141"/>
                  <a:gd name="T17" fmla="*/ 0 h 54"/>
                  <a:gd name="T18" fmla="*/ 0 w 141"/>
                  <a:gd name="T19" fmla="*/ 0 h 54"/>
                  <a:gd name="T20" fmla="*/ 0 w 141"/>
                  <a:gd name="T21" fmla="*/ 0 h 54"/>
                  <a:gd name="T22" fmla="*/ 0 w 141"/>
                  <a:gd name="T23" fmla="*/ 0 h 54"/>
                  <a:gd name="T24" fmla="*/ 0 w 141"/>
                  <a:gd name="T25" fmla="*/ 0 h 54"/>
                  <a:gd name="T26" fmla="*/ 0 w 141"/>
                  <a:gd name="T27" fmla="*/ 0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1" h="54">
                    <a:moveTo>
                      <a:pt x="138" y="54"/>
                    </a:moveTo>
                    <a:lnTo>
                      <a:pt x="99" y="39"/>
                    </a:lnTo>
                    <a:lnTo>
                      <a:pt x="99" y="38"/>
                    </a:lnTo>
                    <a:lnTo>
                      <a:pt x="99" y="37"/>
                    </a:lnTo>
                    <a:lnTo>
                      <a:pt x="141" y="53"/>
                    </a:lnTo>
                    <a:lnTo>
                      <a:pt x="140" y="54"/>
                    </a:lnTo>
                    <a:lnTo>
                      <a:pt x="138" y="54"/>
                    </a:lnTo>
                    <a:close/>
                    <a:moveTo>
                      <a:pt x="83" y="3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7" y="32"/>
                    </a:lnTo>
                    <a:lnTo>
                      <a:pt x="85" y="33"/>
                    </a:lnTo>
                    <a:lnTo>
                      <a:pt x="83" y="33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7" name="Freeform 2568"/>
              <p:cNvSpPr>
                <a:spLocks noEditPoints="1"/>
              </p:cNvSpPr>
              <p:nvPr/>
            </p:nvSpPr>
            <p:spPr bwMode="auto">
              <a:xfrm>
                <a:off x="247" y="149"/>
                <a:ext cx="47" cy="18"/>
              </a:xfrm>
              <a:custGeom>
                <a:avLst/>
                <a:gdLst>
                  <a:gd name="T0" fmla="*/ 0 w 141"/>
                  <a:gd name="T1" fmla="*/ 0 h 55"/>
                  <a:gd name="T2" fmla="*/ 0 w 141"/>
                  <a:gd name="T3" fmla="*/ 0 h 55"/>
                  <a:gd name="T4" fmla="*/ 0 w 141"/>
                  <a:gd name="T5" fmla="*/ 0 h 55"/>
                  <a:gd name="T6" fmla="*/ 0 w 141"/>
                  <a:gd name="T7" fmla="*/ 0 h 55"/>
                  <a:gd name="T8" fmla="*/ 0 w 141"/>
                  <a:gd name="T9" fmla="*/ 0 h 55"/>
                  <a:gd name="T10" fmla="*/ 0 w 141"/>
                  <a:gd name="T11" fmla="*/ 0 h 55"/>
                  <a:gd name="T12" fmla="*/ 0 w 141"/>
                  <a:gd name="T13" fmla="*/ 0 h 55"/>
                  <a:gd name="T14" fmla="*/ 0 w 141"/>
                  <a:gd name="T15" fmla="*/ 0 h 55"/>
                  <a:gd name="T16" fmla="*/ 0 w 141"/>
                  <a:gd name="T17" fmla="*/ 0 h 55"/>
                  <a:gd name="T18" fmla="*/ 0 w 141"/>
                  <a:gd name="T19" fmla="*/ 0 h 55"/>
                  <a:gd name="T20" fmla="*/ 0 w 141"/>
                  <a:gd name="T21" fmla="*/ 0 h 55"/>
                  <a:gd name="T22" fmla="*/ 0 w 141"/>
                  <a:gd name="T23" fmla="*/ 0 h 55"/>
                  <a:gd name="T24" fmla="*/ 0 w 141"/>
                  <a:gd name="T25" fmla="*/ 0 h 55"/>
                  <a:gd name="T26" fmla="*/ 0 w 141"/>
                  <a:gd name="T27" fmla="*/ 0 h 5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1" h="55">
                    <a:moveTo>
                      <a:pt x="140" y="55"/>
                    </a:moveTo>
                    <a:lnTo>
                      <a:pt x="99" y="39"/>
                    </a:lnTo>
                    <a:lnTo>
                      <a:pt x="99" y="38"/>
                    </a:lnTo>
                    <a:lnTo>
                      <a:pt x="100" y="37"/>
                    </a:lnTo>
                    <a:lnTo>
                      <a:pt x="141" y="53"/>
                    </a:lnTo>
                    <a:lnTo>
                      <a:pt x="141" y="54"/>
                    </a:lnTo>
                    <a:lnTo>
                      <a:pt x="140" y="55"/>
                    </a:lnTo>
                    <a:close/>
                    <a:moveTo>
                      <a:pt x="85" y="3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8" y="33"/>
                    </a:lnTo>
                    <a:lnTo>
                      <a:pt x="87" y="33"/>
                    </a:lnTo>
                    <a:lnTo>
                      <a:pt x="85" y="34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8" name="Freeform 2569"/>
              <p:cNvSpPr>
                <a:spLocks noEditPoints="1"/>
              </p:cNvSpPr>
              <p:nvPr/>
            </p:nvSpPr>
            <p:spPr bwMode="auto">
              <a:xfrm>
                <a:off x="247" y="148"/>
                <a:ext cx="47" cy="19"/>
              </a:xfrm>
              <a:custGeom>
                <a:avLst/>
                <a:gdLst>
                  <a:gd name="T0" fmla="*/ 0 w 142"/>
                  <a:gd name="T1" fmla="*/ 0 h 56"/>
                  <a:gd name="T2" fmla="*/ 0 w 142"/>
                  <a:gd name="T3" fmla="*/ 0 h 56"/>
                  <a:gd name="T4" fmla="*/ 0 w 142"/>
                  <a:gd name="T5" fmla="*/ 0 h 56"/>
                  <a:gd name="T6" fmla="*/ 0 w 142"/>
                  <a:gd name="T7" fmla="*/ 0 h 56"/>
                  <a:gd name="T8" fmla="*/ 0 w 142"/>
                  <a:gd name="T9" fmla="*/ 0 h 56"/>
                  <a:gd name="T10" fmla="*/ 0 w 142"/>
                  <a:gd name="T11" fmla="*/ 0 h 56"/>
                  <a:gd name="T12" fmla="*/ 0 w 142"/>
                  <a:gd name="T13" fmla="*/ 0 h 56"/>
                  <a:gd name="T14" fmla="*/ 0 w 142"/>
                  <a:gd name="T15" fmla="*/ 0 h 56"/>
                  <a:gd name="T16" fmla="*/ 0 w 142"/>
                  <a:gd name="T17" fmla="*/ 0 h 56"/>
                  <a:gd name="T18" fmla="*/ 0 w 142"/>
                  <a:gd name="T19" fmla="*/ 0 h 56"/>
                  <a:gd name="T20" fmla="*/ 0 w 142"/>
                  <a:gd name="T21" fmla="*/ 0 h 56"/>
                  <a:gd name="T22" fmla="*/ 0 w 142"/>
                  <a:gd name="T23" fmla="*/ 0 h 56"/>
                  <a:gd name="T24" fmla="*/ 0 w 142"/>
                  <a:gd name="T25" fmla="*/ 0 h 56"/>
                  <a:gd name="T26" fmla="*/ 0 w 142"/>
                  <a:gd name="T27" fmla="*/ 0 h 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2" h="56">
                    <a:moveTo>
                      <a:pt x="141" y="56"/>
                    </a:moveTo>
                    <a:lnTo>
                      <a:pt x="99" y="40"/>
                    </a:lnTo>
                    <a:lnTo>
                      <a:pt x="100" y="39"/>
                    </a:lnTo>
                    <a:lnTo>
                      <a:pt x="100" y="37"/>
                    </a:lnTo>
                    <a:lnTo>
                      <a:pt x="142" y="54"/>
                    </a:lnTo>
                    <a:lnTo>
                      <a:pt x="141" y="55"/>
                    </a:lnTo>
                    <a:lnTo>
                      <a:pt x="141" y="56"/>
                    </a:lnTo>
                    <a:close/>
                    <a:moveTo>
                      <a:pt x="87" y="35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9" y="34"/>
                    </a:lnTo>
                    <a:lnTo>
                      <a:pt x="88" y="35"/>
                    </a:lnTo>
                    <a:lnTo>
                      <a:pt x="87" y="35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9" name="Freeform 2570"/>
              <p:cNvSpPr>
                <a:spLocks noEditPoints="1"/>
              </p:cNvSpPr>
              <p:nvPr/>
            </p:nvSpPr>
            <p:spPr bwMode="auto">
              <a:xfrm>
                <a:off x="247" y="148"/>
                <a:ext cx="47" cy="19"/>
              </a:xfrm>
              <a:custGeom>
                <a:avLst/>
                <a:gdLst>
                  <a:gd name="T0" fmla="*/ 0 w 142"/>
                  <a:gd name="T1" fmla="*/ 0 h 56"/>
                  <a:gd name="T2" fmla="*/ 0 w 142"/>
                  <a:gd name="T3" fmla="*/ 0 h 56"/>
                  <a:gd name="T4" fmla="*/ 0 w 142"/>
                  <a:gd name="T5" fmla="*/ 0 h 56"/>
                  <a:gd name="T6" fmla="*/ 0 w 142"/>
                  <a:gd name="T7" fmla="*/ 0 h 56"/>
                  <a:gd name="T8" fmla="*/ 0 w 142"/>
                  <a:gd name="T9" fmla="*/ 0 h 56"/>
                  <a:gd name="T10" fmla="*/ 0 w 142"/>
                  <a:gd name="T11" fmla="*/ 0 h 56"/>
                  <a:gd name="T12" fmla="*/ 0 w 142"/>
                  <a:gd name="T13" fmla="*/ 0 h 56"/>
                  <a:gd name="T14" fmla="*/ 0 w 142"/>
                  <a:gd name="T15" fmla="*/ 0 h 56"/>
                  <a:gd name="T16" fmla="*/ 0 w 142"/>
                  <a:gd name="T17" fmla="*/ 0 h 56"/>
                  <a:gd name="T18" fmla="*/ 0 w 142"/>
                  <a:gd name="T19" fmla="*/ 0 h 56"/>
                  <a:gd name="T20" fmla="*/ 0 w 142"/>
                  <a:gd name="T21" fmla="*/ 0 h 56"/>
                  <a:gd name="T22" fmla="*/ 0 w 142"/>
                  <a:gd name="T23" fmla="*/ 0 h 56"/>
                  <a:gd name="T24" fmla="*/ 0 w 142"/>
                  <a:gd name="T25" fmla="*/ 0 h 56"/>
                  <a:gd name="T26" fmla="*/ 0 w 142"/>
                  <a:gd name="T27" fmla="*/ 0 h 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2" h="56">
                    <a:moveTo>
                      <a:pt x="141" y="56"/>
                    </a:moveTo>
                    <a:lnTo>
                      <a:pt x="100" y="40"/>
                    </a:lnTo>
                    <a:lnTo>
                      <a:pt x="100" y="38"/>
                    </a:lnTo>
                    <a:lnTo>
                      <a:pt x="100" y="37"/>
                    </a:lnTo>
                    <a:lnTo>
                      <a:pt x="142" y="53"/>
                    </a:lnTo>
                    <a:lnTo>
                      <a:pt x="142" y="55"/>
                    </a:lnTo>
                    <a:lnTo>
                      <a:pt x="141" y="56"/>
                    </a:lnTo>
                    <a:close/>
                    <a:moveTo>
                      <a:pt x="88" y="36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2" y="35"/>
                    </a:lnTo>
                    <a:lnTo>
                      <a:pt x="89" y="35"/>
                    </a:lnTo>
                    <a:lnTo>
                      <a:pt x="88" y="36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0" name="Freeform 2571"/>
              <p:cNvSpPr>
                <a:spLocks noEditPoints="1"/>
              </p:cNvSpPr>
              <p:nvPr/>
            </p:nvSpPr>
            <p:spPr bwMode="auto">
              <a:xfrm>
                <a:off x="247" y="148"/>
                <a:ext cx="48" cy="18"/>
              </a:xfrm>
              <a:custGeom>
                <a:avLst/>
                <a:gdLst>
                  <a:gd name="T0" fmla="*/ 0 w 144"/>
                  <a:gd name="T1" fmla="*/ 0 h 56"/>
                  <a:gd name="T2" fmla="*/ 0 w 144"/>
                  <a:gd name="T3" fmla="*/ 0 h 56"/>
                  <a:gd name="T4" fmla="*/ 0 w 144"/>
                  <a:gd name="T5" fmla="*/ 0 h 56"/>
                  <a:gd name="T6" fmla="*/ 0 w 144"/>
                  <a:gd name="T7" fmla="*/ 0 h 56"/>
                  <a:gd name="T8" fmla="*/ 0 w 144"/>
                  <a:gd name="T9" fmla="*/ 0 h 56"/>
                  <a:gd name="T10" fmla="*/ 0 w 144"/>
                  <a:gd name="T11" fmla="*/ 0 h 56"/>
                  <a:gd name="T12" fmla="*/ 0 w 144"/>
                  <a:gd name="T13" fmla="*/ 0 h 56"/>
                  <a:gd name="T14" fmla="*/ 0 w 144"/>
                  <a:gd name="T15" fmla="*/ 0 h 56"/>
                  <a:gd name="T16" fmla="*/ 0 w 144"/>
                  <a:gd name="T17" fmla="*/ 0 h 56"/>
                  <a:gd name="T18" fmla="*/ 0 w 144"/>
                  <a:gd name="T19" fmla="*/ 0 h 56"/>
                  <a:gd name="T20" fmla="*/ 0 w 144"/>
                  <a:gd name="T21" fmla="*/ 0 h 56"/>
                  <a:gd name="T22" fmla="*/ 0 w 144"/>
                  <a:gd name="T23" fmla="*/ 0 h 56"/>
                  <a:gd name="T24" fmla="*/ 0 w 144"/>
                  <a:gd name="T25" fmla="*/ 0 h 56"/>
                  <a:gd name="T26" fmla="*/ 0 w 144"/>
                  <a:gd name="T27" fmla="*/ 0 h 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4" h="56">
                    <a:moveTo>
                      <a:pt x="142" y="56"/>
                    </a:moveTo>
                    <a:lnTo>
                      <a:pt x="100" y="39"/>
                    </a:lnTo>
                    <a:lnTo>
                      <a:pt x="100" y="38"/>
                    </a:lnTo>
                    <a:lnTo>
                      <a:pt x="100" y="37"/>
                    </a:lnTo>
                    <a:lnTo>
                      <a:pt x="144" y="53"/>
                    </a:lnTo>
                    <a:lnTo>
                      <a:pt x="142" y="54"/>
                    </a:lnTo>
                    <a:lnTo>
                      <a:pt x="142" y="56"/>
                    </a:lnTo>
                    <a:close/>
                    <a:moveTo>
                      <a:pt x="89" y="36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3" y="35"/>
                    </a:lnTo>
                    <a:lnTo>
                      <a:pt x="92" y="36"/>
                    </a:lnTo>
                    <a:lnTo>
                      <a:pt x="89" y="36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1" name="Freeform 2572"/>
              <p:cNvSpPr>
                <a:spLocks noEditPoints="1"/>
              </p:cNvSpPr>
              <p:nvPr/>
            </p:nvSpPr>
            <p:spPr bwMode="auto">
              <a:xfrm>
                <a:off x="247" y="147"/>
                <a:ext cx="48" cy="19"/>
              </a:xfrm>
              <a:custGeom>
                <a:avLst/>
                <a:gdLst>
                  <a:gd name="T0" fmla="*/ 0 w 144"/>
                  <a:gd name="T1" fmla="*/ 0 h 55"/>
                  <a:gd name="T2" fmla="*/ 0 w 144"/>
                  <a:gd name="T3" fmla="*/ 0 h 55"/>
                  <a:gd name="T4" fmla="*/ 0 w 144"/>
                  <a:gd name="T5" fmla="*/ 0 h 55"/>
                  <a:gd name="T6" fmla="*/ 0 w 144"/>
                  <a:gd name="T7" fmla="*/ 0 h 55"/>
                  <a:gd name="T8" fmla="*/ 0 w 144"/>
                  <a:gd name="T9" fmla="*/ 0 h 55"/>
                  <a:gd name="T10" fmla="*/ 0 w 144"/>
                  <a:gd name="T11" fmla="*/ 0 h 55"/>
                  <a:gd name="T12" fmla="*/ 0 w 144"/>
                  <a:gd name="T13" fmla="*/ 0 h 55"/>
                  <a:gd name="T14" fmla="*/ 0 w 144"/>
                  <a:gd name="T15" fmla="*/ 0 h 55"/>
                  <a:gd name="T16" fmla="*/ 0 w 144"/>
                  <a:gd name="T17" fmla="*/ 0 h 55"/>
                  <a:gd name="T18" fmla="*/ 0 w 144"/>
                  <a:gd name="T19" fmla="*/ 0 h 55"/>
                  <a:gd name="T20" fmla="*/ 0 w 144"/>
                  <a:gd name="T21" fmla="*/ 0 h 55"/>
                  <a:gd name="T22" fmla="*/ 0 w 144"/>
                  <a:gd name="T23" fmla="*/ 0 h 55"/>
                  <a:gd name="T24" fmla="*/ 0 w 144"/>
                  <a:gd name="T25" fmla="*/ 0 h 55"/>
                  <a:gd name="T26" fmla="*/ 0 w 144"/>
                  <a:gd name="T27" fmla="*/ 0 h 55"/>
                  <a:gd name="T28" fmla="*/ 0 w 144"/>
                  <a:gd name="T29" fmla="*/ 0 h 55"/>
                  <a:gd name="T30" fmla="*/ 0 w 144"/>
                  <a:gd name="T31" fmla="*/ 0 h 5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4" h="55">
                    <a:moveTo>
                      <a:pt x="142" y="55"/>
                    </a:moveTo>
                    <a:lnTo>
                      <a:pt x="100" y="39"/>
                    </a:lnTo>
                    <a:lnTo>
                      <a:pt x="100" y="38"/>
                    </a:lnTo>
                    <a:lnTo>
                      <a:pt x="101" y="37"/>
                    </a:lnTo>
                    <a:lnTo>
                      <a:pt x="144" y="53"/>
                    </a:lnTo>
                    <a:lnTo>
                      <a:pt x="144" y="54"/>
                    </a:lnTo>
                    <a:lnTo>
                      <a:pt x="144" y="55"/>
                    </a:lnTo>
                    <a:lnTo>
                      <a:pt x="142" y="55"/>
                    </a:lnTo>
                    <a:close/>
                    <a:moveTo>
                      <a:pt x="92" y="3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4" y="36"/>
                    </a:lnTo>
                    <a:lnTo>
                      <a:pt x="93" y="36"/>
                    </a:lnTo>
                    <a:lnTo>
                      <a:pt x="92" y="37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2" name="Freeform 2573"/>
              <p:cNvSpPr>
                <a:spLocks noEditPoints="1"/>
              </p:cNvSpPr>
              <p:nvPr/>
            </p:nvSpPr>
            <p:spPr bwMode="auto">
              <a:xfrm>
                <a:off x="247" y="147"/>
                <a:ext cx="48" cy="18"/>
              </a:xfrm>
              <a:custGeom>
                <a:avLst/>
                <a:gdLst>
                  <a:gd name="T0" fmla="*/ 0 w 144"/>
                  <a:gd name="T1" fmla="*/ 0 h 55"/>
                  <a:gd name="T2" fmla="*/ 0 w 144"/>
                  <a:gd name="T3" fmla="*/ 0 h 55"/>
                  <a:gd name="T4" fmla="*/ 0 w 144"/>
                  <a:gd name="T5" fmla="*/ 0 h 55"/>
                  <a:gd name="T6" fmla="*/ 0 w 144"/>
                  <a:gd name="T7" fmla="*/ 0 h 55"/>
                  <a:gd name="T8" fmla="*/ 0 w 144"/>
                  <a:gd name="T9" fmla="*/ 0 h 55"/>
                  <a:gd name="T10" fmla="*/ 0 w 144"/>
                  <a:gd name="T11" fmla="*/ 0 h 55"/>
                  <a:gd name="T12" fmla="*/ 0 w 144"/>
                  <a:gd name="T13" fmla="*/ 0 h 55"/>
                  <a:gd name="T14" fmla="*/ 0 w 144"/>
                  <a:gd name="T15" fmla="*/ 0 h 55"/>
                  <a:gd name="T16" fmla="*/ 0 w 144"/>
                  <a:gd name="T17" fmla="*/ 0 h 55"/>
                  <a:gd name="T18" fmla="*/ 0 w 144"/>
                  <a:gd name="T19" fmla="*/ 0 h 55"/>
                  <a:gd name="T20" fmla="*/ 0 w 144"/>
                  <a:gd name="T21" fmla="*/ 0 h 55"/>
                  <a:gd name="T22" fmla="*/ 0 w 144"/>
                  <a:gd name="T23" fmla="*/ 0 h 55"/>
                  <a:gd name="T24" fmla="*/ 0 w 144"/>
                  <a:gd name="T25" fmla="*/ 0 h 55"/>
                  <a:gd name="T26" fmla="*/ 0 w 144"/>
                  <a:gd name="T27" fmla="*/ 0 h 55"/>
                  <a:gd name="T28" fmla="*/ 0 w 144"/>
                  <a:gd name="T29" fmla="*/ 0 h 55"/>
                  <a:gd name="T30" fmla="*/ 0 w 144"/>
                  <a:gd name="T31" fmla="*/ 0 h 5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4" h="55">
                    <a:moveTo>
                      <a:pt x="144" y="55"/>
                    </a:moveTo>
                    <a:lnTo>
                      <a:pt x="100" y="39"/>
                    </a:lnTo>
                    <a:lnTo>
                      <a:pt x="101" y="38"/>
                    </a:lnTo>
                    <a:lnTo>
                      <a:pt x="101" y="37"/>
                    </a:lnTo>
                    <a:lnTo>
                      <a:pt x="144" y="54"/>
                    </a:lnTo>
                    <a:lnTo>
                      <a:pt x="144" y="55"/>
                    </a:lnTo>
                    <a:close/>
                    <a:moveTo>
                      <a:pt x="93" y="3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5" y="36"/>
                    </a:lnTo>
                    <a:lnTo>
                      <a:pt x="94" y="37"/>
                    </a:lnTo>
                    <a:lnTo>
                      <a:pt x="93" y="37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3" name="Freeform 2574"/>
              <p:cNvSpPr>
                <a:spLocks noEditPoints="1"/>
              </p:cNvSpPr>
              <p:nvPr/>
            </p:nvSpPr>
            <p:spPr bwMode="auto">
              <a:xfrm>
                <a:off x="247" y="147"/>
                <a:ext cx="48" cy="18"/>
              </a:xfrm>
              <a:custGeom>
                <a:avLst/>
                <a:gdLst>
                  <a:gd name="T0" fmla="*/ 0 w 145"/>
                  <a:gd name="T1" fmla="*/ 0 h 55"/>
                  <a:gd name="T2" fmla="*/ 0 w 145"/>
                  <a:gd name="T3" fmla="*/ 0 h 55"/>
                  <a:gd name="T4" fmla="*/ 0 w 145"/>
                  <a:gd name="T5" fmla="*/ 0 h 55"/>
                  <a:gd name="T6" fmla="*/ 0 w 145"/>
                  <a:gd name="T7" fmla="*/ 0 h 55"/>
                  <a:gd name="T8" fmla="*/ 0 w 145"/>
                  <a:gd name="T9" fmla="*/ 0 h 55"/>
                  <a:gd name="T10" fmla="*/ 0 w 145"/>
                  <a:gd name="T11" fmla="*/ 0 h 55"/>
                  <a:gd name="T12" fmla="*/ 0 w 145"/>
                  <a:gd name="T13" fmla="*/ 0 h 55"/>
                  <a:gd name="T14" fmla="*/ 0 w 145"/>
                  <a:gd name="T15" fmla="*/ 0 h 55"/>
                  <a:gd name="T16" fmla="*/ 0 w 145"/>
                  <a:gd name="T17" fmla="*/ 0 h 55"/>
                  <a:gd name="T18" fmla="*/ 0 w 145"/>
                  <a:gd name="T19" fmla="*/ 0 h 55"/>
                  <a:gd name="T20" fmla="*/ 0 w 145"/>
                  <a:gd name="T21" fmla="*/ 0 h 55"/>
                  <a:gd name="T22" fmla="*/ 0 w 145"/>
                  <a:gd name="T23" fmla="*/ 0 h 55"/>
                  <a:gd name="T24" fmla="*/ 0 w 145"/>
                  <a:gd name="T25" fmla="*/ 0 h 55"/>
                  <a:gd name="T26" fmla="*/ 0 w 145"/>
                  <a:gd name="T27" fmla="*/ 0 h 5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5" h="55">
                    <a:moveTo>
                      <a:pt x="144" y="55"/>
                    </a:moveTo>
                    <a:lnTo>
                      <a:pt x="101" y="39"/>
                    </a:lnTo>
                    <a:lnTo>
                      <a:pt x="101" y="38"/>
                    </a:lnTo>
                    <a:lnTo>
                      <a:pt x="101" y="37"/>
                    </a:lnTo>
                    <a:lnTo>
                      <a:pt x="145" y="54"/>
                    </a:lnTo>
                    <a:lnTo>
                      <a:pt x="144" y="55"/>
                    </a:lnTo>
                    <a:close/>
                    <a:moveTo>
                      <a:pt x="94" y="3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7" y="35"/>
                    </a:lnTo>
                    <a:lnTo>
                      <a:pt x="95" y="37"/>
                    </a:lnTo>
                    <a:lnTo>
                      <a:pt x="94" y="38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4" name="Freeform 2575"/>
              <p:cNvSpPr>
                <a:spLocks noEditPoints="1"/>
              </p:cNvSpPr>
              <p:nvPr/>
            </p:nvSpPr>
            <p:spPr bwMode="auto">
              <a:xfrm>
                <a:off x="247" y="146"/>
                <a:ext cx="49" cy="19"/>
              </a:xfrm>
              <a:custGeom>
                <a:avLst/>
                <a:gdLst>
                  <a:gd name="T0" fmla="*/ 0 w 146"/>
                  <a:gd name="T1" fmla="*/ 0 h 57"/>
                  <a:gd name="T2" fmla="*/ 0 w 146"/>
                  <a:gd name="T3" fmla="*/ 0 h 57"/>
                  <a:gd name="T4" fmla="*/ 0 w 146"/>
                  <a:gd name="T5" fmla="*/ 0 h 57"/>
                  <a:gd name="T6" fmla="*/ 0 w 146"/>
                  <a:gd name="T7" fmla="*/ 0 h 57"/>
                  <a:gd name="T8" fmla="*/ 0 w 146"/>
                  <a:gd name="T9" fmla="*/ 0 h 57"/>
                  <a:gd name="T10" fmla="*/ 0 w 146"/>
                  <a:gd name="T11" fmla="*/ 0 h 57"/>
                  <a:gd name="T12" fmla="*/ 0 w 146"/>
                  <a:gd name="T13" fmla="*/ 0 h 57"/>
                  <a:gd name="T14" fmla="*/ 0 w 146"/>
                  <a:gd name="T15" fmla="*/ 0 h 57"/>
                  <a:gd name="T16" fmla="*/ 0 w 146"/>
                  <a:gd name="T17" fmla="*/ 0 h 57"/>
                  <a:gd name="T18" fmla="*/ 0 w 146"/>
                  <a:gd name="T19" fmla="*/ 0 h 57"/>
                  <a:gd name="T20" fmla="*/ 0 w 146"/>
                  <a:gd name="T21" fmla="*/ 0 h 57"/>
                  <a:gd name="T22" fmla="*/ 0 w 146"/>
                  <a:gd name="T23" fmla="*/ 0 h 57"/>
                  <a:gd name="T24" fmla="*/ 0 w 146"/>
                  <a:gd name="T25" fmla="*/ 0 h 57"/>
                  <a:gd name="T26" fmla="*/ 0 w 146"/>
                  <a:gd name="T27" fmla="*/ 0 h 57"/>
                  <a:gd name="T28" fmla="*/ 0 w 146"/>
                  <a:gd name="T29" fmla="*/ 0 h 57"/>
                  <a:gd name="T30" fmla="*/ 0 w 146"/>
                  <a:gd name="T31" fmla="*/ 0 h 5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6" h="57">
                    <a:moveTo>
                      <a:pt x="144" y="57"/>
                    </a:moveTo>
                    <a:lnTo>
                      <a:pt x="101" y="40"/>
                    </a:lnTo>
                    <a:lnTo>
                      <a:pt x="101" y="39"/>
                    </a:lnTo>
                    <a:lnTo>
                      <a:pt x="101" y="37"/>
                    </a:lnTo>
                    <a:lnTo>
                      <a:pt x="146" y="55"/>
                    </a:lnTo>
                    <a:lnTo>
                      <a:pt x="145" y="56"/>
                    </a:lnTo>
                    <a:lnTo>
                      <a:pt x="144" y="57"/>
                    </a:lnTo>
                    <a:close/>
                    <a:moveTo>
                      <a:pt x="95" y="3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9" y="37"/>
                    </a:lnTo>
                    <a:lnTo>
                      <a:pt x="97" y="37"/>
                    </a:lnTo>
                    <a:lnTo>
                      <a:pt x="95" y="39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5" name="Freeform 2576"/>
              <p:cNvSpPr>
                <a:spLocks noEditPoints="1"/>
              </p:cNvSpPr>
              <p:nvPr/>
            </p:nvSpPr>
            <p:spPr bwMode="auto">
              <a:xfrm>
                <a:off x="247" y="146"/>
                <a:ext cx="49" cy="19"/>
              </a:xfrm>
              <a:custGeom>
                <a:avLst/>
                <a:gdLst>
                  <a:gd name="T0" fmla="*/ 0 w 147"/>
                  <a:gd name="T1" fmla="*/ 0 h 57"/>
                  <a:gd name="T2" fmla="*/ 0 w 147"/>
                  <a:gd name="T3" fmla="*/ 0 h 57"/>
                  <a:gd name="T4" fmla="*/ 0 w 147"/>
                  <a:gd name="T5" fmla="*/ 0 h 57"/>
                  <a:gd name="T6" fmla="*/ 0 w 147"/>
                  <a:gd name="T7" fmla="*/ 0 h 57"/>
                  <a:gd name="T8" fmla="*/ 0 w 147"/>
                  <a:gd name="T9" fmla="*/ 0 h 57"/>
                  <a:gd name="T10" fmla="*/ 0 w 147"/>
                  <a:gd name="T11" fmla="*/ 0 h 57"/>
                  <a:gd name="T12" fmla="*/ 0 w 147"/>
                  <a:gd name="T13" fmla="*/ 0 h 57"/>
                  <a:gd name="T14" fmla="*/ 0 w 147"/>
                  <a:gd name="T15" fmla="*/ 0 h 57"/>
                  <a:gd name="T16" fmla="*/ 0 w 147"/>
                  <a:gd name="T17" fmla="*/ 0 h 57"/>
                  <a:gd name="T18" fmla="*/ 0 w 147"/>
                  <a:gd name="T19" fmla="*/ 0 h 57"/>
                  <a:gd name="T20" fmla="*/ 0 w 147"/>
                  <a:gd name="T21" fmla="*/ 0 h 57"/>
                  <a:gd name="T22" fmla="*/ 0 w 147"/>
                  <a:gd name="T23" fmla="*/ 0 h 57"/>
                  <a:gd name="T24" fmla="*/ 0 w 147"/>
                  <a:gd name="T25" fmla="*/ 0 h 57"/>
                  <a:gd name="T26" fmla="*/ 0 w 147"/>
                  <a:gd name="T27" fmla="*/ 0 h 57"/>
                  <a:gd name="T28" fmla="*/ 0 w 147"/>
                  <a:gd name="T29" fmla="*/ 0 h 57"/>
                  <a:gd name="T30" fmla="*/ 0 w 147"/>
                  <a:gd name="T31" fmla="*/ 0 h 5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7" h="57">
                    <a:moveTo>
                      <a:pt x="145" y="57"/>
                    </a:moveTo>
                    <a:lnTo>
                      <a:pt x="101" y="40"/>
                    </a:lnTo>
                    <a:lnTo>
                      <a:pt x="101" y="38"/>
                    </a:lnTo>
                    <a:lnTo>
                      <a:pt x="101" y="37"/>
                    </a:lnTo>
                    <a:lnTo>
                      <a:pt x="147" y="55"/>
                    </a:lnTo>
                    <a:lnTo>
                      <a:pt x="146" y="56"/>
                    </a:lnTo>
                    <a:lnTo>
                      <a:pt x="145" y="57"/>
                    </a:lnTo>
                    <a:close/>
                    <a:moveTo>
                      <a:pt x="97" y="38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00" y="37"/>
                    </a:lnTo>
                    <a:lnTo>
                      <a:pt x="99" y="38"/>
                    </a:lnTo>
                    <a:lnTo>
                      <a:pt x="97" y="38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6" name="Freeform 2577"/>
              <p:cNvSpPr>
                <a:spLocks noEditPoints="1"/>
              </p:cNvSpPr>
              <p:nvPr/>
            </p:nvSpPr>
            <p:spPr bwMode="auto">
              <a:xfrm>
                <a:off x="247" y="145"/>
                <a:ext cx="49" cy="19"/>
              </a:xfrm>
              <a:custGeom>
                <a:avLst/>
                <a:gdLst>
                  <a:gd name="T0" fmla="*/ 0 w 148"/>
                  <a:gd name="T1" fmla="*/ 0 h 57"/>
                  <a:gd name="T2" fmla="*/ 0 w 148"/>
                  <a:gd name="T3" fmla="*/ 0 h 57"/>
                  <a:gd name="T4" fmla="*/ 0 w 148"/>
                  <a:gd name="T5" fmla="*/ 0 h 57"/>
                  <a:gd name="T6" fmla="*/ 0 w 148"/>
                  <a:gd name="T7" fmla="*/ 0 h 57"/>
                  <a:gd name="T8" fmla="*/ 0 w 148"/>
                  <a:gd name="T9" fmla="*/ 0 h 57"/>
                  <a:gd name="T10" fmla="*/ 0 w 148"/>
                  <a:gd name="T11" fmla="*/ 0 h 57"/>
                  <a:gd name="T12" fmla="*/ 0 w 148"/>
                  <a:gd name="T13" fmla="*/ 0 h 57"/>
                  <a:gd name="T14" fmla="*/ 0 w 148"/>
                  <a:gd name="T15" fmla="*/ 0 h 57"/>
                  <a:gd name="T16" fmla="*/ 0 w 148"/>
                  <a:gd name="T17" fmla="*/ 0 h 57"/>
                  <a:gd name="T18" fmla="*/ 0 w 148"/>
                  <a:gd name="T19" fmla="*/ 0 h 57"/>
                  <a:gd name="T20" fmla="*/ 0 w 148"/>
                  <a:gd name="T21" fmla="*/ 0 h 57"/>
                  <a:gd name="T22" fmla="*/ 0 w 148"/>
                  <a:gd name="T23" fmla="*/ 0 h 57"/>
                  <a:gd name="T24" fmla="*/ 0 w 148"/>
                  <a:gd name="T25" fmla="*/ 0 h 57"/>
                  <a:gd name="T26" fmla="*/ 0 w 148"/>
                  <a:gd name="T27" fmla="*/ 0 h 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8" h="57">
                    <a:moveTo>
                      <a:pt x="146" y="57"/>
                    </a:moveTo>
                    <a:lnTo>
                      <a:pt x="101" y="39"/>
                    </a:lnTo>
                    <a:lnTo>
                      <a:pt x="101" y="38"/>
                    </a:lnTo>
                    <a:lnTo>
                      <a:pt x="101" y="37"/>
                    </a:lnTo>
                    <a:lnTo>
                      <a:pt x="148" y="56"/>
                    </a:lnTo>
                    <a:lnTo>
                      <a:pt x="147" y="56"/>
                    </a:lnTo>
                    <a:lnTo>
                      <a:pt x="146" y="57"/>
                    </a:lnTo>
                    <a:close/>
                    <a:moveTo>
                      <a:pt x="99" y="39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01" y="37"/>
                    </a:lnTo>
                    <a:lnTo>
                      <a:pt x="100" y="38"/>
                    </a:lnTo>
                    <a:lnTo>
                      <a:pt x="99" y="39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7" name="Freeform 2578"/>
              <p:cNvSpPr>
                <a:spLocks noEditPoints="1"/>
              </p:cNvSpPr>
              <p:nvPr/>
            </p:nvSpPr>
            <p:spPr bwMode="auto">
              <a:xfrm>
                <a:off x="247" y="145"/>
                <a:ext cx="50" cy="19"/>
              </a:xfrm>
              <a:custGeom>
                <a:avLst/>
                <a:gdLst>
                  <a:gd name="T0" fmla="*/ 0 w 148"/>
                  <a:gd name="T1" fmla="*/ 0 h 57"/>
                  <a:gd name="T2" fmla="*/ 0 w 148"/>
                  <a:gd name="T3" fmla="*/ 0 h 57"/>
                  <a:gd name="T4" fmla="*/ 0 w 148"/>
                  <a:gd name="T5" fmla="*/ 0 h 57"/>
                  <a:gd name="T6" fmla="*/ 0 w 148"/>
                  <a:gd name="T7" fmla="*/ 0 h 57"/>
                  <a:gd name="T8" fmla="*/ 0 w 148"/>
                  <a:gd name="T9" fmla="*/ 0 h 57"/>
                  <a:gd name="T10" fmla="*/ 0 w 148"/>
                  <a:gd name="T11" fmla="*/ 0 h 57"/>
                  <a:gd name="T12" fmla="*/ 0 w 148"/>
                  <a:gd name="T13" fmla="*/ 0 h 57"/>
                  <a:gd name="T14" fmla="*/ 0 w 148"/>
                  <a:gd name="T15" fmla="*/ 0 h 57"/>
                  <a:gd name="T16" fmla="*/ 0 w 148"/>
                  <a:gd name="T17" fmla="*/ 0 h 57"/>
                  <a:gd name="T18" fmla="*/ 0 w 148"/>
                  <a:gd name="T19" fmla="*/ 0 h 57"/>
                  <a:gd name="T20" fmla="*/ 0 w 148"/>
                  <a:gd name="T21" fmla="*/ 0 h 57"/>
                  <a:gd name="T22" fmla="*/ 0 w 148"/>
                  <a:gd name="T23" fmla="*/ 0 h 57"/>
                  <a:gd name="T24" fmla="*/ 0 w 148"/>
                  <a:gd name="T25" fmla="*/ 0 h 57"/>
                  <a:gd name="T26" fmla="*/ 0 w 148"/>
                  <a:gd name="T27" fmla="*/ 0 h 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8" h="57">
                    <a:moveTo>
                      <a:pt x="146" y="57"/>
                    </a:moveTo>
                    <a:lnTo>
                      <a:pt x="100" y="39"/>
                    </a:lnTo>
                    <a:lnTo>
                      <a:pt x="100" y="38"/>
                    </a:lnTo>
                    <a:lnTo>
                      <a:pt x="101" y="38"/>
                    </a:lnTo>
                    <a:lnTo>
                      <a:pt x="148" y="56"/>
                    </a:lnTo>
                    <a:lnTo>
                      <a:pt x="147" y="57"/>
                    </a:lnTo>
                    <a:lnTo>
                      <a:pt x="146" y="57"/>
                    </a:lnTo>
                    <a:close/>
                    <a:moveTo>
                      <a:pt x="99" y="3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00" y="37"/>
                    </a:lnTo>
                    <a:lnTo>
                      <a:pt x="100" y="38"/>
                    </a:lnTo>
                    <a:lnTo>
                      <a:pt x="99" y="39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8" name="Freeform 2579"/>
              <p:cNvSpPr>
                <a:spLocks/>
              </p:cNvSpPr>
              <p:nvPr/>
            </p:nvSpPr>
            <p:spPr bwMode="auto">
              <a:xfrm>
                <a:off x="247" y="145"/>
                <a:ext cx="51" cy="19"/>
              </a:xfrm>
              <a:custGeom>
                <a:avLst/>
                <a:gdLst>
                  <a:gd name="T0" fmla="*/ 0 w 151"/>
                  <a:gd name="T1" fmla="*/ 0 h 58"/>
                  <a:gd name="T2" fmla="*/ 0 w 151"/>
                  <a:gd name="T3" fmla="*/ 0 h 58"/>
                  <a:gd name="T4" fmla="*/ 0 w 151"/>
                  <a:gd name="T5" fmla="*/ 0 h 58"/>
                  <a:gd name="T6" fmla="*/ 0 w 151"/>
                  <a:gd name="T7" fmla="*/ 0 h 58"/>
                  <a:gd name="T8" fmla="*/ 0 w 151"/>
                  <a:gd name="T9" fmla="*/ 0 h 58"/>
                  <a:gd name="T10" fmla="*/ 0 w 151"/>
                  <a:gd name="T11" fmla="*/ 0 h 58"/>
                  <a:gd name="T12" fmla="*/ 0 w 151"/>
                  <a:gd name="T13" fmla="*/ 0 h 58"/>
                  <a:gd name="T14" fmla="*/ 0 w 151"/>
                  <a:gd name="T15" fmla="*/ 0 h 58"/>
                  <a:gd name="T16" fmla="*/ 0 w 151"/>
                  <a:gd name="T17" fmla="*/ 0 h 58"/>
                  <a:gd name="T18" fmla="*/ 0 w 151"/>
                  <a:gd name="T19" fmla="*/ 0 h 58"/>
                  <a:gd name="T20" fmla="*/ 0 w 151"/>
                  <a:gd name="T21" fmla="*/ 0 h 58"/>
                  <a:gd name="T22" fmla="*/ 0 w 151"/>
                  <a:gd name="T23" fmla="*/ 0 h 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51" h="58">
                    <a:moveTo>
                      <a:pt x="147" y="58"/>
                    </a:moveTo>
                    <a:lnTo>
                      <a:pt x="100" y="39"/>
                    </a:lnTo>
                    <a:lnTo>
                      <a:pt x="101" y="39"/>
                    </a:lnTo>
                    <a:lnTo>
                      <a:pt x="101" y="38"/>
                    </a:lnTo>
                    <a:lnTo>
                      <a:pt x="100" y="39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151" y="57"/>
                    </a:lnTo>
                    <a:lnTo>
                      <a:pt x="150" y="57"/>
                    </a:lnTo>
                    <a:lnTo>
                      <a:pt x="147" y="58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49" name="Freeform 2580"/>
              <p:cNvSpPr>
                <a:spLocks/>
              </p:cNvSpPr>
              <p:nvPr/>
            </p:nvSpPr>
            <p:spPr bwMode="auto">
              <a:xfrm>
                <a:off x="247" y="144"/>
                <a:ext cx="52" cy="20"/>
              </a:xfrm>
              <a:custGeom>
                <a:avLst/>
                <a:gdLst>
                  <a:gd name="T0" fmla="*/ 0 w 154"/>
                  <a:gd name="T1" fmla="*/ 0 h 58"/>
                  <a:gd name="T2" fmla="*/ 0 w 154"/>
                  <a:gd name="T3" fmla="*/ 0 h 58"/>
                  <a:gd name="T4" fmla="*/ 0 w 154"/>
                  <a:gd name="T5" fmla="*/ 0 h 58"/>
                  <a:gd name="T6" fmla="*/ 0 w 154"/>
                  <a:gd name="T7" fmla="*/ 0 h 58"/>
                  <a:gd name="T8" fmla="*/ 0 w 154"/>
                  <a:gd name="T9" fmla="*/ 0 h 58"/>
                  <a:gd name="T10" fmla="*/ 0 w 154"/>
                  <a:gd name="T11" fmla="*/ 0 h 58"/>
                  <a:gd name="T12" fmla="*/ 0 w 154"/>
                  <a:gd name="T13" fmla="*/ 0 h 58"/>
                  <a:gd name="T14" fmla="*/ 0 w 154"/>
                  <a:gd name="T15" fmla="*/ 0 h 58"/>
                  <a:gd name="T16" fmla="*/ 0 w 154"/>
                  <a:gd name="T17" fmla="*/ 0 h 58"/>
                  <a:gd name="T18" fmla="*/ 0 w 154"/>
                  <a:gd name="T19" fmla="*/ 0 h 58"/>
                  <a:gd name="T20" fmla="*/ 0 w 154"/>
                  <a:gd name="T21" fmla="*/ 0 h 58"/>
                  <a:gd name="T22" fmla="*/ 0 w 154"/>
                  <a:gd name="T23" fmla="*/ 0 h 5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54" h="58">
                    <a:moveTo>
                      <a:pt x="148" y="58"/>
                    </a:moveTo>
                    <a:lnTo>
                      <a:pt x="101" y="40"/>
                    </a:lnTo>
                    <a:lnTo>
                      <a:pt x="101" y="39"/>
                    </a:lnTo>
                    <a:lnTo>
                      <a:pt x="100" y="39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54" y="58"/>
                    </a:lnTo>
                    <a:lnTo>
                      <a:pt x="152" y="58"/>
                    </a:lnTo>
                    <a:lnTo>
                      <a:pt x="148" y="58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0" name="Freeform 2581"/>
              <p:cNvSpPr>
                <a:spLocks/>
              </p:cNvSpPr>
              <p:nvPr/>
            </p:nvSpPr>
            <p:spPr bwMode="auto">
              <a:xfrm>
                <a:off x="248" y="144"/>
                <a:ext cx="52" cy="20"/>
              </a:xfrm>
              <a:custGeom>
                <a:avLst/>
                <a:gdLst>
                  <a:gd name="T0" fmla="*/ 0 w 156"/>
                  <a:gd name="T1" fmla="*/ 0 h 58"/>
                  <a:gd name="T2" fmla="*/ 0 w 156"/>
                  <a:gd name="T3" fmla="*/ 0 h 58"/>
                  <a:gd name="T4" fmla="*/ 0 w 156"/>
                  <a:gd name="T5" fmla="*/ 0 h 58"/>
                  <a:gd name="T6" fmla="*/ 0 w 156"/>
                  <a:gd name="T7" fmla="*/ 0 h 58"/>
                  <a:gd name="T8" fmla="*/ 0 w 156"/>
                  <a:gd name="T9" fmla="*/ 0 h 58"/>
                  <a:gd name="T10" fmla="*/ 0 w 156"/>
                  <a:gd name="T11" fmla="*/ 0 h 58"/>
                  <a:gd name="T12" fmla="*/ 0 w 156"/>
                  <a:gd name="T13" fmla="*/ 0 h 5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6" h="58">
                    <a:moveTo>
                      <a:pt x="149" y="58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56" y="58"/>
                    </a:lnTo>
                    <a:lnTo>
                      <a:pt x="152" y="58"/>
                    </a:lnTo>
                    <a:lnTo>
                      <a:pt x="149" y="58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1" name="Freeform 2582"/>
              <p:cNvSpPr>
                <a:spLocks/>
              </p:cNvSpPr>
              <p:nvPr/>
            </p:nvSpPr>
            <p:spPr bwMode="auto">
              <a:xfrm>
                <a:off x="248" y="144"/>
                <a:ext cx="59" cy="22"/>
              </a:xfrm>
              <a:custGeom>
                <a:avLst/>
                <a:gdLst>
                  <a:gd name="T0" fmla="*/ 0 w 178"/>
                  <a:gd name="T1" fmla="*/ 0 h 65"/>
                  <a:gd name="T2" fmla="*/ 0 w 178"/>
                  <a:gd name="T3" fmla="*/ 0 h 65"/>
                  <a:gd name="T4" fmla="*/ 0 w 178"/>
                  <a:gd name="T5" fmla="*/ 0 h 65"/>
                  <a:gd name="T6" fmla="*/ 0 w 178"/>
                  <a:gd name="T7" fmla="*/ 0 h 65"/>
                  <a:gd name="T8" fmla="*/ 0 w 178"/>
                  <a:gd name="T9" fmla="*/ 0 h 65"/>
                  <a:gd name="T10" fmla="*/ 0 w 178"/>
                  <a:gd name="T11" fmla="*/ 0 h 65"/>
                  <a:gd name="T12" fmla="*/ 0 w 178"/>
                  <a:gd name="T13" fmla="*/ 0 h 65"/>
                  <a:gd name="T14" fmla="*/ 0 w 178"/>
                  <a:gd name="T15" fmla="*/ 0 h 65"/>
                  <a:gd name="T16" fmla="*/ 0 w 178"/>
                  <a:gd name="T17" fmla="*/ 0 h 65"/>
                  <a:gd name="T18" fmla="*/ 0 w 178"/>
                  <a:gd name="T19" fmla="*/ 0 h 65"/>
                  <a:gd name="T20" fmla="*/ 0 w 178"/>
                  <a:gd name="T21" fmla="*/ 0 h 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8" h="65">
                    <a:moveTo>
                      <a:pt x="152" y="59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78" y="65"/>
                    </a:lnTo>
                    <a:lnTo>
                      <a:pt x="175" y="65"/>
                    </a:lnTo>
                    <a:lnTo>
                      <a:pt x="173" y="64"/>
                    </a:lnTo>
                    <a:lnTo>
                      <a:pt x="168" y="62"/>
                    </a:lnTo>
                    <a:lnTo>
                      <a:pt x="163" y="60"/>
                    </a:lnTo>
                    <a:lnTo>
                      <a:pt x="158" y="59"/>
                    </a:lnTo>
                    <a:lnTo>
                      <a:pt x="152" y="59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2" name="Freeform 2583"/>
              <p:cNvSpPr>
                <a:spLocks/>
              </p:cNvSpPr>
              <p:nvPr/>
            </p:nvSpPr>
            <p:spPr bwMode="auto">
              <a:xfrm>
                <a:off x="248" y="143"/>
                <a:ext cx="60" cy="23"/>
              </a:xfrm>
              <a:custGeom>
                <a:avLst/>
                <a:gdLst>
                  <a:gd name="T0" fmla="*/ 0 w 179"/>
                  <a:gd name="T1" fmla="*/ 0 h 67"/>
                  <a:gd name="T2" fmla="*/ 0 w 179"/>
                  <a:gd name="T3" fmla="*/ 0 h 67"/>
                  <a:gd name="T4" fmla="*/ 0 w 179"/>
                  <a:gd name="T5" fmla="*/ 0 h 67"/>
                  <a:gd name="T6" fmla="*/ 0 w 179"/>
                  <a:gd name="T7" fmla="*/ 0 h 67"/>
                  <a:gd name="T8" fmla="*/ 0 w 179"/>
                  <a:gd name="T9" fmla="*/ 0 h 67"/>
                  <a:gd name="T10" fmla="*/ 0 w 179"/>
                  <a:gd name="T11" fmla="*/ 0 h 67"/>
                  <a:gd name="T12" fmla="*/ 0 w 179"/>
                  <a:gd name="T13" fmla="*/ 0 h 67"/>
                  <a:gd name="T14" fmla="*/ 0 w 179"/>
                  <a:gd name="T15" fmla="*/ 0 h 67"/>
                  <a:gd name="T16" fmla="*/ 0 w 179"/>
                  <a:gd name="T17" fmla="*/ 0 h 6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9" h="67">
                    <a:moveTo>
                      <a:pt x="155" y="61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179" y="67"/>
                    </a:lnTo>
                    <a:lnTo>
                      <a:pt x="175" y="67"/>
                    </a:lnTo>
                    <a:lnTo>
                      <a:pt x="172" y="66"/>
                    </a:lnTo>
                    <a:lnTo>
                      <a:pt x="164" y="63"/>
                    </a:lnTo>
                    <a:lnTo>
                      <a:pt x="155" y="61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3" name="Freeform 2584"/>
              <p:cNvSpPr>
                <a:spLocks/>
              </p:cNvSpPr>
              <p:nvPr/>
            </p:nvSpPr>
            <p:spPr bwMode="auto">
              <a:xfrm>
                <a:off x="249" y="143"/>
                <a:ext cx="60" cy="23"/>
              </a:xfrm>
              <a:custGeom>
                <a:avLst/>
                <a:gdLst>
                  <a:gd name="T0" fmla="*/ 0 w 180"/>
                  <a:gd name="T1" fmla="*/ 0 h 67"/>
                  <a:gd name="T2" fmla="*/ 0 w 180"/>
                  <a:gd name="T3" fmla="*/ 0 h 67"/>
                  <a:gd name="T4" fmla="*/ 0 w 180"/>
                  <a:gd name="T5" fmla="*/ 0 h 67"/>
                  <a:gd name="T6" fmla="*/ 0 w 180"/>
                  <a:gd name="T7" fmla="*/ 0 h 67"/>
                  <a:gd name="T8" fmla="*/ 0 w 180"/>
                  <a:gd name="T9" fmla="*/ 0 h 67"/>
                  <a:gd name="T10" fmla="*/ 0 w 180"/>
                  <a:gd name="T11" fmla="*/ 0 h 67"/>
                  <a:gd name="T12" fmla="*/ 0 w 180"/>
                  <a:gd name="T13" fmla="*/ 0 h 6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0" h="67">
                    <a:moveTo>
                      <a:pt x="176" y="67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180" y="66"/>
                    </a:lnTo>
                    <a:lnTo>
                      <a:pt x="178" y="67"/>
                    </a:lnTo>
                    <a:lnTo>
                      <a:pt x="176" y="67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4" name="Freeform 2585"/>
              <p:cNvSpPr>
                <a:spLocks/>
              </p:cNvSpPr>
              <p:nvPr/>
            </p:nvSpPr>
            <p:spPr bwMode="auto">
              <a:xfrm>
                <a:off x="249" y="143"/>
                <a:ext cx="60" cy="23"/>
              </a:xfrm>
              <a:custGeom>
                <a:avLst/>
                <a:gdLst>
                  <a:gd name="T0" fmla="*/ 0 w 180"/>
                  <a:gd name="T1" fmla="*/ 0 h 68"/>
                  <a:gd name="T2" fmla="*/ 0 w 180"/>
                  <a:gd name="T3" fmla="*/ 0 h 68"/>
                  <a:gd name="T4" fmla="*/ 0 w 180"/>
                  <a:gd name="T5" fmla="*/ 0 h 68"/>
                  <a:gd name="T6" fmla="*/ 0 w 180"/>
                  <a:gd name="T7" fmla="*/ 0 h 68"/>
                  <a:gd name="T8" fmla="*/ 0 w 180"/>
                  <a:gd name="T9" fmla="*/ 0 h 68"/>
                  <a:gd name="T10" fmla="*/ 0 w 180"/>
                  <a:gd name="T11" fmla="*/ 0 h 68"/>
                  <a:gd name="T12" fmla="*/ 0 w 180"/>
                  <a:gd name="T13" fmla="*/ 0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0" h="68">
                    <a:moveTo>
                      <a:pt x="177" y="68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5" y="0"/>
                    </a:lnTo>
                    <a:lnTo>
                      <a:pt x="180" y="67"/>
                    </a:lnTo>
                    <a:lnTo>
                      <a:pt x="179" y="67"/>
                    </a:lnTo>
                    <a:lnTo>
                      <a:pt x="177" y="68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5" name="Freeform 2586"/>
              <p:cNvSpPr>
                <a:spLocks/>
              </p:cNvSpPr>
              <p:nvPr/>
            </p:nvSpPr>
            <p:spPr bwMode="auto">
              <a:xfrm>
                <a:off x="250" y="143"/>
                <a:ext cx="60" cy="22"/>
              </a:xfrm>
              <a:custGeom>
                <a:avLst/>
                <a:gdLst>
                  <a:gd name="T0" fmla="*/ 0 w 181"/>
                  <a:gd name="T1" fmla="*/ 0 h 67"/>
                  <a:gd name="T2" fmla="*/ 0 w 181"/>
                  <a:gd name="T3" fmla="*/ 0 h 67"/>
                  <a:gd name="T4" fmla="*/ 0 w 181"/>
                  <a:gd name="T5" fmla="*/ 0 h 67"/>
                  <a:gd name="T6" fmla="*/ 0 w 181"/>
                  <a:gd name="T7" fmla="*/ 0 h 67"/>
                  <a:gd name="T8" fmla="*/ 0 w 181"/>
                  <a:gd name="T9" fmla="*/ 0 h 67"/>
                  <a:gd name="T10" fmla="*/ 0 w 181"/>
                  <a:gd name="T11" fmla="*/ 0 h 67"/>
                  <a:gd name="T12" fmla="*/ 0 w 181"/>
                  <a:gd name="T13" fmla="*/ 0 h 67"/>
                  <a:gd name="T14" fmla="*/ 0 w 181"/>
                  <a:gd name="T15" fmla="*/ 0 h 67"/>
                  <a:gd name="T16" fmla="*/ 0 w 181"/>
                  <a:gd name="T17" fmla="*/ 0 h 6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1" h="67">
                    <a:moveTo>
                      <a:pt x="177" y="67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181" y="66"/>
                    </a:lnTo>
                    <a:lnTo>
                      <a:pt x="178" y="67"/>
                    </a:lnTo>
                    <a:lnTo>
                      <a:pt x="177" y="67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6" name="Freeform 2587"/>
              <p:cNvSpPr>
                <a:spLocks/>
              </p:cNvSpPr>
              <p:nvPr/>
            </p:nvSpPr>
            <p:spPr bwMode="auto">
              <a:xfrm>
                <a:off x="251" y="143"/>
                <a:ext cx="59" cy="22"/>
              </a:xfrm>
              <a:custGeom>
                <a:avLst/>
                <a:gdLst>
                  <a:gd name="T0" fmla="*/ 0 w 179"/>
                  <a:gd name="T1" fmla="*/ 0 h 67"/>
                  <a:gd name="T2" fmla="*/ 0 w 179"/>
                  <a:gd name="T3" fmla="*/ 0 h 67"/>
                  <a:gd name="T4" fmla="*/ 0 w 179"/>
                  <a:gd name="T5" fmla="*/ 0 h 67"/>
                  <a:gd name="T6" fmla="*/ 0 w 179"/>
                  <a:gd name="T7" fmla="*/ 0 h 67"/>
                  <a:gd name="T8" fmla="*/ 0 w 179"/>
                  <a:gd name="T9" fmla="*/ 0 h 67"/>
                  <a:gd name="T10" fmla="*/ 0 w 179"/>
                  <a:gd name="T11" fmla="*/ 0 h 67"/>
                  <a:gd name="T12" fmla="*/ 0 w 179"/>
                  <a:gd name="T13" fmla="*/ 0 h 67"/>
                  <a:gd name="T14" fmla="*/ 0 w 179"/>
                  <a:gd name="T15" fmla="*/ 0 h 67"/>
                  <a:gd name="T16" fmla="*/ 0 w 179"/>
                  <a:gd name="T17" fmla="*/ 0 h 6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9" h="67">
                    <a:moveTo>
                      <a:pt x="175" y="67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4" y="1"/>
                    </a:lnTo>
                    <a:lnTo>
                      <a:pt x="7" y="0"/>
                    </a:lnTo>
                    <a:lnTo>
                      <a:pt x="179" y="65"/>
                    </a:lnTo>
                    <a:lnTo>
                      <a:pt x="177" y="66"/>
                    </a:lnTo>
                    <a:lnTo>
                      <a:pt x="175" y="67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7" name="Freeform 2588"/>
              <p:cNvSpPr>
                <a:spLocks/>
              </p:cNvSpPr>
              <p:nvPr/>
            </p:nvSpPr>
            <p:spPr bwMode="auto">
              <a:xfrm>
                <a:off x="252" y="143"/>
                <a:ext cx="58" cy="22"/>
              </a:xfrm>
              <a:custGeom>
                <a:avLst/>
                <a:gdLst>
                  <a:gd name="T0" fmla="*/ 0 w 175"/>
                  <a:gd name="T1" fmla="*/ 0 h 66"/>
                  <a:gd name="T2" fmla="*/ 0 w 175"/>
                  <a:gd name="T3" fmla="*/ 0 h 66"/>
                  <a:gd name="T4" fmla="*/ 0 w 175"/>
                  <a:gd name="T5" fmla="*/ 0 h 66"/>
                  <a:gd name="T6" fmla="*/ 0 w 175"/>
                  <a:gd name="T7" fmla="*/ 0 h 66"/>
                  <a:gd name="T8" fmla="*/ 0 w 175"/>
                  <a:gd name="T9" fmla="*/ 0 h 66"/>
                  <a:gd name="T10" fmla="*/ 0 w 175"/>
                  <a:gd name="T11" fmla="*/ 0 h 66"/>
                  <a:gd name="T12" fmla="*/ 0 w 175"/>
                  <a:gd name="T13" fmla="*/ 0 h 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5" h="66">
                    <a:moveTo>
                      <a:pt x="174" y="66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175" y="65"/>
                    </a:lnTo>
                    <a:lnTo>
                      <a:pt x="174" y="66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8" name="Freeform 2589"/>
              <p:cNvSpPr>
                <a:spLocks/>
              </p:cNvSpPr>
              <p:nvPr/>
            </p:nvSpPr>
            <p:spPr bwMode="auto">
              <a:xfrm>
                <a:off x="253" y="143"/>
                <a:ext cx="58" cy="22"/>
              </a:xfrm>
              <a:custGeom>
                <a:avLst/>
                <a:gdLst>
                  <a:gd name="T0" fmla="*/ 0 w 173"/>
                  <a:gd name="T1" fmla="*/ 0 h 66"/>
                  <a:gd name="T2" fmla="*/ 0 w 173"/>
                  <a:gd name="T3" fmla="*/ 0 h 66"/>
                  <a:gd name="T4" fmla="*/ 0 w 173"/>
                  <a:gd name="T5" fmla="*/ 0 h 66"/>
                  <a:gd name="T6" fmla="*/ 0 w 173"/>
                  <a:gd name="T7" fmla="*/ 0 h 66"/>
                  <a:gd name="T8" fmla="*/ 0 w 173"/>
                  <a:gd name="T9" fmla="*/ 0 h 66"/>
                  <a:gd name="T10" fmla="*/ 0 w 173"/>
                  <a:gd name="T11" fmla="*/ 0 h 66"/>
                  <a:gd name="T12" fmla="*/ 0 w 173"/>
                  <a:gd name="T13" fmla="*/ 0 h 66"/>
                  <a:gd name="T14" fmla="*/ 0 w 173"/>
                  <a:gd name="T15" fmla="*/ 0 h 66"/>
                  <a:gd name="T16" fmla="*/ 0 w 173"/>
                  <a:gd name="T17" fmla="*/ 0 h 66"/>
                  <a:gd name="T18" fmla="*/ 0 w 173"/>
                  <a:gd name="T19" fmla="*/ 0 h 66"/>
                  <a:gd name="T20" fmla="*/ 0 w 173"/>
                  <a:gd name="T21" fmla="*/ 0 h 66"/>
                  <a:gd name="T22" fmla="*/ 0 w 173"/>
                  <a:gd name="T23" fmla="*/ 0 h 6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3" h="66">
                    <a:moveTo>
                      <a:pt x="172" y="66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87" y="32"/>
                    </a:lnTo>
                    <a:lnTo>
                      <a:pt x="87" y="34"/>
                    </a:lnTo>
                    <a:lnTo>
                      <a:pt x="89" y="32"/>
                    </a:lnTo>
                    <a:lnTo>
                      <a:pt x="173" y="65"/>
                    </a:lnTo>
                    <a:lnTo>
                      <a:pt x="172" y="66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59" name="Freeform 2590"/>
              <p:cNvSpPr>
                <a:spLocks/>
              </p:cNvSpPr>
              <p:nvPr/>
            </p:nvSpPr>
            <p:spPr bwMode="auto">
              <a:xfrm>
                <a:off x="253" y="142"/>
                <a:ext cx="58" cy="23"/>
              </a:xfrm>
              <a:custGeom>
                <a:avLst/>
                <a:gdLst>
                  <a:gd name="T0" fmla="*/ 0 w 173"/>
                  <a:gd name="T1" fmla="*/ 0 h 67"/>
                  <a:gd name="T2" fmla="*/ 0 w 173"/>
                  <a:gd name="T3" fmla="*/ 0 h 67"/>
                  <a:gd name="T4" fmla="*/ 0 w 173"/>
                  <a:gd name="T5" fmla="*/ 0 h 67"/>
                  <a:gd name="T6" fmla="*/ 0 w 173"/>
                  <a:gd name="T7" fmla="*/ 0 h 67"/>
                  <a:gd name="T8" fmla="*/ 0 w 173"/>
                  <a:gd name="T9" fmla="*/ 0 h 67"/>
                  <a:gd name="T10" fmla="*/ 0 w 173"/>
                  <a:gd name="T11" fmla="*/ 0 h 67"/>
                  <a:gd name="T12" fmla="*/ 0 w 173"/>
                  <a:gd name="T13" fmla="*/ 0 h 67"/>
                  <a:gd name="T14" fmla="*/ 0 w 173"/>
                  <a:gd name="T15" fmla="*/ 0 h 67"/>
                  <a:gd name="T16" fmla="*/ 0 w 173"/>
                  <a:gd name="T17" fmla="*/ 0 h 67"/>
                  <a:gd name="T18" fmla="*/ 0 w 173"/>
                  <a:gd name="T19" fmla="*/ 0 h 67"/>
                  <a:gd name="T20" fmla="*/ 0 w 173"/>
                  <a:gd name="T21" fmla="*/ 0 h 67"/>
                  <a:gd name="T22" fmla="*/ 0 w 173"/>
                  <a:gd name="T23" fmla="*/ 0 h 6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73" h="67">
                    <a:moveTo>
                      <a:pt x="171" y="6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86" y="32"/>
                    </a:lnTo>
                    <a:lnTo>
                      <a:pt x="86" y="33"/>
                    </a:lnTo>
                    <a:lnTo>
                      <a:pt x="86" y="35"/>
                    </a:lnTo>
                    <a:lnTo>
                      <a:pt x="88" y="33"/>
                    </a:lnTo>
                    <a:lnTo>
                      <a:pt x="88" y="32"/>
                    </a:lnTo>
                    <a:lnTo>
                      <a:pt x="173" y="65"/>
                    </a:lnTo>
                    <a:lnTo>
                      <a:pt x="172" y="66"/>
                    </a:lnTo>
                    <a:lnTo>
                      <a:pt x="171" y="67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0" name="Freeform 2591"/>
              <p:cNvSpPr>
                <a:spLocks noEditPoints="1"/>
              </p:cNvSpPr>
              <p:nvPr/>
            </p:nvSpPr>
            <p:spPr bwMode="auto">
              <a:xfrm>
                <a:off x="253" y="142"/>
                <a:ext cx="58" cy="22"/>
              </a:xfrm>
              <a:custGeom>
                <a:avLst/>
                <a:gdLst>
                  <a:gd name="T0" fmla="*/ 0 w 174"/>
                  <a:gd name="T1" fmla="*/ 0 h 67"/>
                  <a:gd name="T2" fmla="*/ 0 w 174"/>
                  <a:gd name="T3" fmla="*/ 0 h 67"/>
                  <a:gd name="T4" fmla="*/ 0 w 174"/>
                  <a:gd name="T5" fmla="*/ 0 h 67"/>
                  <a:gd name="T6" fmla="*/ 0 w 174"/>
                  <a:gd name="T7" fmla="*/ 0 h 67"/>
                  <a:gd name="T8" fmla="*/ 0 w 174"/>
                  <a:gd name="T9" fmla="*/ 0 h 67"/>
                  <a:gd name="T10" fmla="*/ 0 w 174"/>
                  <a:gd name="T11" fmla="*/ 0 h 67"/>
                  <a:gd name="T12" fmla="*/ 0 w 174"/>
                  <a:gd name="T13" fmla="*/ 0 h 67"/>
                  <a:gd name="T14" fmla="*/ 0 w 174"/>
                  <a:gd name="T15" fmla="*/ 0 h 67"/>
                  <a:gd name="T16" fmla="*/ 0 w 174"/>
                  <a:gd name="T17" fmla="*/ 0 h 67"/>
                  <a:gd name="T18" fmla="*/ 0 w 174"/>
                  <a:gd name="T19" fmla="*/ 0 h 67"/>
                  <a:gd name="T20" fmla="*/ 0 w 174"/>
                  <a:gd name="T21" fmla="*/ 0 h 67"/>
                  <a:gd name="T22" fmla="*/ 0 w 174"/>
                  <a:gd name="T23" fmla="*/ 0 h 67"/>
                  <a:gd name="T24" fmla="*/ 0 w 174"/>
                  <a:gd name="T25" fmla="*/ 0 h 67"/>
                  <a:gd name="T26" fmla="*/ 0 w 174"/>
                  <a:gd name="T27" fmla="*/ 0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4" h="67">
                    <a:moveTo>
                      <a:pt x="172" y="67"/>
                    </a:moveTo>
                    <a:lnTo>
                      <a:pt x="88" y="34"/>
                    </a:lnTo>
                    <a:lnTo>
                      <a:pt x="88" y="33"/>
                    </a:lnTo>
                    <a:lnTo>
                      <a:pt x="89" y="33"/>
                    </a:lnTo>
                    <a:lnTo>
                      <a:pt x="174" y="65"/>
                    </a:lnTo>
                    <a:lnTo>
                      <a:pt x="173" y="66"/>
                    </a:lnTo>
                    <a:lnTo>
                      <a:pt x="172" y="67"/>
                    </a:lnTo>
                    <a:close/>
                    <a:moveTo>
                      <a:pt x="86" y="34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86" y="32"/>
                    </a:lnTo>
                    <a:lnTo>
                      <a:pt x="86" y="33"/>
                    </a:lnTo>
                    <a:lnTo>
                      <a:pt x="86" y="34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1" name="Freeform 2592"/>
              <p:cNvSpPr>
                <a:spLocks noEditPoints="1"/>
              </p:cNvSpPr>
              <p:nvPr/>
            </p:nvSpPr>
            <p:spPr bwMode="auto">
              <a:xfrm>
                <a:off x="254" y="142"/>
                <a:ext cx="57" cy="22"/>
              </a:xfrm>
              <a:custGeom>
                <a:avLst/>
                <a:gdLst>
                  <a:gd name="T0" fmla="*/ 0 w 173"/>
                  <a:gd name="T1" fmla="*/ 0 h 67"/>
                  <a:gd name="T2" fmla="*/ 0 w 173"/>
                  <a:gd name="T3" fmla="*/ 0 h 67"/>
                  <a:gd name="T4" fmla="*/ 0 w 173"/>
                  <a:gd name="T5" fmla="*/ 0 h 67"/>
                  <a:gd name="T6" fmla="*/ 0 w 173"/>
                  <a:gd name="T7" fmla="*/ 0 h 67"/>
                  <a:gd name="T8" fmla="*/ 0 w 173"/>
                  <a:gd name="T9" fmla="*/ 0 h 67"/>
                  <a:gd name="T10" fmla="*/ 0 w 173"/>
                  <a:gd name="T11" fmla="*/ 0 h 67"/>
                  <a:gd name="T12" fmla="*/ 0 w 173"/>
                  <a:gd name="T13" fmla="*/ 0 h 67"/>
                  <a:gd name="T14" fmla="*/ 0 w 173"/>
                  <a:gd name="T15" fmla="*/ 0 h 67"/>
                  <a:gd name="T16" fmla="*/ 0 w 173"/>
                  <a:gd name="T17" fmla="*/ 0 h 67"/>
                  <a:gd name="T18" fmla="*/ 0 w 173"/>
                  <a:gd name="T19" fmla="*/ 0 h 67"/>
                  <a:gd name="T20" fmla="*/ 0 w 173"/>
                  <a:gd name="T21" fmla="*/ 0 h 67"/>
                  <a:gd name="T22" fmla="*/ 0 w 173"/>
                  <a:gd name="T23" fmla="*/ 0 h 67"/>
                  <a:gd name="T24" fmla="*/ 0 w 173"/>
                  <a:gd name="T25" fmla="*/ 0 h 67"/>
                  <a:gd name="T26" fmla="*/ 0 w 173"/>
                  <a:gd name="T27" fmla="*/ 0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3" h="67">
                    <a:moveTo>
                      <a:pt x="172" y="67"/>
                    </a:moveTo>
                    <a:lnTo>
                      <a:pt x="87" y="34"/>
                    </a:lnTo>
                    <a:lnTo>
                      <a:pt x="88" y="34"/>
                    </a:lnTo>
                    <a:lnTo>
                      <a:pt x="89" y="33"/>
                    </a:lnTo>
                    <a:lnTo>
                      <a:pt x="173" y="64"/>
                    </a:lnTo>
                    <a:lnTo>
                      <a:pt x="173" y="66"/>
                    </a:lnTo>
                    <a:lnTo>
                      <a:pt x="172" y="67"/>
                    </a:lnTo>
                    <a:close/>
                    <a:moveTo>
                      <a:pt x="85" y="3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4" y="31"/>
                    </a:lnTo>
                    <a:lnTo>
                      <a:pt x="85" y="33"/>
                    </a:lnTo>
                    <a:lnTo>
                      <a:pt x="85" y="34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2" name="Freeform 2593"/>
              <p:cNvSpPr>
                <a:spLocks noEditPoints="1"/>
              </p:cNvSpPr>
              <p:nvPr/>
            </p:nvSpPr>
            <p:spPr bwMode="auto">
              <a:xfrm>
                <a:off x="254" y="141"/>
                <a:ext cx="58" cy="23"/>
              </a:xfrm>
              <a:custGeom>
                <a:avLst/>
                <a:gdLst>
                  <a:gd name="T0" fmla="*/ 0 w 175"/>
                  <a:gd name="T1" fmla="*/ 0 h 68"/>
                  <a:gd name="T2" fmla="*/ 0 w 175"/>
                  <a:gd name="T3" fmla="*/ 0 h 68"/>
                  <a:gd name="T4" fmla="*/ 0 w 175"/>
                  <a:gd name="T5" fmla="*/ 0 h 68"/>
                  <a:gd name="T6" fmla="*/ 0 w 175"/>
                  <a:gd name="T7" fmla="*/ 0 h 68"/>
                  <a:gd name="T8" fmla="*/ 0 w 175"/>
                  <a:gd name="T9" fmla="*/ 0 h 68"/>
                  <a:gd name="T10" fmla="*/ 0 w 175"/>
                  <a:gd name="T11" fmla="*/ 0 h 68"/>
                  <a:gd name="T12" fmla="*/ 0 w 175"/>
                  <a:gd name="T13" fmla="*/ 0 h 68"/>
                  <a:gd name="T14" fmla="*/ 0 w 175"/>
                  <a:gd name="T15" fmla="*/ 0 h 68"/>
                  <a:gd name="T16" fmla="*/ 0 w 175"/>
                  <a:gd name="T17" fmla="*/ 0 h 68"/>
                  <a:gd name="T18" fmla="*/ 0 w 175"/>
                  <a:gd name="T19" fmla="*/ 0 h 68"/>
                  <a:gd name="T20" fmla="*/ 0 w 175"/>
                  <a:gd name="T21" fmla="*/ 0 h 68"/>
                  <a:gd name="T22" fmla="*/ 0 w 175"/>
                  <a:gd name="T23" fmla="*/ 0 h 68"/>
                  <a:gd name="T24" fmla="*/ 0 w 175"/>
                  <a:gd name="T25" fmla="*/ 0 h 68"/>
                  <a:gd name="T26" fmla="*/ 0 w 175"/>
                  <a:gd name="T27" fmla="*/ 0 h 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5" h="68">
                    <a:moveTo>
                      <a:pt x="173" y="68"/>
                    </a:moveTo>
                    <a:lnTo>
                      <a:pt x="88" y="36"/>
                    </a:lnTo>
                    <a:lnTo>
                      <a:pt x="89" y="35"/>
                    </a:lnTo>
                    <a:lnTo>
                      <a:pt x="89" y="34"/>
                    </a:lnTo>
                    <a:lnTo>
                      <a:pt x="175" y="65"/>
                    </a:lnTo>
                    <a:lnTo>
                      <a:pt x="173" y="66"/>
                    </a:lnTo>
                    <a:lnTo>
                      <a:pt x="173" y="68"/>
                    </a:lnTo>
                    <a:close/>
                    <a:moveTo>
                      <a:pt x="85" y="35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3" y="32"/>
                    </a:lnTo>
                    <a:lnTo>
                      <a:pt x="84" y="33"/>
                    </a:lnTo>
                    <a:lnTo>
                      <a:pt x="85" y="35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3" name="Freeform 2594"/>
              <p:cNvSpPr>
                <a:spLocks noEditPoints="1"/>
              </p:cNvSpPr>
              <p:nvPr/>
            </p:nvSpPr>
            <p:spPr bwMode="auto">
              <a:xfrm>
                <a:off x="254" y="141"/>
                <a:ext cx="58" cy="22"/>
              </a:xfrm>
              <a:custGeom>
                <a:avLst/>
                <a:gdLst>
                  <a:gd name="T0" fmla="*/ 0 w 175"/>
                  <a:gd name="T1" fmla="*/ 0 h 67"/>
                  <a:gd name="T2" fmla="*/ 0 w 175"/>
                  <a:gd name="T3" fmla="*/ 0 h 67"/>
                  <a:gd name="T4" fmla="*/ 0 w 175"/>
                  <a:gd name="T5" fmla="*/ 0 h 67"/>
                  <a:gd name="T6" fmla="*/ 0 w 175"/>
                  <a:gd name="T7" fmla="*/ 0 h 67"/>
                  <a:gd name="T8" fmla="*/ 0 w 175"/>
                  <a:gd name="T9" fmla="*/ 0 h 67"/>
                  <a:gd name="T10" fmla="*/ 0 w 175"/>
                  <a:gd name="T11" fmla="*/ 0 h 67"/>
                  <a:gd name="T12" fmla="*/ 0 w 175"/>
                  <a:gd name="T13" fmla="*/ 0 h 67"/>
                  <a:gd name="T14" fmla="*/ 0 w 175"/>
                  <a:gd name="T15" fmla="*/ 0 h 67"/>
                  <a:gd name="T16" fmla="*/ 0 w 175"/>
                  <a:gd name="T17" fmla="*/ 0 h 67"/>
                  <a:gd name="T18" fmla="*/ 0 w 175"/>
                  <a:gd name="T19" fmla="*/ 0 h 67"/>
                  <a:gd name="T20" fmla="*/ 0 w 175"/>
                  <a:gd name="T21" fmla="*/ 0 h 67"/>
                  <a:gd name="T22" fmla="*/ 0 w 175"/>
                  <a:gd name="T23" fmla="*/ 0 h 67"/>
                  <a:gd name="T24" fmla="*/ 0 w 175"/>
                  <a:gd name="T25" fmla="*/ 0 h 67"/>
                  <a:gd name="T26" fmla="*/ 0 w 175"/>
                  <a:gd name="T27" fmla="*/ 0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5" h="67">
                    <a:moveTo>
                      <a:pt x="173" y="67"/>
                    </a:moveTo>
                    <a:lnTo>
                      <a:pt x="89" y="36"/>
                    </a:lnTo>
                    <a:lnTo>
                      <a:pt x="89" y="35"/>
                    </a:lnTo>
                    <a:lnTo>
                      <a:pt x="90" y="34"/>
                    </a:lnTo>
                    <a:lnTo>
                      <a:pt x="175" y="66"/>
                    </a:lnTo>
                    <a:lnTo>
                      <a:pt x="173" y="67"/>
                    </a:lnTo>
                    <a:close/>
                    <a:moveTo>
                      <a:pt x="84" y="34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1" y="30"/>
                    </a:lnTo>
                    <a:lnTo>
                      <a:pt x="83" y="33"/>
                    </a:lnTo>
                    <a:lnTo>
                      <a:pt x="84" y="34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4" name="Freeform 2595"/>
              <p:cNvSpPr>
                <a:spLocks noEditPoints="1"/>
              </p:cNvSpPr>
              <p:nvPr/>
            </p:nvSpPr>
            <p:spPr bwMode="auto">
              <a:xfrm>
                <a:off x="254" y="140"/>
                <a:ext cx="58" cy="23"/>
              </a:xfrm>
              <a:custGeom>
                <a:avLst/>
                <a:gdLst>
                  <a:gd name="T0" fmla="*/ 0 w 176"/>
                  <a:gd name="T1" fmla="*/ 0 h 67"/>
                  <a:gd name="T2" fmla="*/ 0 w 176"/>
                  <a:gd name="T3" fmla="*/ 0 h 67"/>
                  <a:gd name="T4" fmla="*/ 0 w 176"/>
                  <a:gd name="T5" fmla="*/ 0 h 67"/>
                  <a:gd name="T6" fmla="*/ 0 w 176"/>
                  <a:gd name="T7" fmla="*/ 0 h 67"/>
                  <a:gd name="T8" fmla="*/ 0 w 176"/>
                  <a:gd name="T9" fmla="*/ 0 h 67"/>
                  <a:gd name="T10" fmla="*/ 0 w 176"/>
                  <a:gd name="T11" fmla="*/ 0 h 67"/>
                  <a:gd name="T12" fmla="*/ 0 w 176"/>
                  <a:gd name="T13" fmla="*/ 0 h 67"/>
                  <a:gd name="T14" fmla="*/ 0 w 176"/>
                  <a:gd name="T15" fmla="*/ 0 h 67"/>
                  <a:gd name="T16" fmla="*/ 0 w 176"/>
                  <a:gd name="T17" fmla="*/ 0 h 67"/>
                  <a:gd name="T18" fmla="*/ 0 w 176"/>
                  <a:gd name="T19" fmla="*/ 0 h 67"/>
                  <a:gd name="T20" fmla="*/ 0 w 176"/>
                  <a:gd name="T21" fmla="*/ 0 h 67"/>
                  <a:gd name="T22" fmla="*/ 0 w 176"/>
                  <a:gd name="T23" fmla="*/ 0 h 67"/>
                  <a:gd name="T24" fmla="*/ 0 w 176"/>
                  <a:gd name="T25" fmla="*/ 0 h 67"/>
                  <a:gd name="T26" fmla="*/ 0 w 176"/>
                  <a:gd name="T27" fmla="*/ 0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6" h="67">
                    <a:moveTo>
                      <a:pt x="175" y="67"/>
                    </a:moveTo>
                    <a:lnTo>
                      <a:pt x="89" y="36"/>
                    </a:lnTo>
                    <a:lnTo>
                      <a:pt x="90" y="35"/>
                    </a:lnTo>
                    <a:lnTo>
                      <a:pt x="91" y="35"/>
                    </a:lnTo>
                    <a:lnTo>
                      <a:pt x="176" y="66"/>
                    </a:lnTo>
                    <a:lnTo>
                      <a:pt x="175" y="67"/>
                    </a:lnTo>
                    <a:close/>
                    <a:moveTo>
                      <a:pt x="83" y="3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1" y="30"/>
                    </a:lnTo>
                    <a:lnTo>
                      <a:pt x="81" y="31"/>
                    </a:lnTo>
                    <a:lnTo>
                      <a:pt x="83" y="34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5" name="Freeform 2596"/>
              <p:cNvSpPr>
                <a:spLocks noEditPoints="1"/>
              </p:cNvSpPr>
              <p:nvPr/>
            </p:nvSpPr>
            <p:spPr bwMode="auto">
              <a:xfrm>
                <a:off x="254" y="140"/>
                <a:ext cx="58" cy="23"/>
              </a:xfrm>
              <a:custGeom>
                <a:avLst/>
                <a:gdLst>
                  <a:gd name="T0" fmla="*/ 0 w 176"/>
                  <a:gd name="T1" fmla="*/ 0 h 68"/>
                  <a:gd name="T2" fmla="*/ 0 w 176"/>
                  <a:gd name="T3" fmla="*/ 0 h 68"/>
                  <a:gd name="T4" fmla="*/ 0 w 176"/>
                  <a:gd name="T5" fmla="*/ 0 h 68"/>
                  <a:gd name="T6" fmla="*/ 0 w 176"/>
                  <a:gd name="T7" fmla="*/ 0 h 68"/>
                  <a:gd name="T8" fmla="*/ 0 w 176"/>
                  <a:gd name="T9" fmla="*/ 0 h 68"/>
                  <a:gd name="T10" fmla="*/ 0 w 176"/>
                  <a:gd name="T11" fmla="*/ 0 h 68"/>
                  <a:gd name="T12" fmla="*/ 0 w 176"/>
                  <a:gd name="T13" fmla="*/ 0 h 68"/>
                  <a:gd name="T14" fmla="*/ 0 w 176"/>
                  <a:gd name="T15" fmla="*/ 0 h 68"/>
                  <a:gd name="T16" fmla="*/ 0 w 176"/>
                  <a:gd name="T17" fmla="*/ 0 h 68"/>
                  <a:gd name="T18" fmla="*/ 0 w 176"/>
                  <a:gd name="T19" fmla="*/ 0 h 68"/>
                  <a:gd name="T20" fmla="*/ 0 w 176"/>
                  <a:gd name="T21" fmla="*/ 0 h 68"/>
                  <a:gd name="T22" fmla="*/ 0 w 176"/>
                  <a:gd name="T23" fmla="*/ 0 h 68"/>
                  <a:gd name="T24" fmla="*/ 0 w 176"/>
                  <a:gd name="T25" fmla="*/ 0 h 68"/>
                  <a:gd name="T26" fmla="*/ 0 w 176"/>
                  <a:gd name="T27" fmla="*/ 0 h 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6" h="68">
                    <a:moveTo>
                      <a:pt x="175" y="68"/>
                    </a:moveTo>
                    <a:lnTo>
                      <a:pt x="90" y="36"/>
                    </a:lnTo>
                    <a:lnTo>
                      <a:pt x="91" y="35"/>
                    </a:lnTo>
                    <a:lnTo>
                      <a:pt x="92" y="35"/>
                    </a:lnTo>
                    <a:lnTo>
                      <a:pt x="176" y="66"/>
                    </a:lnTo>
                    <a:lnTo>
                      <a:pt x="176" y="67"/>
                    </a:lnTo>
                    <a:lnTo>
                      <a:pt x="175" y="68"/>
                    </a:lnTo>
                    <a:close/>
                    <a:moveTo>
                      <a:pt x="81" y="3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0" y="30"/>
                    </a:lnTo>
                    <a:lnTo>
                      <a:pt x="81" y="31"/>
                    </a:lnTo>
                    <a:lnTo>
                      <a:pt x="81" y="32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6" name="Freeform 2597"/>
              <p:cNvSpPr>
                <a:spLocks noEditPoints="1"/>
              </p:cNvSpPr>
              <p:nvPr/>
            </p:nvSpPr>
            <p:spPr bwMode="auto">
              <a:xfrm>
                <a:off x="254" y="140"/>
                <a:ext cx="58" cy="22"/>
              </a:xfrm>
              <a:custGeom>
                <a:avLst/>
                <a:gdLst>
                  <a:gd name="T0" fmla="*/ 0 w 176"/>
                  <a:gd name="T1" fmla="*/ 0 h 68"/>
                  <a:gd name="T2" fmla="*/ 0 w 176"/>
                  <a:gd name="T3" fmla="*/ 0 h 68"/>
                  <a:gd name="T4" fmla="*/ 0 w 176"/>
                  <a:gd name="T5" fmla="*/ 0 h 68"/>
                  <a:gd name="T6" fmla="*/ 0 w 176"/>
                  <a:gd name="T7" fmla="*/ 0 h 68"/>
                  <a:gd name="T8" fmla="*/ 0 w 176"/>
                  <a:gd name="T9" fmla="*/ 0 h 68"/>
                  <a:gd name="T10" fmla="*/ 0 w 176"/>
                  <a:gd name="T11" fmla="*/ 0 h 68"/>
                  <a:gd name="T12" fmla="*/ 0 w 176"/>
                  <a:gd name="T13" fmla="*/ 0 h 68"/>
                  <a:gd name="T14" fmla="*/ 0 w 176"/>
                  <a:gd name="T15" fmla="*/ 0 h 68"/>
                  <a:gd name="T16" fmla="*/ 0 w 176"/>
                  <a:gd name="T17" fmla="*/ 0 h 68"/>
                  <a:gd name="T18" fmla="*/ 0 w 176"/>
                  <a:gd name="T19" fmla="*/ 0 h 68"/>
                  <a:gd name="T20" fmla="*/ 0 w 176"/>
                  <a:gd name="T21" fmla="*/ 0 h 68"/>
                  <a:gd name="T22" fmla="*/ 0 w 176"/>
                  <a:gd name="T23" fmla="*/ 0 h 68"/>
                  <a:gd name="T24" fmla="*/ 0 w 176"/>
                  <a:gd name="T25" fmla="*/ 0 h 68"/>
                  <a:gd name="T26" fmla="*/ 0 w 176"/>
                  <a:gd name="T27" fmla="*/ 0 h 68"/>
                  <a:gd name="T28" fmla="*/ 0 w 176"/>
                  <a:gd name="T29" fmla="*/ 0 h 68"/>
                  <a:gd name="T30" fmla="*/ 0 w 176"/>
                  <a:gd name="T31" fmla="*/ 0 h 6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6" h="68">
                    <a:moveTo>
                      <a:pt x="176" y="68"/>
                    </a:moveTo>
                    <a:lnTo>
                      <a:pt x="91" y="37"/>
                    </a:lnTo>
                    <a:lnTo>
                      <a:pt x="92" y="36"/>
                    </a:lnTo>
                    <a:lnTo>
                      <a:pt x="95" y="34"/>
                    </a:lnTo>
                    <a:lnTo>
                      <a:pt x="176" y="66"/>
                    </a:lnTo>
                    <a:lnTo>
                      <a:pt x="176" y="67"/>
                    </a:lnTo>
                    <a:lnTo>
                      <a:pt x="176" y="68"/>
                    </a:lnTo>
                    <a:close/>
                    <a:moveTo>
                      <a:pt x="81" y="3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1" y="30"/>
                    </a:lnTo>
                    <a:lnTo>
                      <a:pt x="80" y="30"/>
                    </a:lnTo>
                    <a:lnTo>
                      <a:pt x="80" y="31"/>
                    </a:lnTo>
                    <a:lnTo>
                      <a:pt x="81" y="32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7" name="Freeform 2598"/>
              <p:cNvSpPr>
                <a:spLocks noEditPoints="1"/>
              </p:cNvSpPr>
              <p:nvPr/>
            </p:nvSpPr>
            <p:spPr bwMode="auto">
              <a:xfrm>
                <a:off x="254" y="139"/>
                <a:ext cx="59" cy="23"/>
              </a:xfrm>
              <a:custGeom>
                <a:avLst/>
                <a:gdLst>
                  <a:gd name="T0" fmla="*/ 0 w 177"/>
                  <a:gd name="T1" fmla="*/ 0 h 68"/>
                  <a:gd name="T2" fmla="*/ 0 w 177"/>
                  <a:gd name="T3" fmla="*/ 0 h 68"/>
                  <a:gd name="T4" fmla="*/ 0 w 177"/>
                  <a:gd name="T5" fmla="*/ 0 h 68"/>
                  <a:gd name="T6" fmla="*/ 0 w 177"/>
                  <a:gd name="T7" fmla="*/ 0 h 68"/>
                  <a:gd name="T8" fmla="*/ 0 w 177"/>
                  <a:gd name="T9" fmla="*/ 0 h 68"/>
                  <a:gd name="T10" fmla="*/ 0 w 177"/>
                  <a:gd name="T11" fmla="*/ 0 h 68"/>
                  <a:gd name="T12" fmla="*/ 0 w 177"/>
                  <a:gd name="T13" fmla="*/ 0 h 68"/>
                  <a:gd name="T14" fmla="*/ 0 w 177"/>
                  <a:gd name="T15" fmla="*/ 0 h 68"/>
                  <a:gd name="T16" fmla="*/ 0 w 177"/>
                  <a:gd name="T17" fmla="*/ 0 h 68"/>
                  <a:gd name="T18" fmla="*/ 0 w 177"/>
                  <a:gd name="T19" fmla="*/ 0 h 68"/>
                  <a:gd name="T20" fmla="*/ 0 w 177"/>
                  <a:gd name="T21" fmla="*/ 0 h 68"/>
                  <a:gd name="T22" fmla="*/ 0 w 177"/>
                  <a:gd name="T23" fmla="*/ 0 h 68"/>
                  <a:gd name="T24" fmla="*/ 0 w 177"/>
                  <a:gd name="T25" fmla="*/ 0 h 68"/>
                  <a:gd name="T26" fmla="*/ 0 w 177"/>
                  <a:gd name="T27" fmla="*/ 0 h 68"/>
                  <a:gd name="T28" fmla="*/ 0 w 177"/>
                  <a:gd name="T29" fmla="*/ 0 h 68"/>
                  <a:gd name="T30" fmla="*/ 0 w 177"/>
                  <a:gd name="T31" fmla="*/ 0 h 68"/>
                  <a:gd name="T32" fmla="*/ 0 w 177"/>
                  <a:gd name="T33" fmla="*/ 0 h 68"/>
                  <a:gd name="T34" fmla="*/ 0 w 177"/>
                  <a:gd name="T35" fmla="*/ 0 h 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7" h="68">
                    <a:moveTo>
                      <a:pt x="176" y="68"/>
                    </a:moveTo>
                    <a:lnTo>
                      <a:pt x="92" y="37"/>
                    </a:lnTo>
                    <a:lnTo>
                      <a:pt x="95" y="35"/>
                    </a:lnTo>
                    <a:lnTo>
                      <a:pt x="97" y="35"/>
                    </a:lnTo>
                    <a:lnTo>
                      <a:pt x="177" y="66"/>
                    </a:lnTo>
                    <a:lnTo>
                      <a:pt x="176" y="67"/>
                    </a:lnTo>
                    <a:lnTo>
                      <a:pt x="176" y="68"/>
                    </a:lnTo>
                    <a:close/>
                    <a:moveTo>
                      <a:pt x="80" y="3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1" y="30"/>
                    </a:lnTo>
                    <a:lnTo>
                      <a:pt x="80" y="31"/>
                    </a:lnTo>
                    <a:lnTo>
                      <a:pt x="80" y="32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8" name="Freeform 2599"/>
              <p:cNvSpPr>
                <a:spLocks noEditPoints="1"/>
              </p:cNvSpPr>
              <p:nvPr/>
            </p:nvSpPr>
            <p:spPr bwMode="auto">
              <a:xfrm>
                <a:off x="254" y="138"/>
                <a:ext cx="59" cy="24"/>
              </a:xfrm>
              <a:custGeom>
                <a:avLst/>
                <a:gdLst>
                  <a:gd name="T0" fmla="*/ 0 w 177"/>
                  <a:gd name="T1" fmla="*/ 0 h 70"/>
                  <a:gd name="T2" fmla="*/ 0 w 177"/>
                  <a:gd name="T3" fmla="*/ 0 h 70"/>
                  <a:gd name="T4" fmla="*/ 0 w 177"/>
                  <a:gd name="T5" fmla="*/ 0 h 70"/>
                  <a:gd name="T6" fmla="*/ 0 w 177"/>
                  <a:gd name="T7" fmla="*/ 0 h 70"/>
                  <a:gd name="T8" fmla="*/ 0 w 177"/>
                  <a:gd name="T9" fmla="*/ 0 h 70"/>
                  <a:gd name="T10" fmla="*/ 0 w 177"/>
                  <a:gd name="T11" fmla="*/ 0 h 70"/>
                  <a:gd name="T12" fmla="*/ 0 w 177"/>
                  <a:gd name="T13" fmla="*/ 0 h 70"/>
                  <a:gd name="T14" fmla="*/ 0 w 177"/>
                  <a:gd name="T15" fmla="*/ 0 h 70"/>
                  <a:gd name="T16" fmla="*/ 0 w 177"/>
                  <a:gd name="T17" fmla="*/ 0 h 70"/>
                  <a:gd name="T18" fmla="*/ 0 w 177"/>
                  <a:gd name="T19" fmla="*/ 0 h 70"/>
                  <a:gd name="T20" fmla="*/ 0 w 177"/>
                  <a:gd name="T21" fmla="*/ 0 h 70"/>
                  <a:gd name="T22" fmla="*/ 0 w 177"/>
                  <a:gd name="T23" fmla="*/ 0 h 70"/>
                  <a:gd name="T24" fmla="*/ 0 w 177"/>
                  <a:gd name="T25" fmla="*/ 0 h 70"/>
                  <a:gd name="T26" fmla="*/ 0 w 177"/>
                  <a:gd name="T27" fmla="*/ 0 h 70"/>
                  <a:gd name="T28" fmla="*/ 0 w 177"/>
                  <a:gd name="T29" fmla="*/ 0 h 70"/>
                  <a:gd name="T30" fmla="*/ 0 w 177"/>
                  <a:gd name="T31" fmla="*/ 0 h 7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7" h="70">
                    <a:moveTo>
                      <a:pt x="176" y="70"/>
                    </a:moveTo>
                    <a:lnTo>
                      <a:pt x="95" y="38"/>
                    </a:lnTo>
                    <a:lnTo>
                      <a:pt x="97" y="38"/>
                    </a:lnTo>
                    <a:lnTo>
                      <a:pt x="100" y="38"/>
                    </a:lnTo>
                    <a:lnTo>
                      <a:pt x="177" y="67"/>
                    </a:lnTo>
                    <a:lnTo>
                      <a:pt x="177" y="69"/>
                    </a:lnTo>
                    <a:lnTo>
                      <a:pt x="176" y="69"/>
                    </a:lnTo>
                    <a:lnTo>
                      <a:pt x="176" y="70"/>
                    </a:lnTo>
                    <a:close/>
                    <a:moveTo>
                      <a:pt x="81" y="34"/>
                    </a:moveTo>
                    <a:lnTo>
                      <a:pt x="0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81" y="32"/>
                    </a:lnTo>
                    <a:lnTo>
                      <a:pt x="81" y="33"/>
                    </a:lnTo>
                    <a:lnTo>
                      <a:pt x="81" y="34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69" name="Freeform 2600"/>
              <p:cNvSpPr>
                <a:spLocks noEditPoints="1"/>
              </p:cNvSpPr>
              <p:nvPr/>
            </p:nvSpPr>
            <p:spPr bwMode="auto">
              <a:xfrm>
                <a:off x="254" y="138"/>
                <a:ext cx="59" cy="23"/>
              </a:xfrm>
              <a:custGeom>
                <a:avLst/>
                <a:gdLst>
                  <a:gd name="T0" fmla="*/ 0 w 178"/>
                  <a:gd name="T1" fmla="*/ 0 h 70"/>
                  <a:gd name="T2" fmla="*/ 0 w 178"/>
                  <a:gd name="T3" fmla="*/ 0 h 70"/>
                  <a:gd name="T4" fmla="*/ 0 w 178"/>
                  <a:gd name="T5" fmla="*/ 0 h 70"/>
                  <a:gd name="T6" fmla="*/ 0 w 178"/>
                  <a:gd name="T7" fmla="*/ 0 h 70"/>
                  <a:gd name="T8" fmla="*/ 0 w 178"/>
                  <a:gd name="T9" fmla="*/ 0 h 70"/>
                  <a:gd name="T10" fmla="*/ 0 w 178"/>
                  <a:gd name="T11" fmla="*/ 0 h 70"/>
                  <a:gd name="T12" fmla="*/ 0 w 178"/>
                  <a:gd name="T13" fmla="*/ 0 h 70"/>
                  <a:gd name="T14" fmla="*/ 0 w 178"/>
                  <a:gd name="T15" fmla="*/ 0 h 70"/>
                  <a:gd name="T16" fmla="*/ 0 w 178"/>
                  <a:gd name="T17" fmla="*/ 0 h 70"/>
                  <a:gd name="T18" fmla="*/ 0 w 178"/>
                  <a:gd name="T19" fmla="*/ 0 h 70"/>
                  <a:gd name="T20" fmla="*/ 0 w 178"/>
                  <a:gd name="T21" fmla="*/ 0 h 70"/>
                  <a:gd name="T22" fmla="*/ 0 w 178"/>
                  <a:gd name="T23" fmla="*/ 0 h 70"/>
                  <a:gd name="T24" fmla="*/ 0 w 178"/>
                  <a:gd name="T25" fmla="*/ 0 h 70"/>
                  <a:gd name="T26" fmla="*/ 0 w 178"/>
                  <a:gd name="T27" fmla="*/ 0 h 70"/>
                  <a:gd name="T28" fmla="*/ 0 w 178"/>
                  <a:gd name="T29" fmla="*/ 0 h 70"/>
                  <a:gd name="T30" fmla="*/ 0 w 178"/>
                  <a:gd name="T31" fmla="*/ 0 h 70"/>
                  <a:gd name="T32" fmla="*/ 0 w 178"/>
                  <a:gd name="T33" fmla="*/ 0 h 70"/>
                  <a:gd name="T34" fmla="*/ 0 w 178"/>
                  <a:gd name="T35" fmla="*/ 0 h 7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8" h="70">
                    <a:moveTo>
                      <a:pt x="177" y="70"/>
                    </a:moveTo>
                    <a:lnTo>
                      <a:pt x="97" y="39"/>
                    </a:lnTo>
                    <a:lnTo>
                      <a:pt x="99" y="39"/>
                    </a:lnTo>
                    <a:lnTo>
                      <a:pt x="103" y="41"/>
                    </a:lnTo>
                    <a:lnTo>
                      <a:pt x="103" y="39"/>
                    </a:lnTo>
                    <a:lnTo>
                      <a:pt x="104" y="39"/>
                    </a:lnTo>
                    <a:lnTo>
                      <a:pt x="178" y="67"/>
                    </a:lnTo>
                    <a:lnTo>
                      <a:pt x="177" y="68"/>
                    </a:lnTo>
                    <a:lnTo>
                      <a:pt x="177" y="70"/>
                    </a:lnTo>
                    <a:close/>
                    <a:moveTo>
                      <a:pt x="81" y="3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2" y="31"/>
                    </a:lnTo>
                    <a:lnTo>
                      <a:pt x="81" y="33"/>
                    </a:lnTo>
                    <a:lnTo>
                      <a:pt x="81" y="34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0" name="Freeform 2601"/>
              <p:cNvSpPr>
                <a:spLocks noEditPoints="1"/>
              </p:cNvSpPr>
              <p:nvPr/>
            </p:nvSpPr>
            <p:spPr bwMode="auto">
              <a:xfrm>
                <a:off x="253" y="138"/>
                <a:ext cx="60" cy="23"/>
              </a:xfrm>
              <a:custGeom>
                <a:avLst/>
                <a:gdLst>
                  <a:gd name="T0" fmla="*/ 0 w 180"/>
                  <a:gd name="T1" fmla="*/ 0 h 69"/>
                  <a:gd name="T2" fmla="*/ 0 w 180"/>
                  <a:gd name="T3" fmla="*/ 0 h 69"/>
                  <a:gd name="T4" fmla="*/ 0 w 180"/>
                  <a:gd name="T5" fmla="*/ 0 h 69"/>
                  <a:gd name="T6" fmla="*/ 0 w 180"/>
                  <a:gd name="T7" fmla="*/ 0 h 69"/>
                  <a:gd name="T8" fmla="*/ 0 w 180"/>
                  <a:gd name="T9" fmla="*/ 0 h 69"/>
                  <a:gd name="T10" fmla="*/ 0 w 180"/>
                  <a:gd name="T11" fmla="*/ 0 h 69"/>
                  <a:gd name="T12" fmla="*/ 0 w 180"/>
                  <a:gd name="T13" fmla="*/ 0 h 69"/>
                  <a:gd name="T14" fmla="*/ 0 w 180"/>
                  <a:gd name="T15" fmla="*/ 0 h 69"/>
                  <a:gd name="T16" fmla="*/ 0 w 180"/>
                  <a:gd name="T17" fmla="*/ 0 h 69"/>
                  <a:gd name="T18" fmla="*/ 0 w 180"/>
                  <a:gd name="T19" fmla="*/ 0 h 69"/>
                  <a:gd name="T20" fmla="*/ 0 w 180"/>
                  <a:gd name="T21" fmla="*/ 0 h 69"/>
                  <a:gd name="T22" fmla="*/ 0 w 180"/>
                  <a:gd name="T23" fmla="*/ 0 h 69"/>
                  <a:gd name="T24" fmla="*/ 0 w 180"/>
                  <a:gd name="T25" fmla="*/ 0 h 69"/>
                  <a:gd name="T26" fmla="*/ 0 w 180"/>
                  <a:gd name="T27" fmla="*/ 0 h 69"/>
                  <a:gd name="T28" fmla="*/ 0 w 180"/>
                  <a:gd name="T29" fmla="*/ 0 h 69"/>
                  <a:gd name="T30" fmla="*/ 0 w 180"/>
                  <a:gd name="T31" fmla="*/ 0 h 69"/>
                  <a:gd name="T32" fmla="*/ 0 w 180"/>
                  <a:gd name="T33" fmla="*/ 0 h 69"/>
                  <a:gd name="T34" fmla="*/ 0 w 180"/>
                  <a:gd name="T35" fmla="*/ 0 h 6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80" h="69">
                    <a:moveTo>
                      <a:pt x="178" y="69"/>
                    </a:moveTo>
                    <a:lnTo>
                      <a:pt x="101" y="40"/>
                    </a:lnTo>
                    <a:lnTo>
                      <a:pt x="103" y="40"/>
                    </a:lnTo>
                    <a:lnTo>
                      <a:pt x="104" y="42"/>
                    </a:lnTo>
                    <a:lnTo>
                      <a:pt x="105" y="40"/>
                    </a:lnTo>
                    <a:lnTo>
                      <a:pt x="106" y="39"/>
                    </a:lnTo>
                    <a:lnTo>
                      <a:pt x="180" y="68"/>
                    </a:lnTo>
                    <a:lnTo>
                      <a:pt x="179" y="68"/>
                    </a:lnTo>
                    <a:lnTo>
                      <a:pt x="178" y="69"/>
                    </a:lnTo>
                    <a:close/>
                    <a:moveTo>
                      <a:pt x="82" y="34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2" y="34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1" name="Freeform 2602"/>
              <p:cNvSpPr>
                <a:spLocks noEditPoints="1"/>
              </p:cNvSpPr>
              <p:nvPr/>
            </p:nvSpPr>
            <p:spPr bwMode="auto">
              <a:xfrm>
                <a:off x="253" y="137"/>
                <a:ext cx="61" cy="23"/>
              </a:xfrm>
              <a:custGeom>
                <a:avLst/>
                <a:gdLst>
                  <a:gd name="T0" fmla="*/ 0 w 181"/>
                  <a:gd name="T1" fmla="*/ 0 h 69"/>
                  <a:gd name="T2" fmla="*/ 0 w 181"/>
                  <a:gd name="T3" fmla="*/ 0 h 69"/>
                  <a:gd name="T4" fmla="*/ 0 w 181"/>
                  <a:gd name="T5" fmla="*/ 0 h 69"/>
                  <a:gd name="T6" fmla="*/ 0 w 181"/>
                  <a:gd name="T7" fmla="*/ 0 h 69"/>
                  <a:gd name="T8" fmla="*/ 0 w 181"/>
                  <a:gd name="T9" fmla="*/ 0 h 69"/>
                  <a:gd name="T10" fmla="*/ 0 w 181"/>
                  <a:gd name="T11" fmla="*/ 0 h 69"/>
                  <a:gd name="T12" fmla="*/ 0 w 181"/>
                  <a:gd name="T13" fmla="*/ 0 h 69"/>
                  <a:gd name="T14" fmla="*/ 0 w 181"/>
                  <a:gd name="T15" fmla="*/ 0 h 69"/>
                  <a:gd name="T16" fmla="*/ 0 w 181"/>
                  <a:gd name="T17" fmla="*/ 0 h 69"/>
                  <a:gd name="T18" fmla="*/ 0 w 181"/>
                  <a:gd name="T19" fmla="*/ 0 h 69"/>
                  <a:gd name="T20" fmla="*/ 0 w 181"/>
                  <a:gd name="T21" fmla="*/ 0 h 69"/>
                  <a:gd name="T22" fmla="*/ 0 w 181"/>
                  <a:gd name="T23" fmla="*/ 0 h 69"/>
                  <a:gd name="T24" fmla="*/ 0 w 181"/>
                  <a:gd name="T25" fmla="*/ 0 h 69"/>
                  <a:gd name="T26" fmla="*/ 0 w 181"/>
                  <a:gd name="T27" fmla="*/ 0 h 6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1" h="69">
                    <a:moveTo>
                      <a:pt x="179" y="69"/>
                    </a:moveTo>
                    <a:lnTo>
                      <a:pt x="105" y="41"/>
                    </a:lnTo>
                    <a:lnTo>
                      <a:pt x="106" y="40"/>
                    </a:lnTo>
                    <a:lnTo>
                      <a:pt x="107" y="40"/>
                    </a:lnTo>
                    <a:lnTo>
                      <a:pt x="181" y="68"/>
                    </a:lnTo>
                    <a:lnTo>
                      <a:pt x="180" y="69"/>
                    </a:lnTo>
                    <a:lnTo>
                      <a:pt x="179" y="69"/>
                    </a:lnTo>
                    <a:close/>
                    <a:moveTo>
                      <a:pt x="83" y="33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5" y="32"/>
                    </a:lnTo>
                    <a:lnTo>
                      <a:pt x="83" y="32"/>
                    </a:lnTo>
                    <a:lnTo>
                      <a:pt x="83" y="33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2" name="Freeform 2603"/>
              <p:cNvSpPr>
                <a:spLocks noEditPoints="1"/>
              </p:cNvSpPr>
              <p:nvPr/>
            </p:nvSpPr>
            <p:spPr bwMode="auto">
              <a:xfrm>
                <a:off x="253" y="137"/>
                <a:ext cx="61" cy="23"/>
              </a:xfrm>
              <a:custGeom>
                <a:avLst/>
                <a:gdLst>
                  <a:gd name="T0" fmla="*/ 0 w 182"/>
                  <a:gd name="T1" fmla="*/ 0 h 70"/>
                  <a:gd name="T2" fmla="*/ 0 w 182"/>
                  <a:gd name="T3" fmla="*/ 0 h 70"/>
                  <a:gd name="T4" fmla="*/ 0 w 182"/>
                  <a:gd name="T5" fmla="*/ 0 h 70"/>
                  <a:gd name="T6" fmla="*/ 0 w 182"/>
                  <a:gd name="T7" fmla="*/ 0 h 70"/>
                  <a:gd name="T8" fmla="*/ 0 w 182"/>
                  <a:gd name="T9" fmla="*/ 0 h 70"/>
                  <a:gd name="T10" fmla="*/ 0 w 182"/>
                  <a:gd name="T11" fmla="*/ 0 h 70"/>
                  <a:gd name="T12" fmla="*/ 0 w 182"/>
                  <a:gd name="T13" fmla="*/ 0 h 70"/>
                  <a:gd name="T14" fmla="*/ 0 w 182"/>
                  <a:gd name="T15" fmla="*/ 0 h 70"/>
                  <a:gd name="T16" fmla="*/ 0 w 182"/>
                  <a:gd name="T17" fmla="*/ 0 h 70"/>
                  <a:gd name="T18" fmla="*/ 0 w 182"/>
                  <a:gd name="T19" fmla="*/ 0 h 70"/>
                  <a:gd name="T20" fmla="*/ 0 w 182"/>
                  <a:gd name="T21" fmla="*/ 0 h 70"/>
                  <a:gd name="T22" fmla="*/ 0 w 182"/>
                  <a:gd name="T23" fmla="*/ 0 h 70"/>
                  <a:gd name="T24" fmla="*/ 0 w 182"/>
                  <a:gd name="T25" fmla="*/ 0 h 70"/>
                  <a:gd name="T26" fmla="*/ 0 w 182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2" h="70">
                    <a:moveTo>
                      <a:pt x="180" y="70"/>
                    </a:moveTo>
                    <a:lnTo>
                      <a:pt x="106" y="41"/>
                    </a:lnTo>
                    <a:lnTo>
                      <a:pt x="107" y="41"/>
                    </a:lnTo>
                    <a:lnTo>
                      <a:pt x="107" y="40"/>
                    </a:lnTo>
                    <a:lnTo>
                      <a:pt x="182" y="68"/>
                    </a:lnTo>
                    <a:lnTo>
                      <a:pt x="181" y="69"/>
                    </a:lnTo>
                    <a:lnTo>
                      <a:pt x="180" y="70"/>
                    </a:lnTo>
                    <a:close/>
                    <a:moveTo>
                      <a:pt x="83" y="3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3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3" name="Freeform 2604"/>
              <p:cNvSpPr>
                <a:spLocks noEditPoints="1"/>
              </p:cNvSpPr>
              <p:nvPr/>
            </p:nvSpPr>
            <p:spPr bwMode="auto">
              <a:xfrm>
                <a:off x="253" y="137"/>
                <a:ext cx="62" cy="23"/>
              </a:xfrm>
              <a:custGeom>
                <a:avLst/>
                <a:gdLst>
                  <a:gd name="T0" fmla="*/ 0 w 184"/>
                  <a:gd name="T1" fmla="*/ 0 h 70"/>
                  <a:gd name="T2" fmla="*/ 0 w 184"/>
                  <a:gd name="T3" fmla="*/ 0 h 70"/>
                  <a:gd name="T4" fmla="*/ 0 w 184"/>
                  <a:gd name="T5" fmla="*/ 0 h 70"/>
                  <a:gd name="T6" fmla="*/ 0 w 184"/>
                  <a:gd name="T7" fmla="*/ 0 h 70"/>
                  <a:gd name="T8" fmla="*/ 0 w 184"/>
                  <a:gd name="T9" fmla="*/ 0 h 70"/>
                  <a:gd name="T10" fmla="*/ 0 w 184"/>
                  <a:gd name="T11" fmla="*/ 0 h 70"/>
                  <a:gd name="T12" fmla="*/ 0 w 184"/>
                  <a:gd name="T13" fmla="*/ 0 h 70"/>
                  <a:gd name="T14" fmla="*/ 0 w 184"/>
                  <a:gd name="T15" fmla="*/ 0 h 70"/>
                  <a:gd name="T16" fmla="*/ 0 w 184"/>
                  <a:gd name="T17" fmla="*/ 0 h 70"/>
                  <a:gd name="T18" fmla="*/ 0 w 184"/>
                  <a:gd name="T19" fmla="*/ 0 h 70"/>
                  <a:gd name="T20" fmla="*/ 0 w 184"/>
                  <a:gd name="T21" fmla="*/ 0 h 70"/>
                  <a:gd name="T22" fmla="*/ 0 w 184"/>
                  <a:gd name="T23" fmla="*/ 0 h 70"/>
                  <a:gd name="T24" fmla="*/ 0 w 184"/>
                  <a:gd name="T25" fmla="*/ 0 h 70"/>
                  <a:gd name="T26" fmla="*/ 0 w 184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4" h="70">
                    <a:moveTo>
                      <a:pt x="181" y="70"/>
                    </a:moveTo>
                    <a:lnTo>
                      <a:pt x="107" y="42"/>
                    </a:lnTo>
                    <a:lnTo>
                      <a:pt x="107" y="41"/>
                    </a:lnTo>
                    <a:lnTo>
                      <a:pt x="108" y="40"/>
                    </a:lnTo>
                    <a:lnTo>
                      <a:pt x="184" y="69"/>
                    </a:lnTo>
                    <a:lnTo>
                      <a:pt x="182" y="69"/>
                    </a:lnTo>
                    <a:lnTo>
                      <a:pt x="181" y="70"/>
                    </a:lnTo>
                    <a:close/>
                    <a:moveTo>
                      <a:pt x="85" y="3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8" y="32"/>
                    </a:lnTo>
                    <a:lnTo>
                      <a:pt x="86" y="33"/>
                    </a:lnTo>
                    <a:lnTo>
                      <a:pt x="85" y="34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4" name="Freeform 2605"/>
              <p:cNvSpPr>
                <a:spLocks noEditPoints="1"/>
              </p:cNvSpPr>
              <p:nvPr/>
            </p:nvSpPr>
            <p:spPr bwMode="auto">
              <a:xfrm>
                <a:off x="253" y="136"/>
                <a:ext cx="62" cy="24"/>
              </a:xfrm>
              <a:custGeom>
                <a:avLst/>
                <a:gdLst>
                  <a:gd name="T0" fmla="*/ 0 w 186"/>
                  <a:gd name="T1" fmla="*/ 0 h 71"/>
                  <a:gd name="T2" fmla="*/ 0 w 186"/>
                  <a:gd name="T3" fmla="*/ 0 h 71"/>
                  <a:gd name="T4" fmla="*/ 0 w 186"/>
                  <a:gd name="T5" fmla="*/ 0 h 71"/>
                  <a:gd name="T6" fmla="*/ 0 w 186"/>
                  <a:gd name="T7" fmla="*/ 0 h 71"/>
                  <a:gd name="T8" fmla="*/ 0 w 186"/>
                  <a:gd name="T9" fmla="*/ 0 h 71"/>
                  <a:gd name="T10" fmla="*/ 0 w 186"/>
                  <a:gd name="T11" fmla="*/ 0 h 71"/>
                  <a:gd name="T12" fmla="*/ 0 w 186"/>
                  <a:gd name="T13" fmla="*/ 0 h 71"/>
                  <a:gd name="T14" fmla="*/ 0 w 186"/>
                  <a:gd name="T15" fmla="*/ 0 h 71"/>
                  <a:gd name="T16" fmla="*/ 0 w 186"/>
                  <a:gd name="T17" fmla="*/ 0 h 71"/>
                  <a:gd name="T18" fmla="*/ 0 w 186"/>
                  <a:gd name="T19" fmla="*/ 0 h 71"/>
                  <a:gd name="T20" fmla="*/ 0 w 186"/>
                  <a:gd name="T21" fmla="*/ 0 h 71"/>
                  <a:gd name="T22" fmla="*/ 0 w 186"/>
                  <a:gd name="T23" fmla="*/ 0 h 71"/>
                  <a:gd name="T24" fmla="*/ 0 w 186"/>
                  <a:gd name="T25" fmla="*/ 0 h 71"/>
                  <a:gd name="T26" fmla="*/ 0 w 186"/>
                  <a:gd name="T27" fmla="*/ 0 h 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6" h="71">
                    <a:moveTo>
                      <a:pt x="182" y="71"/>
                    </a:moveTo>
                    <a:lnTo>
                      <a:pt x="107" y="43"/>
                    </a:lnTo>
                    <a:lnTo>
                      <a:pt x="108" y="42"/>
                    </a:lnTo>
                    <a:lnTo>
                      <a:pt x="110" y="41"/>
                    </a:lnTo>
                    <a:lnTo>
                      <a:pt x="186" y="70"/>
                    </a:lnTo>
                    <a:lnTo>
                      <a:pt x="184" y="71"/>
                    </a:lnTo>
                    <a:lnTo>
                      <a:pt x="182" y="71"/>
                    </a:lnTo>
                    <a:close/>
                    <a:moveTo>
                      <a:pt x="86" y="35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0" y="34"/>
                    </a:lnTo>
                    <a:lnTo>
                      <a:pt x="88" y="34"/>
                    </a:lnTo>
                    <a:lnTo>
                      <a:pt x="86" y="35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5" name="Freeform 2606"/>
              <p:cNvSpPr>
                <a:spLocks noEditPoints="1"/>
              </p:cNvSpPr>
              <p:nvPr/>
            </p:nvSpPr>
            <p:spPr bwMode="auto">
              <a:xfrm>
                <a:off x="253" y="136"/>
                <a:ext cx="63" cy="24"/>
              </a:xfrm>
              <a:custGeom>
                <a:avLst/>
                <a:gdLst>
                  <a:gd name="T0" fmla="*/ 0 w 187"/>
                  <a:gd name="T1" fmla="*/ 0 h 72"/>
                  <a:gd name="T2" fmla="*/ 0 w 187"/>
                  <a:gd name="T3" fmla="*/ 0 h 72"/>
                  <a:gd name="T4" fmla="*/ 0 w 187"/>
                  <a:gd name="T5" fmla="*/ 0 h 72"/>
                  <a:gd name="T6" fmla="*/ 0 w 187"/>
                  <a:gd name="T7" fmla="*/ 0 h 72"/>
                  <a:gd name="T8" fmla="*/ 0 w 187"/>
                  <a:gd name="T9" fmla="*/ 0 h 72"/>
                  <a:gd name="T10" fmla="*/ 0 w 187"/>
                  <a:gd name="T11" fmla="*/ 0 h 72"/>
                  <a:gd name="T12" fmla="*/ 0 w 187"/>
                  <a:gd name="T13" fmla="*/ 0 h 72"/>
                  <a:gd name="T14" fmla="*/ 0 w 187"/>
                  <a:gd name="T15" fmla="*/ 0 h 72"/>
                  <a:gd name="T16" fmla="*/ 0 w 187"/>
                  <a:gd name="T17" fmla="*/ 0 h 72"/>
                  <a:gd name="T18" fmla="*/ 0 w 187"/>
                  <a:gd name="T19" fmla="*/ 0 h 72"/>
                  <a:gd name="T20" fmla="*/ 0 w 187"/>
                  <a:gd name="T21" fmla="*/ 0 h 72"/>
                  <a:gd name="T22" fmla="*/ 0 w 187"/>
                  <a:gd name="T23" fmla="*/ 0 h 72"/>
                  <a:gd name="T24" fmla="*/ 0 w 187"/>
                  <a:gd name="T25" fmla="*/ 0 h 72"/>
                  <a:gd name="T26" fmla="*/ 0 w 187"/>
                  <a:gd name="T27" fmla="*/ 0 h 72"/>
                  <a:gd name="T28" fmla="*/ 0 w 187"/>
                  <a:gd name="T29" fmla="*/ 0 h 72"/>
                  <a:gd name="T30" fmla="*/ 0 w 187"/>
                  <a:gd name="T31" fmla="*/ 0 h 7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7" h="72">
                    <a:moveTo>
                      <a:pt x="184" y="72"/>
                    </a:moveTo>
                    <a:lnTo>
                      <a:pt x="108" y="43"/>
                    </a:lnTo>
                    <a:lnTo>
                      <a:pt x="110" y="42"/>
                    </a:lnTo>
                    <a:lnTo>
                      <a:pt x="110" y="41"/>
                    </a:lnTo>
                    <a:lnTo>
                      <a:pt x="187" y="70"/>
                    </a:lnTo>
                    <a:lnTo>
                      <a:pt x="186" y="71"/>
                    </a:lnTo>
                    <a:lnTo>
                      <a:pt x="184" y="72"/>
                    </a:lnTo>
                    <a:close/>
                    <a:moveTo>
                      <a:pt x="88" y="35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1" y="34"/>
                    </a:lnTo>
                    <a:lnTo>
                      <a:pt x="90" y="35"/>
                    </a:lnTo>
                    <a:lnTo>
                      <a:pt x="89" y="35"/>
                    </a:lnTo>
                    <a:lnTo>
                      <a:pt x="88" y="35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6" name="Freeform 2607"/>
              <p:cNvSpPr>
                <a:spLocks noEditPoints="1"/>
              </p:cNvSpPr>
              <p:nvPr/>
            </p:nvSpPr>
            <p:spPr bwMode="auto">
              <a:xfrm>
                <a:off x="253" y="135"/>
                <a:ext cx="63" cy="24"/>
              </a:xfrm>
              <a:custGeom>
                <a:avLst/>
                <a:gdLst>
                  <a:gd name="T0" fmla="*/ 0 w 189"/>
                  <a:gd name="T1" fmla="*/ 0 h 72"/>
                  <a:gd name="T2" fmla="*/ 0 w 189"/>
                  <a:gd name="T3" fmla="*/ 0 h 72"/>
                  <a:gd name="T4" fmla="*/ 0 w 189"/>
                  <a:gd name="T5" fmla="*/ 0 h 72"/>
                  <a:gd name="T6" fmla="*/ 0 w 189"/>
                  <a:gd name="T7" fmla="*/ 0 h 72"/>
                  <a:gd name="T8" fmla="*/ 0 w 189"/>
                  <a:gd name="T9" fmla="*/ 0 h 72"/>
                  <a:gd name="T10" fmla="*/ 0 w 189"/>
                  <a:gd name="T11" fmla="*/ 0 h 72"/>
                  <a:gd name="T12" fmla="*/ 0 w 189"/>
                  <a:gd name="T13" fmla="*/ 0 h 72"/>
                  <a:gd name="T14" fmla="*/ 0 w 189"/>
                  <a:gd name="T15" fmla="*/ 0 h 72"/>
                  <a:gd name="T16" fmla="*/ 0 w 189"/>
                  <a:gd name="T17" fmla="*/ 0 h 72"/>
                  <a:gd name="T18" fmla="*/ 0 w 189"/>
                  <a:gd name="T19" fmla="*/ 0 h 72"/>
                  <a:gd name="T20" fmla="*/ 0 w 189"/>
                  <a:gd name="T21" fmla="*/ 0 h 72"/>
                  <a:gd name="T22" fmla="*/ 0 w 189"/>
                  <a:gd name="T23" fmla="*/ 0 h 72"/>
                  <a:gd name="T24" fmla="*/ 0 w 189"/>
                  <a:gd name="T25" fmla="*/ 0 h 72"/>
                  <a:gd name="T26" fmla="*/ 0 w 189"/>
                  <a:gd name="T27" fmla="*/ 0 h 72"/>
                  <a:gd name="T28" fmla="*/ 0 w 189"/>
                  <a:gd name="T29" fmla="*/ 0 h 72"/>
                  <a:gd name="T30" fmla="*/ 0 w 189"/>
                  <a:gd name="T31" fmla="*/ 0 h 7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9" h="72">
                    <a:moveTo>
                      <a:pt x="186" y="72"/>
                    </a:moveTo>
                    <a:lnTo>
                      <a:pt x="110" y="43"/>
                    </a:lnTo>
                    <a:lnTo>
                      <a:pt x="110" y="42"/>
                    </a:lnTo>
                    <a:lnTo>
                      <a:pt x="110" y="41"/>
                    </a:lnTo>
                    <a:lnTo>
                      <a:pt x="189" y="71"/>
                    </a:lnTo>
                    <a:lnTo>
                      <a:pt x="187" y="71"/>
                    </a:lnTo>
                    <a:lnTo>
                      <a:pt x="186" y="72"/>
                    </a:lnTo>
                    <a:close/>
                    <a:moveTo>
                      <a:pt x="90" y="36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3" y="35"/>
                    </a:lnTo>
                    <a:lnTo>
                      <a:pt x="91" y="35"/>
                    </a:lnTo>
                    <a:lnTo>
                      <a:pt x="90" y="36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7" name="Freeform 2608"/>
              <p:cNvSpPr>
                <a:spLocks noEditPoints="1"/>
              </p:cNvSpPr>
              <p:nvPr/>
            </p:nvSpPr>
            <p:spPr bwMode="auto">
              <a:xfrm>
                <a:off x="253" y="135"/>
                <a:ext cx="64" cy="24"/>
              </a:xfrm>
              <a:custGeom>
                <a:avLst/>
                <a:gdLst>
                  <a:gd name="T0" fmla="*/ 0 w 192"/>
                  <a:gd name="T1" fmla="*/ 0 h 72"/>
                  <a:gd name="T2" fmla="*/ 0 w 192"/>
                  <a:gd name="T3" fmla="*/ 0 h 72"/>
                  <a:gd name="T4" fmla="*/ 0 w 192"/>
                  <a:gd name="T5" fmla="*/ 0 h 72"/>
                  <a:gd name="T6" fmla="*/ 0 w 192"/>
                  <a:gd name="T7" fmla="*/ 0 h 72"/>
                  <a:gd name="T8" fmla="*/ 0 w 192"/>
                  <a:gd name="T9" fmla="*/ 0 h 72"/>
                  <a:gd name="T10" fmla="*/ 0 w 192"/>
                  <a:gd name="T11" fmla="*/ 0 h 72"/>
                  <a:gd name="T12" fmla="*/ 0 w 192"/>
                  <a:gd name="T13" fmla="*/ 0 h 72"/>
                  <a:gd name="T14" fmla="*/ 0 w 192"/>
                  <a:gd name="T15" fmla="*/ 0 h 72"/>
                  <a:gd name="T16" fmla="*/ 0 w 192"/>
                  <a:gd name="T17" fmla="*/ 0 h 72"/>
                  <a:gd name="T18" fmla="*/ 0 w 192"/>
                  <a:gd name="T19" fmla="*/ 0 h 72"/>
                  <a:gd name="T20" fmla="*/ 0 w 192"/>
                  <a:gd name="T21" fmla="*/ 0 h 72"/>
                  <a:gd name="T22" fmla="*/ 0 w 192"/>
                  <a:gd name="T23" fmla="*/ 0 h 72"/>
                  <a:gd name="T24" fmla="*/ 0 w 192"/>
                  <a:gd name="T25" fmla="*/ 0 h 72"/>
                  <a:gd name="T26" fmla="*/ 0 w 192"/>
                  <a:gd name="T27" fmla="*/ 0 h 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2" h="72">
                    <a:moveTo>
                      <a:pt x="187" y="72"/>
                    </a:moveTo>
                    <a:lnTo>
                      <a:pt x="110" y="43"/>
                    </a:lnTo>
                    <a:lnTo>
                      <a:pt x="110" y="42"/>
                    </a:lnTo>
                    <a:lnTo>
                      <a:pt x="111" y="42"/>
                    </a:lnTo>
                    <a:lnTo>
                      <a:pt x="192" y="72"/>
                    </a:lnTo>
                    <a:lnTo>
                      <a:pt x="189" y="72"/>
                    </a:lnTo>
                    <a:lnTo>
                      <a:pt x="187" y="72"/>
                    </a:lnTo>
                    <a:close/>
                    <a:moveTo>
                      <a:pt x="91" y="36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5" y="35"/>
                    </a:lnTo>
                    <a:lnTo>
                      <a:pt x="93" y="36"/>
                    </a:lnTo>
                    <a:lnTo>
                      <a:pt x="91" y="36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8" name="Freeform 2609"/>
              <p:cNvSpPr>
                <a:spLocks noEditPoints="1"/>
              </p:cNvSpPr>
              <p:nvPr/>
            </p:nvSpPr>
            <p:spPr bwMode="auto">
              <a:xfrm>
                <a:off x="253" y="135"/>
                <a:ext cx="70" cy="25"/>
              </a:xfrm>
              <a:custGeom>
                <a:avLst/>
                <a:gdLst>
                  <a:gd name="T0" fmla="*/ 0 w 209"/>
                  <a:gd name="T1" fmla="*/ 0 h 77"/>
                  <a:gd name="T2" fmla="*/ 0 w 209"/>
                  <a:gd name="T3" fmla="*/ 0 h 77"/>
                  <a:gd name="T4" fmla="*/ 0 w 209"/>
                  <a:gd name="T5" fmla="*/ 0 h 77"/>
                  <a:gd name="T6" fmla="*/ 0 w 209"/>
                  <a:gd name="T7" fmla="*/ 0 h 77"/>
                  <a:gd name="T8" fmla="*/ 0 w 209"/>
                  <a:gd name="T9" fmla="*/ 0 h 77"/>
                  <a:gd name="T10" fmla="*/ 0 w 209"/>
                  <a:gd name="T11" fmla="*/ 0 h 77"/>
                  <a:gd name="T12" fmla="*/ 0 w 209"/>
                  <a:gd name="T13" fmla="*/ 0 h 77"/>
                  <a:gd name="T14" fmla="*/ 0 w 209"/>
                  <a:gd name="T15" fmla="*/ 0 h 77"/>
                  <a:gd name="T16" fmla="*/ 0 w 209"/>
                  <a:gd name="T17" fmla="*/ 0 h 77"/>
                  <a:gd name="T18" fmla="*/ 0 w 209"/>
                  <a:gd name="T19" fmla="*/ 0 h 77"/>
                  <a:gd name="T20" fmla="*/ 0 w 209"/>
                  <a:gd name="T21" fmla="*/ 0 h 77"/>
                  <a:gd name="T22" fmla="*/ 0 w 209"/>
                  <a:gd name="T23" fmla="*/ 0 h 77"/>
                  <a:gd name="T24" fmla="*/ 0 w 209"/>
                  <a:gd name="T25" fmla="*/ 0 h 77"/>
                  <a:gd name="T26" fmla="*/ 0 w 209"/>
                  <a:gd name="T27" fmla="*/ 0 h 77"/>
                  <a:gd name="T28" fmla="*/ 0 w 209"/>
                  <a:gd name="T29" fmla="*/ 0 h 77"/>
                  <a:gd name="T30" fmla="*/ 0 w 209"/>
                  <a:gd name="T31" fmla="*/ 0 h 77"/>
                  <a:gd name="T32" fmla="*/ 0 w 209"/>
                  <a:gd name="T33" fmla="*/ 0 h 77"/>
                  <a:gd name="T34" fmla="*/ 0 w 209"/>
                  <a:gd name="T35" fmla="*/ 0 h 77"/>
                  <a:gd name="T36" fmla="*/ 0 w 209"/>
                  <a:gd name="T37" fmla="*/ 0 h 77"/>
                  <a:gd name="T38" fmla="*/ 0 w 209"/>
                  <a:gd name="T39" fmla="*/ 0 h 7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09" h="77">
                    <a:moveTo>
                      <a:pt x="189" y="73"/>
                    </a:moveTo>
                    <a:lnTo>
                      <a:pt x="110" y="43"/>
                    </a:lnTo>
                    <a:lnTo>
                      <a:pt x="111" y="43"/>
                    </a:lnTo>
                    <a:lnTo>
                      <a:pt x="111" y="41"/>
                    </a:lnTo>
                    <a:lnTo>
                      <a:pt x="195" y="73"/>
                    </a:lnTo>
                    <a:lnTo>
                      <a:pt x="192" y="73"/>
                    </a:lnTo>
                    <a:lnTo>
                      <a:pt x="189" y="73"/>
                    </a:lnTo>
                    <a:close/>
                    <a:moveTo>
                      <a:pt x="93" y="3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96" y="36"/>
                    </a:lnTo>
                    <a:lnTo>
                      <a:pt x="95" y="36"/>
                    </a:lnTo>
                    <a:lnTo>
                      <a:pt x="93" y="37"/>
                    </a:lnTo>
                    <a:close/>
                    <a:moveTo>
                      <a:pt x="199" y="74"/>
                    </a:moveTo>
                    <a:lnTo>
                      <a:pt x="209" y="77"/>
                    </a:lnTo>
                    <a:lnTo>
                      <a:pt x="204" y="77"/>
                    </a:lnTo>
                    <a:lnTo>
                      <a:pt x="201" y="75"/>
                    </a:lnTo>
                    <a:lnTo>
                      <a:pt x="200" y="75"/>
                    </a:lnTo>
                    <a:lnTo>
                      <a:pt x="199" y="74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79" name="Freeform 2610"/>
              <p:cNvSpPr>
                <a:spLocks noEditPoints="1"/>
              </p:cNvSpPr>
              <p:nvPr/>
            </p:nvSpPr>
            <p:spPr bwMode="auto">
              <a:xfrm>
                <a:off x="253" y="134"/>
                <a:ext cx="72" cy="27"/>
              </a:xfrm>
              <a:custGeom>
                <a:avLst/>
                <a:gdLst>
                  <a:gd name="T0" fmla="*/ 0 w 214"/>
                  <a:gd name="T1" fmla="*/ 0 h 79"/>
                  <a:gd name="T2" fmla="*/ 0 w 214"/>
                  <a:gd name="T3" fmla="*/ 0 h 79"/>
                  <a:gd name="T4" fmla="*/ 0 w 214"/>
                  <a:gd name="T5" fmla="*/ 0 h 79"/>
                  <a:gd name="T6" fmla="*/ 0 w 214"/>
                  <a:gd name="T7" fmla="*/ 0 h 79"/>
                  <a:gd name="T8" fmla="*/ 0 w 214"/>
                  <a:gd name="T9" fmla="*/ 0 h 79"/>
                  <a:gd name="T10" fmla="*/ 0 w 214"/>
                  <a:gd name="T11" fmla="*/ 0 h 79"/>
                  <a:gd name="T12" fmla="*/ 0 w 214"/>
                  <a:gd name="T13" fmla="*/ 0 h 79"/>
                  <a:gd name="T14" fmla="*/ 0 w 214"/>
                  <a:gd name="T15" fmla="*/ 0 h 79"/>
                  <a:gd name="T16" fmla="*/ 0 w 214"/>
                  <a:gd name="T17" fmla="*/ 0 h 79"/>
                  <a:gd name="T18" fmla="*/ 0 w 214"/>
                  <a:gd name="T19" fmla="*/ 0 h 79"/>
                  <a:gd name="T20" fmla="*/ 0 w 214"/>
                  <a:gd name="T21" fmla="*/ 0 h 79"/>
                  <a:gd name="T22" fmla="*/ 0 w 214"/>
                  <a:gd name="T23" fmla="*/ 0 h 79"/>
                  <a:gd name="T24" fmla="*/ 0 w 214"/>
                  <a:gd name="T25" fmla="*/ 0 h 79"/>
                  <a:gd name="T26" fmla="*/ 0 w 214"/>
                  <a:gd name="T27" fmla="*/ 0 h 79"/>
                  <a:gd name="T28" fmla="*/ 0 w 214"/>
                  <a:gd name="T29" fmla="*/ 0 h 79"/>
                  <a:gd name="T30" fmla="*/ 0 w 214"/>
                  <a:gd name="T31" fmla="*/ 0 h 79"/>
                  <a:gd name="T32" fmla="*/ 0 w 214"/>
                  <a:gd name="T33" fmla="*/ 0 h 79"/>
                  <a:gd name="T34" fmla="*/ 0 w 214"/>
                  <a:gd name="T35" fmla="*/ 0 h 7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4" h="79">
                    <a:moveTo>
                      <a:pt x="192" y="74"/>
                    </a:moveTo>
                    <a:lnTo>
                      <a:pt x="111" y="44"/>
                    </a:lnTo>
                    <a:lnTo>
                      <a:pt x="111" y="42"/>
                    </a:lnTo>
                    <a:lnTo>
                      <a:pt x="112" y="41"/>
                    </a:lnTo>
                    <a:lnTo>
                      <a:pt x="214" y="79"/>
                    </a:lnTo>
                    <a:lnTo>
                      <a:pt x="206" y="78"/>
                    </a:lnTo>
                    <a:lnTo>
                      <a:pt x="201" y="76"/>
                    </a:lnTo>
                    <a:lnTo>
                      <a:pt x="199" y="75"/>
                    </a:lnTo>
                    <a:lnTo>
                      <a:pt x="196" y="74"/>
                    </a:lnTo>
                    <a:lnTo>
                      <a:pt x="194" y="74"/>
                    </a:lnTo>
                    <a:lnTo>
                      <a:pt x="192" y="74"/>
                    </a:lnTo>
                    <a:close/>
                    <a:moveTo>
                      <a:pt x="95" y="37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97" y="35"/>
                    </a:lnTo>
                    <a:lnTo>
                      <a:pt x="96" y="37"/>
                    </a:lnTo>
                    <a:lnTo>
                      <a:pt x="95" y="37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0" name="Freeform 2611"/>
              <p:cNvSpPr>
                <a:spLocks noEditPoints="1"/>
              </p:cNvSpPr>
              <p:nvPr/>
            </p:nvSpPr>
            <p:spPr bwMode="auto">
              <a:xfrm>
                <a:off x="254" y="134"/>
                <a:ext cx="72" cy="27"/>
              </a:xfrm>
              <a:custGeom>
                <a:avLst/>
                <a:gdLst>
                  <a:gd name="T0" fmla="*/ 0 w 216"/>
                  <a:gd name="T1" fmla="*/ 0 h 81"/>
                  <a:gd name="T2" fmla="*/ 0 w 216"/>
                  <a:gd name="T3" fmla="*/ 0 h 81"/>
                  <a:gd name="T4" fmla="*/ 0 w 216"/>
                  <a:gd name="T5" fmla="*/ 0 h 81"/>
                  <a:gd name="T6" fmla="*/ 0 w 216"/>
                  <a:gd name="T7" fmla="*/ 0 h 81"/>
                  <a:gd name="T8" fmla="*/ 0 w 216"/>
                  <a:gd name="T9" fmla="*/ 0 h 81"/>
                  <a:gd name="T10" fmla="*/ 0 w 216"/>
                  <a:gd name="T11" fmla="*/ 0 h 81"/>
                  <a:gd name="T12" fmla="*/ 0 w 216"/>
                  <a:gd name="T13" fmla="*/ 0 h 81"/>
                  <a:gd name="T14" fmla="*/ 0 w 216"/>
                  <a:gd name="T15" fmla="*/ 0 h 81"/>
                  <a:gd name="T16" fmla="*/ 0 w 216"/>
                  <a:gd name="T17" fmla="*/ 0 h 81"/>
                  <a:gd name="T18" fmla="*/ 0 w 216"/>
                  <a:gd name="T19" fmla="*/ 0 h 81"/>
                  <a:gd name="T20" fmla="*/ 0 w 216"/>
                  <a:gd name="T21" fmla="*/ 0 h 81"/>
                  <a:gd name="T22" fmla="*/ 0 w 216"/>
                  <a:gd name="T23" fmla="*/ 0 h 81"/>
                  <a:gd name="T24" fmla="*/ 0 w 216"/>
                  <a:gd name="T25" fmla="*/ 0 h 81"/>
                  <a:gd name="T26" fmla="*/ 0 w 216"/>
                  <a:gd name="T27" fmla="*/ 0 h 81"/>
                  <a:gd name="T28" fmla="*/ 0 w 216"/>
                  <a:gd name="T29" fmla="*/ 0 h 81"/>
                  <a:gd name="T30" fmla="*/ 0 w 216"/>
                  <a:gd name="T31" fmla="*/ 0 h 81"/>
                  <a:gd name="T32" fmla="*/ 0 w 216"/>
                  <a:gd name="T33" fmla="*/ 0 h 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" h="81">
                    <a:moveTo>
                      <a:pt x="208" y="80"/>
                    </a:moveTo>
                    <a:lnTo>
                      <a:pt x="198" y="77"/>
                    </a:lnTo>
                    <a:lnTo>
                      <a:pt x="196" y="76"/>
                    </a:lnTo>
                    <a:lnTo>
                      <a:pt x="194" y="76"/>
                    </a:lnTo>
                    <a:lnTo>
                      <a:pt x="110" y="44"/>
                    </a:lnTo>
                    <a:lnTo>
                      <a:pt x="111" y="43"/>
                    </a:lnTo>
                    <a:lnTo>
                      <a:pt x="111" y="42"/>
                    </a:lnTo>
                    <a:lnTo>
                      <a:pt x="216" y="81"/>
                    </a:lnTo>
                    <a:lnTo>
                      <a:pt x="212" y="81"/>
                    </a:lnTo>
                    <a:lnTo>
                      <a:pt x="208" y="80"/>
                    </a:lnTo>
                    <a:close/>
                    <a:moveTo>
                      <a:pt x="95" y="3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7" y="36"/>
                    </a:lnTo>
                    <a:lnTo>
                      <a:pt x="96" y="37"/>
                    </a:lnTo>
                    <a:lnTo>
                      <a:pt x="95" y="39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1" name="Freeform 2612"/>
              <p:cNvSpPr>
                <a:spLocks noEditPoints="1"/>
              </p:cNvSpPr>
              <p:nvPr/>
            </p:nvSpPr>
            <p:spPr bwMode="auto">
              <a:xfrm>
                <a:off x="254" y="133"/>
                <a:ext cx="72" cy="28"/>
              </a:xfrm>
              <a:custGeom>
                <a:avLst/>
                <a:gdLst>
                  <a:gd name="T0" fmla="*/ 0 w 218"/>
                  <a:gd name="T1" fmla="*/ 0 h 82"/>
                  <a:gd name="T2" fmla="*/ 0 w 218"/>
                  <a:gd name="T3" fmla="*/ 0 h 82"/>
                  <a:gd name="T4" fmla="*/ 0 w 218"/>
                  <a:gd name="T5" fmla="*/ 0 h 82"/>
                  <a:gd name="T6" fmla="*/ 0 w 218"/>
                  <a:gd name="T7" fmla="*/ 0 h 82"/>
                  <a:gd name="T8" fmla="*/ 0 w 218"/>
                  <a:gd name="T9" fmla="*/ 0 h 82"/>
                  <a:gd name="T10" fmla="*/ 0 w 218"/>
                  <a:gd name="T11" fmla="*/ 0 h 82"/>
                  <a:gd name="T12" fmla="*/ 0 w 218"/>
                  <a:gd name="T13" fmla="*/ 0 h 82"/>
                  <a:gd name="T14" fmla="*/ 0 w 218"/>
                  <a:gd name="T15" fmla="*/ 0 h 82"/>
                  <a:gd name="T16" fmla="*/ 0 w 218"/>
                  <a:gd name="T17" fmla="*/ 0 h 82"/>
                  <a:gd name="T18" fmla="*/ 0 w 218"/>
                  <a:gd name="T19" fmla="*/ 0 h 82"/>
                  <a:gd name="T20" fmla="*/ 0 w 218"/>
                  <a:gd name="T21" fmla="*/ 0 h 82"/>
                  <a:gd name="T22" fmla="*/ 0 w 218"/>
                  <a:gd name="T23" fmla="*/ 0 h 82"/>
                  <a:gd name="T24" fmla="*/ 0 w 218"/>
                  <a:gd name="T25" fmla="*/ 0 h 82"/>
                  <a:gd name="T26" fmla="*/ 0 w 218"/>
                  <a:gd name="T27" fmla="*/ 0 h 8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8" h="82">
                    <a:moveTo>
                      <a:pt x="213" y="82"/>
                    </a:moveTo>
                    <a:lnTo>
                      <a:pt x="111" y="44"/>
                    </a:lnTo>
                    <a:lnTo>
                      <a:pt x="111" y="43"/>
                    </a:lnTo>
                    <a:lnTo>
                      <a:pt x="111" y="42"/>
                    </a:lnTo>
                    <a:lnTo>
                      <a:pt x="218" y="81"/>
                    </a:lnTo>
                    <a:lnTo>
                      <a:pt x="215" y="82"/>
                    </a:lnTo>
                    <a:lnTo>
                      <a:pt x="213" y="82"/>
                    </a:lnTo>
                    <a:close/>
                    <a:moveTo>
                      <a:pt x="96" y="38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8" y="36"/>
                    </a:lnTo>
                    <a:lnTo>
                      <a:pt x="97" y="37"/>
                    </a:lnTo>
                    <a:lnTo>
                      <a:pt x="96" y="38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2" name="Freeform 2613"/>
              <p:cNvSpPr>
                <a:spLocks noEditPoints="1"/>
              </p:cNvSpPr>
              <p:nvPr/>
            </p:nvSpPr>
            <p:spPr bwMode="auto">
              <a:xfrm>
                <a:off x="254" y="133"/>
                <a:ext cx="73" cy="28"/>
              </a:xfrm>
              <a:custGeom>
                <a:avLst/>
                <a:gdLst>
                  <a:gd name="T0" fmla="*/ 0 w 221"/>
                  <a:gd name="T1" fmla="*/ 0 h 83"/>
                  <a:gd name="T2" fmla="*/ 0 w 221"/>
                  <a:gd name="T3" fmla="*/ 0 h 83"/>
                  <a:gd name="T4" fmla="*/ 0 w 221"/>
                  <a:gd name="T5" fmla="*/ 0 h 83"/>
                  <a:gd name="T6" fmla="*/ 0 w 221"/>
                  <a:gd name="T7" fmla="*/ 0 h 83"/>
                  <a:gd name="T8" fmla="*/ 0 w 221"/>
                  <a:gd name="T9" fmla="*/ 0 h 83"/>
                  <a:gd name="T10" fmla="*/ 0 w 221"/>
                  <a:gd name="T11" fmla="*/ 0 h 83"/>
                  <a:gd name="T12" fmla="*/ 0 w 221"/>
                  <a:gd name="T13" fmla="*/ 0 h 83"/>
                  <a:gd name="T14" fmla="*/ 0 w 221"/>
                  <a:gd name="T15" fmla="*/ 0 h 83"/>
                  <a:gd name="T16" fmla="*/ 0 w 221"/>
                  <a:gd name="T17" fmla="*/ 0 h 83"/>
                  <a:gd name="T18" fmla="*/ 0 w 221"/>
                  <a:gd name="T19" fmla="*/ 0 h 83"/>
                  <a:gd name="T20" fmla="*/ 0 w 221"/>
                  <a:gd name="T21" fmla="*/ 0 h 83"/>
                  <a:gd name="T22" fmla="*/ 0 w 221"/>
                  <a:gd name="T23" fmla="*/ 0 h 83"/>
                  <a:gd name="T24" fmla="*/ 0 w 221"/>
                  <a:gd name="T25" fmla="*/ 0 h 83"/>
                  <a:gd name="T26" fmla="*/ 0 w 221"/>
                  <a:gd name="T27" fmla="*/ 0 h 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1" h="83">
                    <a:moveTo>
                      <a:pt x="216" y="83"/>
                    </a:moveTo>
                    <a:lnTo>
                      <a:pt x="111" y="44"/>
                    </a:lnTo>
                    <a:lnTo>
                      <a:pt x="111" y="43"/>
                    </a:lnTo>
                    <a:lnTo>
                      <a:pt x="112" y="42"/>
                    </a:lnTo>
                    <a:lnTo>
                      <a:pt x="221" y="82"/>
                    </a:lnTo>
                    <a:lnTo>
                      <a:pt x="218" y="82"/>
                    </a:lnTo>
                    <a:lnTo>
                      <a:pt x="216" y="83"/>
                    </a:lnTo>
                    <a:close/>
                    <a:moveTo>
                      <a:pt x="97" y="3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8" y="37"/>
                    </a:lnTo>
                    <a:lnTo>
                      <a:pt x="97" y="38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3" name="Freeform 2614"/>
              <p:cNvSpPr>
                <a:spLocks noEditPoints="1"/>
              </p:cNvSpPr>
              <p:nvPr/>
            </p:nvSpPr>
            <p:spPr bwMode="auto">
              <a:xfrm>
                <a:off x="254" y="133"/>
                <a:ext cx="74" cy="27"/>
              </a:xfrm>
              <a:custGeom>
                <a:avLst/>
                <a:gdLst>
                  <a:gd name="T0" fmla="*/ 0 w 222"/>
                  <a:gd name="T1" fmla="*/ 0 h 83"/>
                  <a:gd name="T2" fmla="*/ 0 w 222"/>
                  <a:gd name="T3" fmla="*/ 0 h 83"/>
                  <a:gd name="T4" fmla="*/ 0 w 222"/>
                  <a:gd name="T5" fmla="*/ 0 h 83"/>
                  <a:gd name="T6" fmla="*/ 0 w 222"/>
                  <a:gd name="T7" fmla="*/ 0 h 83"/>
                  <a:gd name="T8" fmla="*/ 0 w 222"/>
                  <a:gd name="T9" fmla="*/ 0 h 83"/>
                  <a:gd name="T10" fmla="*/ 0 w 222"/>
                  <a:gd name="T11" fmla="*/ 0 h 83"/>
                  <a:gd name="T12" fmla="*/ 0 w 222"/>
                  <a:gd name="T13" fmla="*/ 0 h 83"/>
                  <a:gd name="T14" fmla="*/ 0 w 222"/>
                  <a:gd name="T15" fmla="*/ 0 h 83"/>
                  <a:gd name="T16" fmla="*/ 0 w 222"/>
                  <a:gd name="T17" fmla="*/ 0 h 83"/>
                  <a:gd name="T18" fmla="*/ 0 w 222"/>
                  <a:gd name="T19" fmla="*/ 0 h 83"/>
                  <a:gd name="T20" fmla="*/ 0 w 222"/>
                  <a:gd name="T21" fmla="*/ 0 h 83"/>
                  <a:gd name="T22" fmla="*/ 0 w 222"/>
                  <a:gd name="T23" fmla="*/ 0 h 83"/>
                  <a:gd name="T24" fmla="*/ 0 w 222"/>
                  <a:gd name="T25" fmla="*/ 0 h 83"/>
                  <a:gd name="T26" fmla="*/ 0 w 222"/>
                  <a:gd name="T27" fmla="*/ 0 h 8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2" h="83">
                    <a:moveTo>
                      <a:pt x="218" y="83"/>
                    </a:moveTo>
                    <a:lnTo>
                      <a:pt x="111" y="44"/>
                    </a:lnTo>
                    <a:lnTo>
                      <a:pt x="112" y="43"/>
                    </a:lnTo>
                    <a:lnTo>
                      <a:pt x="112" y="42"/>
                    </a:lnTo>
                    <a:lnTo>
                      <a:pt x="222" y="83"/>
                    </a:lnTo>
                    <a:lnTo>
                      <a:pt x="220" y="83"/>
                    </a:lnTo>
                    <a:lnTo>
                      <a:pt x="218" y="83"/>
                    </a:lnTo>
                    <a:close/>
                    <a:moveTo>
                      <a:pt x="98" y="3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99" y="37"/>
                    </a:lnTo>
                    <a:lnTo>
                      <a:pt x="98" y="38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4" name="Freeform 2615"/>
              <p:cNvSpPr>
                <a:spLocks noEditPoints="1"/>
              </p:cNvSpPr>
              <p:nvPr/>
            </p:nvSpPr>
            <p:spPr bwMode="auto">
              <a:xfrm>
                <a:off x="254" y="132"/>
                <a:ext cx="74" cy="28"/>
              </a:xfrm>
              <a:custGeom>
                <a:avLst/>
                <a:gdLst>
                  <a:gd name="T0" fmla="*/ 0 w 223"/>
                  <a:gd name="T1" fmla="*/ 0 h 84"/>
                  <a:gd name="T2" fmla="*/ 0 w 223"/>
                  <a:gd name="T3" fmla="*/ 0 h 84"/>
                  <a:gd name="T4" fmla="*/ 0 w 223"/>
                  <a:gd name="T5" fmla="*/ 0 h 84"/>
                  <a:gd name="T6" fmla="*/ 0 w 223"/>
                  <a:gd name="T7" fmla="*/ 0 h 84"/>
                  <a:gd name="T8" fmla="*/ 0 w 223"/>
                  <a:gd name="T9" fmla="*/ 0 h 84"/>
                  <a:gd name="T10" fmla="*/ 0 w 223"/>
                  <a:gd name="T11" fmla="*/ 0 h 84"/>
                  <a:gd name="T12" fmla="*/ 0 w 223"/>
                  <a:gd name="T13" fmla="*/ 0 h 84"/>
                  <a:gd name="T14" fmla="*/ 0 w 223"/>
                  <a:gd name="T15" fmla="*/ 0 h 84"/>
                  <a:gd name="T16" fmla="*/ 0 w 223"/>
                  <a:gd name="T17" fmla="*/ 0 h 84"/>
                  <a:gd name="T18" fmla="*/ 0 w 223"/>
                  <a:gd name="T19" fmla="*/ 0 h 84"/>
                  <a:gd name="T20" fmla="*/ 0 w 223"/>
                  <a:gd name="T21" fmla="*/ 0 h 84"/>
                  <a:gd name="T22" fmla="*/ 0 w 223"/>
                  <a:gd name="T23" fmla="*/ 0 h 84"/>
                  <a:gd name="T24" fmla="*/ 0 w 223"/>
                  <a:gd name="T25" fmla="*/ 0 h 84"/>
                  <a:gd name="T26" fmla="*/ 0 w 223"/>
                  <a:gd name="T27" fmla="*/ 0 h 8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3" h="84">
                    <a:moveTo>
                      <a:pt x="221" y="84"/>
                    </a:moveTo>
                    <a:lnTo>
                      <a:pt x="112" y="44"/>
                    </a:lnTo>
                    <a:lnTo>
                      <a:pt x="112" y="43"/>
                    </a:lnTo>
                    <a:lnTo>
                      <a:pt x="112" y="41"/>
                    </a:lnTo>
                    <a:lnTo>
                      <a:pt x="223" y="83"/>
                    </a:lnTo>
                    <a:lnTo>
                      <a:pt x="222" y="84"/>
                    </a:lnTo>
                    <a:lnTo>
                      <a:pt x="221" y="84"/>
                    </a:lnTo>
                    <a:close/>
                    <a:moveTo>
                      <a:pt x="98" y="39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99" y="37"/>
                    </a:lnTo>
                    <a:lnTo>
                      <a:pt x="99" y="38"/>
                    </a:lnTo>
                    <a:lnTo>
                      <a:pt x="98" y="39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5" name="Freeform 2616"/>
              <p:cNvSpPr>
                <a:spLocks noEditPoints="1"/>
              </p:cNvSpPr>
              <p:nvPr/>
            </p:nvSpPr>
            <p:spPr bwMode="auto">
              <a:xfrm>
                <a:off x="254" y="132"/>
                <a:ext cx="74" cy="28"/>
              </a:xfrm>
              <a:custGeom>
                <a:avLst/>
                <a:gdLst>
                  <a:gd name="T0" fmla="*/ 0 w 223"/>
                  <a:gd name="T1" fmla="*/ 0 h 85"/>
                  <a:gd name="T2" fmla="*/ 0 w 223"/>
                  <a:gd name="T3" fmla="*/ 0 h 85"/>
                  <a:gd name="T4" fmla="*/ 0 w 223"/>
                  <a:gd name="T5" fmla="*/ 0 h 85"/>
                  <a:gd name="T6" fmla="*/ 0 w 223"/>
                  <a:gd name="T7" fmla="*/ 0 h 85"/>
                  <a:gd name="T8" fmla="*/ 0 w 223"/>
                  <a:gd name="T9" fmla="*/ 0 h 85"/>
                  <a:gd name="T10" fmla="*/ 0 w 223"/>
                  <a:gd name="T11" fmla="*/ 0 h 85"/>
                  <a:gd name="T12" fmla="*/ 0 w 223"/>
                  <a:gd name="T13" fmla="*/ 0 h 85"/>
                  <a:gd name="T14" fmla="*/ 0 w 223"/>
                  <a:gd name="T15" fmla="*/ 0 h 85"/>
                  <a:gd name="T16" fmla="*/ 0 w 223"/>
                  <a:gd name="T17" fmla="*/ 0 h 85"/>
                  <a:gd name="T18" fmla="*/ 0 w 223"/>
                  <a:gd name="T19" fmla="*/ 0 h 85"/>
                  <a:gd name="T20" fmla="*/ 0 w 223"/>
                  <a:gd name="T21" fmla="*/ 0 h 85"/>
                  <a:gd name="T22" fmla="*/ 0 w 223"/>
                  <a:gd name="T23" fmla="*/ 0 h 85"/>
                  <a:gd name="T24" fmla="*/ 0 w 223"/>
                  <a:gd name="T25" fmla="*/ 0 h 85"/>
                  <a:gd name="T26" fmla="*/ 0 w 223"/>
                  <a:gd name="T27" fmla="*/ 0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3" h="85">
                    <a:moveTo>
                      <a:pt x="221" y="85"/>
                    </a:moveTo>
                    <a:lnTo>
                      <a:pt x="111" y="44"/>
                    </a:lnTo>
                    <a:lnTo>
                      <a:pt x="111" y="42"/>
                    </a:lnTo>
                    <a:lnTo>
                      <a:pt x="112" y="41"/>
                    </a:lnTo>
                    <a:lnTo>
                      <a:pt x="223" y="83"/>
                    </a:lnTo>
                    <a:lnTo>
                      <a:pt x="222" y="84"/>
                    </a:lnTo>
                    <a:lnTo>
                      <a:pt x="221" y="85"/>
                    </a:lnTo>
                    <a:close/>
                    <a:moveTo>
                      <a:pt x="98" y="3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9" y="37"/>
                    </a:lnTo>
                    <a:lnTo>
                      <a:pt x="98" y="38"/>
                    </a:lnTo>
                    <a:lnTo>
                      <a:pt x="98" y="39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6" name="Freeform 2617"/>
              <p:cNvSpPr>
                <a:spLocks noEditPoints="1"/>
              </p:cNvSpPr>
              <p:nvPr/>
            </p:nvSpPr>
            <p:spPr bwMode="auto">
              <a:xfrm>
                <a:off x="254" y="131"/>
                <a:ext cx="75" cy="29"/>
              </a:xfrm>
              <a:custGeom>
                <a:avLst/>
                <a:gdLst>
                  <a:gd name="T0" fmla="*/ 0 w 224"/>
                  <a:gd name="T1" fmla="*/ 0 h 86"/>
                  <a:gd name="T2" fmla="*/ 0 w 224"/>
                  <a:gd name="T3" fmla="*/ 0 h 86"/>
                  <a:gd name="T4" fmla="*/ 0 w 224"/>
                  <a:gd name="T5" fmla="*/ 0 h 86"/>
                  <a:gd name="T6" fmla="*/ 0 w 224"/>
                  <a:gd name="T7" fmla="*/ 0 h 86"/>
                  <a:gd name="T8" fmla="*/ 0 w 224"/>
                  <a:gd name="T9" fmla="*/ 0 h 86"/>
                  <a:gd name="T10" fmla="*/ 0 w 224"/>
                  <a:gd name="T11" fmla="*/ 0 h 86"/>
                  <a:gd name="T12" fmla="*/ 0 w 224"/>
                  <a:gd name="T13" fmla="*/ 0 h 86"/>
                  <a:gd name="T14" fmla="*/ 0 w 224"/>
                  <a:gd name="T15" fmla="*/ 0 h 86"/>
                  <a:gd name="T16" fmla="*/ 0 w 224"/>
                  <a:gd name="T17" fmla="*/ 0 h 86"/>
                  <a:gd name="T18" fmla="*/ 0 w 224"/>
                  <a:gd name="T19" fmla="*/ 0 h 86"/>
                  <a:gd name="T20" fmla="*/ 0 w 224"/>
                  <a:gd name="T21" fmla="*/ 0 h 86"/>
                  <a:gd name="T22" fmla="*/ 0 w 224"/>
                  <a:gd name="T23" fmla="*/ 0 h 86"/>
                  <a:gd name="T24" fmla="*/ 0 w 224"/>
                  <a:gd name="T25" fmla="*/ 0 h 86"/>
                  <a:gd name="T26" fmla="*/ 0 w 224"/>
                  <a:gd name="T27" fmla="*/ 0 h 8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4" h="86">
                    <a:moveTo>
                      <a:pt x="222" y="86"/>
                    </a:moveTo>
                    <a:lnTo>
                      <a:pt x="111" y="44"/>
                    </a:lnTo>
                    <a:lnTo>
                      <a:pt x="112" y="43"/>
                    </a:lnTo>
                    <a:lnTo>
                      <a:pt x="113" y="42"/>
                    </a:lnTo>
                    <a:lnTo>
                      <a:pt x="224" y="84"/>
                    </a:lnTo>
                    <a:lnTo>
                      <a:pt x="223" y="85"/>
                    </a:lnTo>
                    <a:lnTo>
                      <a:pt x="222" y="86"/>
                    </a:lnTo>
                    <a:close/>
                    <a:moveTo>
                      <a:pt x="98" y="4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99" y="38"/>
                    </a:lnTo>
                    <a:lnTo>
                      <a:pt x="99" y="39"/>
                    </a:lnTo>
                    <a:lnTo>
                      <a:pt x="98" y="40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7" name="Freeform 2618"/>
              <p:cNvSpPr>
                <a:spLocks noEditPoints="1"/>
              </p:cNvSpPr>
              <p:nvPr/>
            </p:nvSpPr>
            <p:spPr bwMode="auto">
              <a:xfrm>
                <a:off x="254" y="131"/>
                <a:ext cx="75" cy="29"/>
              </a:xfrm>
              <a:custGeom>
                <a:avLst/>
                <a:gdLst>
                  <a:gd name="T0" fmla="*/ 0 w 226"/>
                  <a:gd name="T1" fmla="*/ 0 h 86"/>
                  <a:gd name="T2" fmla="*/ 0 w 226"/>
                  <a:gd name="T3" fmla="*/ 0 h 86"/>
                  <a:gd name="T4" fmla="*/ 0 w 226"/>
                  <a:gd name="T5" fmla="*/ 0 h 86"/>
                  <a:gd name="T6" fmla="*/ 0 w 226"/>
                  <a:gd name="T7" fmla="*/ 0 h 86"/>
                  <a:gd name="T8" fmla="*/ 0 w 226"/>
                  <a:gd name="T9" fmla="*/ 0 h 86"/>
                  <a:gd name="T10" fmla="*/ 0 w 226"/>
                  <a:gd name="T11" fmla="*/ 0 h 86"/>
                  <a:gd name="T12" fmla="*/ 0 w 226"/>
                  <a:gd name="T13" fmla="*/ 0 h 86"/>
                  <a:gd name="T14" fmla="*/ 0 w 226"/>
                  <a:gd name="T15" fmla="*/ 0 h 86"/>
                  <a:gd name="T16" fmla="*/ 0 w 226"/>
                  <a:gd name="T17" fmla="*/ 0 h 86"/>
                  <a:gd name="T18" fmla="*/ 0 w 226"/>
                  <a:gd name="T19" fmla="*/ 0 h 86"/>
                  <a:gd name="T20" fmla="*/ 0 w 226"/>
                  <a:gd name="T21" fmla="*/ 0 h 86"/>
                  <a:gd name="T22" fmla="*/ 0 w 226"/>
                  <a:gd name="T23" fmla="*/ 0 h 86"/>
                  <a:gd name="T24" fmla="*/ 0 w 226"/>
                  <a:gd name="T25" fmla="*/ 0 h 86"/>
                  <a:gd name="T26" fmla="*/ 0 w 226"/>
                  <a:gd name="T27" fmla="*/ 0 h 8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6" h="86">
                    <a:moveTo>
                      <a:pt x="223" y="86"/>
                    </a:moveTo>
                    <a:lnTo>
                      <a:pt x="112" y="44"/>
                    </a:lnTo>
                    <a:lnTo>
                      <a:pt x="113" y="43"/>
                    </a:lnTo>
                    <a:lnTo>
                      <a:pt x="113" y="42"/>
                    </a:lnTo>
                    <a:lnTo>
                      <a:pt x="226" y="85"/>
                    </a:lnTo>
                    <a:lnTo>
                      <a:pt x="224" y="85"/>
                    </a:lnTo>
                    <a:lnTo>
                      <a:pt x="223" y="86"/>
                    </a:lnTo>
                    <a:close/>
                    <a:moveTo>
                      <a:pt x="99" y="40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99" y="37"/>
                    </a:lnTo>
                    <a:lnTo>
                      <a:pt x="99" y="39"/>
                    </a:lnTo>
                    <a:lnTo>
                      <a:pt x="99" y="40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8" name="Freeform 2619"/>
              <p:cNvSpPr>
                <a:spLocks noEditPoints="1"/>
              </p:cNvSpPr>
              <p:nvPr/>
            </p:nvSpPr>
            <p:spPr bwMode="auto">
              <a:xfrm>
                <a:off x="254" y="131"/>
                <a:ext cx="75" cy="28"/>
              </a:xfrm>
              <a:custGeom>
                <a:avLst/>
                <a:gdLst>
                  <a:gd name="T0" fmla="*/ 0 w 225"/>
                  <a:gd name="T1" fmla="*/ 0 h 86"/>
                  <a:gd name="T2" fmla="*/ 0 w 225"/>
                  <a:gd name="T3" fmla="*/ 0 h 86"/>
                  <a:gd name="T4" fmla="*/ 0 w 225"/>
                  <a:gd name="T5" fmla="*/ 0 h 86"/>
                  <a:gd name="T6" fmla="*/ 0 w 225"/>
                  <a:gd name="T7" fmla="*/ 0 h 86"/>
                  <a:gd name="T8" fmla="*/ 0 w 225"/>
                  <a:gd name="T9" fmla="*/ 0 h 86"/>
                  <a:gd name="T10" fmla="*/ 0 w 225"/>
                  <a:gd name="T11" fmla="*/ 0 h 86"/>
                  <a:gd name="T12" fmla="*/ 0 w 225"/>
                  <a:gd name="T13" fmla="*/ 0 h 86"/>
                  <a:gd name="T14" fmla="*/ 0 w 225"/>
                  <a:gd name="T15" fmla="*/ 0 h 86"/>
                  <a:gd name="T16" fmla="*/ 0 w 225"/>
                  <a:gd name="T17" fmla="*/ 0 h 86"/>
                  <a:gd name="T18" fmla="*/ 0 w 225"/>
                  <a:gd name="T19" fmla="*/ 0 h 86"/>
                  <a:gd name="T20" fmla="*/ 0 w 225"/>
                  <a:gd name="T21" fmla="*/ 0 h 86"/>
                  <a:gd name="T22" fmla="*/ 0 w 225"/>
                  <a:gd name="T23" fmla="*/ 0 h 86"/>
                  <a:gd name="T24" fmla="*/ 0 w 225"/>
                  <a:gd name="T25" fmla="*/ 0 h 86"/>
                  <a:gd name="T26" fmla="*/ 0 w 225"/>
                  <a:gd name="T27" fmla="*/ 0 h 8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5" h="86">
                    <a:moveTo>
                      <a:pt x="223" y="86"/>
                    </a:moveTo>
                    <a:lnTo>
                      <a:pt x="112" y="44"/>
                    </a:lnTo>
                    <a:lnTo>
                      <a:pt x="112" y="43"/>
                    </a:lnTo>
                    <a:lnTo>
                      <a:pt x="114" y="43"/>
                    </a:lnTo>
                    <a:lnTo>
                      <a:pt x="225" y="85"/>
                    </a:lnTo>
                    <a:lnTo>
                      <a:pt x="225" y="86"/>
                    </a:lnTo>
                    <a:lnTo>
                      <a:pt x="223" y="86"/>
                    </a:lnTo>
                    <a:close/>
                    <a:moveTo>
                      <a:pt x="98" y="4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98" y="37"/>
                    </a:lnTo>
                    <a:lnTo>
                      <a:pt x="98" y="38"/>
                    </a:lnTo>
                    <a:lnTo>
                      <a:pt x="98" y="40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89" name="Freeform 2620"/>
              <p:cNvSpPr>
                <a:spLocks noEditPoints="1"/>
              </p:cNvSpPr>
              <p:nvPr/>
            </p:nvSpPr>
            <p:spPr bwMode="auto">
              <a:xfrm>
                <a:off x="254" y="130"/>
                <a:ext cx="75" cy="29"/>
              </a:xfrm>
              <a:custGeom>
                <a:avLst/>
                <a:gdLst>
                  <a:gd name="T0" fmla="*/ 0 w 225"/>
                  <a:gd name="T1" fmla="*/ 0 h 87"/>
                  <a:gd name="T2" fmla="*/ 0 w 225"/>
                  <a:gd name="T3" fmla="*/ 0 h 87"/>
                  <a:gd name="T4" fmla="*/ 0 w 225"/>
                  <a:gd name="T5" fmla="*/ 0 h 87"/>
                  <a:gd name="T6" fmla="*/ 0 w 225"/>
                  <a:gd name="T7" fmla="*/ 0 h 87"/>
                  <a:gd name="T8" fmla="*/ 0 w 225"/>
                  <a:gd name="T9" fmla="*/ 0 h 87"/>
                  <a:gd name="T10" fmla="*/ 0 w 225"/>
                  <a:gd name="T11" fmla="*/ 0 h 87"/>
                  <a:gd name="T12" fmla="*/ 0 w 225"/>
                  <a:gd name="T13" fmla="*/ 0 h 87"/>
                  <a:gd name="T14" fmla="*/ 0 w 225"/>
                  <a:gd name="T15" fmla="*/ 0 h 87"/>
                  <a:gd name="T16" fmla="*/ 0 w 225"/>
                  <a:gd name="T17" fmla="*/ 0 h 87"/>
                  <a:gd name="T18" fmla="*/ 0 w 225"/>
                  <a:gd name="T19" fmla="*/ 0 h 87"/>
                  <a:gd name="T20" fmla="*/ 0 w 225"/>
                  <a:gd name="T21" fmla="*/ 0 h 87"/>
                  <a:gd name="T22" fmla="*/ 0 w 225"/>
                  <a:gd name="T23" fmla="*/ 0 h 87"/>
                  <a:gd name="T24" fmla="*/ 0 w 225"/>
                  <a:gd name="T25" fmla="*/ 0 h 87"/>
                  <a:gd name="T26" fmla="*/ 0 w 225"/>
                  <a:gd name="T27" fmla="*/ 0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5" h="87">
                    <a:moveTo>
                      <a:pt x="225" y="87"/>
                    </a:moveTo>
                    <a:lnTo>
                      <a:pt x="112" y="44"/>
                    </a:lnTo>
                    <a:lnTo>
                      <a:pt x="114" y="44"/>
                    </a:lnTo>
                    <a:lnTo>
                      <a:pt x="115" y="43"/>
                    </a:lnTo>
                    <a:lnTo>
                      <a:pt x="225" y="84"/>
                    </a:lnTo>
                    <a:lnTo>
                      <a:pt x="225" y="86"/>
                    </a:lnTo>
                    <a:lnTo>
                      <a:pt x="225" y="87"/>
                    </a:lnTo>
                    <a:close/>
                    <a:moveTo>
                      <a:pt x="98" y="39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98" y="37"/>
                    </a:lnTo>
                    <a:lnTo>
                      <a:pt x="98" y="38"/>
                    </a:lnTo>
                    <a:lnTo>
                      <a:pt x="98" y="39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0" name="Freeform 2621"/>
              <p:cNvSpPr>
                <a:spLocks noEditPoints="1"/>
              </p:cNvSpPr>
              <p:nvPr/>
            </p:nvSpPr>
            <p:spPr bwMode="auto">
              <a:xfrm>
                <a:off x="255" y="130"/>
                <a:ext cx="75" cy="29"/>
              </a:xfrm>
              <a:custGeom>
                <a:avLst/>
                <a:gdLst>
                  <a:gd name="T0" fmla="*/ 0 w 225"/>
                  <a:gd name="T1" fmla="*/ 0 h 87"/>
                  <a:gd name="T2" fmla="*/ 0 w 225"/>
                  <a:gd name="T3" fmla="*/ 0 h 87"/>
                  <a:gd name="T4" fmla="*/ 0 w 225"/>
                  <a:gd name="T5" fmla="*/ 0 h 87"/>
                  <a:gd name="T6" fmla="*/ 0 w 225"/>
                  <a:gd name="T7" fmla="*/ 0 h 87"/>
                  <a:gd name="T8" fmla="*/ 0 w 225"/>
                  <a:gd name="T9" fmla="*/ 0 h 87"/>
                  <a:gd name="T10" fmla="*/ 0 w 225"/>
                  <a:gd name="T11" fmla="*/ 0 h 87"/>
                  <a:gd name="T12" fmla="*/ 0 w 225"/>
                  <a:gd name="T13" fmla="*/ 0 h 87"/>
                  <a:gd name="T14" fmla="*/ 0 w 225"/>
                  <a:gd name="T15" fmla="*/ 0 h 87"/>
                  <a:gd name="T16" fmla="*/ 0 w 225"/>
                  <a:gd name="T17" fmla="*/ 0 h 87"/>
                  <a:gd name="T18" fmla="*/ 0 w 225"/>
                  <a:gd name="T19" fmla="*/ 0 h 87"/>
                  <a:gd name="T20" fmla="*/ 0 w 225"/>
                  <a:gd name="T21" fmla="*/ 0 h 87"/>
                  <a:gd name="T22" fmla="*/ 0 w 225"/>
                  <a:gd name="T23" fmla="*/ 0 h 87"/>
                  <a:gd name="T24" fmla="*/ 0 w 225"/>
                  <a:gd name="T25" fmla="*/ 0 h 87"/>
                  <a:gd name="T26" fmla="*/ 0 w 225"/>
                  <a:gd name="T27" fmla="*/ 0 h 8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5" h="87">
                    <a:moveTo>
                      <a:pt x="224" y="87"/>
                    </a:moveTo>
                    <a:lnTo>
                      <a:pt x="113" y="45"/>
                    </a:lnTo>
                    <a:lnTo>
                      <a:pt x="114" y="44"/>
                    </a:lnTo>
                    <a:lnTo>
                      <a:pt x="115" y="43"/>
                    </a:lnTo>
                    <a:lnTo>
                      <a:pt x="225" y="84"/>
                    </a:lnTo>
                    <a:lnTo>
                      <a:pt x="224" y="85"/>
                    </a:lnTo>
                    <a:lnTo>
                      <a:pt x="224" y="87"/>
                    </a:lnTo>
                    <a:close/>
                    <a:moveTo>
                      <a:pt x="97" y="3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97" y="37"/>
                    </a:lnTo>
                    <a:lnTo>
                      <a:pt x="97" y="38"/>
                    </a:lnTo>
                    <a:lnTo>
                      <a:pt x="97" y="39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1" name="Freeform 2622"/>
              <p:cNvSpPr>
                <a:spLocks noEditPoints="1"/>
              </p:cNvSpPr>
              <p:nvPr/>
            </p:nvSpPr>
            <p:spPr bwMode="auto">
              <a:xfrm>
                <a:off x="255" y="130"/>
                <a:ext cx="75" cy="28"/>
              </a:xfrm>
              <a:custGeom>
                <a:avLst/>
                <a:gdLst>
                  <a:gd name="T0" fmla="*/ 0 w 225"/>
                  <a:gd name="T1" fmla="*/ 0 h 85"/>
                  <a:gd name="T2" fmla="*/ 0 w 225"/>
                  <a:gd name="T3" fmla="*/ 0 h 85"/>
                  <a:gd name="T4" fmla="*/ 0 w 225"/>
                  <a:gd name="T5" fmla="*/ 0 h 85"/>
                  <a:gd name="T6" fmla="*/ 0 w 225"/>
                  <a:gd name="T7" fmla="*/ 0 h 85"/>
                  <a:gd name="T8" fmla="*/ 0 w 225"/>
                  <a:gd name="T9" fmla="*/ 0 h 85"/>
                  <a:gd name="T10" fmla="*/ 0 w 225"/>
                  <a:gd name="T11" fmla="*/ 0 h 85"/>
                  <a:gd name="T12" fmla="*/ 0 w 225"/>
                  <a:gd name="T13" fmla="*/ 0 h 85"/>
                  <a:gd name="T14" fmla="*/ 0 w 225"/>
                  <a:gd name="T15" fmla="*/ 0 h 85"/>
                  <a:gd name="T16" fmla="*/ 0 w 225"/>
                  <a:gd name="T17" fmla="*/ 0 h 85"/>
                  <a:gd name="T18" fmla="*/ 0 w 225"/>
                  <a:gd name="T19" fmla="*/ 0 h 85"/>
                  <a:gd name="T20" fmla="*/ 0 w 225"/>
                  <a:gd name="T21" fmla="*/ 0 h 85"/>
                  <a:gd name="T22" fmla="*/ 0 w 225"/>
                  <a:gd name="T23" fmla="*/ 0 h 85"/>
                  <a:gd name="T24" fmla="*/ 0 w 225"/>
                  <a:gd name="T25" fmla="*/ 0 h 85"/>
                  <a:gd name="T26" fmla="*/ 0 w 225"/>
                  <a:gd name="T27" fmla="*/ 0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5" h="85">
                    <a:moveTo>
                      <a:pt x="224" y="85"/>
                    </a:moveTo>
                    <a:lnTo>
                      <a:pt x="114" y="44"/>
                    </a:lnTo>
                    <a:lnTo>
                      <a:pt x="115" y="43"/>
                    </a:lnTo>
                    <a:lnTo>
                      <a:pt x="117" y="43"/>
                    </a:lnTo>
                    <a:lnTo>
                      <a:pt x="225" y="83"/>
                    </a:lnTo>
                    <a:lnTo>
                      <a:pt x="225" y="84"/>
                    </a:lnTo>
                    <a:lnTo>
                      <a:pt x="224" y="85"/>
                    </a:lnTo>
                    <a:close/>
                    <a:moveTo>
                      <a:pt x="97" y="38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97" y="36"/>
                    </a:lnTo>
                    <a:lnTo>
                      <a:pt x="97" y="37"/>
                    </a:lnTo>
                    <a:lnTo>
                      <a:pt x="97" y="38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2" name="Freeform 2623"/>
              <p:cNvSpPr>
                <a:spLocks noEditPoints="1"/>
              </p:cNvSpPr>
              <p:nvPr/>
            </p:nvSpPr>
            <p:spPr bwMode="auto">
              <a:xfrm>
                <a:off x="255" y="130"/>
                <a:ext cx="75" cy="28"/>
              </a:xfrm>
              <a:custGeom>
                <a:avLst/>
                <a:gdLst>
                  <a:gd name="T0" fmla="*/ 0 w 223"/>
                  <a:gd name="T1" fmla="*/ 0 h 85"/>
                  <a:gd name="T2" fmla="*/ 0 w 223"/>
                  <a:gd name="T3" fmla="*/ 0 h 85"/>
                  <a:gd name="T4" fmla="*/ 0 w 223"/>
                  <a:gd name="T5" fmla="*/ 0 h 85"/>
                  <a:gd name="T6" fmla="*/ 0 w 223"/>
                  <a:gd name="T7" fmla="*/ 0 h 85"/>
                  <a:gd name="T8" fmla="*/ 0 w 223"/>
                  <a:gd name="T9" fmla="*/ 0 h 85"/>
                  <a:gd name="T10" fmla="*/ 0 w 223"/>
                  <a:gd name="T11" fmla="*/ 0 h 85"/>
                  <a:gd name="T12" fmla="*/ 0 w 223"/>
                  <a:gd name="T13" fmla="*/ 0 h 85"/>
                  <a:gd name="T14" fmla="*/ 0 w 223"/>
                  <a:gd name="T15" fmla="*/ 0 h 85"/>
                  <a:gd name="T16" fmla="*/ 0 w 223"/>
                  <a:gd name="T17" fmla="*/ 0 h 85"/>
                  <a:gd name="T18" fmla="*/ 0 w 223"/>
                  <a:gd name="T19" fmla="*/ 0 h 85"/>
                  <a:gd name="T20" fmla="*/ 0 w 223"/>
                  <a:gd name="T21" fmla="*/ 0 h 85"/>
                  <a:gd name="T22" fmla="*/ 0 w 223"/>
                  <a:gd name="T23" fmla="*/ 0 h 85"/>
                  <a:gd name="T24" fmla="*/ 0 w 223"/>
                  <a:gd name="T25" fmla="*/ 0 h 85"/>
                  <a:gd name="T26" fmla="*/ 0 w 223"/>
                  <a:gd name="T27" fmla="*/ 0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3" h="85">
                    <a:moveTo>
                      <a:pt x="223" y="85"/>
                    </a:moveTo>
                    <a:lnTo>
                      <a:pt x="113" y="44"/>
                    </a:lnTo>
                    <a:lnTo>
                      <a:pt x="115" y="44"/>
                    </a:lnTo>
                    <a:lnTo>
                      <a:pt x="116" y="43"/>
                    </a:lnTo>
                    <a:lnTo>
                      <a:pt x="222" y="83"/>
                    </a:lnTo>
                    <a:lnTo>
                      <a:pt x="223" y="84"/>
                    </a:lnTo>
                    <a:lnTo>
                      <a:pt x="223" y="85"/>
                    </a:lnTo>
                    <a:close/>
                    <a:moveTo>
                      <a:pt x="95" y="38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95" y="34"/>
                    </a:lnTo>
                    <a:lnTo>
                      <a:pt x="95" y="37"/>
                    </a:lnTo>
                    <a:lnTo>
                      <a:pt x="95" y="38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3" name="Freeform 2624"/>
              <p:cNvSpPr>
                <a:spLocks noEditPoints="1"/>
              </p:cNvSpPr>
              <p:nvPr/>
            </p:nvSpPr>
            <p:spPr bwMode="auto">
              <a:xfrm>
                <a:off x="255" y="129"/>
                <a:ext cx="75" cy="29"/>
              </a:xfrm>
              <a:custGeom>
                <a:avLst/>
                <a:gdLst>
                  <a:gd name="T0" fmla="*/ 0 w 223"/>
                  <a:gd name="T1" fmla="*/ 0 h 85"/>
                  <a:gd name="T2" fmla="*/ 0 w 223"/>
                  <a:gd name="T3" fmla="*/ 0 h 85"/>
                  <a:gd name="T4" fmla="*/ 0 w 223"/>
                  <a:gd name="T5" fmla="*/ 0 h 85"/>
                  <a:gd name="T6" fmla="*/ 0 w 223"/>
                  <a:gd name="T7" fmla="*/ 0 h 85"/>
                  <a:gd name="T8" fmla="*/ 0 w 223"/>
                  <a:gd name="T9" fmla="*/ 0 h 85"/>
                  <a:gd name="T10" fmla="*/ 0 w 223"/>
                  <a:gd name="T11" fmla="*/ 0 h 85"/>
                  <a:gd name="T12" fmla="*/ 0 w 223"/>
                  <a:gd name="T13" fmla="*/ 0 h 85"/>
                  <a:gd name="T14" fmla="*/ 0 w 223"/>
                  <a:gd name="T15" fmla="*/ 0 h 85"/>
                  <a:gd name="T16" fmla="*/ 0 w 223"/>
                  <a:gd name="T17" fmla="*/ 0 h 85"/>
                  <a:gd name="T18" fmla="*/ 0 w 223"/>
                  <a:gd name="T19" fmla="*/ 0 h 85"/>
                  <a:gd name="T20" fmla="*/ 0 w 223"/>
                  <a:gd name="T21" fmla="*/ 0 h 85"/>
                  <a:gd name="T22" fmla="*/ 0 w 223"/>
                  <a:gd name="T23" fmla="*/ 0 h 85"/>
                  <a:gd name="T24" fmla="*/ 0 w 223"/>
                  <a:gd name="T25" fmla="*/ 0 h 85"/>
                  <a:gd name="T26" fmla="*/ 0 w 223"/>
                  <a:gd name="T27" fmla="*/ 0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3" h="85">
                    <a:moveTo>
                      <a:pt x="223" y="85"/>
                    </a:moveTo>
                    <a:lnTo>
                      <a:pt x="115" y="45"/>
                    </a:lnTo>
                    <a:lnTo>
                      <a:pt x="116" y="44"/>
                    </a:lnTo>
                    <a:lnTo>
                      <a:pt x="119" y="44"/>
                    </a:lnTo>
                    <a:lnTo>
                      <a:pt x="222" y="82"/>
                    </a:lnTo>
                    <a:lnTo>
                      <a:pt x="222" y="84"/>
                    </a:lnTo>
                    <a:lnTo>
                      <a:pt x="223" y="85"/>
                    </a:lnTo>
                    <a:close/>
                    <a:moveTo>
                      <a:pt x="95" y="38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94" y="34"/>
                    </a:lnTo>
                    <a:lnTo>
                      <a:pt x="95" y="35"/>
                    </a:lnTo>
                    <a:lnTo>
                      <a:pt x="95" y="3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4" name="Freeform 2625"/>
              <p:cNvSpPr>
                <a:spLocks noEditPoints="1"/>
              </p:cNvSpPr>
              <p:nvPr/>
            </p:nvSpPr>
            <p:spPr bwMode="auto">
              <a:xfrm>
                <a:off x="256" y="129"/>
                <a:ext cx="73" cy="28"/>
              </a:xfrm>
              <a:custGeom>
                <a:avLst/>
                <a:gdLst>
                  <a:gd name="T0" fmla="*/ 0 w 221"/>
                  <a:gd name="T1" fmla="*/ 0 h 86"/>
                  <a:gd name="T2" fmla="*/ 0 w 221"/>
                  <a:gd name="T3" fmla="*/ 0 h 86"/>
                  <a:gd name="T4" fmla="*/ 0 w 221"/>
                  <a:gd name="T5" fmla="*/ 0 h 86"/>
                  <a:gd name="T6" fmla="*/ 0 w 221"/>
                  <a:gd name="T7" fmla="*/ 0 h 86"/>
                  <a:gd name="T8" fmla="*/ 0 w 221"/>
                  <a:gd name="T9" fmla="*/ 0 h 86"/>
                  <a:gd name="T10" fmla="*/ 0 w 221"/>
                  <a:gd name="T11" fmla="*/ 0 h 86"/>
                  <a:gd name="T12" fmla="*/ 0 w 221"/>
                  <a:gd name="T13" fmla="*/ 0 h 86"/>
                  <a:gd name="T14" fmla="*/ 0 w 221"/>
                  <a:gd name="T15" fmla="*/ 0 h 86"/>
                  <a:gd name="T16" fmla="*/ 0 w 221"/>
                  <a:gd name="T17" fmla="*/ 0 h 86"/>
                  <a:gd name="T18" fmla="*/ 0 w 221"/>
                  <a:gd name="T19" fmla="*/ 0 h 86"/>
                  <a:gd name="T20" fmla="*/ 0 w 221"/>
                  <a:gd name="T21" fmla="*/ 0 h 86"/>
                  <a:gd name="T22" fmla="*/ 0 w 221"/>
                  <a:gd name="T23" fmla="*/ 0 h 86"/>
                  <a:gd name="T24" fmla="*/ 0 w 221"/>
                  <a:gd name="T25" fmla="*/ 0 h 86"/>
                  <a:gd name="T26" fmla="*/ 0 w 221"/>
                  <a:gd name="T27" fmla="*/ 0 h 8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1" h="86">
                    <a:moveTo>
                      <a:pt x="221" y="86"/>
                    </a:moveTo>
                    <a:lnTo>
                      <a:pt x="115" y="46"/>
                    </a:lnTo>
                    <a:lnTo>
                      <a:pt x="118" y="46"/>
                    </a:lnTo>
                    <a:lnTo>
                      <a:pt x="121" y="46"/>
                    </a:lnTo>
                    <a:lnTo>
                      <a:pt x="221" y="83"/>
                    </a:lnTo>
                    <a:lnTo>
                      <a:pt x="221" y="84"/>
                    </a:lnTo>
                    <a:lnTo>
                      <a:pt x="221" y="86"/>
                    </a:lnTo>
                    <a:close/>
                    <a:moveTo>
                      <a:pt x="94" y="37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92" y="35"/>
                    </a:lnTo>
                    <a:lnTo>
                      <a:pt x="93" y="36"/>
                    </a:lnTo>
                    <a:lnTo>
                      <a:pt x="94" y="3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5" name="Freeform 2626"/>
              <p:cNvSpPr>
                <a:spLocks noEditPoints="1"/>
              </p:cNvSpPr>
              <p:nvPr/>
            </p:nvSpPr>
            <p:spPr bwMode="auto">
              <a:xfrm>
                <a:off x="256" y="128"/>
                <a:ext cx="73" cy="29"/>
              </a:xfrm>
              <a:custGeom>
                <a:avLst/>
                <a:gdLst>
                  <a:gd name="T0" fmla="*/ 0 w 220"/>
                  <a:gd name="T1" fmla="*/ 0 h 85"/>
                  <a:gd name="T2" fmla="*/ 0 w 220"/>
                  <a:gd name="T3" fmla="*/ 0 h 85"/>
                  <a:gd name="T4" fmla="*/ 0 w 220"/>
                  <a:gd name="T5" fmla="*/ 0 h 85"/>
                  <a:gd name="T6" fmla="*/ 0 w 220"/>
                  <a:gd name="T7" fmla="*/ 0 h 85"/>
                  <a:gd name="T8" fmla="*/ 0 w 220"/>
                  <a:gd name="T9" fmla="*/ 0 h 85"/>
                  <a:gd name="T10" fmla="*/ 0 w 220"/>
                  <a:gd name="T11" fmla="*/ 0 h 85"/>
                  <a:gd name="T12" fmla="*/ 0 w 220"/>
                  <a:gd name="T13" fmla="*/ 0 h 85"/>
                  <a:gd name="T14" fmla="*/ 0 w 220"/>
                  <a:gd name="T15" fmla="*/ 0 h 85"/>
                  <a:gd name="T16" fmla="*/ 0 w 220"/>
                  <a:gd name="T17" fmla="*/ 0 h 85"/>
                  <a:gd name="T18" fmla="*/ 0 w 220"/>
                  <a:gd name="T19" fmla="*/ 0 h 85"/>
                  <a:gd name="T20" fmla="*/ 0 w 220"/>
                  <a:gd name="T21" fmla="*/ 0 h 85"/>
                  <a:gd name="T22" fmla="*/ 0 w 220"/>
                  <a:gd name="T23" fmla="*/ 0 h 85"/>
                  <a:gd name="T24" fmla="*/ 0 w 220"/>
                  <a:gd name="T25" fmla="*/ 0 h 85"/>
                  <a:gd name="T26" fmla="*/ 0 w 220"/>
                  <a:gd name="T27" fmla="*/ 0 h 8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0" h="85">
                    <a:moveTo>
                      <a:pt x="220" y="85"/>
                    </a:moveTo>
                    <a:lnTo>
                      <a:pt x="117" y="47"/>
                    </a:lnTo>
                    <a:lnTo>
                      <a:pt x="120" y="47"/>
                    </a:lnTo>
                    <a:lnTo>
                      <a:pt x="124" y="47"/>
                    </a:lnTo>
                    <a:lnTo>
                      <a:pt x="220" y="82"/>
                    </a:lnTo>
                    <a:lnTo>
                      <a:pt x="220" y="84"/>
                    </a:lnTo>
                    <a:lnTo>
                      <a:pt x="220" y="85"/>
                    </a:lnTo>
                    <a:close/>
                    <a:moveTo>
                      <a:pt x="92" y="37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90" y="34"/>
                    </a:lnTo>
                    <a:lnTo>
                      <a:pt x="91" y="36"/>
                    </a:lnTo>
                    <a:lnTo>
                      <a:pt x="92" y="37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6" name="Freeform 2627"/>
              <p:cNvSpPr>
                <a:spLocks noEditPoints="1"/>
              </p:cNvSpPr>
              <p:nvPr/>
            </p:nvSpPr>
            <p:spPr bwMode="auto">
              <a:xfrm>
                <a:off x="256" y="128"/>
                <a:ext cx="73" cy="28"/>
              </a:xfrm>
              <a:custGeom>
                <a:avLst/>
                <a:gdLst>
                  <a:gd name="T0" fmla="*/ 0 w 220"/>
                  <a:gd name="T1" fmla="*/ 0 h 84"/>
                  <a:gd name="T2" fmla="*/ 0 w 220"/>
                  <a:gd name="T3" fmla="*/ 0 h 84"/>
                  <a:gd name="T4" fmla="*/ 0 w 220"/>
                  <a:gd name="T5" fmla="*/ 0 h 84"/>
                  <a:gd name="T6" fmla="*/ 0 w 220"/>
                  <a:gd name="T7" fmla="*/ 0 h 84"/>
                  <a:gd name="T8" fmla="*/ 0 w 220"/>
                  <a:gd name="T9" fmla="*/ 0 h 84"/>
                  <a:gd name="T10" fmla="*/ 0 w 220"/>
                  <a:gd name="T11" fmla="*/ 0 h 84"/>
                  <a:gd name="T12" fmla="*/ 0 w 220"/>
                  <a:gd name="T13" fmla="*/ 0 h 84"/>
                  <a:gd name="T14" fmla="*/ 0 w 220"/>
                  <a:gd name="T15" fmla="*/ 0 h 84"/>
                  <a:gd name="T16" fmla="*/ 0 w 220"/>
                  <a:gd name="T17" fmla="*/ 0 h 84"/>
                  <a:gd name="T18" fmla="*/ 0 w 220"/>
                  <a:gd name="T19" fmla="*/ 0 h 84"/>
                  <a:gd name="T20" fmla="*/ 0 w 220"/>
                  <a:gd name="T21" fmla="*/ 0 h 84"/>
                  <a:gd name="T22" fmla="*/ 0 w 220"/>
                  <a:gd name="T23" fmla="*/ 0 h 84"/>
                  <a:gd name="T24" fmla="*/ 0 w 220"/>
                  <a:gd name="T25" fmla="*/ 0 h 84"/>
                  <a:gd name="T26" fmla="*/ 0 w 220"/>
                  <a:gd name="T27" fmla="*/ 0 h 84"/>
                  <a:gd name="T28" fmla="*/ 0 w 220"/>
                  <a:gd name="T29" fmla="*/ 0 h 84"/>
                  <a:gd name="T30" fmla="*/ 0 w 220"/>
                  <a:gd name="T31" fmla="*/ 0 h 84"/>
                  <a:gd name="T32" fmla="*/ 0 w 220"/>
                  <a:gd name="T33" fmla="*/ 0 h 84"/>
                  <a:gd name="T34" fmla="*/ 0 w 220"/>
                  <a:gd name="T35" fmla="*/ 0 h 84"/>
                  <a:gd name="T36" fmla="*/ 0 w 220"/>
                  <a:gd name="T37" fmla="*/ 0 h 84"/>
                  <a:gd name="T38" fmla="*/ 0 w 220"/>
                  <a:gd name="T39" fmla="*/ 0 h 8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20" h="84">
                    <a:moveTo>
                      <a:pt x="220" y="84"/>
                    </a:moveTo>
                    <a:lnTo>
                      <a:pt x="120" y="47"/>
                    </a:lnTo>
                    <a:lnTo>
                      <a:pt x="122" y="47"/>
                    </a:lnTo>
                    <a:lnTo>
                      <a:pt x="126" y="47"/>
                    </a:lnTo>
                    <a:lnTo>
                      <a:pt x="127" y="47"/>
                    </a:lnTo>
                    <a:lnTo>
                      <a:pt x="218" y="81"/>
                    </a:lnTo>
                    <a:lnTo>
                      <a:pt x="218" y="82"/>
                    </a:lnTo>
                    <a:lnTo>
                      <a:pt x="220" y="84"/>
                    </a:lnTo>
                    <a:close/>
                    <a:moveTo>
                      <a:pt x="91" y="36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87" y="31"/>
                    </a:lnTo>
                    <a:lnTo>
                      <a:pt x="88" y="33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1" y="36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7" name="Freeform 2628"/>
              <p:cNvSpPr>
                <a:spLocks noEditPoints="1"/>
              </p:cNvSpPr>
              <p:nvPr/>
            </p:nvSpPr>
            <p:spPr bwMode="auto">
              <a:xfrm>
                <a:off x="256" y="128"/>
                <a:ext cx="73" cy="28"/>
              </a:xfrm>
              <a:custGeom>
                <a:avLst/>
                <a:gdLst>
                  <a:gd name="T0" fmla="*/ 0 w 219"/>
                  <a:gd name="T1" fmla="*/ 0 h 83"/>
                  <a:gd name="T2" fmla="*/ 0 w 219"/>
                  <a:gd name="T3" fmla="*/ 0 h 83"/>
                  <a:gd name="T4" fmla="*/ 0 w 219"/>
                  <a:gd name="T5" fmla="*/ 0 h 83"/>
                  <a:gd name="T6" fmla="*/ 0 w 219"/>
                  <a:gd name="T7" fmla="*/ 0 h 83"/>
                  <a:gd name="T8" fmla="*/ 0 w 219"/>
                  <a:gd name="T9" fmla="*/ 0 h 83"/>
                  <a:gd name="T10" fmla="*/ 0 w 219"/>
                  <a:gd name="T11" fmla="*/ 0 h 83"/>
                  <a:gd name="T12" fmla="*/ 0 w 219"/>
                  <a:gd name="T13" fmla="*/ 0 h 83"/>
                  <a:gd name="T14" fmla="*/ 0 w 219"/>
                  <a:gd name="T15" fmla="*/ 0 h 83"/>
                  <a:gd name="T16" fmla="*/ 0 w 219"/>
                  <a:gd name="T17" fmla="*/ 0 h 83"/>
                  <a:gd name="T18" fmla="*/ 0 w 219"/>
                  <a:gd name="T19" fmla="*/ 0 h 83"/>
                  <a:gd name="T20" fmla="*/ 0 w 219"/>
                  <a:gd name="T21" fmla="*/ 0 h 83"/>
                  <a:gd name="T22" fmla="*/ 0 w 219"/>
                  <a:gd name="T23" fmla="*/ 0 h 83"/>
                  <a:gd name="T24" fmla="*/ 0 w 219"/>
                  <a:gd name="T25" fmla="*/ 0 h 83"/>
                  <a:gd name="T26" fmla="*/ 0 w 219"/>
                  <a:gd name="T27" fmla="*/ 0 h 83"/>
                  <a:gd name="T28" fmla="*/ 0 w 219"/>
                  <a:gd name="T29" fmla="*/ 0 h 83"/>
                  <a:gd name="T30" fmla="*/ 0 w 219"/>
                  <a:gd name="T31" fmla="*/ 0 h 83"/>
                  <a:gd name="T32" fmla="*/ 0 w 219"/>
                  <a:gd name="T33" fmla="*/ 0 h 83"/>
                  <a:gd name="T34" fmla="*/ 0 w 219"/>
                  <a:gd name="T35" fmla="*/ 0 h 83"/>
                  <a:gd name="T36" fmla="*/ 0 w 219"/>
                  <a:gd name="T37" fmla="*/ 0 h 83"/>
                  <a:gd name="T38" fmla="*/ 0 w 219"/>
                  <a:gd name="T39" fmla="*/ 0 h 8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19" h="83">
                    <a:moveTo>
                      <a:pt x="219" y="83"/>
                    </a:moveTo>
                    <a:lnTo>
                      <a:pt x="123" y="48"/>
                    </a:lnTo>
                    <a:lnTo>
                      <a:pt x="124" y="48"/>
                    </a:lnTo>
                    <a:lnTo>
                      <a:pt x="125" y="48"/>
                    </a:lnTo>
                    <a:lnTo>
                      <a:pt x="126" y="48"/>
                    </a:lnTo>
                    <a:lnTo>
                      <a:pt x="127" y="46"/>
                    </a:lnTo>
                    <a:lnTo>
                      <a:pt x="217" y="81"/>
                    </a:lnTo>
                    <a:lnTo>
                      <a:pt x="217" y="82"/>
                    </a:lnTo>
                    <a:lnTo>
                      <a:pt x="217" y="83"/>
                    </a:lnTo>
                    <a:lnTo>
                      <a:pt x="219" y="83"/>
                    </a:lnTo>
                    <a:close/>
                    <a:moveTo>
                      <a:pt x="89" y="35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79" y="29"/>
                    </a:lnTo>
                    <a:lnTo>
                      <a:pt x="82" y="30"/>
                    </a:lnTo>
                    <a:lnTo>
                      <a:pt x="88" y="34"/>
                    </a:lnTo>
                    <a:lnTo>
                      <a:pt x="89" y="35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8" name="Freeform 2629"/>
              <p:cNvSpPr>
                <a:spLocks noEditPoints="1"/>
              </p:cNvSpPr>
              <p:nvPr/>
            </p:nvSpPr>
            <p:spPr bwMode="auto">
              <a:xfrm>
                <a:off x="257" y="128"/>
                <a:ext cx="72" cy="27"/>
              </a:xfrm>
              <a:custGeom>
                <a:avLst/>
                <a:gdLst>
                  <a:gd name="T0" fmla="*/ 0 w 217"/>
                  <a:gd name="T1" fmla="*/ 0 h 82"/>
                  <a:gd name="T2" fmla="*/ 0 w 217"/>
                  <a:gd name="T3" fmla="*/ 0 h 82"/>
                  <a:gd name="T4" fmla="*/ 0 w 217"/>
                  <a:gd name="T5" fmla="*/ 0 h 82"/>
                  <a:gd name="T6" fmla="*/ 0 w 217"/>
                  <a:gd name="T7" fmla="*/ 0 h 82"/>
                  <a:gd name="T8" fmla="*/ 0 w 217"/>
                  <a:gd name="T9" fmla="*/ 0 h 82"/>
                  <a:gd name="T10" fmla="*/ 0 w 217"/>
                  <a:gd name="T11" fmla="*/ 0 h 82"/>
                  <a:gd name="T12" fmla="*/ 0 w 217"/>
                  <a:gd name="T13" fmla="*/ 0 h 82"/>
                  <a:gd name="T14" fmla="*/ 0 w 217"/>
                  <a:gd name="T15" fmla="*/ 0 h 82"/>
                  <a:gd name="T16" fmla="*/ 0 w 217"/>
                  <a:gd name="T17" fmla="*/ 0 h 82"/>
                  <a:gd name="T18" fmla="*/ 0 w 217"/>
                  <a:gd name="T19" fmla="*/ 0 h 82"/>
                  <a:gd name="T20" fmla="*/ 0 w 217"/>
                  <a:gd name="T21" fmla="*/ 0 h 82"/>
                  <a:gd name="T22" fmla="*/ 0 w 217"/>
                  <a:gd name="T23" fmla="*/ 0 h 82"/>
                  <a:gd name="T24" fmla="*/ 0 w 217"/>
                  <a:gd name="T25" fmla="*/ 0 h 82"/>
                  <a:gd name="T26" fmla="*/ 0 w 217"/>
                  <a:gd name="T27" fmla="*/ 0 h 8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7" h="82">
                    <a:moveTo>
                      <a:pt x="215" y="82"/>
                    </a:moveTo>
                    <a:lnTo>
                      <a:pt x="124" y="48"/>
                    </a:lnTo>
                    <a:lnTo>
                      <a:pt x="125" y="48"/>
                    </a:lnTo>
                    <a:lnTo>
                      <a:pt x="125" y="45"/>
                    </a:lnTo>
                    <a:lnTo>
                      <a:pt x="217" y="80"/>
                    </a:lnTo>
                    <a:lnTo>
                      <a:pt x="215" y="81"/>
                    </a:lnTo>
                    <a:lnTo>
                      <a:pt x="215" y="82"/>
                    </a:lnTo>
                    <a:close/>
                    <a:moveTo>
                      <a:pt x="84" y="32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75" y="27"/>
                    </a:lnTo>
                    <a:lnTo>
                      <a:pt x="78" y="29"/>
                    </a:lnTo>
                    <a:lnTo>
                      <a:pt x="84" y="32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99" name="Freeform 2630"/>
              <p:cNvSpPr>
                <a:spLocks noEditPoints="1"/>
              </p:cNvSpPr>
              <p:nvPr/>
            </p:nvSpPr>
            <p:spPr bwMode="auto">
              <a:xfrm>
                <a:off x="257" y="128"/>
                <a:ext cx="72" cy="27"/>
              </a:xfrm>
              <a:custGeom>
                <a:avLst/>
                <a:gdLst>
                  <a:gd name="T0" fmla="*/ 0 w 216"/>
                  <a:gd name="T1" fmla="*/ 0 h 81"/>
                  <a:gd name="T2" fmla="*/ 0 w 216"/>
                  <a:gd name="T3" fmla="*/ 0 h 81"/>
                  <a:gd name="T4" fmla="*/ 0 w 216"/>
                  <a:gd name="T5" fmla="*/ 0 h 81"/>
                  <a:gd name="T6" fmla="*/ 0 w 216"/>
                  <a:gd name="T7" fmla="*/ 0 h 81"/>
                  <a:gd name="T8" fmla="*/ 0 w 216"/>
                  <a:gd name="T9" fmla="*/ 0 h 81"/>
                  <a:gd name="T10" fmla="*/ 0 w 216"/>
                  <a:gd name="T11" fmla="*/ 0 h 81"/>
                  <a:gd name="T12" fmla="*/ 0 w 216"/>
                  <a:gd name="T13" fmla="*/ 0 h 81"/>
                  <a:gd name="T14" fmla="*/ 0 w 216"/>
                  <a:gd name="T15" fmla="*/ 0 h 81"/>
                  <a:gd name="T16" fmla="*/ 0 w 216"/>
                  <a:gd name="T17" fmla="*/ 0 h 81"/>
                  <a:gd name="T18" fmla="*/ 0 w 216"/>
                  <a:gd name="T19" fmla="*/ 0 h 81"/>
                  <a:gd name="T20" fmla="*/ 0 w 216"/>
                  <a:gd name="T21" fmla="*/ 0 h 81"/>
                  <a:gd name="T22" fmla="*/ 0 w 216"/>
                  <a:gd name="T23" fmla="*/ 0 h 81"/>
                  <a:gd name="T24" fmla="*/ 0 w 216"/>
                  <a:gd name="T25" fmla="*/ 0 h 81"/>
                  <a:gd name="T26" fmla="*/ 0 w 216"/>
                  <a:gd name="T27" fmla="*/ 0 h 81"/>
                  <a:gd name="T28" fmla="*/ 0 w 216"/>
                  <a:gd name="T29" fmla="*/ 0 h 81"/>
                  <a:gd name="T30" fmla="*/ 0 w 216"/>
                  <a:gd name="T31" fmla="*/ 0 h 81"/>
                  <a:gd name="T32" fmla="*/ 0 w 216"/>
                  <a:gd name="T33" fmla="*/ 0 h 81"/>
                  <a:gd name="T34" fmla="*/ 0 w 216"/>
                  <a:gd name="T35" fmla="*/ 0 h 81"/>
                  <a:gd name="T36" fmla="*/ 0 w 216"/>
                  <a:gd name="T37" fmla="*/ 0 h 8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" h="81">
                    <a:moveTo>
                      <a:pt x="214" y="81"/>
                    </a:moveTo>
                    <a:lnTo>
                      <a:pt x="124" y="46"/>
                    </a:lnTo>
                    <a:lnTo>
                      <a:pt x="124" y="44"/>
                    </a:lnTo>
                    <a:lnTo>
                      <a:pt x="216" y="79"/>
                    </a:lnTo>
                    <a:lnTo>
                      <a:pt x="216" y="80"/>
                    </a:lnTo>
                    <a:lnTo>
                      <a:pt x="214" y="81"/>
                    </a:lnTo>
                    <a:close/>
                    <a:moveTo>
                      <a:pt x="76" y="29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5" y="4"/>
                    </a:lnTo>
                    <a:lnTo>
                      <a:pt x="18" y="5"/>
                    </a:lnTo>
                    <a:lnTo>
                      <a:pt x="74" y="26"/>
                    </a:lnTo>
                    <a:lnTo>
                      <a:pt x="74" y="28"/>
                    </a:lnTo>
                    <a:lnTo>
                      <a:pt x="76" y="29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0" name="Freeform 2631"/>
              <p:cNvSpPr>
                <a:spLocks noEditPoints="1"/>
              </p:cNvSpPr>
              <p:nvPr/>
            </p:nvSpPr>
            <p:spPr bwMode="auto">
              <a:xfrm>
                <a:off x="258" y="128"/>
                <a:ext cx="71" cy="27"/>
              </a:xfrm>
              <a:custGeom>
                <a:avLst/>
                <a:gdLst>
                  <a:gd name="T0" fmla="*/ 0 w 213"/>
                  <a:gd name="T1" fmla="*/ 0 h 80"/>
                  <a:gd name="T2" fmla="*/ 0 w 213"/>
                  <a:gd name="T3" fmla="*/ 0 h 80"/>
                  <a:gd name="T4" fmla="*/ 0 w 213"/>
                  <a:gd name="T5" fmla="*/ 0 h 80"/>
                  <a:gd name="T6" fmla="*/ 0 w 213"/>
                  <a:gd name="T7" fmla="*/ 0 h 80"/>
                  <a:gd name="T8" fmla="*/ 0 w 213"/>
                  <a:gd name="T9" fmla="*/ 0 h 80"/>
                  <a:gd name="T10" fmla="*/ 0 w 213"/>
                  <a:gd name="T11" fmla="*/ 0 h 80"/>
                  <a:gd name="T12" fmla="*/ 0 w 213"/>
                  <a:gd name="T13" fmla="*/ 0 h 80"/>
                  <a:gd name="T14" fmla="*/ 0 w 213"/>
                  <a:gd name="T15" fmla="*/ 0 h 80"/>
                  <a:gd name="T16" fmla="*/ 0 w 213"/>
                  <a:gd name="T17" fmla="*/ 0 h 80"/>
                  <a:gd name="T18" fmla="*/ 0 w 213"/>
                  <a:gd name="T19" fmla="*/ 0 h 80"/>
                  <a:gd name="T20" fmla="*/ 0 w 213"/>
                  <a:gd name="T21" fmla="*/ 0 h 80"/>
                  <a:gd name="T22" fmla="*/ 0 w 213"/>
                  <a:gd name="T23" fmla="*/ 0 h 80"/>
                  <a:gd name="T24" fmla="*/ 0 w 213"/>
                  <a:gd name="T25" fmla="*/ 0 h 80"/>
                  <a:gd name="T26" fmla="*/ 0 w 213"/>
                  <a:gd name="T27" fmla="*/ 0 h 80"/>
                  <a:gd name="T28" fmla="*/ 0 w 213"/>
                  <a:gd name="T29" fmla="*/ 0 h 80"/>
                  <a:gd name="T30" fmla="*/ 0 w 213"/>
                  <a:gd name="T31" fmla="*/ 0 h 8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3" h="80">
                    <a:moveTo>
                      <a:pt x="213" y="80"/>
                    </a:moveTo>
                    <a:lnTo>
                      <a:pt x="121" y="45"/>
                    </a:lnTo>
                    <a:lnTo>
                      <a:pt x="121" y="44"/>
                    </a:lnTo>
                    <a:lnTo>
                      <a:pt x="122" y="43"/>
                    </a:lnTo>
                    <a:lnTo>
                      <a:pt x="213" y="78"/>
                    </a:lnTo>
                    <a:lnTo>
                      <a:pt x="213" y="79"/>
                    </a:lnTo>
                    <a:lnTo>
                      <a:pt x="213" y="80"/>
                    </a:lnTo>
                    <a:close/>
                    <a:moveTo>
                      <a:pt x="71" y="27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9" y="2"/>
                    </a:lnTo>
                    <a:lnTo>
                      <a:pt x="14" y="5"/>
                    </a:lnTo>
                    <a:lnTo>
                      <a:pt x="17" y="5"/>
                    </a:lnTo>
                    <a:lnTo>
                      <a:pt x="71" y="24"/>
                    </a:lnTo>
                    <a:lnTo>
                      <a:pt x="71" y="26"/>
                    </a:lnTo>
                    <a:lnTo>
                      <a:pt x="71" y="27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1" name="Freeform 2632"/>
              <p:cNvSpPr>
                <a:spLocks noEditPoints="1"/>
              </p:cNvSpPr>
              <p:nvPr/>
            </p:nvSpPr>
            <p:spPr bwMode="auto">
              <a:xfrm>
                <a:off x="260" y="128"/>
                <a:ext cx="69" cy="26"/>
              </a:xfrm>
              <a:custGeom>
                <a:avLst/>
                <a:gdLst>
                  <a:gd name="T0" fmla="*/ 0 w 209"/>
                  <a:gd name="T1" fmla="*/ 0 h 79"/>
                  <a:gd name="T2" fmla="*/ 0 w 209"/>
                  <a:gd name="T3" fmla="*/ 0 h 79"/>
                  <a:gd name="T4" fmla="*/ 0 w 209"/>
                  <a:gd name="T5" fmla="*/ 0 h 79"/>
                  <a:gd name="T6" fmla="*/ 0 w 209"/>
                  <a:gd name="T7" fmla="*/ 0 h 79"/>
                  <a:gd name="T8" fmla="*/ 0 w 209"/>
                  <a:gd name="T9" fmla="*/ 0 h 79"/>
                  <a:gd name="T10" fmla="*/ 0 w 209"/>
                  <a:gd name="T11" fmla="*/ 0 h 79"/>
                  <a:gd name="T12" fmla="*/ 0 w 209"/>
                  <a:gd name="T13" fmla="*/ 0 h 79"/>
                  <a:gd name="T14" fmla="*/ 0 w 209"/>
                  <a:gd name="T15" fmla="*/ 0 h 79"/>
                  <a:gd name="T16" fmla="*/ 0 w 209"/>
                  <a:gd name="T17" fmla="*/ 0 h 79"/>
                  <a:gd name="T18" fmla="*/ 0 w 209"/>
                  <a:gd name="T19" fmla="*/ 0 h 79"/>
                  <a:gd name="T20" fmla="*/ 0 w 209"/>
                  <a:gd name="T21" fmla="*/ 0 h 79"/>
                  <a:gd name="T22" fmla="*/ 0 w 209"/>
                  <a:gd name="T23" fmla="*/ 0 h 79"/>
                  <a:gd name="T24" fmla="*/ 0 w 209"/>
                  <a:gd name="T25" fmla="*/ 0 h 79"/>
                  <a:gd name="T26" fmla="*/ 0 w 209"/>
                  <a:gd name="T27" fmla="*/ 0 h 79"/>
                  <a:gd name="T28" fmla="*/ 0 w 209"/>
                  <a:gd name="T29" fmla="*/ 0 h 79"/>
                  <a:gd name="T30" fmla="*/ 0 w 209"/>
                  <a:gd name="T31" fmla="*/ 0 h 79"/>
                  <a:gd name="T32" fmla="*/ 0 w 209"/>
                  <a:gd name="T33" fmla="*/ 0 h 79"/>
                  <a:gd name="T34" fmla="*/ 0 w 209"/>
                  <a:gd name="T35" fmla="*/ 0 h 7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09" h="79">
                    <a:moveTo>
                      <a:pt x="209" y="79"/>
                    </a:moveTo>
                    <a:lnTo>
                      <a:pt x="117" y="44"/>
                    </a:lnTo>
                    <a:lnTo>
                      <a:pt x="118" y="43"/>
                    </a:lnTo>
                    <a:lnTo>
                      <a:pt x="118" y="42"/>
                    </a:lnTo>
                    <a:lnTo>
                      <a:pt x="209" y="76"/>
                    </a:lnTo>
                    <a:lnTo>
                      <a:pt x="209" y="78"/>
                    </a:lnTo>
                    <a:lnTo>
                      <a:pt x="209" y="79"/>
                    </a:lnTo>
                    <a:close/>
                    <a:moveTo>
                      <a:pt x="67" y="26"/>
                    </a:moveTo>
                    <a:lnTo>
                      <a:pt x="11" y="5"/>
                    </a:lnTo>
                    <a:lnTo>
                      <a:pt x="13" y="5"/>
                    </a:lnTo>
                    <a:lnTo>
                      <a:pt x="15" y="4"/>
                    </a:lnTo>
                    <a:lnTo>
                      <a:pt x="67" y="23"/>
                    </a:lnTo>
                    <a:lnTo>
                      <a:pt x="67" y="24"/>
                    </a:lnTo>
                    <a:lnTo>
                      <a:pt x="67" y="26"/>
                    </a:lnTo>
                    <a:close/>
                    <a:moveTo>
                      <a:pt x="4" y="2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2" name="Freeform 2633"/>
              <p:cNvSpPr>
                <a:spLocks noEditPoints="1"/>
              </p:cNvSpPr>
              <p:nvPr/>
            </p:nvSpPr>
            <p:spPr bwMode="auto">
              <a:xfrm>
                <a:off x="264" y="129"/>
                <a:ext cx="66" cy="25"/>
              </a:xfrm>
              <a:custGeom>
                <a:avLst/>
                <a:gdLst>
                  <a:gd name="T0" fmla="*/ 0 w 197"/>
                  <a:gd name="T1" fmla="*/ 0 h 76"/>
                  <a:gd name="T2" fmla="*/ 0 w 197"/>
                  <a:gd name="T3" fmla="*/ 0 h 76"/>
                  <a:gd name="T4" fmla="*/ 0 w 197"/>
                  <a:gd name="T5" fmla="*/ 0 h 76"/>
                  <a:gd name="T6" fmla="*/ 0 w 197"/>
                  <a:gd name="T7" fmla="*/ 0 h 76"/>
                  <a:gd name="T8" fmla="*/ 0 w 197"/>
                  <a:gd name="T9" fmla="*/ 0 h 76"/>
                  <a:gd name="T10" fmla="*/ 0 w 197"/>
                  <a:gd name="T11" fmla="*/ 0 h 76"/>
                  <a:gd name="T12" fmla="*/ 0 w 197"/>
                  <a:gd name="T13" fmla="*/ 0 h 76"/>
                  <a:gd name="T14" fmla="*/ 0 w 197"/>
                  <a:gd name="T15" fmla="*/ 0 h 76"/>
                  <a:gd name="T16" fmla="*/ 0 w 197"/>
                  <a:gd name="T17" fmla="*/ 0 h 76"/>
                  <a:gd name="T18" fmla="*/ 0 w 197"/>
                  <a:gd name="T19" fmla="*/ 0 h 76"/>
                  <a:gd name="T20" fmla="*/ 0 w 197"/>
                  <a:gd name="T21" fmla="*/ 0 h 76"/>
                  <a:gd name="T22" fmla="*/ 0 w 197"/>
                  <a:gd name="T23" fmla="*/ 0 h 76"/>
                  <a:gd name="T24" fmla="*/ 0 w 197"/>
                  <a:gd name="T25" fmla="*/ 0 h 76"/>
                  <a:gd name="T26" fmla="*/ 0 w 197"/>
                  <a:gd name="T27" fmla="*/ 0 h 7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7" h="76">
                    <a:moveTo>
                      <a:pt x="196" y="76"/>
                    </a:moveTo>
                    <a:lnTo>
                      <a:pt x="105" y="41"/>
                    </a:lnTo>
                    <a:lnTo>
                      <a:pt x="105" y="40"/>
                    </a:lnTo>
                    <a:lnTo>
                      <a:pt x="105" y="39"/>
                    </a:lnTo>
                    <a:lnTo>
                      <a:pt x="197" y="73"/>
                    </a:lnTo>
                    <a:lnTo>
                      <a:pt x="196" y="74"/>
                    </a:lnTo>
                    <a:lnTo>
                      <a:pt x="196" y="76"/>
                    </a:lnTo>
                    <a:close/>
                    <a:moveTo>
                      <a:pt x="54" y="22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54" y="20"/>
                    </a:lnTo>
                    <a:lnTo>
                      <a:pt x="54" y="21"/>
                    </a:lnTo>
                    <a:lnTo>
                      <a:pt x="54" y="22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3" name="Freeform 2634"/>
              <p:cNvSpPr>
                <a:spLocks noEditPoints="1"/>
              </p:cNvSpPr>
              <p:nvPr/>
            </p:nvSpPr>
            <p:spPr bwMode="auto">
              <a:xfrm>
                <a:off x="265" y="129"/>
                <a:ext cx="65" cy="24"/>
              </a:xfrm>
              <a:custGeom>
                <a:avLst/>
                <a:gdLst>
                  <a:gd name="T0" fmla="*/ 0 w 196"/>
                  <a:gd name="T1" fmla="*/ 0 h 74"/>
                  <a:gd name="T2" fmla="*/ 0 w 196"/>
                  <a:gd name="T3" fmla="*/ 0 h 74"/>
                  <a:gd name="T4" fmla="*/ 0 w 196"/>
                  <a:gd name="T5" fmla="*/ 0 h 74"/>
                  <a:gd name="T6" fmla="*/ 0 w 196"/>
                  <a:gd name="T7" fmla="*/ 0 h 74"/>
                  <a:gd name="T8" fmla="*/ 0 w 196"/>
                  <a:gd name="T9" fmla="*/ 0 h 74"/>
                  <a:gd name="T10" fmla="*/ 0 w 196"/>
                  <a:gd name="T11" fmla="*/ 0 h 74"/>
                  <a:gd name="T12" fmla="*/ 0 w 196"/>
                  <a:gd name="T13" fmla="*/ 0 h 74"/>
                  <a:gd name="T14" fmla="*/ 0 w 196"/>
                  <a:gd name="T15" fmla="*/ 0 h 74"/>
                  <a:gd name="T16" fmla="*/ 0 w 196"/>
                  <a:gd name="T17" fmla="*/ 0 h 74"/>
                  <a:gd name="T18" fmla="*/ 0 w 196"/>
                  <a:gd name="T19" fmla="*/ 0 h 74"/>
                  <a:gd name="T20" fmla="*/ 0 w 196"/>
                  <a:gd name="T21" fmla="*/ 0 h 74"/>
                  <a:gd name="T22" fmla="*/ 0 w 196"/>
                  <a:gd name="T23" fmla="*/ 0 h 74"/>
                  <a:gd name="T24" fmla="*/ 0 w 196"/>
                  <a:gd name="T25" fmla="*/ 0 h 74"/>
                  <a:gd name="T26" fmla="*/ 0 w 196"/>
                  <a:gd name="T27" fmla="*/ 0 h 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6" h="74">
                    <a:moveTo>
                      <a:pt x="194" y="74"/>
                    </a:moveTo>
                    <a:lnTo>
                      <a:pt x="103" y="40"/>
                    </a:lnTo>
                    <a:lnTo>
                      <a:pt x="103" y="39"/>
                    </a:lnTo>
                    <a:lnTo>
                      <a:pt x="103" y="37"/>
                    </a:lnTo>
                    <a:lnTo>
                      <a:pt x="196" y="72"/>
                    </a:lnTo>
                    <a:lnTo>
                      <a:pt x="195" y="73"/>
                    </a:lnTo>
                    <a:lnTo>
                      <a:pt x="194" y="74"/>
                    </a:lnTo>
                    <a:close/>
                    <a:moveTo>
                      <a:pt x="52" y="21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52" y="19"/>
                    </a:lnTo>
                    <a:lnTo>
                      <a:pt x="52" y="20"/>
                    </a:lnTo>
                    <a:lnTo>
                      <a:pt x="52" y="21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4" name="Freeform 2635"/>
              <p:cNvSpPr>
                <a:spLocks noEditPoints="1"/>
              </p:cNvSpPr>
              <p:nvPr/>
            </p:nvSpPr>
            <p:spPr bwMode="auto">
              <a:xfrm>
                <a:off x="265" y="128"/>
                <a:ext cx="65" cy="25"/>
              </a:xfrm>
              <a:custGeom>
                <a:avLst/>
                <a:gdLst>
                  <a:gd name="T0" fmla="*/ 0 w 195"/>
                  <a:gd name="T1" fmla="*/ 0 h 74"/>
                  <a:gd name="T2" fmla="*/ 0 w 195"/>
                  <a:gd name="T3" fmla="*/ 0 h 74"/>
                  <a:gd name="T4" fmla="*/ 0 w 195"/>
                  <a:gd name="T5" fmla="*/ 0 h 74"/>
                  <a:gd name="T6" fmla="*/ 0 w 195"/>
                  <a:gd name="T7" fmla="*/ 0 h 74"/>
                  <a:gd name="T8" fmla="*/ 0 w 195"/>
                  <a:gd name="T9" fmla="*/ 0 h 74"/>
                  <a:gd name="T10" fmla="*/ 0 w 195"/>
                  <a:gd name="T11" fmla="*/ 0 h 74"/>
                  <a:gd name="T12" fmla="*/ 0 w 195"/>
                  <a:gd name="T13" fmla="*/ 0 h 74"/>
                  <a:gd name="T14" fmla="*/ 0 w 195"/>
                  <a:gd name="T15" fmla="*/ 0 h 74"/>
                  <a:gd name="T16" fmla="*/ 0 w 195"/>
                  <a:gd name="T17" fmla="*/ 0 h 74"/>
                  <a:gd name="T18" fmla="*/ 0 w 195"/>
                  <a:gd name="T19" fmla="*/ 0 h 74"/>
                  <a:gd name="T20" fmla="*/ 0 w 195"/>
                  <a:gd name="T21" fmla="*/ 0 h 74"/>
                  <a:gd name="T22" fmla="*/ 0 w 195"/>
                  <a:gd name="T23" fmla="*/ 0 h 74"/>
                  <a:gd name="T24" fmla="*/ 0 w 195"/>
                  <a:gd name="T25" fmla="*/ 0 h 74"/>
                  <a:gd name="T26" fmla="*/ 0 w 195"/>
                  <a:gd name="T27" fmla="*/ 0 h 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5" h="74">
                    <a:moveTo>
                      <a:pt x="193" y="74"/>
                    </a:moveTo>
                    <a:lnTo>
                      <a:pt x="101" y="40"/>
                    </a:lnTo>
                    <a:lnTo>
                      <a:pt x="103" y="38"/>
                    </a:lnTo>
                    <a:lnTo>
                      <a:pt x="195" y="73"/>
                    </a:lnTo>
                    <a:lnTo>
                      <a:pt x="194" y="73"/>
                    </a:lnTo>
                    <a:lnTo>
                      <a:pt x="193" y="74"/>
                    </a:lnTo>
                    <a:close/>
                    <a:moveTo>
                      <a:pt x="50" y="2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52" y="19"/>
                    </a:lnTo>
                    <a:lnTo>
                      <a:pt x="50" y="20"/>
                    </a:lnTo>
                    <a:lnTo>
                      <a:pt x="50" y="21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5" name="Freeform 2636"/>
              <p:cNvSpPr>
                <a:spLocks noEditPoints="1"/>
              </p:cNvSpPr>
              <p:nvPr/>
            </p:nvSpPr>
            <p:spPr bwMode="auto">
              <a:xfrm>
                <a:off x="266" y="128"/>
                <a:ext cx="65" cy="25"/>
              </a:xfrm>
              <a:custGeom>
                <a:avLst/>
                <a:gdLst>
                  <a:gd name="T0" fmla="*/ 0 w 196"/>
                  <a:gd name="T1" fmla="*/ 0 h 74"/>
                  <a:gd name="T2" fmla="*/ 0 w 196"/>
                  <a:gd name="T3" fmla="*/ 0 h 74"/>
                  <a:gd name="T4" fmla="*/ 0 w 196"/>
                  <a:gd name="T5" fmla="*/ 0 h 74"/>
                  <a:gd name="T6" fmla="*/ 0 w 196"/>
                  <a:gd name="T7" fmla="*/ 0 h 74"/>
                  <a:gd name="T8" fmla="*/ 0 w 196"/>
                  <a:gd name="T9" fmla="*/ 0 h 74"/>
                  <a:gd name="T10" fmla="*/ 0 w 196"/>
                  <a:gd name="T11" fmla="*/ 0 h 74"/>
                  <a:gd name="T12" fmla="*/ 0 w 196"/>
                  <a:gd name="T13" fmla="*/ 0 h 74"/>
                  <a:gd name="T14" fmla="*/ 0 w 196"/>
                  <a:gd name="T15" fmla="*/ 0 h 74"/>
                  <a:gd name="T16" fmla="*/ 0 w 196"/>
                  <a:gd name="T17" fmla="*/ 0 h 74"/>
                  <a:gd name="T18" fmla="*/ 0 w 196"/>
                  <a:gd name="T19" fmla="*/ 0 h 74"/>
                  <a:gd name="T20" fmla="*/ 0 w 196"/>
                  <a:gd name="T21" fmla="*/ 0 h 74"/>
                  <a:gd name="T22" fmla="*/ 0 w 196"/>
                  <a:gd name="T23" fmla="*/ 0 h 74"/>
                  <a:gd name="T24" fmla="*/ 0 w 196"/>
                  <a:gd name="T25" fmla="*/ 0 h 74"/>
                  <a:gd name="T26" fmla="*/ 0 w 196"/>
                  <a:gd name="T27" fmla="*/ 0 h 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6" h="74">
                    <a:moveTo>
                      <a:pt x="193" y="74"/>
                    </a:moveTo>
                    <a:lnTo>
                      <a:pt x="100" y="39"/>
                    </a:lnTo>
                    <a:lnTo>
                      <a:pt x="102" y="39"/>
                    </a:lnTo>
                    <a:lnTo>
                      <a:pt x="102" y="38"/>
                    </a:lnTo>
                    <a:lnTo>
                      <a:pt x="196" y="73"/>
                    </a:lnTo>
                    <a:lnTo>
                      <a:pt x="194" y="74"/>
                    </a:lnTo>
                    <a:lnTo>
                      <a:pt x="193" y="74"/>
                    </a:lnTo>
                    <a:close/>
                    <a:moveTo>
                      <a:pt x="49" y="2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51" y="19"/>
                    </a:lnTo>
                    <a:lnTo>
                      <a:pt x="51" y="20"/>
                    </a:lnTo>
                    <a:lnTo>
                      <a:pt x="49" y="21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6" name="Freeform 2637"/>
              <p:cNvSpPr>
                <a:spLocks noEditPoints="1"/>
              </p:cNvSpPr>
              <p:nvPr/>
            </p:nvSpPr>
            <p:spPr bwMode="auto">
              <a:xfrm>
                <a:off x="266" y="128"/>
                <a:ext cx="66" cy="25"/>
              </a:xfrm>
              <a:custGeom>
                <a:avLst/>
                <a:gdLst>
                  <a:gd name="T0" fmla="*/ 0 w 200"/>
                  <a:gd name="T1" fmla="*/ 0 h 75"/>
                  <a:gd name="T2" fmla="*/ 0 w 200"/>
                  <a:gd name="T3" fmla="*/ 0 h 75"/>
                  <a:gd name="T4" fmla="*/ 0 w 200"/>
                  <a:gd name="T5" fmla="*/ 0 h 75"/>
                  <a:gd name="T6" fmla="*/ 0 w 200"/>
                  <a:gd name="T7" fmla="*/ 0 h 75"/>
                  <a:gd name="T8" fmla="*/ 0 w 200"/>
                  <a:gd name="T9" fmla="*/ 0 h 75"/>
                  <a:gd name="T10" fmla="*/ 0 w 200"/>
                  <a:gd name="T11" fmla="*/ 0 h 75"/>
                  <a:gd name="T12" fmla="*/ 0 w 200"/>
                  <a:gd name="T13" fmla="*/ 0 h 75"/>
                  <a:gd name="T14" fmla="*/ 0 w 200"/>
                  <a:gd name="T15" fmla="*/ 0 h 75"/>
                  <a:gd name="T16" fmla="*/ 0 w 200"/>
                  <a:gd name="T17" fmla="*/ 0 h 75"/>
                  <a:gd name="T18" fmla="*/ 0 w 200"/>
                  <a:gd name="T19" fmla="*/ 0 h 75"/>
                  <a:gd name="T20" fmla="*/ 0 w 200"/>
                  <a:gd name="T21" fmla="*/ 0 h 75"/>
                  <a:gd name="T22" fmla="*/ 0 w 200"/>
                  <a:gd name="T23" fmla="*/ 0 h 75"/>
                  <a:gd name="T24" fmla="*/ 0 w 200"/>
                  <a:gd name="T25" fmla="*/ 0 h 75"/>
                  <a:gd name="T26" fmla="*/ 0 w 200"/>
                  <a:gd name="T27" fmla="*/ 0 h 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0" h="75">
                    <a:moveTo>
                      <a:pt x="194" y="75"/>
                    </a:moveTo>
                    <a:lnTo>
                      <a:pt x="102" y="40"/>
                    </a:lnTo>
                    <a:lnTo>
                      <a:pt x="102" y="39"/>
                    </a:lnTo>
                    <a:lnTo>
                      <a:pt x="103" y="38"/>
                    </a:lnTo>
                    <a:lnTo>
                      <a:pt x="200" y="74"/>
                    </a:lnTo>
                    <a:lnTo>
                      <a:pt x="196" y="74"/>
                    </a:lnTo>
                    <a:lnTo>
                      <a:pt x="194" y="75"/>
                    </a:lnTo>
                    <a:close/>
                    <a:moveTo>
                      <a:pt x="51" y="2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51" y="18"/>
                    </a:lnTo>
                    <a:lnTo>
                      <a:pt x="51" y="20"/>
                    </a:lnTo>
                    <a:lnTo>
                      <a:pt x="51" y="21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7" name="Freeform 2638"/>
              <p:cNvSpPr>
                <a:spLocks noEditPoints="1"/>
              </p:cNvSpPr>
              <p:nvPr/>
            </p:nvSpPr>
            <p:spPr bwMode="auto">
              <a:xfrm>
                <a:off x="266" y="127"/>
                <a:ext cx="67" cy="26"/>
              </a:xfrm>
              <a:custGeom>
                <a:avLst/>
                <a:gdLst>
                  <a:gd name="T0" fmla="*/ 0 w 202"/>
                  <a:gd name="T1" fmla="*/ 0 h 76"/>
                  <a:gd name="T2" fmla="*/ 0 w 202"/>
                  <a:gd name="T3" fmla="*/ 0 h 76"/>
                  <a:gd name="T4" fmla="*/ 0 w 202"/>
                  <a:gd name="T5" fmla="*/ 0 h 76"/>
                  <a:gd name="T6" fmla="*/ 0 w 202"/>
                  <a:gd name="T7" fmla="*/ 0 h 76"/>
                  <a:gd name="T8" fmla="*/ 0 w 202"/>
                  <a:gd name="T9" fmla="*/ 0 h 76"/>
                  <a:gd name="T10" fmla="*/ 0 w 202"/>
                  <a:gd name="T11" fmla="*/ 0 h 76"/>
                  <a:gd name="T12" fmla="*/ 0 w 202"/>
                  <a:gd name="T13" fmla="*/ 0 h 76"/>
                  <a:gd name="T14" fmla="*/ 0 w 202"/>
                  <a:gd name="T15" fmla="*/ 0 h 76"/>
                  <a:gd name="T16" fmla="*/ 0 w 202"/>
                  <a:gd name="T17" fmla="*/ 0 h 76"/>
                  <a:gd name="T18" fmla="*/ 0 w 202"/>
                  <a:gd name="T19" fmla="*/ 0 h 76"/>
                  <a:gd name="T20" fmla="*/ 0 w 202"/>
                  <a:gd name="T21" fmla="*/ 0 h 76"/>
                  <a:gd name="T22" fmla="*/ 0 w 202"/>
                  <a:gd name="T23" fmla="*/ 0 h 76"/>
                  <a:gd name="T24" fmla="*/ 0 w 202"/>
                  <a:gd name="T25" fmla="*/ 0 h 76"/>
                  <a:gd name="T26" fmla="*/ 0 w 202"/>
                  <a:gd name="T27" fmla="*/ 0 h 7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2" h="76">
                    <a:moveTo>
                      <a:pt x="195" y="75"/>
                    </a:moveTo>
                    <a:lnTo>
                      <a:pt x="101" y="40"/>
                    </a:lnTo>
                    <a:lnTo>
                      <a:pt x="102" y="39"/>
                    </a:lnTo>
                    <a:lnTo>
                      <a:pt x="102" y="38"/>
                    </a:lnTo>
                    <a:lnTo>
                      <a:pt x="202" y="76"/>
                    </a:lnTo>
                    <a:lnTo>
                      <a:pt x="199" y="75"/>
                    </a:lnTo>
                    <a:lnTo>
                      <a:pt x="195" y="75"/>
                    </a:lnTo>
                    <a:close/>
                    <a:moveTo>
                      <a:pt x="50" y="2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50" y="18"/>
                    </a:lnTo>
                    <a:lnTo>
                      <a:pt x="50" y="19"/>
                    </a:lnTo>
                    <a:lnTo>
                      <a:pt x="50" y="21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8" name="Freeform 2639"/>
              <p:cNvSpPr>
                <a:spLocks noEditPoints="1"/>
              </p:cNvSpPr>
              <p:nvPr/>
            </p:nvSpPr>
            <p:spPr bwMode="auto">
              <a:xfrm>
                <a:off x="266" y="127"/>
                <a:ext cx="69" cy="26"/>
              </a:xfrm>
              <a:custGeom>
                <a:avLst/>
                <a:gdLst>
                  <a:gd name="T0" fmla="*/ 0 w 206"/>
                  <a:gd name="T1" fmla="*/ 0 h 77"/>
                  <a:gd name="T2" fmla="*/ 0 w 206"/>
                  <a:gd name="T3" fmla="*/ 0 h 77"/>
                  <a:gd name="T4" fmla="*/ 0 w 206"/>
                  <a:gd name="T5" fmla="*/ 0 h 77"/>
                  <a:gd name="T6" fmla="*/ 0 w 206"/>
                  <a:gd name="T7" fmla="*/ 0 h 77"/>
                  <a:gd name="T8" fmla="*/ 0 w 206"/>
                  <a:gd name="T9" fmla="*/ 0 h 77"/>
                  <a:gd name="T10" fmla="*/ 0 w 206"/>
                  <a:gd name="T11" fmla="*/ 0 h 77"/>
                  <a:gd name="T12" fmla="*/ 0 w 206"/>
                  <a:gd name="T13" fmla="*/ 0 h 77"/>
                  <a:gd name="T14" fmla="*/ 0 w 206"/>
                  <a:gd name="T15" fmla="*/ 0 h 77"/>
                  <a:gd name="T16" fmla="*/ 0 w 206"/>
                  <a:gd name="T17" fmla="*/ 0 h 77"/>
                  <a:gd name="T18" fmla="*/ 0 w 206"/>
                  <a:gd name="T19" fmla="*/ 0 h 77"/>
                  <a:gd name="T20" fmla="*/ 0 w 206"/>
                  <a:gd name="T21" fmla="*/ 0 h 77"/>
                  <a:gd name="T22" fmla="*/ 0 w 206"/>
                  <a:gd name="T23" fmla="*/ 0 h 77"/>
                  <a:gd name="T24" fmla="*/ 0 w 206"/>
                  <a:gd name="T25" fmla="*/ 0 h 77"/>
                  <a:gd name="T26" fmla="*/ 0 w 206"/>
                  <a:gd name="T27" fmla="*/ 0 h 7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6" h="77">
                    <a:moveTo>
                      <a:pt x="199" y="76"/>
                    </a:moveTo>
                    <a:lnTo>
                      <a:pt x="102" y="40"/>
                    </a:lnTo>
                    <a:lnTo>
                      <a:pt x="102" y="39"/>
                    </a:lnTo>
                    <a:lnTo>
                      <a:pt x="103" y="38"/>
                    </a:lnTo>
                    <a:lnTo>
                      <a:pt x="206" y="76"/>
                    </a:lnTo>
                    <a:lnTo>
                      <a:pt x="202" y="77"/>
                    </a:lnTo>
                    <a:lnTo>
                      <a:pt x="199" y="76"/>
                    </a:lnTo>
                    <a:close/>
                    <a:moveTo>
                      <a:pt x="50" y="2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50" y="18"/>
                    </a:lnTo>
                    <a:lnTo>
                      <a:pt x="50" y="19"/>
                    </a:lnTo>
                    <a:lnTo>
                      <a:pt x="50" y="20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09" name="Freeform 2640"/>
              <p:cNvSpPr>
                <a:spLocks noEditPoints="1"/>
              </p:cNvSpPr>
              <p:nvPr/>
            </p:nvSpPr>
            <p:spPr bwMode="auto">
              <a:xfrm>
                <a:off x="266" y="126"/>
                <a:ext cx="69" cy="27"/>
              </a:xfrm>
              <a:custGeom>
                <a:avLst/>
                <a:gdLst>
                  <a:gd name="T0" fmla="*/ 0 w 207"/>
                  <a:gd name="T1" fmla="*/ 0 h 79"/>
                  <a:gd name="T2" fmla="*/ 0 w 207"/>
                  <a:gd name="T3" fmla="*/ 0 h 79"/>
                  <a:gd name="T4" fmla="*/ 0 w 207"/>
                  <a:gd name="T5" fmla="*/ 0 h 79"/>
                  <a:gd name="T6" fmla="*/ 0 w 207"/>
                  <a:gd name="T7" fmla="*/ 0 h 79"/>
                  <a:gd name="T8" fmla="*/ 0 w 207"/>
                  <a:gd name="T9" fmla="*/ 0 h 79"/>
                  <a:gd name="T10" fmla="*/ 0 w 207"/>
                  <a:gd name="T11" fmla="*/ 0 h 79"/>
                  <a:gd name="T12" fmla="*/ 0 w 207"/>
                  <a:gd name="T13" fmla="*/ 0 h 79"/>
                  <a:gd name="T14" fmla="*/ 0 w 207"/>
                  <a:gd name="T15" fmla="*/ 0 h 79"/>
                  <a:gd name="T16" fmla="*/ 0 w 207"/>
                  <a:gd name="T17" fmla="*/ 0 h 79"/>
                  <a:gd name="T18" fmla="*/ 0 w 207"/>
                  <a:gd name="T19" fmla="*/ 0 h 79"/>
                  <a:gd name="T20" fmla="*/ 0 w 207"/>
                  <a:gd name="T21" fmla="*/ 0 h 79"/>
                  <a:gd name="T22" fmla="*/ 0 w 207"/>
                  <a:gd name="T23" fmla="*/ 0 h 79"/>
                  <a:gd name="T24" fmla="*/ 0 w 207"/>
                  <a:gd name="T25" fmla="*/ 0 h 79"/>
                  <a:gd name="T26" fmla="*/ 0 w 207"/>
                  <a:gd name="T27" fmla="*/ 0 h 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7" h="79">
                    <a:moveTo>
                      <a:pt x="201" y="79"/>
                    </a:moveTo>
                    <a:lnTo>
                      <a:pt x="101" y="41"/>
                    </a:lnTo>
                    <a:lnTo>
                      <a:pt x="102" y="40"/>
                    </a:lnTo>
                    <a:lnTo>
                      <a:pt x="103" y="39"/>
                    </a:lnTo>
                    <a:lnTo>
                      <a:pt x="207" y="78"/>
                    </a:lnTo>
                    <a:lnTo>
                      <a:pt x="204" y="79"/>
                    </a:lnTo>
                    <a:lnTo>
                      <a:pt x="201" y="79"/>
                    </a:lnTo>
                    <a:close/>
                    <a:moveTo>
                      <a:pt x="49" y="21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50" y="19"/>
                    </a:lnTo>
                    <a:lnTo>
                      <a:pt x="49" y="20"/>
                    </a:lnTo>
                    <a:lnTo>
                      <a:pt x="49" y="21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0" name="Freeform 2641"/>
              <p:cNvSpPr>
                <a:spLocks noEditPoints="1"/>
              </p:cNvSpPr>
              <p:nvPr/>
            </p:nvSpPr>
            <p:spPr bwMode="auto">
              <a:xfrm>
                <a:off x="266" y="126"/>
                <a:ext cx="70" cy="26"/>
              </a:xfrm>
              <a:custGeom>
                <a:avLst/>
                <a:gdLst>
                  <a:gd name="T0" fmla="*/ 0 w 209"/>
                  <a:gd name="T1" fmla="*/ 0 h 79"/>
                  <a:gd name="T2" fmla="*/ 0 w 209"/>
                  <a:gd name="T3" fmla="*/ 0 h 79"/>
                  <a:gd name="T4" fmla="*/ 0 w 209"/>
                  <a:gd name="T5" fmla="*/ 0 h 79"/>
                  <a:gd name="T6" fmla="*/ 0 w 209"/>
                  <a:gd name="T7" fmla="*/ 0 h 79"/>
                  <a:gd name="T8" fmla="*/ 0 w 209"/>
                  <a:gd name="T9" fmla="*/ 0 h 79"/>
                  <a:gd name="T10" fmla="*/ 0 w 209"/>
                  <a:gd name="T11" fmla="*/ 0 h 79"/>
                  <a:gd name="T12" fmla="*/ 0 w 209"/>
                  <a:gd name="T13" fmla="*/ 0 h 79"/>
                  <a:gd name="T14" fmla="*/ 0 w 209"/>
                  <a:gd name="T15" fmla="*/ 0 h 79"/>
                  <a:gd name="T16" fmla="*/ 0 w 209"/>
                  <a:gd name="T17" fmla="*/ 0 h 79"/>
                  <a:gd name="T18" fmla="*/ 0 w 209"/>
                  <a:gd name="T19" fmla="*/ 0 h 79"/>
                  <a:gd name="T20" fmla="*/ 0 w 209"/>
                  <a:gd name="T21" fmla="*/ 0 h 79"/>
                  <a:gd name="T22" fmla="*/ 0 w 209"/>
                  <a:gd name="T23" fmla="*/ 0 h 79"/>
                  <a:gd name="T24" fmla="*/ 0 w 209"/>
                  <a:gd name="T25" fmla="*/ 0 h 79"/>
                  <a:gd name="T26" fmla="*/ 0 w 209"/>
                  <a:gd name="T27" fmla="*/ 0 h 79"/>
                  <a:gd name="T28" fmla="*/ 0 w 209"/>
                  <a:gd name="T29" fmla="*/ 0 h 79"/>
                  <a:gd name="T30" fmla="*/ 0 w 209"/>
                  <a:gd name="T31" fmla="*/ 0 h 7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9" h="79">
                    <a:moveTo>
                      <a:pt x="205" y="79"/>
                    </a:moveTo>
                    <a:lnTo>
                      <a:pt x="102" y="41"/>
                    </a:lnTo>
                    <a:lnTo>
                      <a:pt x="103" y="40"/>
                    </a:lnTo>
                    <a:lnTo>
                      <a:pt x="209" y="79"/>
                    </a:lnTo>
                    <a:lnTo>
                      <a:pt x="207" y="79"/>
                    </a:lnTo>
                    <a:lnTo>
                      <a:pt x="205" y="79"/>
                    </a:lnTo>
                    <a:close/>
                    <a:moveTo>
                      <a:pt x="49" y="21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50" y="19"/>
                    </a:lnTo>
                    <a:lnTo>
                      <a:pt x="50" y="20"/>
                    </a:lnTo>
                    <a:lnTo>
                      <a:pt x="49" y="21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1" name="Freeform 2642"/>
              <p:cNvSpPr>
                <a:spLocks noEditPoints="1"/>
              </p:cNvSpPr>
              <p:nvPr/>
            </p:nvSpPr>
            <p:spPr bwMode="auto">
              <a:xfrm>
                <a:off x="267" y="126"/>
                <a:ext cx="70" cy="26"/>
              </a:xfrm>
              <a:custGeom>
                <a:avLst/>
                <a:gdLst>
                  <a:gd name="T0" fmla="*/ 0 w 210"/>
                  <a:gd name="T1" fmla="*/ 0 h 80"/>
                  <a:gd name="T2" fmla="*/ 0 w 210"/>
                  <a:gd name="T3" fmla="*/ 0 h 80"/>
                  <a:gd name="T4" fmla="*/ 0 w 210"/>
                  <a:gd name="T5" fmla="*/ 0 h 80"/>
                  <a:gd name="T6" fmla="*/ 0 w 210"/>
                  <a:gd name="T7" fmla="*/ 0 h 80"/>
                  <a:gd name="T8" fmla="*/ 0 w 210"/>
                  <a:gd name="T9" fmla="*/ 0 h 80"/>
                  <a:gd name="T10" fmla="*/ 0 w 210"/>
                  <a:gd name="T11" fmla="*/ 0 h 80"/>
                  <a:gd name="T12" fmla="*/ 0 w 210"/>
                  <a:gd name="T13" fmla="*/ 0 h 80"/>
                  <a:gd name="T14" fmla="*/ 0 w 210"/>
                  <a:gd name="T15" fmla="*/ 0 h 80"/>
                  <a:gd name="T16" fmla="*/ 0 w 210"/>
                  <a:gd name="T17" fmla="*/ 0 h 80"/>
                  <a:gd name="T18" fmla="*/ 0 w 210"/>
                  <a:gd name="T19" fmla="*/ 0 h 80"/>
                  <a:gd name="T20" fmla="*/ 0 w 210"/>
                  <a:gd name="T21" fmla="*/ 0 h 80"/>
                  <a:gd name="T22" fmla="*/ 0 w 210"/>
                  <a:gd name="T23" fmla="*/ 0 h 80"/>
                  <a:gd name="T24" fmla="*/ 0 w 210"/>
                  <a:gd name="T25" fmla="*/ 0 h 80"/>
                  <a:gd name="T26" fmla="*/ 0 w 210"/>
                  <a:gd name="T27" fmla="*/ 0 h 80"/>
                  <a:gd name="T28" fmla="*/ 0 w 210"/>
                  <a:gd name="T29" fmla="*/ 0 h 80"/>
                  <a:gd name="T30" fmla="*/ 0 w 210"/>
                  <a:gd name="T31" fmla="*/ 0 h 80"/>
                  <a:gd name="T32" fmla="*/ 0 w 210"/>
                  <a:gd name="T33" fmla="*/ 0 h 80"/>
                  <a:gd name="T34" fmla="*/ 0 w 210"/>
                  <a:gd name="T35" fmla="*/ 0 h 8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0" h="80">
                    <a:moveTo>
                      <a:pt x="206" y="80"/>
                    </a:moveTo>
                    <a:lnTo>
                      <a:pt x="102" y="41"/>
                    </a:lnTo>
                    <a:lnTo>
                      <a:pt x="103" y="39"/>
                    </a:lnTo>
                    <a:lnTo>
                      <a:pt x="210" y="79"/>
                    </a:lnTo>
                    <a:lnTo>
                      <a:pt x="208" y="80"/>
                    </a:lnTo>
                    <a:lnTo>
                      <a:pt x="206" y="80"/>
                    </a:lnTo>
                    <a:close/>
                    <a:moveTo>
                      <a:pt x="49" y="2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49" y="19"/>
                    </a:lnTo>
                    <a:lnTo>
                      <a:pt x="49" y="20"/>
                    </a:lnTo>
                    <a:lnTo>
                      <a:pt x="49" y="21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2" name="Freeform 2643"/>
              <p:cNvSpPr>
                <a:spLocks noEditPoints="1"/>
              </p:cNvSpPr>
              <p:nvPr/>
            </p:nvSpPr>
            <p:spPr bwMode="auto">
              <a:xfrm>
                <a:off x="267" y="126"/>
                <a:ext cx="70" cy="26"/>
              </a:xfrm>
              <a:custGeom>
                <a:avLst/>
                <a:gdLst>
                  <a:gd name="T0" fmla="*/ 0 w 212"/>
                  <a:gd name="T1" fmla="*/ 0 h 80"/>
                  <a:gd name="T2" fmla="*/ 0 w 212"/>
                  <a:gd name="T3" fmla="*/ 0 h 80"/>
                  <a:gd name="T4" fmla="*/ 0 w 212"/>
                  <a:gd name="T5" fmla="*/ 0 h 80"/>
                  <a:gd name="T6" fmla="*/ 0 w 212"/>
                  <a:gd name="T7" fmla="*/ 0 h 80"/>
                  <a:gd name="T8" fmla="*/ 0 w 212"/>
                  <a:gd name="T9" fmla="*/ 0 h 80"/>
                  <a:gd name="T10" fmla="*/ 0 w 212"/>
                  <a:gd name="T11" fmla="*/ 0 h 80"/>
                  <a:gd name="T12" fmla="*/ 0 w 212"/>
                  <a:gd name="T13" fmla="*/ 0 h 80"/>
                  <a:gd name="T14" fmla="*/ 0 w 212"/>
                  <a:gd name="T15" fmla="*/ 0 h 80"/>
                  <a:gd name="T16" fmla="*/ 0 w 212"/>
                  <a:gd name="T17" fmla="*/ 0 h 80"/>
                  <a:gd name="T18" fmla="*/ 0 w 212"/>
                  <a:gd name="T19" fmla="*/ 0 h 80"/>
                  <a:gd name="T20" fmla="*/ 0 w 212"/>
                  <a:gd name="T21" fmla="*/ 0 h 80"/>
                  <a:gd name="T22" fmla="*/ 0 w 212"/>
                  <a:gd name="T23" fmla="*/ 0 h 80"/>
                  <a:gd name="T24" fmla="*/ 0 w 212"/>
                  <a:gd name="T25" fmla="*/ 0 h 80"/>
                  <a:gd name="T26" fmla="*/ 0 w 212"/>
                  <a:gd name="T27" fmla="*/ 0 h 80"/>
                  <a:gd name="T28" fmla="*/ 0 w 212"/>
                  <a:gd name="T29" fmla="*/ 0 h 80"/>
                  <a:gd name="T30" fmla="*/ 0 w 212"/>
                  <a:gd name="T31" fmla="*/ 0 h 8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2" h="80">
                    <a:moveTo>
                      <a:pt x="208" y="80"/>
                    </a:moveTo>
                    <a:lnTo>
                      <a:pt x="102" y="41"/>
                    </a:lnTo>
                    <a:lnTo>
                      <a:pt x="103" y="39"/>
                    </a:lnTo>
                    <a:lnTo>
                      <a:pt x="104" y="38"/>
                    </a:lnTo>
                    <a:lnTo>
                      <a:pt x="212" y="79"/>
                    </a:lnTo>
                    <a:lnTo>
                      <a:pt x="210" y="79"/>
                    </a:lnTo>
                    <a:lnTo>
                      <a:pt x="208" y="80"/>
                    </a:lnTo>
                    <a:close/>
                    <a:moveTo>
                      <a:pt x="49" y="20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9" y="17"/>
                    </a:lnTo>
                    <a:lnTo>
                      <a:pt x="49" y="19"/>
                    </a:lnTo>
                    <a:lnTo>
                      <a:pt x="49" y="20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3" name="Freeform 2644"/>
              <p:cNvSpPr>
                <a:spLocks noEditPoints="1"/>
              </p:cNvSpPr>
              <p:nvPr/>
            </p:nvSpPr>
            <p:spPr bwMode="auto">
              <a:xfrm>
                <a:off x="267" y="125"/>
                <a:ext cx="71" cy="27"/>
              </a:xfrm>
              <a:custGeom>
                <a:avLst/>
                <a:gdLst>
                  <a:gd name="T0" fmla="*/ 0 w 213"/>
                  <a:gd name="T1" fmla="*/ 0 h 80"/>
                  <a:gd name="T2" fmla="*/ 0 w 213"/>
                  <a:gd name="T3" fmla="*/ 0 h 80"/>
                  <a:gd name="T4" fmla="*/ 0 w 213"/>
                  <a:gd name="T5" fmla="*/ 0 h 80"/>
                  <a:gd name="T6" fmla="*/ 0 w 213"/>
                  <a:gd name="T7" fmla="*/ 0 h 80"/>
                  <a:gd name="T8" fmla="*/ 0 w 213"/>
                  <a:gd name="T9" fmla="*/ 0 h 80"/>
                  <a:gd name="T10" fmla="*/ 0 w 213"/>
                  <a:gd name="T11" fmla="*/ 0 h 80"/>
                  <a:gd name="T12" fmla="*/ 0 w 213"/>
                  <a:gd name="T13" fmla="*/ 0 h 80"/>
                  <a:gd name="T14" fmla="*/ 0 w 213"/>
                  <a:gd name="T15" fmla="*/ 0 h 80"/>
                  <a:gd name="T16" fmla="*/ 0 w 213"/>
                  <a:gd name="T17" fmla="*/ 0 h 80"/>
                  <a:gd name="T18" fmla="*/ 0 w 213"/>
                  <a:gd name="T19" fmla="*/ 0 h 80"/>
                  <a:gd name="T20" fmla="*/ 0 w 213"/>
                  <a:gd name="T21" fmla="*/ 0 h 80"/>
                  <a:gd name="T22" fmla="*/ 0 w 213"/>
                  <a:gd name="T23" fmla="*/ 0 h 80"/>
                  <a:gd name="T24" fmla="*/ 0 w 213"/>
                  <a:gd name="T25" fmla="*/ 0 h 80"/>
                  <a:gd name="T26" fmla="*/ 0 w 213"/>
                  <a:gd name="T27" fmla="*/ 0 h 8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3" h="80">
                    <a:moveTo>
                      <a:pt x="210" y="80"/>
                    </a:moveTo>
                    <a:lnTo>
                      <a:pt x="103" y="40"/>
                    </a:lnTo>
                    <a:lnTo>
                      <a:pt x="104" y="39"/>
                    </a:lnTo>
                    <a:lnTo>
                      <a:pt x="105" y="38"/>
                    </a:lnTo>
                    <a:lnTo>
                      <a:pt x="213" y="79"/>
                    </a:lnTo>
                    <a:lnTo>
                      <a:pt x="212" y="80"/>
                    </a:lnTo>
                    <a:lnTo>
                      <a:pt x="210" y="80"/>
                    </a:lnTo>
                    <a:close/>
                    <a:moveTo>
                      <a:pt x="49" y="20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50" y="17"/>
                    </a:lnTo>
                    <a:lnTo>
                      <a:pt x="49" y="18"/>
                    </a:lnTo>
                    <a:lnTo>
                      <a:pt x="49" y="2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4" name="Freeform 2645"/>
              <p:cNvSpPr>
                <a:spLocks noEditPoints="1"/>
              </p:cNvSpPr>
              <p:nvPr/>
            </p:nvSpPr>
            <p:spPr bwMode="auto">
              <a:xfrm>
                <a:off x="267" y="125"/>
                <a:ext cx="71" cy="27"/>
              </a:xfrm>
              <a:custGeom>
                <a:avLst/>
                <a:gdLst>
                  <a:gd name="T0" fmla="*/ 0 w 213"/>
                  <a:gd name="T1" fmla="*/ 0 h 81"/>
                  <a:gd name="T2" fmla="*/ 0 w 213"/>
                  <a:gd name="T3" fmla="*/ 0 h 81"/>
                  <a:gd name="T4" fmla="*/ 0 w 213"/>
                  <a:gd name="T5" fmla="*/ 0 h 81"/>
                  <a:gd name="T6" fmla="*/ 0 w 213"/>
                  <a:gd name="T7" fmla="*/ 0 h 81"/>
                  <a:gd name="T8" fmla="*/ 0 w 213"/>
                  <a:gd name="T9" fmla="*/ 0 h 81"/>
                  <a:gd name="T10" fmla="*/ 0 w 213"/>
                  <a:gd name="T11" fmla="*/ 0 h 81"/>
                  <a:gd name="T12" fmla="*/ 0 w 213"/>
                  <a:gd name="T13" fmla="*/ 0 h 81"/>
                  <a:gd name="T14" fmla="*/ 0 w 213"/>
                  <a:gd name="T15" fmla="*/ 0 h 81"/>
                  <a:gd name="T16" fmla="*/ 0 w 213"/>
                  <a:gd name="T17" fmla="*/ 0 h 81"/>
                  <a:gd name="T18" fmla="*/ 0 w 213"/>
                  <a:gd name="T19" fmla="*/ 0 h 81"/>
                  <a:gd name="T20" fmla="*/ 0 w 213"/>
                  <a:gd name="T21" fmla="*/ 0 h 81"/>
                  <a:gd name="T22" fmla="*/ 0 w 213"/>
                  <a:gd name="T23" fmla="*/ 0 h 81"/>
                  <a:gd name="T24" fmla="*/ 0 w 213"/>
                  <a:gd name="T25" fmla="*/ 0 h 81"/>
                  <a:gd name="T26" fmla="*/ 0 w 213"/>
                  <a:gd name="T27" fmla="*/ 0 h 8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3" h="81">
                    <a:moveTo>
                      <a:pt x="211" y="81"/>
                    </a:moveTo>
                    <a:lnTo>
                      <a:pt x="103" y="40"/>
                    </a:lnTo>
                    <a:lnTo>
                      <a:pt x="104" y="39"/>
                    </a:lnTo>
                    <a:lnTo>
                      <a:pt x="106" y="39"/>
                    </a:lnTo>
                    <a:lnTo>
                      <a:pt x="213" y="80"/>
                    </a:lnTo>
                    <a:lnTo>
                      <a:pt x="212" y="80"/>
                    </a:lnTo>
                    <a:lnTo>
                      <a:pt x="211" y="81"/>
                    </a:lnTo>
                    <a:close/>
                    <a:moveTo>
                      <a:pt x="48" y="1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49" y="17"/>
                    </a:lnTo>
                    <a:lnTo>
                      <a:pt x="49" y="18"/>
                    </a:lnTo>
                    <a:lnTo>
                      <a:pt x="48" y="19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5" name="Freeform 2646"/>
              <p:cNvSpPr>
                <a:spLocks noEditPoints="1"/>
              </p:cNvSpPr>
              <p:nvPr/>
            </p:nvSpPr>
            <p:spPr bwMode="auto">
              <a:xfrm>
                <a:off x="267" y="125"/>
                <a:ext cx="71" cy="27"/>
              </a:xfrm>
              <a:custGeom>
                <a:avLst/>
                <a:gdLst>
                  <a:gd name="T0" fmla="*/ 0 w 214"/>
                  <a:gd name="T1" fmla="*/ 0 h 81"/>
                  <a:gd name="T2" fmla="*/ 0 w 214"/>
                  <a:gd name="T3" fmla="*/ 0 h 81"/>
                  <a:gd name="T4" fmla="*/ 0 w 214"/>
                  <a:gd name="T5" fmla="*/ 0 h 81"/>
                  <a:gd name="T6" fmla="*/ 0 w 214"/>
                  <a:gd name="T7" fmla="*/ 0 h 81"/>
                  <a:gd name="T8" fmla="*/ 0 w 214"/>
                  <a:gd name="T9" fmla="*/ 0 h 81"/>
                  <a:gd name="T10" fmla="*/ 0 w 214"/>
                  <a:gd name="T11" fmla="*/ 0 h 81"/>
                  <a:gd name="T12" fmla="*/ 0 w 214"/>
                  <a:gd name="T13" fmla="*/ 0 h 81"/>
                  <a:gd name="T14" fmla="*/ 0 w 214"/>
                  <a:gd name="T15" fmla="*/ 0 h 81"/>
                  <a:gd name="T16" fmla="*/ 0 w 214"/>
                  <a:gd name="T17" fmla="*/ 0 h 81"/>
                  <a:gd name="T18" fmla="*/ 0 w 214"/>
                  <a:gd name="T19" fmla="*/ 0 h 81"/>
                  <a:gd name="T20" fmla="*/ 0 w 214"/>
                  <a:gd name="T21" fmla="*/ 0 h 81"/>
                  <a:gd name="T22" fmla="*/ 0 w 214"/>
                  <a:gd name="T23" fmla="*/ 0 h 81"/>
                  <a:gd name="T24" fmla="*/ 0 w 214"/>
                  <a:gd name="T25" fmla="*/ 0 h 81"/>
                  <a:gd name="T26" fmla="*/ 0 w 214"/>
                  <a:gd name="T27" fmla="*/ 0 h 81"/>
                  <a:gd name="T28" fmla="*/ 0 w 214"/>
                  <a:gd name="T29" fmla="*/ 0 h 81"/>
                  <a:gd name="T30" fmla="*/ 0 w 214"/>
                  <a:gd name="T31" fmla="*/ 0 h 8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4" h="81">
                    <a:moveTo>
                      <a:pt x="212" y="81"/>
                    </a:moveTo>
                    <a:lnTo>
                      <a:pt x="104" y="40"/>
                    </a:lnTo>
                    <a:lnTo>
                      <a:pt x="106" y="40"/>
                    </a:lnTo>
                    <a:lnTo>
                      <a:pt x="107" y="39"/>
                    </a:lnTo>
                    <a:lnTo>
                      <a:pt x="214" y="79"/>
                    </a:lnTo>
                    <a:lnTo>
                      <a:pt x="213" y="81"/>
                    </a:lnTo>
                    <a:lnTo>
                      <a:pt x="212" y="81"/>
                    </a:lnTo>
                    <a:close/>
                    <a:moveTo>
                      <a:pt x="49" y="1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9" y="17"/>
                    </a:lnTo>
                    <a:lnTo>
                      <a:pt x="49" y="18"/>
                    </a:lnTo>
                    <a:lnTo>
                      <a:pt x="49" y="1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6" name="Freeform 2647"/>
              <p:cNvSpPr>
                <a:spLocks noEditPoints="1"/>
              </p:cNvSpPr>
              <p:nvPr/>
            </p:nvSpPr>
            <p:spPr bwMode="auto">
              <a:xfrm>
                <a:off x="267" y="124"/>
                <a:ext cx="72" cy="28"/>
              </a:xfrm>
              <a:custGeom>
                <a:avLst/>
                <a:gdLst>
                  <a:gd name="T0" fmla="*/ 0 w 215"/>
                  <a:gd name="T1" fmla="*/ 0 h 82"/>
                  <a:gd name="T2" fmla="*/ 0 w 215"/>
                  <a:gd name="T3" fmla="*/ 0 h 82"/>
                  <a:gd name="T4" fmla="*/ 0 w 215"/>
                  <a:gd name="T5" fmla="*/ 0 h 82"/>
                  <a:gd name="T6" fmla="*/ 0 w 215"/>
                  <a:gd name="T7" fmla="*/ 0 h 82"/>
                  <a:gd name="T8" fmla="*/ 0 w 215"/>
                  <a:gd name="T9" fmla="*/ 0 h 82"/>
                  <a:gd name="T10" fmla="*/ 0 w 215"/>
                  <a:gd name="T11" fmla="*/ 0 h 82"/>
                  <a:gd name="T12" fmla="*/ 0 w 215"/>
                  <a:gd name="T13" fmla="*/ 0 h 82"/>
                  <a:gd name="T14" fmla="*/ 0 w 215"/>
                  <a:gd name="T15" fmla="*/ 0 h 82"/>
                  <a:gd name="T16" fmla="*/ 0 w 215"/>
                  <a:gd name="T17" fmla="*/ 0 h 82"/>
                  <a:gd name="T18" fmla="*/ 0 w 215"/>
                  <a:gd name="T19" fmla="*/ 0 h 82"/>
                  <a:gd name="T20" fmla="*/ 0 w 215"/>
                  <a:gd name="T21" fmla="*/ 0 h 82"/>
                  <a:gd name="T22" fmla="*/ 0 w 215"/>
                  <a:gd name="T23" fmla="*/ 0 h 82"/>
                  <a:gd name="T24" fmla="*/ 0 w 215"/>
                  <a:gd name="T25" fmla="*/ 0 h 82"/>
                  <a:gd name="T26" fmla="*/ 0 w 215"/>
                  <a:gd name="T27" fmla="*/ 0 h 82"/>
                  <a:gd name="T28" fmla="*/ 0 w 215"/>
                  <a:gd name="T29" fmla="*/ 0 h 82"/>
                  <a:gd name="T30" fmla="*/ 0 w 215"/>
                  <a:gd name="T31" fmla="*/ 0 h 8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5" h="82">
                    <a:moveTo>
                      <a:pt x="213" y="82"/>
                    </a:moveTo>
                    <a:lnTo>
                      <a:pt x="106" y="41"/>
                    </a:lnTo>
                    <a:lnTo>
                      <a:pt x="107" y="40"/>
                    </a:lnTo>
                    <a:lnTo>
                      <a:pt x="108" y="39"/>
                    </a:lnTo>
                    <a:lnTo>
                      <a:pt x="215" y="79"/>
                    </a:lnTo>
                    <a:lnTo>
                      <a:pt x="214" y="80"/>
                    </a:lnTo>
                    <a:lnTo>
                      <a:pt x="213" y="82"/>
                    </a:lnTo>
                    <a:close/>
                    <a:moveTo>
                      <a:pt x="49" y="1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50" y="17"/>
                    </a:lnTo>
                    <a:lnTo>
                      <a:pt x="49" y="18"/>
                    </a:lnTo>
                    <a:lnTo>
                      <a:pt x="49" y="1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7" name="Freeform 2648"/>
              <p:cNvSpPr>
                <a:spLocks noEditPoints="1"/>
              </p:cNvSpPr>
              <p:nvPr/>
            </p:nvSpPr>
            <p:spPr bwMode="auto">
              <a:xfrm>
                <a:off x="268" y="124"/>
                <a:ext cx="71" cy="27"/>
              </a:xfrm>
              <a:custGeom>
                <a:avLst/>
                <a:gdLst>
                  <a:gd name="T0" fmla="*/ 0 w 215"/>
                  <a:gd name="T1" fmla="*/ 0 h 82"/>
                  <a:gd name="T2" fmla="*/ 0 w 215"/>
                  <a:gd name="T3" fmla="*/ 0 h 82"/>
                  <a:gd name="T4" fmla="*/ 0 w 215"/>
                  <a:gd name="T5" fmla="*/ 0 h 82"/>
                  <a:gd name="T6" fmla="*/ 0 w 215"/>
                  <a:gd name="T7" fmla="*/ 0 h 82"/>
                  <a:gd name="T8" fmla="*/ 0 w 215"/>
                  <a:gd name="T9" fmla="*/ 0 h 82"/>
                  <a:gd name="T10" fmla="*/ 0 w 215"/>
                  <a:gd name="T11" fmla="*/ 0 h 82"/>
                  <a:gd name="T12" fmla="*/ 0 w 215"/>
                  <a:gd name="T13" fmla="*/ 0 h 82"/>
                  <a:gd name="T14" fmla="*/ 0 w 215"/>
                  <a:gd name="T15" fmla="*/ 0 h 82"/>
                  <a:gd name="T16" fmla="*/ 0 w 215"/>
                  <a:gd name="T17" fmla="*/ 0 h 82"/>
                  <a:gd name="T18" fmla="*/ 0 w 215"/>
                  <a:gd name="T19" fmla="*/ 0 h 82"/>
                  <a:gd name="T20" fmla="*/ 0 w 215"/>
                  <a:gd name="T21" fmla="*/ 0 h 82"/>
                  <a:gd name="T22" fmla="*/ 0 w 215"/>
                  <a:gd name="T23" fmla="*/ 0 h 82"/>
                  <a:gd name="T24" fmla="*/ 0 w 215"/>
                  <a:gd name="T25" fmla="*/ 0 h 82"/>
                  <a:gd name="T26" fmla="*/ 0 w 215"/>
                  <a:gd name="T27" fmla="*/ 0 h 8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5" h="82">
                    <a:moveTo>
                      <a:pt x="212" y="82"/>
                    </a:moveTo>
                    <a:lnTo>
                      <a:pt x="105" y="42"/>
                    </a:lnTo>
                    <a:lnTo>
                      <a:pt x="106" y="41"/>
                    </a:lnTo>
                    <a:lnTo>
                      <a:pt x="108" y="41"/>
                    </a:lnTo>
                    <a:lnTo>
                      <a:pt x="215" y="80"/>
                    </a:lnTo>
                    <a:lnTo>
                      <a:pt x="213" y="81"/>
                    </a:lnTo>
                    <a:lnTo>
                      <a:pt x="212" y="82"/>
                    </a:lnTo>
                    <a:close/>
                    <a:moveTo>
                      <a:pt x="47" y="2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48" y="18"/>
                    </a:lnTo>
                    <a:lnTo>
                      <a:pt x="48" y="19"/>
                    </a:lnTo>
                    <a:lnTo>
                      <a:pt x="47" y="2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8" name="Freeform 2649"/>
              <p:cNvSpPr>
                <a:spLocks noEditPoints="1"/>
              </p:cNvSpPr>
              <p:nvPr/>
            </p:nvSpPr>
            <p:spPr bwMode="auto">
              <a:xfrm>
                <a:off x="268" y="123"/>
                <a:ext cx="72" cy="28"/>
              </a:xfrm>
              <a:custGeom>
                <a:avLst/>
                <a:gdLst>
                  <a:gd name="T0" fmla="*/ 0 w 216"/>
                  <a:gd name="T1" fmla="*/ 0 h 82"/>
                  <a:gd name="T2" fmla="*/ 0 w 216"/>
                  <a:gd name="T3" fmla="*/ 0 h 82"/>
                  <a:gd name="T4" fmla="*/ 0 w 216"/>
                  <a:gd name="T5" fmla="*/ 0 h 82"/>
                  <a:gd name="T6" fmla="*/ 0 w 216"/>
                  <a:gd name="T7" fmla="*/ 0 h 82"/>
                  <a:gd name="T8" fmla="*/ 0 w 216"/>
                  <a:gd name="T9" fmla="*/ 0 h 82"/>
                  <a:gd name="T10" fmla="*/ 0 w 216"/>
                  <a:gd name="T11" fmla="*/ 0 h 82"/>
                  <a:gd name="T12" fmla="*/ 0 w 216"/>
                  <a:gd name="T13" fmla="*/ 0 h 82"/>
                  <a:gd name="T14" fmla="*/ 0 w 216"/>
                  <a:gd name="T15" fmla="*/ 0 h 82"/>
                  <a:gd name="T16" fmla="*/ 0 w 216"/>
                  <a:gd name="T17" fmla="*/ 0 h 82"/>
                  <a:gd name="T18" fmla="*/ 0 w 216"/>
                  <a:gd name="T19" fmla="*/ 0 h 82"/>
                  <a:gd name="T20" fmla="*/ 0 w 216"/>
                  <a:gd name="T21" fmla="*/ 0 h 82"/>
                  <a:gd name="T22" fmla="*/ 0 w 216"/>
                  <a:gd name="T23" fmla="*/ 0 h 82"/>
                  <a:gd name="T24" fmla="*/ 0 w 216"/>
                  <a:gd name="T25" fmla="*/ 0 h 82"/>
                  <a:gd name="T26" fmla="*/ 0 w 216"/>
                  <a:gd name="T27" fmla="*/ 0 h 8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" h="82">
                    <a:moveTo>
                      <a:pt x="213" y="82"/>
                    </a:moveTo>
                    <a:lnTo>
                      <a:pt x="106" y="42"/>
                    </a:lnTo>
                    <a:lnTo>
                      <a:pt x="108" y="42"/>
                    </a:lnTo>
                    <a:lnTo>
                      <a:pt x="109" y="41"/>
                    </a:lnTo>
                    <a:lnTo>
                      <a:pt x="216" y="81"/>
                    </a:lnTo>
                    <a:lnTo>
                      <a:pt x="215" y="81"/>
                    </a:lnTo>
                    <a:lnTo>
                      <a:pt x="213" y="82"/>
                    </a:lnTo>
                    <a:close/>
                    <a:moveTo>
                      <a:pt x="48" y="20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48" y="18"/>
                    </a:lnTo>
                    <a:lnTo>
                      <a:pt x="48" y="19"/>
                    </a:lnTo>
                    <a:lnTo>
                      <a:pt x="48" y="2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19" name="Freeform 2650"/>
              <p:cNvSpPr>
                <a:spLocks noEditPoints="1"/>
              </p:cNvSpPr>
              <p:nvPr/>
            </p:nvSpPr>
            <p:spPr bwMode="auto">
              <a:xfrm>
                <a:off x="268" y="123"/>
                <a:ext cx="72" cy="27"/>
              </a:xfrm>
              <a:custGeom>
                <a:avLst/>
                <a:gdLst>
                  <a:gd name="T0" fmla="*/ 0 w 215"/>
                  <a:gd name="T1" fmla="*/ 0 h 82"/>
                  <a:gd name="T2" fmla="*/ 0 w 215"/>
                  <a:gd name="T3" fmla="*/ 0 h 82"/>
                  <a:gd name="T4" fmla="*/ 0 w 215"/>
                  <a:gd name="T5" fmla="*/ 0 h 82"/>
                  <a:gd name="T6" fmla="*/ 0 w 215"/>
                  <a:gd name="T7" fmla="*/ 0 h 82"/>
                  <a:gd name="T8" fmla="*/ 0 w 215"/>
                  <a:gd name="T9" fmla="*/ 0 h 82"/>
                  <a:gd name="T10" fmla="*/ 0 w 215"/>
                  <a:gd name="T11" fmla="*/ 0 h 82"/>
                  <a:gd name="T12" fmla="*/ 0 w 215"/>
                  <a:gd name="T13" fmla="*/ 0 h 82"/>
                  <a:gd name="T14" fmla="*/ 0 w 215"/>
                  <a:gd name="T15" fmla="*/ 0 h 82"/>
                  <a:gd name="T16" fmla="*/ 0 w 215"/>
                  <a:gd name="T17" fmla="*/ 0 h 82"/>
                  <a:gd name="T18" fmla="*/ 0 w 215"/>
                  <a:gd name="T19" fmla="*/ 0 h 82"/>
                  <a:gd name="T20" fmla="*/ 0 w 215"/>
                  <a:gd name="T21" fmla="*/ 0 h 82"/>
                  <a:gd name="T22" fmla="*/ 0 w 215"/>
                  <a:gd name="T23" fmla="*/ 0 h 82"/>
                  <a:gd name="T24" fmla="*/ 0 w 215"/>
                  <a:gd name="T25" fmla="*/ 0 h 82"/>
                  <a:gd name="T26" fmla="*/ 0 w 215"/>
                  <a:gd name="T27" fmla="*/ 0 h 82"/>
                  <a:gd name="T28" fmla="*/ 0 w 215"/>
                  <a:gd name="T29" fmla="*/ 0 h 82"/>
                  <a:gd name="T30" fmla="*/ 0 w 215"/>
                  <a:gd name="T31" fmla="*/ 0 h 8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5" h="82">
                    <a:moveTo>
                      <a:pt x="214" y="82"/>
                    </a:moveTo>
                    <a:lnTo>
                      <a:pt x="107" y="43"/>
                    </a:lnTo>
                    <a:lnTo>
                      <a:pt x="108" y="42"/>
                    </a:lnTo>
                    <a:lnTo>
                      <a:pt x="110" y="42"/>
                    </a:lnTo>
                    <a:lnTo>
                      <a:pt x="215" y="81"/>
                    </a:lnTo>
                    <a:lnTo>
                      <a:pt x="214" y="82"/>
                    </a:lnTo>
                    <a:close/>
                    <a:moveTo>
                      <a:pt x="47" y="2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47" y="17"/>
                    </a:lnTo>
                    <a:lnTo>
                      <a:pt x="47" y="19"/>
                    </a:lnTo>
                    <a:lnTo>
                      <a:pt x="47" y="2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0" name="Freeform 2651"/>
              <p:cNvSpPr>
                <a:spLocks noEditPoints="1"/>
              </p:cNvSpPr>
              <p:nvPr/>
            </p:nvSpPr>
            <p:spPr bwMode="auto">
              <a:xfrm>
                <a:off x="268" y="123"/>
                <a:ext cx="72" cy="27"/>
              </a:xfrm>
              <a:custGeom>
                <a:avLst/>
                <a:gdLst>
                  <a:gd name="T0" fmla="*/ 0 w 215"/>
                  <a:gd name="T1" fmla="*/ 0 h 82"/>
                  <a:gd name="T2" fmla="*/ 0 w 215"/>
                  <a:gd name="T3" fmla="*/ 0 h 82"/>
                  <a:gd name="T4" fmla="*/ 0 w 215"/>
                  <a:gd name="T5" fmla="*/ 0 h 82"/>
                  <a:gd name="T6" fmla="*/ 0 w 215"/>
                  <a:gd name="T7" fmla="*/ 0 h 82"/>
                  <a:gd name="T8" fmla="*/ 0 w 215"/>
                  <a:gd name="T9" fmla="*/ 0 h 82"/>
                  <a:gd name="T10" fmla="*/ 0 w 215"/>
                  <a:gd name="T11" fmla="*/ 0 h 82"/>
                  <a:gd name="T12" fmla="*/ 0 w 215"/>
                  <a:gd name="T13" fmla="*/ 0 h 82"/>
                  <a:gd name="T14" fmla="*/ 0 w 215"/>
                  <a:gd name="T15" fmla="*/ 0 h 82"/>
                  <a:gd name="T16" fmla="*/ 0 w 215"/>
                  <a:gd name="T17" fmla="*/ 0 h 82"/>
                  <a:gd name="T18" fmla="*/ 0 w 215"/>
                  <a:gd name="T19" fmla="*/ 0 h 82"/>
                  <a:gd name="T20" fmla="*/ 0 w 215"/>
                  <a:gd name="T21" fmla="*/ 0 h 82"/>
                  <a:gd name="T22" fmla="*/ 0 w 215"/>
                  <a:gd name="T23" fmla="*/ 0 h 82"/>
                  <a:gd name="T24" fmla="*/ 0 w 215"/>
                  <a:gd name="T25" fmla="*/ 0 h 82"/>
                  <a:gd name="T26" fmla="*/ 0 w 215"/>
                  <a:gd name="T27" fmla="*/ 0 h 82"/>
                  <a:gd name="T28" fmla="*/ 0 w 215"/>
                  <a:gd name="T29" fmla="*/ 0 h 82"/>
                  <a:gd name="T30" fmla="*/ 0 w 215"/>
                  <a:gd name="T31" fmla="*/ 0 h 8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5" h="82">
                    <a:moveTo>
                      <a:pt x="214" y="82"/>
                    </a:moveTo>
                    <a:lnTo>
                      <a:pt x="107" y="42"/>
                    </a:lnTo>
                    <a:lnTo>
                      <a:pt x="109" y="42"/>
                    </a:lnTo>
                    <a:lnTo>
                      <a:pt x="110" y="41"/>
                    </a:lnTo>
                    <a:lnTo>
                      <a:pt x="215" y="80"/>
                    </a:lnTo>
                    <a:lnTo>
                      <a:pt x="214" y="80"/>
                    </a:lnTo>
                    <a:lnTo>
                      <a:pt x="214" y="81"/>
                    </a:lnTo>
                    <a:lnTo>
                      <a:pt x="214" y="82"/>
                    </a:lnTo>
                    <a:close/>
                    <a:moveTo>
                      <a:pt x="46" y="19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6" y="16"/>
                    </a:lnTo>
                    <a:lnTo>
                      <a:pt x="46" y="17"/>
                    </a:lnTo>
                    <a:lnTo>
                      <a:pt x="46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1" name="Freeform 2652"/>
              <p:cNvSpPr>
                <a:spLocks noEditPoints="1"/>
              </p:cNvSpPr>
              <p:nvPr/>
            </p:nvSpPr>
            <p:spPr bwMode="auto">
              <a:xfrm>
                <a:off x="268" y="121"/>
                <a:ext cx="73" cy="29"/>
              </a:xfrm>
              <a:custGeom>
                <a:avLst/>
                <a:gdLst>
                  <a:gd name="T0" fmla="*/ 0 w 217"/>
                  <a:gd name="T1" fmla="*/ 0 h 87"/>
                  <a:gd name="T2" fmla="*/ 0 w 217"/>
                  <a:gd name="T3" fmla="*/ 0 h 87"/>
                  <a:gd name="T4" fmla="*/ 0 w 217"/>
                  <a:gd name="T5" fmla="*/ 0 h 87"/>
                  <a:gd name="T6" fmla="*/ 0 w 217"/>
                  <a:gd name="T7" fmla="*/ 0 h 87"/>
                  <a:gd name="T8" fmla="*/ 0 w 217"/>
                  <a:gd name="T9" fmla="*/ 0 h 87"/>
                  <a:gd name="T10" fmla="*/ 0 w 217"/>
                  <a:gd name="T11" fmla="*/ 0 h 87"/>
                  <a:gd name="T12" fmla="*/ 0 w 217"/>
                  <a:gd name="T13" fmla="*/ 0 h 87"/>
                  <a:gd name="T14" fmla="*/ 0 w 217"/>
                  <a:gd name="T15" fmla="*/ 0 h 87"/>
                  <a:gd name="T16" fmla="*/ 0 w 217"/>
                  <a:gd name="T17" fmla="*/ 0 h 87"/>
                  <a:gd name="T18" fmla="*/ 0 w 217"/>
                  <a:gd name="T19" fmla="*/ 0 h 87"/>
                  <a:gd name="T20" fmla="*/ 0 w 217"/>
                  <a:gd name="T21" fmla="*/ 0 h 87"/>
                  <a:gd name="T22" fmla="*/ 0 w 217"/>
                  <a:gd name="T23" fmla="*/ 0 h 87"/>
                  <a:gd name="T24" fmla="*/ 0 w 217"/>
                  <a:gd name="T25" fmla="*/ 0 h 87"/>
                  <a:gd name="T26" fmla="*/ 0 w 217"/>
                  <a:gd name="T27" fmla="*/ 0 h 87"/>
                  <a:gd name="T28" fmla="*/ 0 w 217"/>
                  <a:gd name="T29" fmla="*/ 0 h 87"/>
                  <a:gd name="T30" fmla="*/ 0 w 217"/>
                  <a:gd name="T31" fmla="*/ 0 h 87"/>
                  <a:gd name="T32" fmla="*/ 0 w 217"/>
                  <a:gd name="T33" fmla="*/ 0 h 87"/>
                  <a:gd name="T34" fmla="*/ 0 w 217"/>
                  <a:gd name="T35" fmla="*/ 0 h 87"/>
                  <a:gd name="T36" fmla="*/ 0 w 217"/>
                  <a:gd name="T37" fmla="*/ 0 h 87"/>
                  <a:gd name="T38" fmla="*/ 0 w 217"/>
                  <a:gd name="T39" fmla="*/ 0 h 87"/>
                  <a:gd name="T40" fmla="*/ 0 w 217"/>
                  <a:gd name="T41" fmla="*/ 0 h 87"/>
                  <a:gd name="T42" fmla="*/ 0 w 217"/>
                  <a:gd name="T43" fmla="*/ 0 h 87"/>
                  <a:gd name="T44" fmla="*/ 0 w 217"/>
                  <a:gd name="T45" fmla="*/ 0 h 87"/>
                  <a:gd name="T46" fmla="*/ 0 w 217"/>
                  <a:gd name="T47" fmla="*/ 0 h 87"/>
                  <a:gd name="T48" fmla="*/ 0 w 217"/>
                  <a:gd name="T49" fmla="*/ 0 h 87"/>
                  <a:gd name="T50" fmla="*/ 0 w 217"/>
                  <a:gd name="T51" fmla="*/ 0 h 87"/>
                  <a:gd name="T52" fmla="*/ 0 w 217"/>
                  <a:gd name="T53" fmla="*/ 0 h 87"/>
                  <a:gd name="T54" fmla="*/ 0 w 217"/>
                  <a:gd name="T55" fmla="*/ 0 h 87"/>
                  <a:gd name="T56" fmla="*/ 0 w 217"/>
                  <a:gd name="T57" fmla="*/ 0 h 87"/>
                  <a:gd name="T58" fmla="*/ 0 w 217"/>
                  <a:gd name="T59" fmla="*/ 0 h 87"/>
                  <a:gd name="T60" fmla="*/ 0 w 217"/>
                  <a:gd name="T61" fmla="*/ 0 h 87"/>
                  <a:gd name="T62" fmla="*/ 0 w 217"/>
                  <a:gd name="T63" fmla="*/ 0 h 87"/>
                  <a:gd name="T64" fmla="*/ 0 w 217"/>
                  <a:gd name="T65" fmla="*/ 0 h 87"/>
                  <a:gd name="T66" fmla="*/ 0 w 217"/>
                  <a:gd name="T67" fmla="*/ 0 h 87"/>
                  <a:gd name="T68" fmla="*/ 0 w 217"/>
                  <a:gd name="T69" fmla="*/ 0 h 87"/>
                  <a:gd name="T70" fmla="*/ 0 w 217"/>
                  <a:gd name="T71" fmla="*/ 0 h 87"/>
                  <a:gd name="T72" fmla="*/ 0 w 217"/>
                  <a:gd name="T73" fmla="*/ 0 h 87"/>
                  <a:gd name="T74" fmla="*/ 0 w 217"/>
                  <a:gd name="T75" fmla="*/ 0 h 87"/>
                  <a:gd name="T76" fmla="*/ 0 w 217"/>
                  <a:gd name="T77" fmla="*/ 0 h 87"/>
                  <a:gd name="T78" fmla="*/ 0 w 217"/>
                  <a:gd name="T79" fmla="*/ 0 h 87"/>
                  <a:gd name="T80" fmla="*/ 0 w 217"/>
                  <a:gd name="T81" fmla="*/ 0 h 87"/>
                  <a:gd name="T82" fmla="*/ 0 w 217"/>
                  <a:gd name="T83" fmla="*/ 0 h 87"/>
                  <a:gd name="T84" fmla="*/ 0 w 217"/>
                  <a:gd name="T85" fmla="*/ 0 h 87"/>
                  <a:gd name="T86" fmla="*/ 0 w 217"/>
                  <a:gd name="T87" fmla="*/ 0 h 87"/>
                  <a:gd name="T88" fmla="*/ 0 w 217"/>
                  <a:gd name="T89" fmla="*/ 0 h 87"/>
                  <a:gd name="T90" fmla="*/ 0 w 217"/>
                  <a:gd name="T91" fmla="*/ 0 h 87"/>
                  <a:gd name="T92" fmla="*/ 0 w 217"/>
                  <a:gd name="T93" fmla="*/ 0 h 87"/>
                  <a:gd name="T94" fmla="*/ 0 w 217"/>
                  <a:gd name="T95" fmla="*/ 0 h 87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7" h="87">
                    <a:moveTo>
                      <a:pt x="214" y="87"/>
                    </a:moveTo>
                    <a:lnTo>
                      <a:pt x="109" y="48"/>
                    </a:lnTo>
                    <a:lnTo>
                      <a:pt x="114" y="44"/>
                    </a:lnTo>
                    <a:lnTo>
                      <a:pt x="120" y="43"/>
                    </a:lnTo>
                    <a:lnTo>
                      <a:pt x="125" y="43"/>
                    </a:lnTo>
                    <a:lnTo>
                      <a:pt x="128" y="44"/>
                    </a:lnTo>
                    <a:lnTo>
                      <a:pt x="129" y="47"/>
                    </a:lnTo>
                    <a:lnTo>
                      <a:pt x="129" y="49"/>
                    </a:lnTo>
                    <a:lnTo>
                      <a:pt x="131" y="50"/>
                    </a:lnTo>
                    <a:lnTo>
                      <a:pt x="132" y="51"/>
                    </a:lnTo>
                    <a:lnTo>
                      <a:pt x="134" y="51"/>
                    </a:lnTo>
                    <a:lnTo>
                      <a:pt x="137" y="50"/>
                    </a:lnTo>
                    <a:lnTo>
                      <a:pt x="148" y="47"/>
                    </a:lnTo>
                    <a:lnTo>
                      <a:pt x="157" y="44"/>
                    </a:lnTo>
                    <a:lnTo>
                      <a:pt x="163" y="43"/>
                    </a:lnTo>
                    <a:lnTo>
                      <a:pt x="166" y="44"/>
                    </a:lnTo>
                    <a:lnTo>
                      <a:pt x="169" y="47"/>
                    </a:lnTo>
                    <a:lnTo>
                      <a:pt x="169" y="48"/>
                    </a:lnTo>
                    <a:lnTo>
                      <a:pt x="169" y="50"/>
                    </a:lnTo>
                    <a:lnTo>
                      <a:pt x="169" y="51"/>
                    </a:lnTo>
                    <a:lnTo>
                      <a:pt x="170" y="52"/>
                    </a:lnTo>
                    <a:lnTo>
                      <a:pt x="172" y="53"/>
                    </a:lnTo>
                    <a:lnTo>
                      <a:pt x="174" y="53"/>
                    </a:lnTo>
                    <a:lnTo>
                      <a:pt x="176" y="53"/>
                    </a:lnTo>
                    <a:lnTo>
                      <a:pt x="185" y="51"/>
                    </a:lnTo>
                    <a:lnTo>
                      <a:pt x="193" y="51"/>
                    </a:lnTo>
                    <a:lnTo>
                      <a:pt x="201" y="53"/>
                    </a:lnTo>
                    <a:lnTo>
                      <a:pt x="208" y="58"/>
                    </a:lnTo>
                    <a:lnTo>
                      <a:pt x="211" y="60"/>
                    </a:lnTo>
                    <a:lnTo>
                      <a:pt x="214" y="63"/>
                    </a:lnTo>
                    <a:lnTo>
                      <a:pt x="216" y="66"/>
                    </a:lnTo>
                    <a:lnTo>
                      <a:pt x="217" y="70"/>
                    </a:lnTo>
                    <a:lnTo>
                      <a:pt x="217" y="74"/>
                    </a:lnTo>
                    <a:lnTo>
                      <a:pt x="217" y="78"/>
                    </a:lnTo>
                    <a:lnTo>
                      <a:pt x="216" y="82"/>
                    </a:lnTo>
                    <a:lnTo>
                      <a:pt x="214" y="87"/>
                    </a:lnTo>
                    <a:close/>
                    <a:moveTo>
                      <a:pt x="46" y="23"/>
                    </a:moveTo>
                    <a:lnTo>
                      <a:pt x="0" y="6"/>
                    </a:lnTo>
                    <a:lnTo>
                      <a:pt x="7" y="3"/>
                    </a:lnTo>
                    <a:lnTo>
                      <a:pt x="14" y="0"/>
                    </a:lnTo>
                    <a:lnTo>
                      <a:pt x="22" y="0"/>
                    </a:lnTo>
                    <a:lnTo>
                      <a:pt x="29" y="1"/>
                    </a:lnTo>
                    <a:lnTo>
                      <a:pt x="36" y="5"/>
                    </a:lnTo>
                    <a:lnTo>
                      <a:pt x="41" y="10"/>
                    </a:lnTo>
                    <a:lnTo>
                      <a:pt x="44" y="13"/>
                    </a:lnTo>
                    <a:lnTo>
                      <a:pt x="45" y="16"/>
                    </a:lnTo>
                    <a:lnTo>
                      <a:pt x="46" y="20"/>
                    </a:lnTo>
                    <a:lnTo>
                      <a:pt x="46" y="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2" name="Freeform 2653"/>
              <p:cNvSpPr>
                <a:spLocks/>
              </p:cNvSpPr>
              <p:nvPr/>
            </p:nvSpPr>
            <p:spPr bwMode="auto">
              <a:xfrm>
                <a:off x="256" y="172"/>
                <a:ext cx="16" cy="21"/>
              </a:xfrm>
              <a:custGeom>
                <a:avLst/>
                <a:gdLst>
                  <a:gd name="T0" fmla="*/ 0 w 48"/>
                  <a:gd name="T1" fmla="*/ 0 h 65"/>
                  <a:gd name="T2" fmla="*/ 0 w 48"/>
                  <a:gd name="T3" fmla="*/ 0 h 65"/>
                  <a:gd name="T4" fmla="*/ 0 w 48"/>
                  <a:gd name="T5" fmla="*/ 0 h 65"/>
                  <a:gd name="T6" fmla="*/ 0 w 48"/>
                  <a:gd name="T7" fmla="*/ 0 h 65"/>
                  <a:gd name="T8" fmla="*/ 0 w 48"/>
                  <a:gd name="T9" fmla="*/ 0 h 65"/>
                  <a:gd name="T10" fmla="*/ 0 w 48"/>
                  <a:gd name="T11" fmla="*/ 0 h 65"/>
                  <a:gd name="T12" fmla="*/ 0 w 48"/>
                  <a:gd name="T13" fmla="*/ 0 h 65"/>
                  <a:gd name="T14" fmla="*/ 0 w 48"/>
                  <a:gd name="T15" fmla="*/ 0 h 65"/>
                  <a:gd name="T16" fmla="*/ 0 w 48"/>
                  <a:gd name="T17" fmla="*/ 0 h 65"/>
                  <a:gd name="T18" fmla="*/ 0 w 48"/>
                  <a:gd name="T19" fmla="*/ 0 h 65"/>
                  <a:gd name="T20" fmla="*/ 0 w 48"/>
                  <a:gd name="T21" fmla="*/ 0 h 65"/>
                  <a:gd name="T22" fmla="*/ 0 w 48"/>
                  <a:gd name="T23" fmla="*/ 0 h 65"/>
                  <a:gd name="T24" fmla="*/ 0 w 48"/>
                  <a:gd name="T25" fmla="*/ 0 h 65"/>
                  <a:gd name="T26" fmla="*/ 0 w 48"/>
                  <a:gd name="T27" fmla="*/ 0 h 65"/>
                  <a:gd name="T28" fmla="*/ 0 w 48"/>
                  <a:gd name="T29" fmla="*/ 0 h 65"/>
                  <a:gd name="T30" fmla="*/ 0 w 48"/>
                  <a:gd name="T31" fmla="*/ 0 h 65"/>
                  <a:gd name="T32" fmla="*/ 0 w 48"/>
                  <a:gd name="T33" fmla="*/ 0 h 65"/>
                  <a:gd name="T34" fmla="*/ 0 w 48"/>
                  <a:gd name="T35" fmla="*/ 0 h 65"/>
                  <a:gd name="T36" fmla="*/ 0 w 48"/>
                  <a:gd name="T37" fmla="*/ 0 h 65"/>
                  <a:gd name="T38" fmla="*/ 0 w 48"/>
                  <a:gd name="T39" fmla="*/ 0 h 65"/>
                  <a:gd name="T40" fmla="*/ 0 w 48"/>
                  <a:gd name="T41" fmla="*/ 0 h 6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48" h="65">
                    <a:moveTo>
                      <a:pt x="2" y="65"/>
                    </a:moveTo>
                    <a:lnTo>
                      <a:pt x="0" y="57"/>
                    </a:lnTo>
                    <a:lnTo>
                      <a:pt x="0" y="48"/>
                    </a:lnTo>
                    <a:lnTo>
                      <a:pt x="2" y="41"/>
                    </a:lnTo>
                    <a:lnTo>
                      <a:pt x="5" y="33"/>
                    </a:lnTo>
                    <a:lnTo>
                      <a:pt x="10" y="26"/>
                    </a:lnTo>
                    <a:lnTo>
                      <a:pt x="15" y="21"/>
                    </a:lnTo>
                    <a:lnTo>
                      <a:pt x="22" y="14"/>
                    </a:lnTo>
                    <a:lnTo>
                      <a:pt x="30" y="8"/>
                    </a:lnTo>
                    <a:lnTo>
                      <a:pt x="41" y="4"/>
                    </a:lnTo>
                    <a:lnTo>
                      <a:pt x="48" y="0"/>
                    </a:lnTo>
                    <a:lnTo>
                      <a:pt x="41" y="10"/>
                    </a:lnTo>
                    <a:lnTo>
                      <a:pt x="36" y="21"/>
                    </a:lnTo>
                    <a:lnTo>
                      <a:pt x="30" y="31"/>
                    </a:lnTo>
                    <a:lnTo>
                      <a:pt x="25" y="40"/>
                    </a:lnTo>
                    <a:lnTo>
                      <a:pt x="20" y="48"/>
                    </a:lnTo>
                    <a:lnTo>
                      <a:pt x="17" y="55"/>
                    </a:lnTo>
                    <a:lnTo>
                      <a:pt x="14" y="59"/>
                    </a:lnTo>
                    <a:lnTo>
                      <a:pt x="9" y="61"/>
                    </a:lnTo>
                    <a:lnTo>
                      <a:pt x="5" y="63"/>
                    </a:lnTo>
                    <a:lnTo>
                      <a:pt x="2" y="6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3" name="Freeform 2654"/>
              <p:cNvSpPr>
                <a:spLocks/>
              </p:cNvSpPr>
              <p:nvPr/>
            </p:nvSpPr>
            <p:spPr bwMode="auto">
              <a:xfrm>
                <a:off x="272" y="157"/>
                <a:ext cx="9" cy="13"/>
              </a:xfrm>
              <a:custGeom>
                <a:avLst/>
                <a:gdLst>
                  <a:gd name="T0" fmla="*/ 0 w 27"/>
                  <a:gd name="T1" fmla="*/ 0 h 39"/>
                  <a:gd name="T2" fmla="*/ 0 w 27"/>
                  <a:gd name="T3" fmla="*/ 0 h 39"/>
                  <a:gd name="T4" fmla="*/ 0 w 27"/>
                  <a:gd name="T5" fmla="*/ 0 h 39"/>
                  <a:gd name="T6" fmla="*/ 0 w 27"/>
                  <a:gd name="T7" fmla="*/ 0 h 39"/>
                  <a:gd name="T8" fmla="*/ 0 w 27"/>
                  <a:gd name="T9" fmla="*/ 0 h 39"/>
                  <a:gd name="T10" fmla="*/ 0 w 27"/>
                  <a:gd name="T11" fmla="*/ 0 h 39"/>
                  <a:gd name="T12" fmla="*/ 0 w 27"/>
                  <a:gd name="T13" fmla="*/ 0 h 39"/>
                  <a:gd name="T14" fmla="*/ 0 w 27"/>
                  <a:gd name="T15" fmla="*/ 0 h 39"/>
                  <a:gd name="T16" fmla="*/ 0 w 27"/>
                  <a:gd name="T17" fmla="*/ 0 h 39"/>
                  <a:gd name="T18" fmla="*/ 0 w 27"/>
                  <a:gd name="T19" fmla="*/ 0 h 39"/>
                  <a:gd name="T20" fmla="*/ 0 w 27"/>
                  <a:gd name="T21" fmla="*/ 0 h 39"/>
                  <a:gd name="T22" fmla="*/ 0 w 27"/>
                  <a:gd name="T23" fmla="*/ 0 h 39"/>
                  <a:gd name="T24" fmla="*/ 0 w 27"/>
                  <a:gd name="T25" fmla="*/ 0 h 39"/>
                  <a:gd name="T26" fmla="*/ 0 w 27"/>
                  <a:gd name="T27" fmla="*/ 0 h 39"/>
                  <a:gd name="T28" fmla="*/ 0 w 27"/>
                  <a:gd name="T29" fmla="*/ 0 h 39"/>
                  <a:gd name="T30" fmla="*/ 0 w 27"/>
                  <a:gd name="T31" fmla="*/ 0 h 39"/>
                  <a:gd name="T32" fmla="*/ 0 w 27"/>
                  <a:gd name="T33" fmla="*/ 0 h 3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7" h="39">
                    <a:moveTo>
                      <a:pt x="3" y="39"/>
                    </a:moveTo>
                    <a:lnTo>
                      <a:pt x="4" y="36"/>
                    </a:lnTo>
                    <a:lnTo>
                      <a:pt x="4" y="31"/>
                    </a:lnTo>
                    <a:lnTo>
                      <a:pt x="3" y="27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3" y="14"/>
                    </a:lnTo>
                    <a:lnTo>
                      <a:pt x="6" y="12"/>
                    </a:lnTo>
                    <a:lnTo>
                      <a:pt x="10" y="9"/>
                    </a:lnTo>
                    <a:lnTo>
                      <a:pt x="19" y="6"/>
                    </a:lnTo>
                    <a:lnTo>
                      <a:pt x="27" y="0"/>
                    </a:lnTo>
                    <a:lnTo>
                      <a:pt x="26" y="2"/>
                    </a:lnTo>
                    <a:lnTo>
                      <a:pt x="26" y="5"/>
                    </a:lnTo>
                    <a:lnTo>
                      <a:pt x="24" y="14"/>
                    </a:lnTo>
                    <a:lnTo>
                      <a:pt x="19" y="23"/>
                    </a:lnTo>
                    <a:lnTo>
                      <a:pt x="12" y="31"/>
                    </a:lnTo>
                    <a:lnTo>
                      <a:pt x="3" y="3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4" name="Freeform 2655"/>
              <p:cNvSpPr>
                <a:spLocks/>
              </p:cNvSpPr>
              <p:nvPr/>
            </p:nvSpPr>
            <p:spPr bwMode="auto">
              <a:xfrm>
                <a:off x="240" y="121"/>
                <a:ext cx="101" cy="91"/>
              </a:xfrm>
              <a:custGeom>
                <a:avLst/>
                <a:gdLst>
                  <a:gd name="T0" fmla="*/ 0 w 303"/>
                  <a:gd name="T1" fmla="*/ 0 h 274"/>
                  <a:gd name="T2" fmla="*/ 0 w 303"/>
                  <a:gd name="T3" fmla="*/ 0 h 274"/>
                  <a:gd name="T4" fmla="*/ 0 w 303"/>
                  <a:gd name="T5" fmla="*/ 0 h 274"/>
                  <a:gd name="T6" fmla="*/ 0 w 303"/>
                  <a:gd name="T7" fmla="*/ 0 h 274"/>
                  <a:gd name="T8" fmla="*/ 0 w 303"/>
                  <a:gd name="T9" fmla="*/ 0 h 274"/>
                  <a:gd name="T10" fmla="*/ 0 w 303"/>
                  <a:gd name="T11" fmla="*/ 0 h 274"/>
                  <a:gd name="T12" fmla="*/ 0 w 303"/>
                  <a:gd name="T13" fmla="*/ 0 h 274"/>
                  <a:gd name="T14" fmla="*/ 0 w 303"/>
                  <a:gd name="T15" fmla="*/ 0 h 274"/>
                  <a:gd name="T16" fmla="*/ 0 w 303"/>
                  <a:gd name="T17" fmla="*/ 0 h 274"/>
                  <a:gd name="T18" fmla="*/ 0 w 303"/>
                  <a:gd name="T19" fmla="*/ 0 h 274"/>
                  <a:gd name="T20" fmla="*/ 0 w 303"/>
                  <a:gd name="T21" fmla="*/ 0 h 274"/>
                  <a:gd name="T22" fmla="*/ 0 w 303"/>
                  <a:gd name="T23" fmla="*/ 0 h 274"/>
                  <a:gd name="T24" fmla="*/ 0 w 303"/>
                  <a:gd name="T25" fmla="*/ 0 h 274"/>
                  <a:gd name="T26" fmla="*/ 0 w 303"/>
                  <a:gd name="T27" fmla="*/ 0 h 274"/>
                  <a:gd name="T28" fmla="*/ 0 w 303"/>
                  <a:gd name="T29" fmla="*/ 0 h 274"/>
                  <a:gd name="T30" fmla="*/ 0 w 303"/>
                  <a:gd name="T31" fmla="*/ 0 h 274"/>
                  <a:gd name="T32" fmla="*/ 0 w 303"/>
                  <a:gd name="T33" fmla="*/ 0 h 274"/>
                  <a:gd name="T34" fmla="*/ 0 w 303"/>
                  <a:gd name="T35" fmla="*/ 0 h 274"/>
                  <a:gd name="T36" fmla="*/ 0 w 303"/>
                  <a:gd name="T37" fmla="*/ 0 h 274"/>
                  <a:gd name="T38" fmla="*/ 0 w 303"/>
                  <a:gd name="T39" fmla="*/ 0 h 274"/>
                  <a:gd name="T40" fmla="*/ 0 w 303"/>
                  <a:gd name="T41" fmla="*/ 0 h 274"/>
                  <a:gd name="T42" fmla="*/ 0 w 303"/>
                  <a:gd name="T43" fmla="*/ 0 h 274"/>
                  <a:gd name="T44" fmla="*/ 0 w 303"/>
                  <a:gd name="T45" fmla="*/ 0 h 274"/>
                  <a:gd name="T46" fmla="*/ 0 w 303"/>
                  <a:gd name="T47" fmla="*/ 0 h 274"/>
                  <a:gd name="T48" fmla="*/ 0 w 303"/>
                  <a:gd name="T49" fmla="*/ 0 h 274"/>
                  <a:gd name="T50" fmla="*/ 0 w 303"/>
                  <a:gd name="T51" fmla="*/ 0 h 274"/>
                  <a:gd name="T52" fmla="*/ 0 w 303"/>
                  <a:gd name="T53" fmla="*/ 0 h 274"/>
                  <a:gd name="T54" fmla="*/ 0 w 303"/>
                  <a:gd name="T55" fmla="*/ 0 h 274"/>
                  <a:gd name="T56" fmla="*/ 0 w 303"/>
                  <a:gd name="T57" fmla="*/ 0 h 274"/>
                  <a:gd name="T58" fmla="*/ 0 w 303"/>
                  <a:gd name="T59" fmla="*/ 0 h 274"/>
                  <a:gd name="T60" fmla="*/ 0 w 303"/>
                  <a:gd name="T61" fmla="*/ 0 h 274"/>
                  <a:gd name="T62" fmla="*/ 0 w 303"/>
                  <a:gd name="T63" fmla="*/ 0 h 274"/>
                  <a:gd name="T64" fmla="*/ 0 w 303"/>
                  <a:gd name="T65" fmla="*/ 0 h 274"/>
                  <a:gd name="T66" fmla="*/ 0 w 303"/>
                  <a:gd name="T67" fmla="*/ 0 h 274"/>
                  <a:gd name="T68" fmla="*/ 0 w 303"/>
                  <a:gd name="T69" fmla="*/ 0 h 274"/>
                  <a:gd name="T70" fmla="*/ 0 w 303"/>
                  <a:gd name="T71" fmla="*/ 0 h 274"/>
                  <a:gd name="T72" fmla="*/ 0 w 303"/>
                  <a:gd name="T73" fmla="*/ 0 h 274"/>
                  <a:gd name="T74" fmla="*/ 0 w 303"/>
                  <a:gd name="T75" fmla="*/ 0 h 274"/>
                  <a:gd name="T76" fmla="*/ 0 w 303"/>
                  <a:gd name="T77" fmla="*/ 0 h 274"/>
                  <a:gd name="T78" fmla="*/ 0 w 303"/>
                  <a:gd name="T79" fmla="*/ 0 h 274"/>
                  <a:gd name="T80" fmla="*/ 0 w 303"/>
                  <a:gd name="T81" fmla="*/ 0 h 274"/>
                  <a:gd name="T82" fmla="*/ 0 w 303"/>
                  <a:gd name="T83" fmla="*/ 0 h 274"/>
                  <a:gd name="T84" fmla="*/ 0 w 303"/>
                  <a:gd name="T85" fmla="*/ 0 h 274"/>
                  <a:gd name="T86" fmla="*/ 0 w 303"/>
                  <a:gd name="T87" fmla="*/ 0 h 274"/>
                  <a:gd name="T88" fmla="*/ 0 w 303"/>
                  <a:gd name="T89" fmla="*/ 0 h 274"/>
                  <a:gd name="T90" fmla="*/ 0 w 303"/>
                  <a:gd name="T91" fmla="*/ 0 h 274"/>
                  <a:gd name="T92" fmla="*/ 0 w 303"/>
                  <a:gd name="T93" fmla="*/ 0 h 274"/>
                  <a:gd name="T94" fmla="*/ 0 w 303"/>
                  <a:gd name="T95" fmla="*/ 0 h 274"/>
                  <a:gd name="T96" fmla="*/ 0 w 303"/>
                  <a:gd name="T97" fmla="*/ 0 h 274"/>
                  <a:gd name="T98" fmla="*/ 0 w 303"/>
                  <a:gd name="T99" fmla="*/ 0 h 27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303" h="274">
                    <a:moveTo>
                      <a:pt x="127" y="99"/>
                    </a:moveTo>
                    <a:lnTo>
                      <a:pt x="125" y="92"/>
                    </a:lnTo>
                    <a:lnTo>
                      <a:pt x="122" y="86"/>
                    </a:lnTo>
                    <a:lnTo>
                      <a:pt x="123" y="84"/>
                    </a:lnTo>
                    <a:lnTo>
                      <a:pt x="124" y="82"/>
                    </a:lnTo>
                    <a:lnTo>
                      <a:pt x="125" y="81"/>
                    </a:lnTo>
                    <a:lnTo>
                      <a:pt x="131" y="79"/>
                    </a:lnTo>
                    <a:lnTo>
                      <a:pt x="136" y="77"/>
                    </a:lnTo>
                    <a:lnTo>
                      <a:pt x="139" y="74"/>
                    </a:lnTo>
                    <a:lnTo>
                      <a:pt x="141" y="72"/>
                    </a:lnTo>
                    <a:lnTo>
                      <a:pt x="142" y="69"/>
                    </a:lnTo>
                    <a:lnTo>
                      <a:pt x="142" y="65"/>
                    </a:lnTo>
                    <a:lnTo>
                      <a:pt x="142" y="62"/>
                    </a:lnTo>
                    <a:lnTo>
                      <a:pt x="140" y="58"/>
                    </a:lnTo>
                    <a:lnTo>
                      <a:pt x="138" y="55"/>
                    </a:lnTo>
                    <a:lnTo>
                      <a:pt x="131" y="51"/>
                    </a:lnTo>
                    <a:lnTo>
                      <a:pt x="127" y="49"/>
                    </a:lnTo>
                    <a:lnTo>
                      <a:pt x="127" y="44"/>
                    </a:lnTo>
                    <a:lnTo>
                      <a:pt x="130" y="34"/>
                    </a:lnTo>
                    <a:lnTo>
                      <a:pt x="131" y="28"/>
                    </a:lnTo>
                    <a:lnTo>
                      <a:pt x="132" y="22"/>
                    </a:lnTo>
                    <a:lnTo>
                      <a:pt x="131" y="18"/>
                    </a:lnTo>
                    <a:lnTo>
                      <a:pt x="130" y="13"/>
                    </a:lnTo>
                    <a:lnTo>
                      <a:pt x="127" y="10"/>
                    </a:lnTo>
                    <a:lnTo>
                      <a:pt x="124" y="6"/>
                    </a:lnTo>
                    <a:lnTo>
                      <a:pt x="121" y="4"/>
                    </a:lnTo>
                    <a:lnTo>
                      <a:pt x="116" y="3"/>
                    </a:lnTo>
                    <a:lnTo>
                      <a:pt x="111" y="0"/>
                    </a:lnTo>
                    <a:lnTo>
                      <a:pt x="107" y="0"/>
                    </a:lnTo>
                    <a:lnTo>
                      <a:pt x="102" y="0"/>
                    </a:lnTo>
                    <a:lnTo>
                      <a:pt x="97" y="1"/>
                    </a:lnTo>
                    <a:lnTo>
                      <a:pt x="93" y="3"/>
                    </a:lnTo>
                    <a:lnTo>
                      <a:pt x="89" y="5"/>
                    </a:lnTo>
                    <a:lnTo>
                      <a:pt x="86" y="7"/>
                    </a:lnTo>
                    <a:lnTo>
                      <a:pt x="82" y="11"/>
                    </a:lnTo>
                    <a:lnTo>
                      <a:pt x="80" y="18"/>
                    </a:lnTo>
                    <a:lnTo>
                      <a:pt x="77" y="23"/>
                    </a:lnTo>
                    <a:lnTo>
                      <a:pt x="74" y="25"/>
                    </a:lnTo>
                    <a:lnTo>
                      <a:pt x="72" y="26"/>
                    </a:lnTo>
                    <a:lnTo>
                      <a:pt x="68" y="25"/>
                    </a:lnTo>
                    <a:lnTo>
                      <a:pt x="65" y="23"/>
                    </a:lnTo>
                    <a:lnTo>
                      <a:pt x="62" y="22"/>
                    </a:lnTo>
                    <a:lnTo>
                      <a:pt x="58" y="21"/>
                    </a:lnTo>
                    <a:lnTo>
                      <a:pt x="55" y="21"/>
                    </a:lnTo>
                    <a:lnTo>
                      <a:pt x="52" y="22"/>
                    </a:lnTo>
                    <a:lnTo>
                      <a:pt x="48" y="25"/>
                    </a:lnTo>
                    <a:lnTo>
                      <a:pt x="44" y="29"/>
                    </a:lnTo>
                    <a:lnTo>
                      <a:pt x="42" y="35"/>
                    </a:lnTo>
                    <a:lnTo>
                      <a:pt x="41" y="42"/>
                    </a:lnTo>
                    <a:lnTo>
                      <a:pt x="41" y="48"/>
                    </a:lnTo>
                    <a:lnTo>
                      <a:pt x="42" y="52"/>
                    </a:lnTo>
                    <a:lnTo>
                      <a:pt x="42" y="58"/>
                    </a:lnTo>
                    <a:lnTo>
                      <a:pt x="42" y="64"/>
                    </a:lnTo>
                    <a:lnTo>
                      <a:pt x="41" y="65"/>
                    </a:lnTo>
                    <a:lnTo>
                      <a:pt x="38" y="67"/>
                    </a:lnTo>
                    <a:lnTo>
                      <a:pt x="37" y="67"/>
                    </a:lnTo>
                    <a:lnTo>
                      <a:pt x="34" y="66"/>
                    </a:lnTo>
                    <a:lnTo>
                      <a:pt x="30" y="67"/>
                    </a:lnTo>
                    <a:lnTo>
                      <a:pt x="28" y="67"/>
                    </a:lnTo>
                    <a:lnTo>
                      <a:pt x="26" y="70"/>
                    </a:lnTo>
                    <a:lnTo>
                      <a:pt x="23" y="72"/>
                    </a:lnTo>
                    <a:lnTo>
                      <a:pt x="22" y="78"/>
                    </a:lnTo>
                    <a:lnTo>
                      <a:pt x="22" y="85"/>
                    </a:lnTo>
                    <a:lnTo>
                      <a:pt x="25" y="97"/>
                    </a:lnTo>
                    <a:lnTo>
                      <a:pt x="26" y="103"/>
                    </a:lnTo>
                    <a:lnTo>
                      <a:pt x="28" y="110"/>
                    </a:lnTo>
                    <a:lnTo>
                      <a:pt x="29" y="116"/>
                    </a:lnTo>
                    <a:lnTo>
                      <a:pt x="29" y="118"/>
                    </a:lnTo>
                    <a:lnTo>
                      <a:pt x="27" y="121"/>
                    </a:lnTo>
                    <a:lnTo>
                      <a:pt x="25" y="122"/>
                    </a:lnTo>
                    <a:lnTo>
                      <a:pt x="21" y="121"/>
                    </a:lnTo>
                    <a:lnTo>
                      <a:pt x="20" y="126"/>
                    </a:lnTo>
                    <a:lnTo>
                      <a:pt x="20" y="131"/>
                    </a:lnTo>
                    <a:lnTo>
                      <a:pt x="21" y="136"/>
                    </a:lnTo>
                    <a:lnTo>
                      <a:pt x="22" y="140"/>
                    </a:lnTo>
                    <a:lnTo>
                      <a:pt x="26" y="148"/>
                    </a:lnTo>
                    <a:lnTo>
                      <a:pt x="30" y="159"/>
                    </a:lnTo>
                    <a:lnTo>
                      <a:pt x="34" y="169"/>
                    </a:lnTo>
                    <a:lnTo>
                      <a:pt x="36" y="184"/>
                    </a:lnTo>
                    <a:lnTo>
                      <a:pt x="37" y="192"/>
                    </a:lnTo>
                    <a:lnTo>
                      <a:pt x="37" y="203"/>
                    </a:lnTo>
                    <a:lnTo>
                      <a:pt x="36" y="213"/>
                    </a:lnTo>
                    <a:lnTo>
                      <a:pt x="35" y="226"/>
                    </a:lnTo>
                    <a:lnTo>
                      <a:pt x="29" y="229"/>
                    </a:lnTo>
                    <a:lnTo>
                      <a:pt x="25" y="233"/>
                    </a:lnTo>
                    <a:lnTo>
                      <a:pt x="0" y="261"/>
                    </a:lnTo>
                    <a:lnTo>
                      <a:pt x="8" y="274"/>
                    </a:lnTo>
                    <a:lnTo>
                      <a:pt x="16" y="262"/>
                    </a:lnTo>
                    <a:lnTo>
                      <a:pt x="25" y="252"/>
                    </a:lnTo>
                    <a:lnTo>
                      <a:pt x="33" y="243"/>
                    </a:lnTo>
                    <a:lnTo>
                      <a:pt x="42" y="237"/>
                    </a:lnTo>
                    <a:lnTo>
                      <a:pt x="49" y="232"/>
                    </a:lnTo>
                    <a:lnTo>
                      <a:pt x="57" y="228"/>
                    </a:lnTo>
                    <a:lnTo>
                      <a:pt x="64" y="226"/>
                    </a:lnTo>
                    <a:lnTo>
                      <a:pt x="71" y="224"/>
                    </a:lnTo>
                    <a:lnTo>
                      <a:pt x="75" y="220"/>
                    </a:lnTo>
                    <a:lnTo>
                      <a:pt x="79" y="214"/>
                    </a:lnTo>
                    <a:lnTo>
                      <a:pt x="85" y="200"/>
                    </a:lnTo>
                    <a:lnTo>
                      <a:pt x="94" y="180"/>
                    </a:lnTo>
                    <a:lnTo>
                      <a:pt x="100" y="169"/>
                    </a:lnTo>
                    <a:lnTo>
                      <a:pt x="107" y="159"/>
                    </a:lnTo>
                    <a:lnTo>
                      <a:pt x="114" y="151"/>
                    </a:lnTo>
                    <a:lnTo>
                      <a:pt x="122" y="144"/>
                    </a:lnTo>
                    <a:lnTo>
                      <a:pt x="129" y="141"/>
                    </a:lnTo>
                    <a:lnTo>
                      <a:pt x="136" y="139"/>
                    </a:lnTo>
                    <a:lnTo>
                      <a:pt x="142" y="139"/>
                    </a:lnTo>
                    <a:lnTo>
                      <a:pt x="148" y="140"/>
                    </a:lnTo>
                    <a:lnTo>
                      <a:pt x="155" y="140"/>
                    </a:lnTo>
                    <a:lnTo>
                      <a:pt x="160" y="139"/>
                    </a:lnTo>
                    <a:lnTo>
                      <a:pt x="162" y="139"/>
                    </a:lnTo>
                    <a:lnTo>
                      <a:pt x="163" y="137"/>
                    </a:lnTo>
                    <a:lnTo>
                      <a:pt x="164" y="136"/>
                    </a:lnTo>
                    <a:lnTo>
                      <a:pt x="166" y="133"/>
                    </a:lnTo>
                    <a:lnTo>
                      <a:pt x="168" y="130"/>
                    </a:lnTo>
                    <a:lnTo>
                      <a:pt x="170" y="129"/>
                    </a:lnTo>
                    <a:lnTo>
                      <a:pt x="175" y="128"/>
                    </a:lnTo>
                    <a:lnTo>
                      <a:pt x="180" y="128"/>
                    </a:lnTo>
                    <a:lnTo>
                      <a:pt x="184" y="128"/>
                    </a:lnTo>
                    <a:lnTo>
                      <a:pt x="190" y="130"/>
                    </a:lnTo>
                    <a:lnTo>
                      <a:pt x="195" y="131"/>
                    </a:lnTo>
                    <a:lnTo>
                      <a:pt x="198" y="133"/>
                    </a:lnTo>
                    <a:lnTo>
                      <a:pt x="201" y="134"/>
                    </a:lnTo>
                    <a:lnTo>
                      <a:pt x="205" y="134"/>
                    </a:lnTo>
                    <a:lnTo>
                      <a:pt x="208" y="133"/>
                    </a:lnTo>
                    <a:lnTo>
                      <a:pt x="211" y="132"/>
                    </a:lnTo>
                    <a:lnTo>
                      <a:pt x="213" y="130"/>
                    </a:lnTo>
                    <a:lnTo>
                      <a:pt x="215" y="128"/>
                    </a:lnTo>
                    <a:lnTo>
                      <a:pt x="217" y="124"/>
                    </a:lnTo>
                    <a:lnTo>
                      <a:pt x="219" y="121"/>
                    </a:lnTo>
                    <a:lnTo>
                      <a:pt x="222" y="117"/>
                    </a:lnTo>
                    <a:lnTo>
                      <a:pt x="229" y="114"/>
                    </a:lnTo>
                    <a:lnTo>
                      <a:pt x="233" y="114"/>
                    </a:lnTo>
                    <a:lnTo>
                      <a:pt x="236" y="114"/>
                    </a:lnTo>
                    <a:lnTo>
                      <a:pt x="238" y="115"/>
                    </a:lnTo>
                    <a:lnTo>
                      <a:pt x="242" y="116"/>
                    </a:lnTo>
                    <a:lnTo>
                      <a:pt x="245" y="117"/>
                    </a:lnTo>
                    <a:lnTo>
                      <a:pt x="249" y="118"/>
                    </a:lnTo>
                    <a:lnTo>
                      <a:pt x="255" y="119"/>
                    </a:lnTo>
                    <a:lnTo>
                      <a:pt x="260" y="118"/>
                    </a:lnTo>
                    <a:lnTo>
                      <a:pt x="265" y="117"/>
                    </a:lnTo>
                    <a:lnTo>
                      <a:pt x="267" y="115"/>
                    </a:lnTo>
                    <a:lnTo>
                      <a:pt x="269" y="112"/>
                    </a:lnTo>
                    <a:lnTo>
                      <a:pt x="270" y="110"/>
                    </a:lnTo>
                    <a:lnTo>
                      <a:pt x="269" y="108"/>
                    </a:lnTo>
                    <a:lnTo>
                      <a:pt x="267" y="104"/>
                    </a:lnTo>
                    <a:lnTo>
                      <a:pt x="269" y="99"/>
                    </a:lnTo>
                    <a:lnTo>
                      <a:pt x="271" y="95"/>
                    </a:lnTo>
                    <a:lnTo>
                      <a:pt x="274" y="94"/>
                    </a:lnTo>
                    <a:lnTo>
                      <a:pt x="278" y="94"/>
                    </a:lnTo>
                    <a:lnTo>
                      <a:pt x="284" y="95"/>
                    </a:lnTo>
                    <a:lnTo>
                      <a:pt x="288" y="94"/>
                    </a:lnTo>
                    <a:lnTo>
                      <a:pt x="294" y="92"/>
                    </a:lnTo>
                    <a:lnTo>
                      <a:pt x="300" y="87"/>
                    </a:lnTo>
                    <a:lnTo>
                      <a:pt x="302" y="82"/>
                    </a:lnTo>
                    <a:lnTo>
                      <a:pt x="303" y="78"/>
                    </a:lnTo>
                    <a:lnTo>
                      <a:pt x="303" y="74"/>
                    </a:lnTo>
                    <a:lnTo>
                      <a:pt x="303" y="70"/>
                    </a:lnTo>
                    <a:lnTo>
                      <a:pt x="302" y="66"/>
                    </a:lnTo>
                    <a:lnTo>
                      <a:pt x="300" y="63"/>
                    </a:lnTo>
                    <a:lnTo>
                      <a:pt x="297" y="60"/>
                    </a:lnTo>
                    <a:lnTo>
                      <a:pt x="295" y="58"/>
                    </a:lnTo>
                    <a:lnTo>
                      <a:pt x="288" y="53"/>
                    </a:lnTo>
                    <a:lnTo>
                      <a:pt x="279" y="51"/>
                    </a:lnTo>
                    <a:lnTo>
                      <a:pt x="271" y="51"/>
                    </a:lnTo>
                    <a:lnTo>
                      <a:pt x="262" y="53"/>
                    </a:lnTo>
                    <a:lnTo>
                      <a:pt x="260" y="53"/>
                    </a:lnTo>
                    <a:lnTo>
                      <a:pt x="258" y="53"/>
                    </a:lnTo>
                    <a:lnTo>
                      <a:pt x="256" y="52"/>
                    </a:lnTo>
                    <a:lnTo>
                      <a:pt x="255" y="51"/>
                    </a:lnTo>
                    <a:lnTo>
                      <a:pt x="255" y="50"/>
                    </a:lnTo>
                    <a:lnTo>
                      <a:pt x="255" y="48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49" y="43"/>
                    </a:lnTo>
                    <a:lnTo>
                      <a:pt x="243" y="44"/>
                    </a:lnTo>
                    <a:lnTo>
                      <a:pt x="234" y="47"/>
                    </a:lnTo>
                    <a:lnTo>
                      <a:pt x="223" y="50"/>
                    </a:lnTo>
                    <a:lnTo>
                      <a:pt x="220" y="51"/>
                    </a:lnTo>
                    <a:lnTo>
                      <a:pt x="218" y="51"/>
                    </a:lnTo>
                    <a:lnTo>
                      <a:pt x="217" y="50"/>
                    </a:lnTo>
                    <a:lnTo>
                      <a:pt x="215" y="49"/>
                    </a:lnTo>
                    <a:lnTo>
                      <a:pt x="215" y="47"/>
                    </a:lnTo>
                    <a:lnTo>
                      <a:pt x="214" y="44"/>
                    </a:lnTo>
                    <a:lnTo>
                      <a:pt x="208" y="43"/>
                    </a:lnTo>
                    <a:lnTo>
                      <a:pt x="201" y="44"/>
                    </a:lnTo>
                    <a:lnTo>
                      <a:pt x="192" y="48"/>
                    </a:lnTo>
                    <a:lnTo>
                      <a:pt x="183" y="55"/>
                    </a:lnTo>
                    <a:lnTo>
                      <a:pt x="178" y="64"/>
                    </a:lnTo>
                    <a:lnTo>
                      <a:pt x="175" y="69"/>
                    </a:lnTo>
                    <a:lnTo>
                      <a:pt x="167" y="69"/>
                    </a:lnTo>
                    <a:lnTo>
                      <a:pt x="160" y="70"/>
                    </a:lnTo>
                    <a:lnTo>
                      <a:pt x="156" y="72"/>
                    </a:lnTo>
                    <a:lnTo>
                      <a:pt x="154" y="77"/>
                    </a:lnTo>
                    <a:lnTo>
                      <a:pt x="153" y="80"/>
                    </a:lnTo>
                    <a:lnTo>
                      <a:pt x="151" y="85"/>
                    </a:lnTo>
                    <a:lnTo>
                      <a:pt x="148" y="88"/>
                    </a:lnTo>
                    <a:lnTo>
                      <a:pt x="145" y="92"/>
                    </a:lnTo>
                    <a:lnTo>
                      <a:pt x="139" y="90"/>
                    </a:lnTo>
                    <a:lnTo>
                      <a:pt x="134" y="92"/>
                    </a:lnTo>
                    <a:lnTo>
                      <a:pt x="131" y="94"/>
                    </a:lnTo>
                    <a:lnTo>
                      <a:pt x="127" y="9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5" name="Freeform 2656"/>
              <p:cNvSpPr>
                <a:spLocks/>
              </p:cNvSpPr>
              <p:nvPr/>
            </p:nvSpPr>
            <p:spPr bwMode="auto">
              <a:xfrm>
                <a:off x="225" y="233"/>
                <a:ext cx="7" cy="12"/>
              </a:xfrm>
              <a:custGeom>
                <a:avLst/>
                <a:gdLst>
                  <a:gd name="T0" fmla="*/ 0 w 20"/>
                  <a:gd name="T1" fmla="*/ 0 h 36"/>
                  <a:gd name="T2" fmla="*/ 0 w 20"/>
                  <a:gd name="T3" fmla="*/ 0 h 36"/>
                  <a:gd name="T4" fmla="*/ 0 w 20"/>
                  <a:gd name="T5" fmla="*/ 0 h 36"/>
                  <a:gd name="T6" fmla="*/ 0 w 20"/>
                  <a:gd name="T7" fmla="*/ 0 h 36"/>
                  <a:gd name="T8" fmla="*/ 0 w 20"/>
                  <a:gd name="T9" fmla="*/ 0 h 36"/>
                  <a:gd name="T10" fmla="*/ 0 w 20"/>
                  <a:gd name="T11" fmla="*/ 0 h 36"/>
                  <a:gd name="T12" fmla="*/ 0 w 20"/>
                  <a:gd name="T13" fmla="*/ 0 h 36"/>
                  <a:gd name="T14" fmla="*/ 0 w 20"/>
                  <a:gd name="T15" fmla="*/ 0 h 36"/>
                  <a:gd name="T16" fmla="*/ 0 w 20"/>
                  <a:gd name="T17" fmla="*/ 0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36">
                    <a:moveTo>
                      <a:pt x="0" y="0"/>
                    </a:moveTo>
                    <a:lnTo>
                      <a:pt x="15" y="6"/>
                    </a:lnTo>
                    <a:lnTo>
                      <a:pt x="18" y="22"/>
                    </a:lnTo>
                    <a:lnTo>
                      <a:pt x="20" y="36"/>
                    </a:lnTo>
                    <a:lnTo>
                      <a:pt x="7" y="34"/>
                    </a:lnTo>
                    <a:lnTo>
                      <a:pt x="5" y="28"/>
                    </a:lnTo>
                    <a:lnTo>
                      <a:pt x="4" y="19"/>
                    </a:lnTo>
                    <a:lnTo>
                      <a:pt x="1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6" name="Freeform 2657"/>
              <p:cNvSpPr>
                <a:spLocks/>
              </p:cNvSpPr>
              <p:nvPr/>
            </p:nvSpPr>
            <p:spPr bwMode="auto">
              <a:xfrm>
                <a:off x="225" y="233"/>
                <a:ext cx="5" cy="2"/>
              </a:xfrm>
              <a:custGeom>
                <a:avLst/>
                <a:gdLst>
                  <a:gd name="T0" fmla="*/ 0 w 15"/>
                  <a:gd name="T1" fmla="*/ 0 h 8"/>
                  <a:gd name="T2" fmla="*/ 0 w 15"/>
                  <a:gd name="T3" fmla="*/ 0 h 8"/>
                  <a:gd name="T4" fmla="*/ 0 w 15"/>
                  <a:gd name="T5" fmla="*/ 0 h 8"/>
                  <a:gd name="T6" fmla="*/ 0 w 15"/>
                  <a:gd name="T7" fmla="*/ 0 h 8"/>
                  <a:gd name="T8" fmla="*/ 0 w 15"/>
                  <a:gd name="T9" fmla="*/ 0 h 8"/>
                  <a:gd name="T10" fmla="*/ 0 w 15"/>
                  <a:gd name="T11" fmla="*/ 0 h 8"/>
                  <a:gd name="T12" fmla="*/ 0 w 15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5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7" name="Freeform 2658"/>
              <p:cNvSpPr>
                <a:spLocks/>
              </p:cNvSpPr>
              <p:nvPr/>
            </p:nvSpPr>
            <p:spPr bwMode="auto">
              <a:xfrm>
                <a:off x="225" y="232"/>
                <a:ext cx="5" cy="3"/>
              </a:xfrm>
              <a:custGeom>
                <a:avLst/>
                <a:gdLst>
                  <a:gd name="T0" fmla="*/ 0 w 15"/>
                  <a:gd name="T1" fmla="*/ 0 h 9"/>
                  <a:gd name="T2" fmla="*/ 0 w 15"/>
                  <a:gd name="T3" fmla="*/ 0 h 9"/>
                  <a:gd name="T4" fmla="*/ 0 w 15"/>
                  <a:gd name="T5" fmla="*/ 0 h 9"/>
                  <a:gd name="T6" fmla="*/ 0 w 15"/>
                  <a:gd name="T7" fmla="*/ 0 h 9"/>
                  <a:gd name="T8" fmla="*/ 0 w 15"/>
                  <a:gd name="T9" fmla="*/ 0 h 9"/>
                  <a:gd name="T10" fmla="*/ 0 w 15"/>
                  <a:gd name="T11" fmla="*/ 0 h 9"/>
                  <a:gd name="T12" fmla="*/ 0 w 15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9">
                    <a:moveTo>
                      <a:pt x="15" y="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8" name="Freeform 2659"/>
              <p:cNvSpPr>
                <a:spLocks/>
              </p:cNvSpPr>
              <p:nvPr/>
            </p:nvSpPr>
            <p:spPr bwMode="auto">
              <a:xfrm>
                <a:off x="225" y="232"/>
                <a:ext cx="5" cy="2"/>
              </a:xfrm>
              <a:custGeom>
                <a:avLst/>
                <a:gdLst>
                  <a:gd name="T0" fmla="*/ 0 w 15"/>
                  <a:gd name="T1" fmla="*/ 0 h 8"/>
                  <a:gd name="T2" fmla="*/ 0 w 15"/>
                  <a:gd name="T3" fmla="*/ 0 h 8"/>
                  <a:gd name="T4" fmla="*/ 0 w 15"/>
                  <a:gd name="T5" fmla="*/ 0 h 8"/>
                  <a:gd name="T6" fmla="*/ 0 w 15"/>
                  <a:gd name="T7" fmla="*/ 0 h 8"/>
                  <a:gd name="T8" fmla="*/ 0 w 15"/>
                  <a:gd name="T9" fmla="*/ 0 h 8"/>
                  <a:gd name="T10" fmla="*/ 0 w 15"/>
                  <a:gd name="T11" fmla="*/ 0 h 8"/>
                  <a:gd name="T12" fmla="*/ 0 w 15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5" y="8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29" name="Freeform 2660"/>
              <p:cNvSpPr>
                <a:spLocks/>
              </p:cNvSpPr>
              <p:nvPr/>
            </p:nvSpPr>
            <p:spPr bwMode="auto">
              <a:xfrm>
                <a:off x="225" y="231"/>
                <a:ext cx="5" cy="3"/>
              </a:xfrm>
              <a:custGeom>
                <a:avLst/>
                <a:gdLst>
                  <a:gd name="T0" fmla="*/ 0 w 15"/>
                  <a:gd name="T1" fmla="*/ 0 h 9"/>
                  <a:gd name="T2" fmla="*/ 0 w 15"/>
                  <a:gd name="T3" fmla="*/ 0 h 9"/>
                  <a:gd name="T4" fmla="*/ 0 w 15"/>
                  <a:gd name="T5" fmla="*/ 0 h 9"/>
                  <a:gd name="T6" fmla="*/ 0 w 15"/>
                  <a:gd name="T7" fmla="*/ 0 h 9"/>
                  <a:gd name="T8" fmla="*/ 0 w 15"/>
                  <a:gd name="T9" fmla="*/ 0 h 9"/>
                  <a:gd name="T10" fmla="*/ 0 w 15"/>
                  <a:gd name="T11" fmla="*/ 0 h 9"/>
                  <a:gd name="T12" fmla="*/ 0 w 15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9">
                    <a:moveTo>
                      <a:pt x="15" y="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ABA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0" name="Freeform 2661"/>
              <p:cNvSpPr>
                <a:spLocks/>
              </p:cNvSpPr>
              <p:nvPr/>
            </p:nvSpPr>
            <p:spPr bwMode="auto">
              <a:xfrm>
                <a:off x="225" y="231"/>
                <a:ext cx="5" cy="2"/>
              </a:xfrm>
              <a:custGeom>
                <a:avLst/>
                <a:gdLst>
                  <a:gd name="T0" fmla="*/ 0 w 15"/>
                  <a:gd name="T1" fmla="*/ 0 h 8"/>
                  <a:gd name="T2" fmla="*/ 0 w 15"/>
                  <a:gd name="T3" fmla="*/ 0 h 8"/>
                  <a:gd name="T4" fmla="*/ 0 w 15"/>
                  <a:gd name="T5" fmla="*/ 0 h 8"/>
                  <a:gd name="T6" fmla="*/ 0 w 15"/>
                  <a:gd name="T7" fmla="*/ 0 h 8"/>
                  <a:gd name="T8" fmla="*/ 0 w 15"/>
                  <a:gd name="T9" fmla="*/ 0 h 8"/>
                  <a:gd name="T10" fmla="*/ 0 w 15"/>
                  <a:gd name="T11" fmla="*/ 0 h 8"/>
                  <a:gd name="T12" fmla="*/ 0 w 15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5" y="8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" y="6"/>
                    </a:lnTo>
                    <a:lnTo>
                      <a:pt x="15" y="7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ABA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1" name="Freeform 2662"/>
              <p:cNvSpPr>
                <a:spLocks/>
              </p:cNvSpPr>
              <p:nvPr/>
            </p:nvSpPr>
            <p:spPr bwMode="auto">
              <a:xfrm>
                <a:off x="225" y="230"/>
                <a:ext cx="5" cy="3"/>
              </a:xfrm>
              <a:custGeom>
                <a:avLst/>
                <a:gdLst>
                  <a:gd name="T0" fmla="*/ 0 w 15"/>
                  <a:gd name="T1" fmla="*/ 0 h 8"/>
                  <a:gd name="T2" fmla="*/ 0 w 15"/>
                  <a:gd name="T3" fmla="*/ 0 h 8"/>
                  <a:gd name="T4" fmla="*/ 0 w 15"/>
                  <a:gd name="T5" fmla="*/ 0 h 8"/>
                  <a:gd name="T6" fmla="*/ 0 w 15"/>
                  <a:gd name="T7" fmla="*/ 0 h 8"/>
                  <a:gd name="T8" fmla="*/ 0 w 15"/>
                  <a:gd name="T9" fmla="*/ 0 h 8"/>
                  <a:gd name="T10" fmla="*/ 0 w 15"/>
                  <a:gd name="T11" fmla="*/ 0 h 8"/>
                  <a:gd name="T12" fmla="*/ 0 w 15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5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ABAB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2" name="Freeform 2663"/>
              <p:cNvSpPr>
                <a:spLocks/>
              </p:cNvSpPr>
              <p:nvPr/>
            </p:nvSpPr>
            <p:spPr bwMode="auto">
              <a:xfrm>
                <a:off x="225" y="230"/>
                <a:ext cx="5" cy="3"/>
              </a:xfrm>
              <a:custGeom>
                <a:avLst/>
                <a:gdLst>
                  <a:gd name="T0" fmla="*/ 0 w 16"/>
                  <a:gd name="T1" fmla="*/ 0 h 8"/>
                  <a:gd name="T2" fmla="*/ 0 w 16"/>
                  <a:gd name="T3" fmla="*/ 0 h 8"/>
                  <a:gd name="T4" fmla="*/ 0 w 16"/>
                  <a:gd name="T5" fmla="*/ 0 h 8"/>
                  <a:gd name="T6" fmla="*/ 0 w 16"/>
                  <a:gd name="T7" fmla="*/ 0 h 8"/>
                  <a:gd name="T8" fmla="*/ 0 w 16"/>
                  <a:gd name="T9" fmla="*/ 0 h 8"/>
                  <a:gd name="T10" fmla="*/ 0 w 16"/>
                  <a:gd name="T11" fmla="*/ 0 h 8"/>
                  <a:gd name="T12" fmla="*/ 0 w 16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8">
                    <a:moveTo>
                      <a:pt x="16" y="8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6" y="5"/>
                    </a:lnTo>
                    <a:lnTo>
                      <a:pt x="16" y="6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ABAB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3" name="Freeform 2664"/>
              <p:cNvSpPr>
                <a:spLocks/>
              </p:cNvSpPr>
              <p:nvPr/>
            </p:nvSpPr>
            <p:spPr bwMode="auto">
              <a:xfrm>
                <a:off x="225" y="229"/>
                <a:ext cx="5" cy="3"/>
              </a:xfrm>
              <a:custGeom>
                <a:avLst/>
                <a:gdLst>
                  <a:gd name="T0" fmla="*/ 0 w 17"/>
                  <a:gd name="T1" fmla="*/ 0 h 8"/>
                  <a:gd name="T2" fmla="*/ 0 w 17"/>
                  <a:gd name="T3" fmla="*/ 0 h 8"/>
                  <a:gd name="T4" fmla="*/ 0 w 17"/>
                  <a:gd name="T5" fmla="*/ 0 h 8"/>
                  <a:gd name="T6" fmla="*/ 0 w 17"/>
                  <a:gd name="T7" fmla="*/ 0 h 8"/>
                  <a:gd name="T8" fmla="*/ 0 w 17"/>
                  <a:gd name="T9" fmla="*/ 0 h 8"/>
                  <a:gd name="T10" fmla="*/ 0 w 17"/>
                  <a:gd name="T11" fmla="*/ 0 h 8"/>
                  <a:gd name="T12" fmla="*/ 0 w 1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16" y="8"/>
                    </a:move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7" y="6"/>
                    </a:lnTo>
                    <a:lnTo>
                      <a:pt x="16" y="7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ABAB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4" name="Freeform 2665"/>
              <p:cNvSpPr>
                <a:spLocks/>
              </p:cNvSpPr>
              <p:nvPr/>
            </p:nvSpPr>
            <p:spPr bwMode="auto">
              <a:xfrm>
                <a:off x="225" y="229"/>
                <a:ext cx="5" cy="3"/>
              </a:xfrm>
              <a:custGeom>
                <a:avLst/>
                <a:gdLst>
                  <a:gd name="T0" fmla="*/ 0 w 17"/>
                  <a:gd name="T1" fmla="*/ 0 h 8"/>
                  <a:gd name="T2" fmla="*/ 0 w 17"/>
                  <a:gd name="T3" fmla="*/ 0 h 8"/>
                  <a:gd name="T4" fmla="*/ 0 w 17"/>
                  <a:gd name="T5" fmla="*/ 0 h 8"/>
                  <a:gd name="T6" fmla="*/ 0 w 17"/>
                  <a:gd name="T7" fmla="*/ 0 h 8"/>
                  <a:gd name="T8" fmla="*/ 0 w 17"/>
                  <a:gd name="T9" fmla="*/ 0 h 8"/>
                  <a:gd name="T10" fmla="*/ 0 w 17"/>
                  <a:gd name="T11" fmla="*/ 0 h 8"/>
                  <a:gd name="T12" fmla="*/ 0 w 1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16" y="8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7" y="6"/>
                    </a:lnTo>
                    <a:lnTo>
                      <a:pt x="17" y="7"/>
                    </a:lnTo>
                    <a:lnTo>
                      <a:pt x="16" y="8"/>
                    </a:lnTo>
                    <a:close/>
                  </a:path>
                </a:pathLst>
              </a:custGeom>
              <a:solidFill>
                <a:srgbClr val="AC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5" name="Freeform 2666"/>
              <p:cNvSpPr>
                <a:spLocks/>
              </p:cNvSpPr>
              <p:nvPr/>
            </p:nvSpPr>
            <p:spPr bwMode="auto">
              <a:xfrm>
                <a:off x="225" y="229"/>
                <a:ext cx="5" cy="2"/>
              </a:xfrm>
              <a:custGeom>
                <a:avLst/>
                <a:gdLst>
                  <a:gd name="T0" fmla="*/ 0 w 17"/>
                  <a:gd name="T1" fmla="*/ 0 h 8"/>
                  <a:gd name="T2" fmla="*/ 0 w 17"/>
                  <a:gd name="T3" fmla="*/ 0 h 8"/>
                  <a:gd name="T4" fmla="*/ 0 w 17"/>
                  <a:gd name="T5" fmla="*/ 0 h 8"/>
                  <a:gd name="T6" fmla="*/ 0 w 17"/>
                  <a:gd name="T7" fmla="*/ 0 h 8"/>
                  <a:gd name="T8" fmla="*/ 0 w 17"/>
                  <a:gd name="T9" fmla="*/ 0 h 8"/>
                  <a:gd name="T10" fmla="*/ 0 w 17"/>
                  <a:gd name="T11" fmla="*/ 0 h 8"/>
                  <a:gd name="T12" fmla="*/ 0 w 1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17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7" y="6"/>
                    </a:lnTo>
                    <a:lnTo>
                      <a:pt x="17" y="7"/>
                    </a:ln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AC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6" name="Freeform 2667"/>
              <p:cNvSpPr>
                <a:spLocks/>
              </p:cNvSpPr>
              <p:nvPr/>
            </p:nvSpPr>
            <p:spPr bwMode="auto">
              <a:xfrm>
                <a:off x="225" y="228"/>
                <a:ext cx="5" cy="3"/>
              </a:xfrm>
              <a:custGeom>
                <a:avLst/>
                <a:gdLst>
                  <a:gd name="T0" fmla="*/ 0 w 17"/>
                  <a:gd name="T1" fmla="*/ 0 h 8"/>
                  <a:gd name="T2" fmla="*/ 0 w 17"/>
                  <a:gd name="T3" fmla="*/ 0 h 8"/>
                  <a:gd name="T4" fmla="*/ 0 w 17"/>
                  <a:gd name="T5" fmla="*/ 0 h 8"/>
                  <a:gd name="T6" fmla="*/ 0 w 17"/>
                  <a:gd name="T7" fmla="*/ 0 h 8"/>
                  <a:gd name="T8" fmla="*/ 0 w 17"/>
                  <a:gd name="T9" fmla="*/ 0 h 8"/>
                  <a:gd name="T10" fmla="*/ 0 w 17"/>
                  <a:gd name="T11" fmla="*/ 0 h 8"/>
                  <a:gd name="T12" fmla="*/ 0 w 17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17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7" y="6"/>
                    </a:lnTo>
                    <a:lnTo>
                      <a:pt x="17" y="7"/>
                    </a:ln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ADA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7" name="Freeform 2668"/>
              <p:cNvSpPr>
                <a:spLocks/>
              </p:cNvSpPr>
              <p:nvPr/>
            </p:nvSpPr>
            <p:spPr bwMode="auto">
              <a:xfrm>
                <a:off x="225" y="228"/>
                <a:ext cx="6" cy="3"/>
              </a:xfrm>
              <a:custGeom>
                <a:avLst/>
                <a:gdLst>
                  <a:gd name="T0" fmla="*/ 0 w 19"/>
                  <a:gd name="T1" fmla="*/ 0 h 8"/>
                  <a:gd name="T2" fmla="*/ 0 w 19"/>
                  <a:gd name="T3" fmla="*/ 0 h 8"/>
                  <a:gd name="T4" fmla="*/ 0 w 19"/>
                  <a:gd name="T5" fmla="*/ 0 h 8"/>
                  <a:gd name="T6" fmla="*/ 0 w 19"/>
                  <a:gd name="T7" fmla="*/ 0 h 8"/>
                  <a:gd name="T8" fmla="*/ 0 w 19"/>
                  <a:gd name="T9" fmla="*/ 0 h 8"/>
                  <a:gd name="T10" fmla="*/ 0 w 19"/>
                  <a:gd name="T11" fmla="*/ 0 h 8"/>
                  <a:gd name="T12" fmla="*/ 0 w 19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" h="8">
                    <a:moveTo>
                      <a:pt x="17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ADA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8" name="Freeform 2669"/>
              <p:cNvSpPr>
                <a:spLocks/>
              </p:cNvSpPr>
              <p:nvPr/>
            </p:nvSpPr>
            <p:spPr bwMode="auto">
              <a:xfrm>
                <a:off x="225" y="228"/>
                <a:ext cx="6" cy="2"/>
              </a:xfrm>
              <a:custGeom>
                <a:avLst/>
                <a:gdLst>
                  <a:gd name="T0" fmla="*/ 0 w 19"/>
                  <a:gd name="T1" fmla="*/ 0 h 8"/>
                  <a:gd name="T2" fmla="*/ 0 w 19"/>
                  <a:gd name="T3" fmla="*/ 0 h 8"/>
                  <a:gd name="T4" fmla="*/ 0 w 19"/>
                  <a:gd name="T5" fmla="*/ 0 h 8"/>
                  <a:gd name="T6" fmla="*/ 0 w 19"/>
                  <a:gd name="T7" fmla="*/ 0 h 8"/>
                  <a:gd name="T8" fmla="*/ 0 w 19"/>
                  <a:gd name="T9" fmla="*/ 0 h 8"/>
                  <a:gd name="T10" fmla="*/ 0 w 19"/>
                  <a:gd name="T11" fmla="*/ 0 h 8"/>
                  <a:gd name="T12" fmla="*/ 0 w 19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" h="8">
                    <a:moveTo>
                      <a:pt x="17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9" y="7"/>
                    </a:lnTo>
                    <a:lnTo>
                      <a:pt x="19" y="8"/>
                    </a:ln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AE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39" name="Freeform 2670"/>
              <p:cNvSpPr>
                <a:spLocks/>
              </p:cNvSpPr>
              <p:nvPr/>
            </p:nvSpPr>
            <p:spPr bwMode="auto">
              <a:xfrm>
                <a:off x="225" y="227"/>
                <a:ext cx="6" cy="3"/>
              </a:xfrm>
              <a:custGeom>
                <a:avLst/>
                <a:gdLst>
                  <a:gd name="T0" fmla="*/ 0 w 20"/>
                  <a:gd name="T1" fmla="*/ 0 h 11"/>
                  <a:gd name="T2" fmla="*/ 0 w 20"/>
                  <a:gd name="T3" fmla="*/ 0 h 11"/>
                  <a:gd name="T4" fmla="*/ 0 w 20"/>
                  <a:gd name="T5" fmla="*/ 0 h 11"/>
                  <a:gd name="T6" fmla="*/ 0 w 20"/>
                  <a:gd name="T7" fmla="*/ 0 h 11"/>
                  <a:gd name="T8" fmla="*/ 0 w 20"/>
                  <a:gd name="T9" fmla="*/ 0 h 11"/>
                  <a:gd name="T10" fmla="*/ 0 w 20"/>
                  <a:gd name="T11" fmla="*/ 0 h 11"/>
                  <a:gd name="T12" fmla="*/ 0 w 20"/>
                  <a:gd name="T13" fmla="*/ 0 h 11"/>
                  <a:gd name="T14" fmla="*/ 0 w 20"/>
                  <a:gd name="T15" fmla="*/ 0 h 11"/>
                  <a:gd name="T16" fmla="*/ 0 w 20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11">
                    <a:moveTo>
                      <a:pt x="19" y="11"/>
                    </a:moveTo>
                    <a:lnTo>
                      <a:pt x="0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0" y="8"/>
                    </a:lnTo>
                    <a:lnTo>
                      <a:pt x="19" y="8"/>
                    </a:lnTo>
                    <a:lnTo>
                      <a:pt x="19" y="10"/>
                    </a:lnTo>
                    <a:lnTo>
                      <a:pt x="19" y="11"/>
                    </a:lnTo>
                    <a:close/>
                  </a:path>
                </a:pathLst>
              </a:custGeom>
              <a:solidFill>
                <a:srgbClr val="AE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0" name="Freeform 2671"/>
              <p:cNvSpPr>
                <a:spLocks/>
              </p:cNvSpPr>
              <p:nvPr/>
            </p:nvSpPr>
            <p:spPr bwMode="auto">
              <a:xfrm>
                <a:off x="225" y="226"/>
                <a:ext cx="6" cy="4"/>
              </a:xfrm>
              <a:custGeom>
                <a:avLst/>
                <a:gdLst>
                  <a:gd name="T0" fmla="*/ 0 w 20"/>
                  <a:gd name="T1" fmla="*/ 0 h 11"/>
                  <a:gd name="T2" fmla="*/ 0 w 20"/>
                  <a:gd name="T3" fmla="*/ 0 h 11"/>
                  <a:gd name="T4" fmla="*/ 0 w 20"/>
                  <a:gd name="T5" fmla="*/ 0 h 11"/>
                  <a:gd name="T6" fmla="*/ 0 w 20"/>
                  <a:gd name="T7" fmla="*/ 0 h 11"/>
                  <a:gd name="T8" fmla="*/ 0 w 20"/>
                  <a:gd name="T9" fmla="*/ 0 h 11"/>
                  <a:gd name="T10" fmla="*/ 0 w 20"/>
                  <a:gd name="T11" fmla="*/ 0 h 11"/>
                  <a:gd name="T12" fmla="*/ 0 w 20"/>
                  <a:gd name="T13" fmla="*/ 0 h 11"/>
                  <a:gd name="T14" fmla="*/ 0 w 20"/>
                  <a:gd name="T15" fmla="*/ 0 h 11"/>
                  <a:gd name="T16" fmla="*/ 0 w 20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11">
                    <a:moveTo>
                      <a:pt x="19" y="11"/>
                    </a:moveTo>
                    <a:lnTo>
                      <a:pt x="0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0" y="8"/>
                    </a:lnTo>
                    <a:lnTo>
                      <a:pt x="20" y="9"/>
                    </a:lnTo>
                    <a:lnTo>
                      <a:pt x="19" y="11"/>
                    </a:lnTo>
                    <a:close/>
                  </a:path>
                </a:pathLst>
              </a:custGeom>
              <a:solidFill>
                <a:srgbClr val="AE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1" name="Freeform 2672"/>
              <p:cNvSpPr>
                <a:spLocks/>
              </p:cNvSpPr>
              <p:nvPr/>
            </p:nvSpPr>
            <p:spPr bwMode="auto">
              <a:xfrm>
                <a:off x="225" y="226"/>
                <a:ext cx="6" cy="3"/>
              </a:xfrm>
              <a:custGeom>
                <a:avLst/>
                <a:gdLst>
                  <a:gd name="T0" fmla="*/ 0 w 20"/>
                  <a:gd name="T1" fmla="*/ 0 h 10"/>
                  <a:gd name="T2" fmla="*/ 0 w 20"/>
                  <a:gd name="T3" fmla="*/ 0 h 10"/>
                  <a:gd name="T4" fmla="*/ 0 w 20"/>
                  <a:gd name="T5" fmla="*/ 0 h 10"/>
                  <a:gd name="T6" fmla="*/ 0 w 20"/>
                  <a:gd name="T7" fmla="*/ 0 h 10"/>
                  <a:gd name="T8" fmla="*/ 0 w 20"/>
                  <a:gd name="T9" fmla="*/ 0 h 10"/>
                  <a:gd name="T10" fmla="*/ 0 w 20"/>
                  <a:gd name="T11" fmla="*/ 0 h 10"/>
                  <a:gd name="T12" fmla="*/ 0 w 20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10">
                    <a:moveTo>
                      <a:pt x="20" y="1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0" y="8"/>
                    </a:lnTo>
                    <a:lnTo>
                      <a:pt x="20" y="9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AF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2" name="Freeform 2673"/>
              <p:cNvSpPr>
                <a:spLocks/>
              </p:cNvSpPr>
              <p:nvPr/>
            </p:nvSpPr>
            <p:spPr bwMode="auto">
              <a:xfrm>
                <a:off x="225" y="226"/>
                <a:ext cx="7" cy="3"/>
              </a:xfrm>
              <a:custGeom>
                <a:avLst/>
                <a:gdLst>
                  <a:gd name="T0" fmla="*/ 0 w 21"/>
                  <a:gd name="T1" fmla="*/ 0 h 10"/>
                  <a:gd name="T2" fmla="*/ 0 w 21"/>
                  <a:gd name="T3" fmla="*/ 0 h 10"/>
                  <a:gd name="T4" fmla="*/ 0 w 21"/>
                  <a:gd name="T5" fmla="*/ 0 h 10"/>
                  <a:gd name="T6" fmla="*/ 0 w 21"/>
                  <a:gd name="T7" fmla="*/ 0 h 10"/>
                  <a:gd name="T8" fmla="*/ 0 w 21"/>
                  <a:gd name="T9" fmla="*/ 0 h 10"/>
                  <a:gd name="T10" fmla="*/ 0 w 21"/>
                  <a:gd name="T11" fmla="*/ 0 h 10"/>
                  <a:gd name="T12" fmla="*/ 0 w 21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10">
                    <a:moveTo>
                      <a:pt x="20" y="1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1" y="8"/>
                    </a:lnTo>
                    <a:lnTo>
                      <a:pt x="20" y="9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AF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3" name="Freeform 2674"/>
              <p:cNvSpPr>
                <a:spLocks/>
              </p:cNvSpPr>
              <p:nvPr/>
            </p:nvSpPr>
            <p:spPr bwMode="auto">
              <a:xfrm>
                <a:off x="225" y="225"/>
                <a:ext cx="7" cy="4"/>
              </a:xfrm>
              <a:custGeom>
                <a:avLst/>
                <a:gdLst>
                  <a:gd name="T0" fmla="*/ 0 w 21"/>
                  <a:gd name="T1" fmla="*/ 0 h 10"/>
                  <a:gd name="T2" fmla="*/ 0 w 21"/>
                  <a:gd name="T3" fmla="*/ 0 h 10"/>
                  <a:gd name="T4" fmla="*/ 0 w 21"/>
                  <a:gd name="T5" fmla="*/ 0 h 10"/>
                  <a:gd name="T6" fmla="*/ 0 w 21"/>
                  <a:gd name="T7" fmla="*/ 0 h 10"/>
                  <a:gd name="T8" fmla="*/ 0 w 21"/>
                  <a:gd name="T9" fmla="*/ 0 h 10"/>
                  <a:gd name="T10" fmla="*/ 0 w 21"/>
                  <a:gd name="T11" fmla="*/ 0 h 10"/>
                  <a:gd name="T12" fmla="*/ 0 w 21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10">
                    <a:moveTo>
                      <a:pt x="20" y="1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1" y="8"/>
                    </a:lnTo>
                    <a:lnTo>
                      <a:pt x="21" y="9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B0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4" name="Freeform 2675"/>
              <p:cNvSpPr>
                <a:spLocks/>
              </p:cNvSpPr>
              <p:nvPr/>
            </p:nvSpPr>
            <p:spPr bwMode="auto">
              <a:xfrm>
                <a:off x="225" y="225"/>
                <a:ext cx="7" cy="3"/>
              </a:xfrm>
              <a:custGeom>
                <a:avLst/>
                <a:gdLst>
                  <a:gd name="T0" fmla="*/ 0 w 22"/>
                  <a:gd name="T1" fmla="*/ 0 h 11"/>
                  <a:gd name="T2" fmla="*/ 0 w 22"/>
                  <a:gd name="T3" fmla="*/ 0 h 11"/>
                  <a:gd name="T4" fmla="*/ 0 w 22"/>
                  <a:gd name="T5" fmla="*/ 0 h 11"/>
                  <a:gd name="T6" fmla="*/ 0 w 22"/>
                  <a:gd name="T7" fmla="*/ 0 h 11"/>
                  <a:gd name="T8" fmla="*/ 0 w 22"/>
                  <a:gd name="T9" fmla="*/ 0 h 11"/>
                  <a:gd name="T10" fmla="*/ 0 w 22"/>
                  <a:gd name="T11" fmla="*/ 0 h 11"/>
                  <a:gd name="T12" fmla="*/ 0 w 22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11">
                    <a:moveTo>
                      <a:pt x="21" y="11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2" y="9"/>
                    </a:lnTo>
                    <a:lnTo>
                      <a:pt x="21" y="10"/>
                    </a:lnTo>
                    <a:lnTo>
                      <a:pt x="21" y="11"/>
                    </a:lnTo>
                    <a:close/>
                  </a:path>
                </a:pathLst>
              </a:custGeom>
              <a:solidFill>
                <a:srgbClr val="B0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5" name="Freeform 2676"/>
              <p:cNvSpPr>
                <a:spLocks/>
              </p:cNvSpPr>
              <p:nvPr/>
            </p:nvSpPr>
            <p:spPr bwMode="auto">
              <a:xfrm>
                <a:off x="225" y="224"/>
                <a:ext cx="7" cy="4"/>
              </a:xfrm>
              <a:custGeom>
                <a:avLst/>
                <a:gdLst>
                  <a:gd name="T0" fmla="*/ 0 w 22"/>
                  <a:gd name="T1" fmla="*/ 0 h 11"/>
                  <a:gd name="T2" fmla="*/ 0 w 22"/>
                  <a:gd name="T3" fmla="*/ 0 h 11"/>
                  <a:gd name="T4" fmla="*/ 0 w 22"/>
                  <a:gd name="T5" fmla="*/ 0 h 11"/>
                  <a:gd name="T6" fmla="*/ 0 w 22"/>
                  <a:gd name="T7" fmla="*/ 0 h 11"/>
                  <a:gd name="T8" fmla="*/ 0 w 22"/>
                  <a:gd name="T9" fmla="*/ 0 h 11"/>
                  <a:gd name="T10" fmla="*/ 0 w 22"/>
                  <a:gd name="T11" fmla="*/ 0 h 11"/>
                  <a:gd name="T12" fmla="*/ 0 w 22"/>
                  <a:gd name="T13" fmla="*/ 0 h 11"/>
                  <a:gd name="T14" fmla="*/ 0 w 22"/>
                  <a:gd name="T15" fmla="*/ 0 h 11"/>
                  <a:gd name="T16" fmla="*/ 0 w 22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2" h="11">
                    <a:moveTo>
                      <a:pt x="21" y="11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2" y="8"/>
                    </a:lnTo>
                    <a:lnTo>
                      <a:pt x="22" y="10"/>
                    </a:lnTo>
                    <a:lnTo>
                      <a:pt x="21" y="11"/>
                    </a:lnTo>
                    <a:close/>
                  </a:path>
                </a:pathLst>
              </a:custGeom>
              <a:solidFill>
                <a:srgbClr val="B1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6" name="Freeform 2677"/>
              <p:cNvSpPr>
                <a:spLocks/>
              </p:cNvSpPr>
              <p:nvPr/>
            </p:nvSpPr>
            <p:spPr bwMode="auto">
              <a:xfrm>
                <a:off x="225" y="224"/>
                <a:ext cx="7" cy="4"/>
              </a:xfrm>
              <a:custGeom>
                <a:avLst/>
                <a:gdLst>
                  <a:gd name="T0" fmla="*/ 0 w 23"/>
                  <a:gd name="T1" fmla="*/ 0 h 11"/>
                  <a:gd name="T2" fmla="*/ 0 w 23"/>
                  <a:gd name="T3" fmla="*/ 0 h 11"/>
                  <a:gd name="T4" fmla="*/ 0 w 23"/>
                  <a:gd name="T5" fmla="*/ 0 h 11"/>
                  <a:gd name="T6" fmla="*/ 0 w 23"/>
                  <a:gd name="T7" fmla="*/ 0 h 11"/>
                  <a:gd name="T8" fmla="*/ 0 w 23"/>
                  <a:gd name="T9" fmla="*/ 0 h 11"/>
                  <a:gd name="T10" fmla="*/ 0 w 23"/>
                  <a:gd name="T11" fmla="*/ 0 h 11"/>
                  <a:gd name="T12" fmla="*/ 0 w 23"/>
                  <a:gd name="T13" fmla="*/ 0 h 11"/>
                  <a:gd name="T14" fmla="*/ 0 w 23"/>
                  <a:gd name="T15" fmla="*/ 0 h 11"/>
                  <a:gd name="T16" fmla="*/ 0 w 23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11">
                    <a:moveTo>
                      <a:pt x="22" y="1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3" y="8"/>
                    </a:lnTo>
                    <a:lnTo>
                      <a:pt x="22" y="9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B1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7" name="Freeform 2678"/>
              <p:cNvSpPr>
                <a:spLocks/>
              </p:cNvSpPr>
              <p:nvPr/>
            </p:nvSpPr>
            <p:spPr bwMode="auto">
              <a:xfrm>
                <a:off x="225" y="224"/>
                <a:ext cx="7" cy="3"/>
              </a:xfrm>
              <a:custGeom>
                <a:avLst/>
                <a:gdLst>
                  <a:gd name="T0" fmla="*/ 0 w 23"/>
                  <a:gd name="T1" fmla="*/ 0 h 10"/>
                  <a:gd name="T2" fmla="*/ 0 w 23"/>
                  <a:gd name="T3" fmla="*/ 0 h 10"/>
                  <a:gd name="T4" fmla="*/ 0 w 23"/>
                  <a:gd name="T5" fmla="*/ 0 h 10"/>
                  <a:gd name="T6" fmla="*/ 0 w 23"/>
                  <a:gd name="T7" fmla="*/ 0 h 10"/>
                  <a:gd name="T8" fmla="*/ 0 w 23"/>
                  <a:gd name="T9" fmla="*/ 0 h 10"/>
                  <a:gd name="T10" fmla="*/ 0 w 23"/>
                  <a:gd name="T11" fmla="*/ 0 h 10"/>
                  <a:gd name="T12" fmla="*/ 0 w 23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" h="10">
                    <a:moveTo>
                      <a:pt x="22" y="1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3" y="9"/>
                    </a:lnTo>
                    <a:lnTo>
                      <a:pt x="22" y="10"/>
                    </a:lnTo>
                    <a:close/>
                  </a:path>
                </a:pathLst>
              </a:custGeom>
              <a:solidFill>
                <a:srgbClr val="B1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8" name="Freeform 2679"/>
              <p:cNvSpPr>
                <a:spLocks/>
              </p:cNvSpPr>
              <p:nvPr/>
            </p:nvSpPr>
            <p:spPr bwMode="auto">
              <a:xfrm>
                <a:off x="225" y="223"/>
                <a:ext cx="8" cy="4"/>
              </a:xfrm>
              <a:custGeom>
                <a:avLst/>
                <a:gdLst>
                  <a:gd name="T0" fmla="*/ 0 w 24"/>
                  <a:gd name="T1" fmla="*/ 0 h 10"/>
                  <a:gd name="T2" fmla="*/ 0 w 24"/>
                  <a:gd name="T3" fmla="*/ 0 h 10"/>
                  <a:gd name="T4" fmla="*/ 0 w 24"/>
                  <a:gd name="T5" fmla="*/ 0 h 10"/>
                  <a:gd name="T6" fmla="*/ 0 w 24"/>
                  <a:gd name="T7" fmla="*/ 0 h 10"/>
                  <a:gd name="T8" fmla="*/ 0 w 24"/>
                  <a:gd name="T9" fmla="*/ 0 h 10"/>
                  <a:gd name="T10" fmla="*/ 0 w 24"/>
                  <a:gd name="T11" fmla="*/ 0 h 10"/>
                  <a:gd name="T12" fmla="*/ 0 w 24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10">
                    <a:moveTo>
                      <a:pt x="23" y="1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4" y="9"/>
                    </a:lnTo>
                    <a:lnTo>
                      <a:pt x="23" y="10"/>
                    </a:lnTo>
                    <a:close/>
                  </a:path>
                </a:pathLst>
              </a:custGeom>
              <a:solidFill>
                <a:srgbClr val="B2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49" name="Freeform 2680"/>
              <p:cNvSpPr>
                <a:spLocks/>
              </p:cNvSpPr>
              <p:nvPr/>
            </p:nvSpPr>
            <p:spPr bwMode="auto">
              <a:xfrm>
                <a:off x="225" y="223"/>
                <a:ext cx="8" cy="4"/>
              </a:xfrm>
              <a:custGeom>
                <a:avLst/>
                <a:gdLst>
                  <a:gd name="T0" fmla="*/ 0 w 26"/>
                  <a:gd name="T1" fmla="*/ 0 h 11"/>
                  <a:gd name="T2" fmla="*/ 0 w 26"/>
                  <a:gd name="T3" fmla="*/ 0 h 11"/>
                  <a:gd name="T4" fmla="*/ 0 w 26"/>
                  <a:gd name="T5" fmla="*/ 0 h 11"/>
                  <a:gd name="T6" fmla="*/ 0 w 26"/>
                  <a:gd name="T7" fmla="*/ 0 h 11"/>
                  <a:gd name="T8" fmla="*/ 0 w 26"/>
                  <a:gd name="T9" fmla="*/ 0 h 11"/>
                  <a:gd name="T10" fmla="*/ 0 w 26"/>
                  <a:gd name="T11" fmla="*/ 0 h 11"/>
                  <a:gd name="T12" fmla="*/ 0 w 26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11">
                    <a:moveTo>
                      <a:pt x="23" y="1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6" y="9"/>
                    </a:lnTo>
                    <a:lnTo>
                      <a:pt x="24" y="10"/>
                    </a:lnTo>
                    <a:lnTo>
                      <a:pt x="23" y="11"/>
                    </a:lnTo>
                    <a:close/>
                  </a:path>
                </a:pathLst>
              </a:custGeom>
              <a:solidFill>
                <a:srgbClr val="B2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0" name="Freeform 2681"/>
              <p:cNvSpPr>
                <a:spLocks/>
              </p:cNvSpPr>
              <p:nvPr/>
            </p:nvSpPr>
            <p:spPr bwMode="auto">
              <a:xfrm>
                <a:off x="225" y="223"/>
                <a:ext cx="8" cy="3"/>
              </a:xfrm>
              <a:custGeom>
                <a:avLst/>
                <a:gdLst>
                  <a:gd name="T0" fmla="*/ 0 w 26"/>
                  <a:gd name="T1" fmla="*/ 0 h 11"/>
                  <a:gd name="T2" fmla="*/ 0 w 26"/>
                  <a:gd name="T3" fmla="*/ 0 h 11"/>
                  <a:gd name="T4" fmla="*/ 0 w 26"/>
                  <a:gd name="T5" fmla="*/ 0 h 11"/>
                  <a:gd name="T6" fmla="*/ 0 w 26"/>
                  <a:gd name="T7" fmla="*/ 0 h 11"/>
                  <a:gd name="T8" fmla="*/ 0 w 26"/>
                  <a:gd name="T9" fmla="*/ 0 h 11"/>
                  <a:gd name="T10" fmla="*/ 0 w 26"/>
                  <a:gd name="T11" fmla="*/ 0 h 11"/>
                  <a:gd name="T12" fmla="*/ 0 w 26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11">
                    <a:moveTo>
                      <a:pt x="24" y="1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6" y="9"/>
                    </a:lnTo>
                    <a:lnTo>
                      <a:pt x="26" y="10"/>
                    </a:lnTo>
                    <a:lnTo>
                      <a:pt x="24" y="11"/>
                    </a:lnTo>
                    <a:close/>
                  </a:path>
                </a:pathLst>
              </a:custGeom>
              <a:solidFill>
                <a:srgbClr val="B3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1" name="Freeform 2682"/>
              <p:cNvSpPr>
                <a:spLocks/>
              </p:cNvSpPr>
              <p:nvPr/>
            </p:nvSpPr>
            <p:spPr bwMode="auto">
              <a:xfrm>
                <a:off x="225" y="222"/>
                <a:ext cx="9" cy="4"/>
              </a:xfrm>
              <a:custGeom>
                <a:avLst/>
                <a:gdLst>
                  <a:gd name="T0" fmla="*/ 0 w 27"/>
                  <a:gd name="T1" fmla="*/ 0 h 12"/>
                  <a:gd name="T2" fmla="*/ 0 w 27"/>
                  <a:gd name="T3" fmla="*/ 0 h 12"/>
                  <a:gd name="T4" fmla="*/ 0 w 27"/>
                  <a:gd name="T5" fmla="*/ 0 h 12"/>
                  <a:gd name="T6" fmla="*/ 0 w 27"/>
                  <a:gd name="T7" fmla="*/ 0 h 12"/>
                  <a:gd name="T8" fmla="*/ 0 w 27"/>
                  <a:gd name="T9" fmla="*/ 0 h 12"/>
                  <a:gd name="T10" fmla="*/ 0 w 27"/>
                  <a:gd name="T11" fmla="*/ 0 h 12"/>
                  <a:gd name="T12" fmla="*/ 0 w 27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12">
                    <a:moveTo>
                      <a:pt x="26" y="12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7" y="10"/>
                    </a:lnTo>
                    <a:lnTo>
                      <a:pt x="26" y="11"/>
                    </a:lnTo>
                    <a:lnTo>
                      <a:pt x="26" y="12"/>
                    </a:lnTo>
                    <a:close/>
                  </a:path>
                </a:pathLst>
              </a:custGeom>
              <a:solidFill>
                <a:srgbClr val="B3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2" name="Freeform 2683"/>
              <p:cNvSpPr>
                <a:spLocks/>
              </p:cNvSpPr>
              <p:nvPr/>
            </p:nvSpPr>
            <p:spPr bwMode="auto">
              <a:xfrm>
                <a:off x="225" y="221"/>
                <a:ext cx="9" cy="5"/>
              </a:xfrm>
              <a:custGeom>
                <a:avLst/>
                <a:gdLst>
                  <a:gd name="T0" fmla="*/ 0 w 28"/>
                  <a:gd name="T1" fmla="*/ 0 h 13"/>
                  <a:gd name="T2" fmla="*/ 0 w 28"/>
                  <a:gd name="T3" fmla="*/ 0 h 13"/>
                  <a:gd name="T4" fmla="*/ 0 w 28"/>
                  <a:gd name="T5" fmla="*/ 0 h 13"/>
                  <a:gd name="T6" fmla="*/ 0 w 28"/>
                  <a:gd name="T7" fmla="*/ 0 h 13"/>
                  <a:gd name="T8" fmla="*/ 0 w 28"/>
                  <a:gd name="T9" fmla="*/ 0 h 13"/>
                  <a:gd name="T10" fmla="*/ 0 w 28"/>
                  <a:gd name="T11" fmla="*/ 0 h 13"/>
                  <a:gd name="T12" fmla="*/ 0 w 28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13">
                    <a:moveTo>
                      <a:pt x="26" y="13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8" y="10"/>
                    </a:lnTo>
                    <a:lnTo>
                      <a:pt x="27" y="12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3" name="Freeform 2684"/>
              <p:cNvSpPr>
                <a:spLocks/>
              </p:cNvSpPr>
              <p:nvPr/>
            </p:nvSpPr>
            <p:spPr bwMode="auto">
              <a:xfrm>
                <a:off x="225" y="221"/>
                <a:ext cx="9" cy="4"/>
              </a:xfrm>
              <a:custGeom>
                <a:avLst/>
                <a:gdLst>
                  <a:gd name="T0" fmla="*/ 0 w 29"/>
                  <a:gd name="T1" fmla="*/ 0 h 13"/>
                  <a:gd name="T2" fmla="*/ 0 w 29"/>
                  <a:gd name="T3" fmla="*/ 0 h 13"/>
                  <a:gd name="T4" fmla="*/ 0 w 29"/>
                  <a:gd name="T5" fmla="*/ 0 h 13"/>
                  <a:gd name="T6" fmla="*/ 0 w 29"/>
                  <a:gd name="T7" fmla="*/ 0 h 13"/>
                  <a:gd name="T8" fmla="*/ 0 w 29"/>
                  <a:gd name="T9" fmla="*/ 0 h 13"/>
                  <a:gd name="T10" fmla="*/ 0 w 29"/>
                  <a:gd name="T11" fmla="*/ 0 h 13"/>
                  <a:gd name="T12" fmla="*/ 0 w 29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13">
                    <a:moveTo>
                      <a:pt x="27" y="1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9" y="11"/>
                    </a:lnTo>
                    <a:lnTo>
                      <a:pt x="28" y="11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4" name="Freeform 2685"/>
              <p:cNvSpPr>
                <a:spLocks/>
              </p:cNvSpPr>
              <p:nvPr/>
            </p:nvSpPr>
            <p:spPr bwMode="auto">
              <a:xfrm>
                <a:off x="225" y="221"/>
                <a:ext cx="9" cy="4"/>
              </a:xfrm>
              <a:custGeom>
                <a:avLst/>
                <a:gdLst>
                  <a:gd name="T0" fmla="*/ 0 w 29"/>
                  <a:gd name="T1" fmla="*/ 0 h 12"/>
                  <a:gd name="T2" fmla="*/ 0 w 29"/>
                  <a:gd name="T3" fmla="*/ 0 h 12"/>
                  <a:gd name="T4" fmla="*/ 0 w 29"/>
                  <a:gd name="T5" fmla="*/ 0 h 12"/>
                  <a:gd name="T6" fmla="*/ 0 w 29"/>
                  <a:gd name="T7" fmla="*/ 0 h 12"/>
                  <a:gd name="T8" fmla="*/ 0 w 29"/>
                  <a:gd name="T9" fmla="*/ 0 h 12"/>
                  <a:gd name="T10" fmla="*/ 0 w 29"/>
                  <a:gd name="T11" fmla="*/ 0 h 12"/>
                  <a:gd name="T12" fmla="*/ 0 w 29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12">
                    <a:moveTo>
                      <a:pt x="28" y="1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9" y="11"/>
                    </a:lnTo>
                    <a:lnTo>
                      <a:pt x="29" y="12"/>
                    </a:lnTo>
                    <a:lnTo>
                      <a:pt x="28" y="12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5" name="Freeform 2686"/>
              <p:cNvSpPr>
                <a:spLocks/>
              </p:cNvSpPr>
              <p:nvPr/>
            </p:nvSpPr>
            <p:spPr bwMode="auto">
              <a:xfrm>
                <a:off x="225" y="220"/>
                <a:ext cx="10" cy="5"/>
              </a:xfrm>
              <a:custGeom>
                <a:avLst/>
                <a:gdLst>
                  <a:gd name="T0" fmla="*/ 0 w 30"/>
                  <a:gd name="T1" fmla="*/ 0 h 13"/>
                  <a:gd name="T2" fmla="*/ 0 w 30"/>
                  <a:gd name="T3" fmla="*/ 0 h 13"/>
                  <a:gd name="T4" fmla="*/ 0 w 30"/>
                  <a:gd name="T5" fmla="*/ 0 h 13"/>
                  <a:gd name="T6" fmla="*/ 0 w 30"/>
                  <a:gd name="T7" fmla="*/ 0 h 13"/>
                  <a:gd name="T8" fmla="*/ 0 w 30"/>
                  <a:gd name="T9" fmla="*/ 0 h 13"/>
                  <a:gd name="T10" fmla="*/ 0 w 30"/>
                  <a:gd name="T11" fmla="*/ 0 h 13"/>
                  <a:gd name="T12" fmla="*/ 0 w 30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13">
                    <a:moveTo>
                      <a:pt x="29" y="1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30" y="11"/>
                    </a:lnTo>
                    <a:lnTo>
                      <a:pt x="29" y="12"/>
                    </a:lnTo>
                    <a:lnTo>
                      <a:pt x="29" y="13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6" name="Freeform 2687"/>
              <p:cNvSpPr>
                <a:spLocks/>
              </p:cNvSpPr>
              <p:nvPr/>
            </p:nvSpPr>
            <p:spPr bwMode="auto">
              <a:xfrm>
                <a:off x="224" y="220"/>
                <a:ext cx="11" cy="4"/>
              </a:xfrm>
              <a:custGeom>
                <a:avLst/>
                <a:gdLst>
                  <a:gd name="T0" fmla="*/ 0 w 32"/>
                  <a:gd name="T1" fmla="*/ 0 h 14"/>
                  <a:gd name="T2" fmla="*/ 0 w 32"/>
                  <a:gd name="T3" fmla="*/ 0 h 14"/>
                  <a:gd name="T4" fmla="*/ 0 w 32"/>
                  <a:gd name="T5" fmla="*/ 0 h 14"/>
                  <a:gd name="T6" fmla="*/ 0 w 32"/>
                  <a:gd name="T7" fmla="*/ 0 h 14"/>
                  <a:gd name="T8" fmla="*/ 0 w 32"/>
                  <a:gd name="T9" fmla="*/ 0 h 14"/>
                  <a:gd name="T10" fmla="*/ 0 w 32"/>
                  <a:gd name="T11" fmla="*/ 0 h 14"/>
                  <a:gd name="T12" fmla="*/ 0 w 32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14">
                    <a:moveTo>
                      <a:pt x="30" y="14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32" y="12"/>
                    </a:lnTo>
                    <a:lnTo>
                      <a:pt x="31" y="13"/>
                    </a:lnTo>
                    <a:lnTo>
                      <a:pt x="30" y="14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7" name="Freeform 2688"/>
              <p:cNvSpPr>
                <a:spLocks/>
              </p:cNvSpPr>
              <p:nvPr/>
            </p:nvSpPr>
            <p:spPr bwMode="auto">
              <a:xfrm>
                <a:off x="224" y="219"/>
                <a:ext cx="12" cy="5"/>
              </a:xfrm>
              <a:custGeom>
                <a:avLst/>
                <a:gdLst>
                  <a:gd name="T0" fmla="*/ 0 w 34"/>
                  <a:gd name="T1" fmla="*/ 0 h 14"/>
                  <a:gd name="T2" fmla="*/ 0 w 34"/>
                  <a:gd name="T3" fmla="*/ 0 h 14"/>
                  <a:gd name="T4" fmla="*/ 0 w 34"/>
                  <a:gd name="T5" fmla="*/ 0 h 14"/>
                  <a:gd name="T6" fmla="*/ 0 w 34"/>
                  <a:gd name="T7" fmla="*/ 0 h 14"/>
                  <a:gd name="T8" fmla="*/ 0 w 34"/>
                  <a:gd name="T9" fmla="*/ 0 h 14"/>
                  <a:gd name="T10" fmla="*/ 0 w 34"/>
                  <a:gd name="T11" fmla="*/ 0 h 14"/>
                  <a:gd name="T12" fmla="*/ 0 w 34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4" h="14">
                    <a:moveTo>
                      <a:pt x="31" y="14"/>
                    </a:moveTo>
                    <a:lnTo>
                      <a:pt x="1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34" y="12"/>
                    </a:lnTo>
                    <a:lnTo>
                      <a:pt x="32" y="13"/>
                    </a:lnTo>
                    <a:lnTo>
                      <a:pt x="31" y="14"/>
                    </a:lnTo>
                    <a:close/>
                  </a:path>
                </a:pathLst>
              </a:custGeom>
              <a:solidFill>
                <a:srgbClr val="B6B6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8" name="Freeform 2689"/>
              <p:cNvSpPr>
                <a:spLocks/>
              </p:cNvSpPr>
              <p:nvPr/>
            </p:nvSpPr>
            <p:spPr bwMode="auto">
              <a:xfrm>
                <a:off x="224" y="219"/>
                <a:ext cx="12" cy="5"/>
              </a:xfrm>
              <a:custGeom>
                <a:avLst/>
                <a:gdLst>
                  <a:gd name="T0" fmla="*/ 0 w 35"/>
                  <a:gd name="T1" fmla="*/ 0 h 14"/>
                  <a:gd name="T2" fmla="*/ 0 w 35"/>
                  <a:gd name="T3" fmla="*/ 0 h 14"/>
                  <a:gd name="T4" fmla="*/ 0 w 35"/>
                  <a:gd name="T5" fmla="*/ 0 h 14"/>
                  <a:gd name="T6" fmla="*/ 0 w 35"/>
                  <a:gd name="T7" fmla="*/ 0 h 14"/>
                  <a:gd name="T8" fmla="*/ 0 w 35"/>
                  <a:gd name="T9" fmla="*/ 0 h 14"/>
                  <a:gd name="T10" fmla="*/ 0 w 35"/>
                  <a:gd name="T11" fmla="*/ 0 h 14"/>
                  <a:gd name="T12" fmla="*/ 0 w 35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4">
                    <a:moveTo>
                      <a:pt x="32" y="1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35" y="13"/>
                    </a:lnTo>
                    <a:lnTo>
                      <a:pt x="34" y="13"/>
                    </a:lnTo>
                    <a:lnTo>
                      <a:pt x="32" y="14"/>
                    </a:lnTo>
                    <a:close/>
                  </a:path>
                </a:pathLst>
              </a:custGeom>
              <a:solidFill>
                <a:srgbClr val="B6B6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59" name="Freeform 2690"/>
              <p:cNvSpPr>
                <a:spLocks/>
              </p:cNvSpPr>
              <p:nvPr/>
            </p:nvSpPr>
            <p:spPr bwMode="auto">
              <a:xfrm>
                <a:off x="224" y="218"/>
                <a:ext cx="12" cy="5"/>
              </a:xfrm>
              <a:custGeom>
                <a:avLst/>
                <a:gdLst>
                  <a:gd name="T0" fmla="*/ 0 w 35"/>
                  <a:gd name="T1" fmla="*/ 0 h 15"/>
                  <a:gd name="T2" fmla="*/ 0 w 35"/>
                  <a:gd name="T3" fmla="*/ 0 h 15"/>
                  <a:gd name="T4" fmla="*/ 0 w 35"/>
                  <a:gd name="T5" fmla="*/ 0 h 15"/>
                  <a:gd name="T6" fmla="*/ 0 w 35"/>
                  <a:gd name="T7" fmla="*/ 0 h 15"/>
                  <a:gd name="T8" fmla="*/ 0 w 35"/>
                  <a:gd name="T9" fmla="*/ 0 h 15"/>
                  <a:gd name="T10" fmla="*/ 0 w 35"/>
                  <a:gd name="T11" fmla="*/ 0 h 15"/>
                  <a:gd name="T12" fmla="*/ 0 w 35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5">
                    <a:moveTo>
                      <a:pt x="34" y="15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5" y="14"/>
                    </a:lnTo>
                    <a:lnTo>
                      <a:pt x="35" y="15"/>
                    </a:lnTo>
                    <a:lnTo>
                      <a:pt x="34" y="15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0" name="Freeform 2691"/>
              <p:cNvSpPr>
                <a:spLocks/>
              </p:cNvSpPr>
              <p:nvPr/>
            </p:nvSpPr>
            <p:spPr bwMode="auto">
              <a:xfrm>
                <a:off x="224" y="218"/>
                <a:ext cx="12" cy="5"/>
              </a:xfrm>
              <a:custGeom>
                <a:avLst/>
                <a:gdLst>
                  <a:gd name="T0" fmla="*/ 0 w 37"/>
                  <a:gd name="T1" fmla="*/ 0 h 16"/>
                  <a:gd name="T2" fmla="*/ 0 w 37"/>
                  <a:gd name="T3" fmla="*/ 0 h 16"/>
                  <a:gd name="T4" fmla="*/ 0 w 37"/>
                  <a:gd name="T5" fmla="*/ 0 h 16"/>
                  <a:gd name="T6" fmla="*/ 0 w 37"/>
                  <a:gd name="T7" fmla="*/ 0 h 16"/>
                  <a:gd name="T8" fmla="*/ 0 w 37"/>
                  <a:gd name="T9" fmla="*/ 0 h 16"/>
                  <a:gd name="T10" fmla="*/ 0 w 37"/>
                  <a:gd name="T11" fmla="*/ 0 h 16"/>
                  <a:gd name="T12" fmla="*/ 0 w 37"/>
                  <a:gd name="T13" fmla="*/ 0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" h="16">
                    <a:moveTo>
                      <a:pt x="36" y="16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7" y="14"/>
                    </a:lnTo>
                    <a:lnTo>
                      <a:pt x="36" y="15"/>
                    </a:ln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1" name="Freeform 2692"/>
              <p:cNvSpPr>
                <a:spLocks/>
              </p:cNvSpPr>
              <p:nvPr/>
            </p:nvSpPr>
            <p:spPr bwMode="auto">
              <a:xfrm>
                <a:off x="224" y="217"/>
                <a:ext cx="13" cy="6"/>
              </a:xfrm>
              <a:custGeom>
                <a:avLst/>
                <a:gdLst>
                  <a:gd name="T0" fmla="*/ 0 w 38"/>
                  <a:gd name="T1" fmla="*/ 0 h 17"/>
                  <a:gd name="T2" fmla="*/ 0 w 38"/>
                  <a:gd name="T3" fmla="*/ 0 h 17"/>
                  <a:gd name="T4" fmla="*/ 0 w 38"/>
                  <a:gd name="T5" fmla="*/ 0 h 17"/>
                  <a:gd name="T6" fmla="*/ 0 w 38"/>
                  <a:gd name="T7" fmla="*/ 0 h 17"/>
                  <a:gd name="T8" fmla="*/ 0 w 38"/>
                  <a:gd name="T9" fmla="*/ 0 h 17"/>
                  <a:gd name="T10" fmla="*/ 0 w 38"/>
                  <a:gd name="T11" fmla="*/ 0 h 17"/>
                  <a:gd name="T12" fmla="*/ 0 w 38"/>
                  <a:gd name="T13" fmla="*/ 0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" h="17">
                    <a:moveTo>
                      <a:pt x="36" y="17"/>
                    </a:move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8" y="14"/>
                    </a:lnTo>
                    <a:lnTo>
                      <a:pt x="37" y="16"/>
                    </a:lnTo>
                    <a:lnTo>
                      <a:pt x="36" y="17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2" name="Freeform 2693"/>
              <p:cNvSpPr>
                <a:spLocks/>
              </p:cNvSpPr>
              <p:nvPr/>
            </p:nvSpPr>
            <p:spPr bwMode="auto">
              <a:xfrm>
                <a:off x="224" y="217"/>
                <a:ext cx="13" cy="6"/>
              </a:xfrm>
              <a:custGeom>
                <a:avLst/>
                <a:gdLst>
                  <a:gd name="T0" fmla="*/ 0 w 40"/>
                  <a:gd name="T1" fmla="*/ 0 h 17"/>
                  <a:gd name="T2" fmla="*/ 0 w 40"/>
                  <a:gd name="T3" fmla="*/ 0 h 17"/>
                  <a:gd name="T4" fmla="*/ 0 w 40"/>
                  <a:gd name="T5" fmla="*/ 0 h 17"/>
                  <a:gd name="T6" fmla="*/ 0 w 40"/>
                  <a:gd name="T7" fmla="*/ 0 h 17"/>
                  <a:gd name="T8" fmla="*/ 0 w 40"/>
                  <a:gd name="T9" fmla="*/ 0 h 17"/>
                  <a:gd name="T10" fmla="*/ 0 w 40"/>
                  <a:gd name="T11" fmla="*/ 0 h 17"/>
                  <a:gd name="T12" fmla="*/ 0 w 40"/>
                  <a:gd name="T13" fmla="*/ 0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0" h="17">
                    <a:moveTo>
                      <a:pt x="38" y="17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40" y="15"/>
                    </a:lnTo>
                    <a:lnTo>
                      <a:pt x="39" y="17"/>
                    </a:lnTo>
                    <a:lnTo>
                      <a:pt x="38" y="17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3" name="Freeform 2694"/>
              <p:cNvSpPr>
                <a:spLocks/>
              </p:cNvSpPr>
              <p:nvPr/>
            </p:nvSpPr>
            <p:spPr bwMode="auto">
              <a:xfrm>
                <a:off x="224" y="216"/>
                <a:ext cx="13" cy="6"/>
              </a:xfrm>
              <a:custGeom>
                <a:avLst/>
                <a:gdLst>
                  <a:gd name="T0" fmla="*/ 0 w 41"/>
                  <a:gd name="T1" fmla="*/ 0 h 17"/>
                  <a:gd name="T2" fmla="*/ 0 w 41"/>
                  <a:gd name="T3" fmla="*/ 0 h 17"/>
                  <a:gd name="T4" fmla="*/ 0 w 41"/>
                  <a:gd name="T5" fmla="*/ 0 h 17"/>
                  <a:gd name="T6" fmla="*/ 0 w 41"/>
                  <a:gd name="T7" fmla="*/ 0 h 17"/>
                  <a:gd name="T8" fmla="*/ 0 w 41"/>
                  <a:gd name="T9" fmla="*/ 0 h 17"/>
                  <a:gd name="T10" fmla="*/ 0 w 41"/>
                  <a:gd name="T11" fmla="*/ 0 h 17"/>
                  <a:gd name="T12" fmla="*/ 0 w 41"/>
                  <a:gd name="T13" fmla="*/ 0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17">
                    <a:moveTo>
                      <a:pt x="39" y="17"/>
                    </a:move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41" y="16"/>
                    </a:lnTo>
                    <a:lnTo>
                      <a:pt x="40" y="17"/>
                    </a:lnTo>
                    <a:lnTo>
                      <a:pt x="39" y="17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4" name="Freeform 2695"/>
              <p:cNvSpPr>
                <a:spLocks/>
              </p:cNvSpPr>
              <p:nvPr/>
            </p:nvSpPr>
            <p:spPr bwMode="auto">
              <a:xfrm>
                <a:off x="223" y="216"/>
                <a:ext cx="15" cy="6"/>
              </a:xfrm>
              <a:custGeom>
                <a:avLst/>
                <a:gdLst>
                  <a:gd name="T0" fmla="*/ 0 w 43"/>
                  <a:gd name="T1" fmla="*/ 0 h 18"/>
                  <a:gd name="T2" fmla="*/ 0 w 43"/>
                  <a:gd name="T3" fmla="*/ 0 h 18"/>
                  <a:gd name="T4" fmla="*/ 0 w 43"/>
                  <a:gd name="T5" fmla="*/ 0 h 18"/>
                  <a:gd name="T6" fmla="*/ 0 w 43"/>
                  <a:gd name="T7" fmla="*/ 0 h 18"/>
                  <a:gd name="T8" fmla="*/ 0 w 43"/>
                  <a:gd name="T9" fmla="*/ 0 h 18"/>
                  <a:gd name="T10" fmla="*/ 0 w 43"/>
                  <a:gd name="T11" fmla="*/ 0 h 18"/>
                  <a:gd name="T12" fmla="*/ 0 w 43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18">
                    <a:moveTo>
                      <a:pt x="41" y="18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43" y="16"/>
                    </a:lnTo>
                    <a:lnTo>
                      <a:pt x="42" y="17"/>
                    </a:lnTo>
                    <a:lnTo>
                      <a:pt x="41" y="18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5" name="Freeform 2696"/>
              <p:cNvSpPr>
                <a:spLocks/>
              </p:cNvSpPr>
              <p:nvPr/>
            </p:nvSpPr>
            <p:spPr bwMode="auto">
              <a:xfrm>
                <a:off x="223" y="216"/>
                <a:ext cx="15" cy="6"/>
              </a:xfrm>
              <a:custGeom>
                <a:avLst/>
                <a:gdLst>
                  <a:gd name="T0" fmla="*/ 0 w 45"/>
                  <a:gd name="T1" fmla="*/ 0 h 18"/>
                  <a:gd name="T2" fmla="*/ 0 w 45"/>
                  <a:gd name="T3" fmla="*/ 0 h 18"/>
                  <a:gd name="T4" fmla="*/ 0 w 45"/>
                  <a:gd name="T5" fmla="*/ 0 h 18"/>
                  <a:gd name="T6" fmla="*/ 0 w 45"/>
                  <a:gd name="T7" fmla="*/ 0 h 18"/>
                  <a:gd name="T8" fmla="*/ 0 w 45"/>
                  <a:gd name="T9" fmla="*/ 0 h 18"/>
                  <a:gd name="T10" fmla="*/ 0 w 45"/>
                  <a:gd name="T11" fmla="*/ 0 h 18"/>
                  <a:gd name="T12" fmla="*/ 0 w 45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5" h="18">
                    <a:moveTo>
                      <a:pt x="42" y="18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45" y="17"/>
                    </a:lnTo>
                    <a:lnTo>
                      <a:pt x="43" y="17"/>
                    </a:lnTo>
                    <a:lnTo>
                      <a:pt x="42" y="18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6" name="Freeform 2697"/>
              <p:cNvSpPr>
                <a:spLocks/>
              </p:cNvSpPr>
              <p:nvPr/>
            </p:nvSpPr>
            <p:spPr bwMode="auto">
              <a:xfrm>
                <a:off x="223" y="215"/>
                <a:ext cx="16" cy="6"/>
              </a:xfrm>
              <a:custGeom>
                <a:avLst/>
                <a:gdLst>
                  <a:gd name="T0" fmla="*/ 0 w 48"/>
                  <a:gd name="T1" fmla="*/ 0 h 18"/>
                  <a:gd name="T2" fmla="*/ 0 w 48"/>
                  <a:gd name="T3" fmla="*/ 0 h 18"/>
                  <a:gd name="T4" fmla="*/ 0 w 48"/>
                  <a:gd name="T5" fmla="*/ 0 h 18"/>
                  <a:gd name="T6" fmla="*/ 0 w 48"/>
                  <a:gd name="T7" fmla="*/ 0 h 18"/>
                  <a:gd name="T8" fmla="*/ 0 w 48"/>
                  <a:gd name="T9" fmla="*/ 0 h 18"/>
                  <a:gd name="T10" fmla="*/ 0 w 48"/>
                  <a:gd name="T11" fmla="*/ 0 h 18"/>
                  <a:gd name="T12" fmla="*/ 0 w 48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18">
                    <a:moveTo>
                      <a:pt x="45" y="18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48" y="17"/>
                    </a:lnTo>
                    <a:lnTo>
                      <a:pt x="47" y="18"/>
                    </a:lnTo>
                    <a:lnTo>
                      <a:pt x="45" y="18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7" name="Freeform 2698"/>
              <p:cNvSpPr>
                <a:spLocks/>
              </p:cNvSpPr>
              <p:nvPr/>
            </p:nvSpPr>
            <p:spPr bwMode="auto">
              <a:xfrm>
                <a:off x="222" y="214"/>
                <a:ext cx="17" cy="7"/>
              </a:xfrm>
              <a:custGeom>
                <a:avLst/>
                <a:gdLst>
                  <a:gd name="T0" fmla="*/ 0 w 50"/>
                  <a:gd name="T1" fmla="*/ 0 h 21"/>
                  <a:gd name="T2" fmla="*/ 0 w 50"/>
                  <a:gd name="T3" fmla="*/ 0 h 21"/>
                  <a:gd name="T4" fmla="*/ 0 w 50"/>
                  <a:gd name="T5" fmla="*/ 0 h 21"/>
                  <a:gd name="T6" fmla="*/ 0 w 50"/>
                  <a:gd name="T7" fmla="*/ 0 h 21"/>
                  <a:gd name="T8" fmla="*/ 0 w 50"/>
                  <a:gd name="T9" fmla="*/ 0 h 21"/>
                  <a:gd name="T10" fmla="*/ 0 w 50"/>
                  <a:gd name="T11" fmla="*/ 0 h 21"/>
                  <a:gd name="T12" fmla="*/ 0 w 50"/>
                  <a:gd name="T13" fmla="*/ 0 h 21"/>
                  <a:gd name="T14" fmla="*/ 0 w 50"/>
                  <a:gd name="T15" fmla="*/ 0 h 21"/>
                  <a:gd name="T16" fmla="*/ 0 w 50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" h="21">
                    <a:moveTo>
                      <a:pt x="48" y="21"/>
                    </a:move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50" y="19"/>
                    </a:lnTo>
                    <a:lnTo>
                      <a:pt x="49" y="20"/>
                    </a:lnTo>
                    <a:lnTo>
                      <a:pt x="48" y="21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8" name="Freeform 2699"/>
              <p:cNvSpPr>
                <a:spLocks/>
              </p:cNvSpPr>
              <p:nvPr/>
            </p:nvSpPr>
            <p:spPr bwMode="auto">
              <a:xfrm>
                <a:off x="222" y="214"/>
                <a:ext cx="17" cy="7"/>
              </a:xfrm>
              <a:custGeom>
                <a:avLst/>
                <a:gdLst>
                  <a:gd name="T0" fmla="*/ 0 w 52"/>
                  <a:gd name="T1" fmla="*/ 0 h 21"/>
                  <a:gd name="T2" fmla="*/ 0 w 52"/>
                  <a:gd name="T3" fmla="*/ 0 h 21"/>
                  <a:gd name="T4" fmla="*/ 0 w 52"/>
                  <a:gd name="T5" fmla="*/ 0 h 21"/>
                  <a:gd name="T6" fmla="*/ 0 w 52"/>
                  <a:gd name="T7" fmla="*/ 0 h 21"/>
                  <a:gd name="T8" fmla="*/ 0 w 52"/>
                  <a:gd name="T9" fmla="*/ 0 h 21"/>
                  <a:gd name="T10" fmla="*/ 0 w 52"/>
                  <a:gd name="T11" fmla="*/ 0 h 21"/>
                  <a:gd name="T12" fmla="*/ 0 w 52"/>
                  <a:gd name="T13" fmla="*/ 0 h 21"/>
                  <a:gd name="T14" fmla="*/ 0 w 52"/>
                  <a:gd name="T15" fmla="*/ 0 h 21"/>
                  <a:gd name="T16" fmla="*/ 0 w 52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2" h="21">
                    <a:moveTo>
                      <a:pt x="50" y="21"/>
                    </a:move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52" y="20"/>
                    </a:lnTo>
                    <a:lnTo>
                      <a:pt x="51" y="20"/>
                    </a:lnTo>
                    <a:lnTo>
                      <a:pt x="50" y="21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69" name="Freeform 2700"/>
              <p:cNvSpPr>
                <a:spLocks/>
              </p:cNvSpPr>
              <p:nvPr/>
            </p:nvSpPr>
            <p:spPr bwMode="auto">
              <a:xfrm>
                <a:off x="222" y="213"/>
                <a:ext cx="18" cy="8"/>
              </a:xfrm>
              <a:custGeom>
                <a:avLst/>
                <a:gdLst>
                  <a:gd name="T0" fmla="*/ 0 w 53"/>
                  <a:gd name="T1" fmla="*/ 0 h 22"/>
                  <a:gd name="T2" fmla="*/ 0 w 53"/>
                  <a:gd name="T3" fmla="*/ 0 h 22"/>
                  <a:gd name="T4" fmla="*/ 0 w 53"/>
                  <a:gd name="T5" fmla="*/ 0 h 22"/>
                  <a:gd name="T6" fmla="*/ 0 w 53"/>
                  <a:gd name="T7" fmla="*/ 0 h 22"/>
                  <a:gd name="T8" fmla="*/ 0 w 53"/>
                  <a:gd name="T9" fmla="*/ 0 h 22"/>
                  <a:gd name="T10" fmla="*/ 0 w 53"/>
                  <a:gd name="T11" fmla="*/ 0 h 22"/>
                  <a:gd name="T12" fmla="*/ 0 w 53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" h="22">
                    <a:moveTo>
                      <a:pt x="51" y="22"/>
                    </a:move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3" y="21"/>
                    </a:lnTo>
                    <a:lnTo>
                      <a:pt x="52" y="22"/>
                    </a:lnTo>
                    <a:lnTo>
                      <a:pt x="51" y="22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0" name="Freeform 2701"/>
              <p:cNvSpPr>
                <a:spLocks/>
              </p:cNvSpPr>
              <p:nvPr/>
            </p:nvSpPr>
            <p:spPr bwMode="auto">
              <a:xfrm>
                <a:off x="222" y="213"/>
                <a:ext cx="18" cy="8"/>
              </a:xfrm>
              <a:custGeom>
                <a:avLst/>
                <a:gdLst>
                  <a:gd name="T0" fmla="*/ 0 w 55"/>
                  <a:gd name="T1" fmla="*/ 0 h 23"/>
                  <a:gd name="T2" fmla="*/ 0 w 55"/>
                  <a:gd name="T3" fmla="*/ 0 h 23"/>
                  <a:gd name="T4" fmla="*/ 0 w 55"/>
                  <a:gd name="T5" fmla="*/ 0 h 23"/>
                  <a:gd name="T6" fmla="*/ 0 w 55"/>
                  <a:gd name="T7" fmla="*/ 0 h 23"/>
                  <a:gd name="T8" fmla="*/ 0 w 55"/>
                  <a:gd name="T9" fmla="*/ 0 h 23"/>
                  <a:gd name="T10" fmla="*/ 0 w 55"/>
                  <a:gd name="T11" fmla="*/ 0 h 23"/>
                  <a:gd name="T12" fmla="*/ 0 w 55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5" h="23">
                    <a:moveTo>
                      <a:pt x="53" y="23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55" y="20"/>
                    </a:lnTo>
                    <a:lnTo>
                      <a:pt x="54" y="22"/>
                    </a:lnTo>
                    <a:lnTo>
                      <a:pt x="53" y="23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1" name="Freeform 2702"/>
              <p:cNvSpPr>
                <a:spLocks/>
              </p:cNvSpPr>
              <p:nvPr/>
            </p:nvSpPr>
            <p:spPr bwMode="auto">
              <a:xfrm>
                <a:off x="221" y="212"/>
                <a:ext cx="20" cy="8"/>
              </a:xfrm>
              <a:custGeom>
                <a:avLst/>
                <a:gdLst>
                  <a:gd name="T0" fmla="*/ 0 w 58"/>
                  <a:gd name="T1" fmla="*/ 0 h 24"/>
                  <a:gd name="T2" fmla="*/ 0 w 58"/>
                  <a:gd name="T3" fmla="*/ 0 h 24"/>
                  <a:gd name="T4" fmla="*/ 0 w 58"/>
                  <a:gd name="T5" fmla="*/ 0 h 24"/>
                  <a:gd name="T6" fmla="*/ 0 w 58"/>
                  <a:gd name="T7" fmla="*/ 0 h 24"/>
                  <a:gd name="T8" fmla="*/ 0 w 58"/>
                  <a:gd name="T9" fmla="*/ 0 h 24"/>
                  <a:gd name="T10" fmla="*/ 0 w 58"/>
                  <a:gd name="T11" fmla="*/ 0 h 24"/>
                  <a:gd name="T12" fmla="*/ 0 w 58"/>
                  <a:gd name="T13" fmla="*/ 0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8" h="24">
                    <a:moveTo>
                      <a:pt x="55" y="24"/>
                    </a:moveTo>
                    <a:lnTo>
                      <a:pt x="2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58" y="21"/>
                    </a:lnTo>
                    <a:lnTo>
                      <a:pt x="56" y="22"/>
                    </a:lnTo>
                    <a:lnTo>
                      <a:pt x="55" y="24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2" name="Freeform 2703"/>
              <p:cNvSpPr>
                <a:spLocks/>
              </p:cNvSpPr>
              <p:nvPr/>
            </p:nvSpPr>
            <p:spPr bwMode="auto">
              <a:xfrm>
                <a:off x="221" y="212"/>
                <a:ext cx="20" cy="8"/>
              </a:xfrm>
              <a:custGeom>
                <a:avLst/>
                <a:gdLst>
                  <a:gd name="T0" fmla="*/ 0 w 60"/>
                  <a:gd name="T1" fmla="*/ 0 h 24"/>
                  <a:gd name="T2" fmla="*/ 0 w 60"/>
                  <a:gd name="T3" fmla="*/ 0 h 24"/>
                  <a:gd name="T4" fmla="*/ 0 w 60"/>
                  <a:gd name="T5" fmla="*/ 0 h 24"/>
                  <a:gd name="T6" fmla="*/ 0 w 60"/>
                  <a:gd name="T7" fmla="*/ 0 h 24"/>
                  <a:gd name="T8" fmla="*/ 0 w 60"/>
                  <a:gd name="T9" fmla="*/ 0 h 24"/>
                  <a:gd name="T10" fmla="*/ 0 w 60"/>
                  <a:gd name="T11" fmla="*/ 0 h 24"/>
                  <a:gd name="T12" fmla="*/ 0 w 60"/>
                  <a:gd name="T13" fmla="*/ 0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24">
                    <a:moveTo>
                      <a:pt x="57" y="24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0" y="23"/>
                    </a:lnTo>
                    <a:lnTo>
                      <a:pt x="59" y="23"/>
                    </a:lnTo>
                    <a:lnTo>
                      <a:pt x="57" y="24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3" name="Freeform 2704"/>
              <p:cNvSpPr>
                <a:spLocks/>
              </p:cNvSpPr>
              <p:nvPr/>
            </p:nvSpPr>
            <p:spPr bwMode="auto">
              <a:xfrm>
                <a:off x="220" y="211"/>
                <a:ext cx="21" cy="8"/>
              </a:xfrm>
              <a:custGeom>
                <a:avLst/>
                <a:gdLst>
                  <a:gd name="T0" fmla="*/ 0 w 63"/>
                  <a:gd name="T1" fmla="*/ 0 h 24"/>
                  <a:gd name="T2" fmla="*/ 0 w 63"/>
                  <a:gd name="T3" fmla="*/ 0 h 24"/>
                  <a:gd name="T4" fmla="*/ 0 w 63"/>
                  <a:gd name="T5" fmla="*/ 0 h 24"/>
                  <a:gd name="T6" fmla="*/ 0 w 63"/>
                  <a:gd name="T7" fmla="*/ 0 h 24"/>
                  <a:gd name="T8" fmla="*/ 0 w 63"/>
                  <a:gd name="T9" fmla="*/ 0 h 24"/>
                  <a:gd name="T10" fmla="*/ 0 w 63"/>
                  <a:gd name="T11" fmla="*/ 0 h 24"/>
                  <a:gd name="T12" fmla="*/ 0 w 63"/>
                  <a:gd name="T13" fmla="*/ 0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24">
                    <a:moveTo>
                      <a:pt x="61" y="24"/>
                    </a:moveTo>
                    <a:lnTo>
                      <a:pt x="3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63" y="23"/>
                    </a:lnTo>
                    <a:lnTo>
                      <a:pt x="62" y="24"/>
                    </a:lnTo>
                    <a:lnTo>
                      <a:pt x="61" y="24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4" name="Freeform 2705"/>
              <p:cNvSpPr>
                <a:spLocks/>
              </p:cNvSpPr>
              <p:nvPr/>
            </p:nvSpPr>
            <p:spPr bwMode="auto">
              <a:xfrm>
                <a:off x="220" y="211"/>
                <a:ext cx="22" cy="8"/>
              </a:xfrm>
              <a:custGeom>
                <a:avLst/>
                <a:gdLst>
                  <a:gd name="T0" fmla="*/ 0 w 64"/>
                  <a:gd name="T1" fmla="*/ 0 h 25"/>
                  <a:gd name="T2" fmla="*/ 0 w 64"/>
                  <a:gd name="T3" fmla="*/ 0 h 25"/>
                  <a:gd name="T4" fmla="*/ 0 w 64"/>
                  <a:gd name="T5" fmla="*/ 0 h 25"/>
                  <a:gd name="T6" fmla="*/ 0 w 64"/>
                  <a:gd name="T7" fmla="*/ 0 h 25"/>
                  <a:gd name="T8" fmla="*/ 0 w 64"/>
                  <a:gd name="T9" fmla="*/ 0 h 25"/>
                  <a:gd name="T10" fmla="*/ 0 w 64"/>
                  <a:gd name="T11" fmla="*/ 0 h 25"/>
                  <a:gd name="T12" fmla="*/ 0 w 64"/>
                  <a:gd name="T13" fmla="*/ 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25">
                    <a:moveTo>
                      <a:pt x="62" y="25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4" y="23"/>
                    </a:lnTo>
                    <a:lnTo>
                      <a:pt x="63" y="24"/>
                    </a:lnTo>
                    <a:lnTo>
                      <a:pt x="62" y="25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5" name="Freeform 2706"/>
              <p:cNvSpPr>
                <a:spLocks/>
              </p:cNvSpPr>
              <p:nvPr/>
            </p:nvSpPr>
            <p:spPr bwMode="auto">
              <a:xfrm>
                <a:off x="220" y="210"/>
                <a:ext cx="22" cy="9"/>
              </a:xfrm>
              <a:custGeom>
                <a:avLst/>
                <a:gdLst>
                  <a:gd name="T0" fmla="*/ 0 w 65"/>
                  <a:gd name="T1" fmla="*/ 0 h 26"/>
                  <a:gd name="T2" fmla="*/ 0 w 65"/>
                  <a:gd name="T3" fmla="*/ 0 h 26"/>
                  <a:gd name="T4" fmla="*/ 0 w 65"/>
                  <a:gd name="T5" fmla="*/ 0 h 26"/>
                  <a:gd name="T6" fmla="*/ 0 w 65"/>
                  <a:gd name="T7" fmla="*/ 0 h 26"/>
                  <a:gd name="T8" fmla="*/ 0 w 65"/>
                  <a:gd name="T9" fmla="*/ 0 h 26"/>
                  <a:gd name="T10" fmla="*/ 0 w 65"/>
                  <a:gd name="T11" fmla="*/ 0 h 26"/>
                  <a:gd name="T12" fmla="*/ 0 w 65"/>
                  <a:gd name="T13" fmla="*/ 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26">
                    <a:moveTo>
                      <a:pt x="64" y="26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6" name="Freeform 2707"/>
              <p:cNvSpPr>
                <a:spLocks/>
              </p:cNvSpPr>
              <p:nvPr/>
            </p:nvSpPr>
            <p:spPr bwMode="auto">
              <a:xfrm>
                <a:off x="220" y="210"/>
                <a:ext cx="22" cy="9"/>
              </a:xfrm>
              <a:custGeom>
                <a:avLst/>
                <a:gdLst>
                  <a:gd name="T0" fmla="*/ 0 w 67"/>
                  <a:gd name="T1" fmla="*/ 0 h 27"/>
                  <a:gd name="T2" fmla="*/ 0 w 67"/>
                  <a:gd name="T3" fmla="*/ 0 h 27"/>
                  <a:gd name="T4" fmla="*/ 0 w 67"/>
                  <a:gd name="T5" fmla="*/ 0 h 27"/>
                  <a:gd name="T6" fmla="*/ 0 w 67"/>
                  <a:gd name="T7" fmla="*/ 0 h 27"/>
                  <a:gd name="T8" fmla="*/ 0 w 67"/>
                  <a:gd name="T9" fmla="*/ 0 h 27"/>
                  <a:gd name="T10" fmla="*/ 0 w 67"/>
                  <a:gd name="T11" fmla="*/ 0 h 27"/>
                  <a:gd name="T12" fmla="*/ 0 w 67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" h="27">
                    <a:moveTo>
                      <a:pt x="66" y="27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7" y="26"/>
                    </a:lnTo>
                    <a:lnTo>
                      <a:pt x="66" y="26"/>
                    </a:lnTo>
                    <a:lnTo>
                      <a:pt x="66" y="27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7" name="Freeform 2708"/>
              <p:cNvSpPr>
                <a:spLocks/>
              </p:cNvSpPr>
              <p:nvPr/>
            </p:nvSpPr>
            <p:spPr bwMode="auto">
              <a:xfrm>
                <a:off x="219" y="209"/>
                <a:ext cx="23" cy="9"/>
              </a:xfrm>
              <a:custGeom>
                <a:avLst/>
                <a:gdLst>
                  <a:gd name="T0" fmla="*/ 0 w 69"/>
                  <a:gd name="T1" fmla="*/ 0 h 28"/>
                  <a:gd name="T2" fmla="*/ 0 w 69"/>
                  <a:gd name="T3" fmla="*/ 0 h 28"/>
                  <a:gd name="T4" fmla="*/ 0 w 69"/>
                  <a:gd name="T5" fmla="*/ 0 h 28"/>
                  <a:gd name="T6" fmla="*/ 0 w 69"/>
                  <a:gd name="T7" fmla="*/ 0 h 28"/>
                  <a:gd name="T8" fmla="*/ 0 w 69"/>
                  <a:gd name="T9" fmla="*/ 0 h 28"/>
                  <a:gd name="T10" fmla="*/ 0 w 69"/>
                  <a:gd name="T11" fmla="*/ 0 h 28"/>
                  <a:gd name="T12" fmla="*/ 0 w 69"/>
                  <a:gd name="T13" fmla="*/ 0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9" h="28">
                    <a:moveTo>
                      <a:pt x="67" y="28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9" y="27"/>
                    </a:lnTo>
                    <a:lnTo>
                      <a:pt x="68" y="28"/>
                    </a:lnTo>
                    <a:lnTo>
                      <a:pt x="67" y="28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8" name="Freeform 2709"/>
              <p:cNvSpPr>
                <a:spLocks/>
              </p:cNvSpPr>
              <p:nvPr/>
            </p:nvSpPr>
            <p:spPr bwMode="auto">
              <a:xfrm>
                <a:off x="219" y="209"/>
                <a:ext cx="23" cy="9"/>
              </a:xfrm>
              <a:custGeom>
                <a:avLst/>
                <a:gdLst>
                  <a:gd name="T0" fmla="*/ 0 w 69"/>
                  <a:gd name="T1" fmla="*/ 0 h 29"/>
                  <a:gd name="T2" fmla="*/ 0 w 69"/>
                  <a:gd name="T3" fmla="*/ 0 h 29"/>
                  <a:gd name="T4" fmla="*/ 0 w 69"/>
                  <a:gd name="T5" fmla="*/ 0 h 29"/>
                  <a:gd name="T6" fmla="*/ 0 w 69"/>
                  <a:gd name="T7" fmla="*/ 0 h 29"/>
                  <a:gd name="T8" fmla="*/ 0 w 69"/>
                  <a:gd name="T9" fmla="*/ 0 h 29"/>
                  <a:gd name="T10" fmla="*/ 0 w 69"/>
                  <a:gd name="T11" fmla="*/ 0 h 29"/>
                  <a:gd name="T12" fmla="*/ 0 w 69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9" h="29">
                    <a:moveTo>
                      <a:pt x="68" y="29"/>
                    </a:moveTo>
                    <a:lnTo>
                      <a:pt x="1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9" y="26"/>
                    </a:lnTo>
                    <a:lnTo>
                      <a:pt x="69" y="28"/>
                    </a:lnTo>
                    <a:lnTo>
                      <a:pt x="68" y="29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79" name="Freeform 2710"/>
              <p:cNvSpPr>
                <a:spLocks/>
              </p:cNvSpPr>
              <p:nvPr/>
            </p:nvSpPr>
            <p:spPr bwMode="auto">
              <a:xfrm>
                <a:off x="219" y="208"/>
                <a:ext cx="24" cy="10"/>
              </a:xfrm>
              <a:custGeom>
                <a:avLst/>
                <a:gdLst>
                  <a:gd name="T0" fmla="*/ 0 w 71"/>
                  <a:gd name="T1" fmla="*/ 0 h 29"/>
                  <a:gd name="T2" fmla="*/ 0 w 71"/>
                  <a:gd name="T3" fmla="*/ 0 h 29"/>
                  <a:gd name="T4" fmla="*/ 0 w 71"/>
                  <a:gd name="T5" fmla="*/ 0 h 29"/>
                  <a:gd name="T6" fmla="*/ 0 w 71"/>
                  <a:gd name="T7" fmla="*/ 0 h 29"/>
                  <a:gd name="T8" fmla="*/ 0 w 71"/>
                  <a:gd name="T9" fmla="*/ 0 h 29"/>
                  <a:gd name="T10" fmla="*/ 0 w 71"/>
                  <a:gd name="T11" fmla="*/ 0 h 29"/>
                  <a:gd name="T12" fmla="*/ 0 w 71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29">
                    <a:moveTo>
                      <a:pt x="70" y="29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71" y="26"/>
                    </a:lnTo>
                    <a:lnTo>
                      <a:pt x="70" y="27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0" name="Freeform 2711"/>
              <p:cNvSpPr>
                <a:spLocks/>
              </p:cNvSpPr>
              <p:nvPr/>
            </p:nvSpPr>
            <p:spPr bwMode="auto">
              <a:xfrm>
                <a:off x="219" y="207"/>
                <a:ext cx="24" cy="10"/>
              </a:xfrm>
              <a:custGeom>
                <a:avLst/>
                <a:gdLst>
                  <a:gd name="T0" fmla="*/ 0 w 74"/>
                  <a:gd name="T1" fmla="*/ 0 h 30"/>
                  <a:gd name="T2" fmla="*/ 0 w 74"/>
                  <a:gd name="T3" fmla="*/ 0 h 30"/>
                  <a:gd name="T4" fmla="*/ 0 w 74"/>
                  <a:gd name="T5" fmla="*/ 0 h 30"/>
                  <a:gd name="T6" fmla="*/ 0 w 74"/>
                  <a:gd name="T7" fmla="*/ 0 h 30"/>
                  <a:gd name="T8" fmla="*/ 0 w 74"/>
                  <a:gd name="T9" fmla="*/ 0 h 30"/>
                  <a:gd name="T10" fmla="*/ 0 w 74"/>
                  <a:gd name="T11" fmla="*/ 0 h 30"/>
                  <a:gd name="T12" fmla="*/ 0 w 74"/>
                  <a:gd name="T13" fmla="*/ 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30">
                    <a:moveTo>
                      <a:pt x="71" y="30"/>
                    </a:moveTo>
                    <a:lnTo>
                      <a:pt x="2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74" y="28"/>
                    </a:lnTo>
                    <a:lnTo>
                      <a:pt x="72" y="29"/>
                    </a:lnTo>
                    <a:lnTo>
                      <a:pt x="71" y="30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1" name="Freeform 2712"/>
              <p:cNvSpPr>
                <a:spLocks/>
              </p:cNvSpPr>
              <p:nvPr/>
            </p:nvSpPr>
            <p:spPr bwMode="auto">
              <a:xfrm>
                <a:off x="219" y="207"/>
                <a:ext cx="24" cy="10"/>
              </a:xfrm>
              <a:custGeom>
                <a:avLst/>
                <a:gdLst>
                  <a:gd name="T0" fmla="*/ 0 w 74"/>
                  <a:gd name="T1" fmla="*/ 0 h 30"/>
                  <a:gd name="T2" fmla="*/ 0 w 74"/>
                  <a:gd name="T3" fmla="*/ 0 h 30"/>
                  <a:gd name="T4" fmla="*/ 0 w 74"/>
                  <a:gd name="T5" fmla="*/ 0 h 30"/>
                  <a:gd name="T6" fmla="*/ 0 w 74"/>
                  <a:gd name="T7" fmla="*/ 0 h 30"/>
                  <a:gd name="T8" fmla="*/ 0 w 74"/>
                  <a:gd name="T9" fmla="*/ 0 h 30"/>
                  <a:gd name="T10" fmla="*/ 0 w 74"/>
                  <a:gd name="T11" fmla="*/ 0 h 30"/>
                  <a:gd name="T12" fmla="*/ 0 w 74"/>
                  <a:gd name="T13" fmla="*/ 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30">
                    <a:moveTo>
                      <a:pt x="72" y="30"/>
                    </a:moveTo>
                    <a:lnTo>
                      <a:pt x="1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74" y="28"/>
                    </a:lnTo>
                    <a:lnTo>
                      <a:pt x="74" y="29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2" name="Freeform 2713"/>
              <p:cNvSpPr>
                <a:spLocks/>
              </p:cNvSpPr>
              <p:nvPr/>
            </p:nvSpPr>
            <p:spPr bwMode="auto">
              <a:xfrm>
                <a:off x="218" y="207"/>
                <a:ext cx="26" cy="10"/>
              </a:xfrm>
              <a:custGeom>
                <a:avLst/>
                <a:gdLst>
                  <a:gd name="T0" fmla="*/ 0 w 77"/>
                  <a:gd name="T1" fmla="*/ 0 h 30"/>
                  <a:gd name="T2" fmla="*/ 0 w 77"/>
                  <a:gd name="T3" fmla="*/ 0 h 30"/>
                  <a:gd name="T4" fmla="*/ 0 w 77"/>
                  <a:gd name="T5" fmla="*/ 0 h 30"/>
                  <a:gd name="T6" fmla="*/ 0 w 77"/>
                  <a:gd name="T7" fmla="*/ 0 h 30"/>
                  <a:gd name="T8" fmla="*/ 0 w 77"/>
                  <a:gd name="T9" fmla="*/ 0 h 30"/>
                  <a:gd name="T10" fmla="*/ 0 w 77"/>
                  <a:gd name="T11" fmla="*/ 0 h 30"/>
                  <a:gd name="T12" fmla="*/ 0 w 77"/>
                  <a:gd name="T13" fmla="*/ 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" h="30">
                    <a:moveTo>
                      <a:pt x="76" y="30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77" y="28"/>
                    </a:lnTo>
                    <a:lnTo>
                      <a:pt x="76" y="29"/>
                    </a:lnTo>
                    <a:lnTo>
                      <a:pt x="76" y="30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3" name="Freeform 2714"/>
              <p:cNvSpPr>
                <a:spLocks/>
              </p:cNvSpPr>
              <p:nvPr/>
            </p:nvSpPr>
            <p:spPr bwMode="auto">
              <a:xfrm>
                <a:off x="218" y="206"/>
                <a:ext cx="26" cy="10"/>
              </a:xfrm>
              <a:custGeom>
                <a:avLst/>
                <a:gdLst>
                  <a:gd name="T0" fmla="*/ 0 w 77"/>
                  <a:gd name="T1" fmla="*/ 0 h 30"/>
                  <a:gd name="T2" fmla="*/ 0 w 77"/>
                  <a:gd name="T3" fmla="*/ 0 h 30"/>
                  <a:gd name="T4" fmla="*/ 0 w 77"/>
                  <a:gd name="T5" fmla="*/ 0 h 30"/>
                  <a:gd name="T6" fmla="*/ 0 w 77"/>
                  <a:gd name="T7" fmla="*/ 0 h 30"/>
                  <a:gd name="T8" fmla="*/ 0 w 77"/>
                  <a:gd name="T9" fmla="*/ 0 h 30"/>
                  <a:gd name="T10" fmla="*/ 0 w 77"/>
                  <a:gd name="T11" fmla="*/ 0 h 30"/>
                  <a:gd name="T12" fmla="*/ 0 w 77"/>
                  <a:gd name="T13" fmla="*/ 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" h="30">
                    <a:moveTo>
                      <a:pt x="76" y="30"/>
                    </a:moveTo>
                    <a:lnTo>
                      <a:pt x="2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7" y="29"/>
                    </a:lnTo>
                    <a:lnTo>
                      <a:pt x="76" y="30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4" name="Freeform 2715"/>
              <p:cNvSpPr>
                <a:spLocks/>
              </p:cNvSpPr>
              <p:nvPr/>
            </p:nvSpPr>
            <p:spPr bwMode="auto">
              <a:xfrm>
                <a:off x="218" y="206"/>
                <a:ext cx="26" cy="10"/>
              </a:xfrm>
              <a:custGeom>
                <a:avLst/>
                <a:gdLst>
                  <a:gd name="T0" fmla="*/ 0 w 79"/>
                  <a:gd name="T1" fmla="*/ 0 h 31"/>
                  <a:gd name="T2" fmla="*/ 0 w 79"/>
                  <a:gd name="T3" fmla="*/ 0 h 31"/>
                  <a:gd name="T4" fmla="*/ 0 w 79"/>
                  <a:gd name="T5" fmla="*/ 0 h 31"/>
                  <a:gd name="T6" fmla="*/ 0 w 79"/>
                  <a:gd name="T7" fmla="*/ 0 h 31"/>
                  <a:gd name="T8" fmla="*/ 0 w 79"/>
                  <a:gd name="T9" fmla="*/ 0 h 31"/>
                  <a:gd name="T10" fmla="*/ 0 w 79"/>
                  <a:gd name="T11" fmla="*/ 0 h 31"/>
                  <a:gd name="T12" fmla="*/ 0 w 79"/>
                  <a:gd name="T13" fmla="*/ 0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9" h="31">
                    <a:moveTo>
                      <a:pt x="78" y="31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79" y="30"/>
                    </a:lnTo>
                    <a:lnTo>
                      <a:pt x="78" y="31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5" name="Freeform 2716"/>
              <p:cNvSpPr>
                <a:spLocks/>
              </p:cNvSpPr>
              <p:nvPr/>
            </p:nvSpPr>
            <p:spPr bwMode="auto">
              <a:xfrm>
                <a:off x="218" y="205"/>
                <a:ext cx="26" cy="11"/>
              </a:xfrm>
              <a:custGeom>
                <a:avLst/>
                <a:gdLst>
                  <a:gd name="T0" fmla="*/ 0 w 79"/>
                  <a:gd name="T1" fmla="*/ 0 h 33"/>
                  <a:gd name="T2" fmla="*/ 0 w 79"/>
                  <a:gd name="T3" fmla="*/ 0 h 33"/>
                  <a:gd name="T4" fmla="*/ 0 w 79"/>
                  <a:gd name="T5" fmla="*/ 0 h 33"/>
                  <a:gd name="T6" fmla="*/ 0 w 79"/>
                  <a:gd name="T7" fmla="*/ 0 h 33"/>
                  <a:gd name="T8" fmla="*/ 0 w 79"/>
                  <a:gd name="T9" fmla="*/ 0 h 33"/>
                  <a:gd name="T10" fmla="*/ 0 w 79"/>
                  <a:gd name="T11" fmla="*/ 0 h 33"/>
                  <a:gd name="T12" fmla="*/ 0 w 79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9" h="33">
                    <a:moveTo>
                      <a:pt x="78" y="33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9" y="31"/>
                    </a:lnTo>
                    <a:lnTo>
                      <a:pt x="79" y="32"/>
                    </a:lnTo>
                    <a:lnTo>
                      <a:pt x="78" y="33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6" name="Freeform 2717"/>
              <p:cNvSpPr>
                <a:spLocks/>
              </p:cNvSpPr>
              <p:nvPr/>
            </p:nvSpPr>
            <p:spPr bwMode="auto">
              <a:xfrm>
                <a:off x="218" y="205"/>
                <a:ext cx="26" cy="11"/>
              </a:xfrm>
              <a:custGeom>
                <a:avLst/>
                <a:gdLst>
                  <a:gd name="T0" fmla="*/ 0 w 79"/>
                  <a:gd name="T1" fmla="*/ 0 h 33"/>
                  <a:gd name="T2" fmla="*/ 0 w 79"/>
                  <a:gd name="T3" fmla="*/ 0 h 33"/>
                  <a:gd name="T4" fmla="*/ 0 w 79"/>
                  <a:gd name="T5" fmla="*/ 0 h 33"/>
                  <a:gd name="T6" fmla="*/ 0 w 79"/>
                  <a:gd name="T7" fmla="*/ 0 h 33"/>
                  <a:gd name="T8" fmla="*/ 0 w 79"/>
                  <a:gd name="T9" fmla="*/ 0 h 33"/>
                  <a:gd name="T10" fmla="*/ 0 w 79"/>
                  <a:gd name="T11" fmla="*/ 0 h 33"/>
                  <a:gd name="T12" fmla="*/ 0 w 79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9" h="33">
                    <a:moveTo>
                      <a:pt x="79" y="3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9" y="30"/>
                    </a:lnTo>
                    <a:lnTo>
                      <a:pt x="79" y="32"/>
                    </a:lnTo>
                    <a:lnTo>
                      <a:pt x="79" y="33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7" name="Freeform 2718"/>
              <p:cNvSpPr>
                <a:spLocks/>
              </p:cNvSpPr>
              <p:nvPr/>
            </p:nvSpPr>
            <p:spPr bwMode="auto">
              <a:xfrm>
                <a:off x="217" y="204"/>
                <a:ext cx="27" cy="11"/>
              </a:xfrm>
              <a:custGeom>
                <a:avLst/>
                <a:gdLst>
                  <a:gd name="T0" fmla="*/ 0 w 81"/>
                  <a:gd name="T1" fmla="*/ 0 h 33"/>
                  <a:gd name="T2" fmla="*/ 0 w 81"/>
                  <a:gd name="T3" fmla="*/ 0 h 33"/>
                  <a:gd name="T4" fmla="*/ 0 w 81"/>
                  <a:gd name="T5" fmla="*/ 0 h 33"/>
                  <a:gd name="T6" fmla="*/ 0 w 81"/>
                  <a:gd name="T7" fmla="*/ 0 h 33"/>
                  <a:gd name="T8" fmla="*/ 0 w 81"/>
                  <a:gd name="T9" fmla="*/ 0 h 33"/>
                  <a:gd name="T10" fmla="*/ 0 w 81"/>
                  <a:gd name="T11" fmla="*/ 0 h 33"/>
                  <a:gd name="T12" fmla="*/ 0 w 81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1" h="33">
                    <a:moveTo>
                      <a:pt x="80" y="33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81" y="30"/>
                    </a:lnTo>
                    <a:lnTo>
                      <a:pt x="80" y="31"/>
                    </a:lnTo>
                    <a:lnTo>
                      <a:pt x="80" y="33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8" name="Freeform 2719"/>
              <p:cNvSpPr>
                <a:spLocks/>
              </p:cNvSpPr>
              <p:nvPr/>
            </p:nvSpPr>
            <p:spPr bwMode="auto">
              <a:xfrm>
                <a:off x="217" y="204"/>
                <a:ext cx="27" cy="11"/>
              </a:xfrm>
              <a:custGeom>
                <a:avLst/>
                <a:gdLst>
                  <a:gd name="T0" fmla="*/ 0 w 81"/>
                  <a:gd name="T1" fmla="*/ 0 h 32"/>
                  <a:gd name="T2" fmla="*/ 0 w 81"/>
                  <a:gd name="T3" fmla="*/ 0 h 32"/>
                  <a:gd name="T4" fmla="*/ 0 w 81"/>
                  <a:gd name="T5" fmla="*/ 0 h 32"/>
                  <a:gd name="T6" fmla="*/ 0 w 81"/>
                  <a:gd name="T7" fmla="*/ 0 h 32"/>
                  <a:gd name="T8" fmla="*/ 0 w 81"/>
                  <a:gd name="T9" fmla="*/ 0 h 32"/>
                  <a:gd name="T10" fmla="*/ 0 w 81"/>
                  <a:gd name="T11" fmla="*/ 0 h 32"/>
                  <a:gd name="T12" fmla="*/ 0 w 81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1" h="32">
                    <a:moveTo>
                      <a:pt x="80" y="32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1" y="30"/>
                    </a:lnTo>
                    <a:lnTo>
                      <a:pt x="81" y="31"/>
                    </a:lnTo>
                    <a:lnTo>
                      <a:pt x="80" y="32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89" name="Freeform 2720"/>
              <p:cNvSpPr>
                <a:spLocks/>
              </p:cNvSpPr>
              <p:nvPr/>
            </p:nvSpPr>
            <p:spPr bwMode="auto">
              <a:xfrm>
                <a:off x="217" y="204"/>
                <a:ext cx="27" cy="10"/>
              </a:xfrm>
              <a:custGeom>
                <a:avLst/>
                <a:gdLst>
                  <a:gd name="T0" fmla="*/ 0 w 81"/>
                  <a:gd name="T1" fmla="*/ 0 h 32"/>
                  <a:gd name="T2" fmla="*/ 0 w 81"/>
                  <a:gd name="T3" fmla="*/ 0 h 32"/>
                  <a:gd name="T4" fmla="*/ 0 w 81"/>
                  <a:gd name="T5" fmla="*/ 0 h 32"/>
                  <a:gd name="T6" fmla="*/ 0 w 81"/>
                  <a:gd name="T7" fmla="*/ 0 h 32"/>
                  <a:gd name="T8" fmla="*/ 0 w 81"/>
                  <a:gd name="T9" fmla="*/ 0 h 32"/>
                  <a:gd name="T10" fmla="*/ 0 w 81"/>
                  <a:gd name="T11" fmla="*/ 0 h 32"/>
                  <a:gd name="T12" fmla="*/ 0 w 81"/>
                  <a:gd name="T13" fmla="*/ 0 h 32"/>
                  <a:gd name="T14" fmla="*/ 0 w 81"/>
                  <a:gd name="T15" fmla="*/ 0 h 32"/>
                  <a:gd name="T16" fmla="*/ 0 w 81"/>
                  <a:gd name="T17" fmla="*/ 0 h 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1" h="32">
                    <a:moveTo>
                      <a:pt x="81" y="3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1" y="30"/>
                    </a:lnTo>
                    <a:lnTo>
                      <a:pt x="81" y="31"/>
                    </a:lnTo>
                    <a:lnTo>
                      <a:pt x="81" y="32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90" name="Freeform 2721"/>
              <p:cNvSpPr>
                <a:spLocks/>
              </p:cNvSpPr>
              <p:nvPr/>
            </p:nvSpPr>
            <p:spPr bwMode="auto">
              <a:xfrm>
                <a:off x="217" y="203"/>
                <a:ext cx="27" cy="11"/>
              </a:xfrm>
              <a:custGeom>
                <a:avLst/>
                <a:gdLst>
                  <a:gd name="T0" fmla="*/ 0 w 81"/>
                  <a:gd name="T1" fmla="*/ 0 h 33"/>
                  <a:gd name="T2" fmla="*/ 0 w 81"/>
                  <a:gd name="T3" fmla="*/ 0 h 33"/>
                  <a:gd name="T4" fmla="*/ 0 w 81"/>
                  <a:gd name="T5" fmla="*/ 0 h 33"/>
                  <a:gd name="T6" fmla="*/ 0 w 81"/>
                  <a:gd name="T7" fmla="*/ 0 h 33"/>
                  <a:gd name="T8" fmla="*/ 0 w 81"/>
                  <a:gd name="T9" fmla="*/ 0 h 33"/>
                  <a:gd name="T10" fmla="*/ 0 w 81"/>
                  <a:gd name="T11" fmla="*/ 0 h 33"/>
                  <a:gd name="T12" fmla="*/ 0 w 81"/>
                  <a:gd name="T13" fmla="*/ 0 h 33"/>
                  <a:gd name="T14" fmla="*/ 0 w 81"/>
                  <a:gd name="T15" fmla="*/ 0 h 33"/>
                  <a:gd name="T16" fmla="*/ 0 w 81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1" h="33">
                    <a:moveTo>
                      <a:pt x="81" y="3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1" y="31"/>
                    </a:lnTo>
                    <a:lnTo>
                      <a:pt x="81" y="32"/>
                    </a:lnTo>
                    <a:lnTo>
                      <a:pt x="81" y="33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91" name="Freeform 2722"/>
              <p:cNvSpPr>
                <a:spLocks/>
              </p:cNvSpPr>
              <p:nvPr/>
            </p:nvSpPr>
            <p:spPr bwMode="auto">
              <a:xfrm>
                <a:off x="217" y="202"/>
                <a:ext cx="28" cy="12"/>
              </a:xfrm>
              <a:custGeom>
                <a:avLst/>
                <a:gdLst>
                  <a:gd name="T0" fmla="*/ 0 w 82"/>
                  <a:gd name="T1" fmla="*/ 0 h 34"/>
                  <a:gd name="T2" fmla="*/ 0 w 82"/>
                  <a:gd name="T3" fmla="*/ 0 h 34"/>
                  <a:gd name="T4" fmla="*/ 0 w 82"/>
                  <a:gd name="T5" fmla="*/ 0 h 34"/>
                  <a:gd name="T6" fmla="*/ 0 w 82"/>
                  <a:gd name="T7" fmla="*/ 0 h 34"/>
                  <a:gd name="T8" fmla="*/ 0 w 82"/>
                  <a:gd name="T9" fmla="*/ 0 h 34"/>
                  <a:gd name="T10" fmla="*/ 0 w 82"/>
                  <a:gd name="T11" fmla="*/ 0 h 34"/>
                  <a:gd name="T12" fmla="*/ 0 w 82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4">
                    <a:moveTo>
                      <a:pt x="81" y="34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2" y="32"/>
                    </a:lnTo>
                    <a:lnTo>
                      <a:pt x="81" y="33"/>
                    </a:lnTo>
                    <a:lnTo>
                      <a:pt x="81" y="34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92" name="Freeform 2723"/>
              <p:cNvSpPr>
                <a:spLocks/>
              </p:cNvSpPr>
              <p:nvPr/>
            </p:nvSpPr>
            <p:spPr bwMode="auto">
              <a:xfrm>
                <a:off x="217" y="202"/>
                <a:ext cx="28" cy="11"/>
              </a:xfrm>
              <a:custGeom>
                <a:avLst/>
                <a:gdLst>
                  <a:gd name="T0" fmla="*/ 0 w 82"/>
                  <a:gd name="T1" fmla="*/ 0 h 34"/>
                  <a:gd name="T2" fmla="*/ 0 w 82"/>
                  <a:gd name="T3" fmla="*/ 0 h 34"/>
                  <a:gd name="T4" fmla="*/ 0 w 82"/>
                  <a:gd name="T5" fmla="*/ 0 h 34"/>
                  <a:gd name="T6" fmla="*/ 0 w 82"/>
                  <a:gd name="T7" fmla="*/ 0 h 34"/>
                  <a:gd name="T8" fmla="*/ 0 w 82"/>
                  <a:gd name="T9" fmla="*/ 0 h 34"/>
                  <a:gd name="T10" fmla="*/ 0 w 82"/>
                  <a:gd name="T11" fmla="*/ 0 h 34"/>
                  <a:gd name="T12" fmla="*/ 0 w 82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4">
                    <a:moveTo>
                      <a:pt x="81" y="34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2" y="31"/>
                    </a:lnTo>
                    <a:lnTo>
                      <a:pt x="82" y="33"/>
                    </a:lnTo>
                    <a:lnTo>
                      <a:pt x="81" y="34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93" name="Freeform 2724"/>
              <p:cNvSpPr>
                <a:spLocks/>
              </p:cNvSpPr>
              <p:nvPr/>
            </p:nvSpPr>
            <p:spPr bwMode="auto">
              <a:xfrm>
                <a:off x="217" y="202"/>
                <a:ext cx="28" cy="11"/>
              </a:xfrm>
              <a:custGeom>
                <a:avLst/>
                <a:gdLst>
                  <a:gd name="T0" fmla="*/ 0 w 82"/>
                  <a:gd name="T1" fmla="*/ 0 h 34"/>
                  <a:gd name="T2" fmla="*/ 0 w 82"/>
                  <a:gd name="T3" fmla="*/ 0 h 34"/>
                  <a:gd name="T4" fmla="*/ 0 w 82"/>
                  <a:gd name="T5" fmla="*/ 0 h 34"/>
                  <a:gd name="T6" fmla="*/ 0 w 82"/>
                  <a:gd name="T7" fmla="*/ 0 h 34"/>
                  <a:gd name="T8" fmla="*/ 0 w 82"/>
                  <a:gd name="T9" fmla="*/ 0 h 34"/>
                  <a:gd name="T10" fmla="*/ 0 w 82"/>
                  <a:gd name="T11" fmla="*/ 0 h 34"/>
                  <a:gd name="T12" fmla="*/ 0 w 82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4">
                    <a:moveTo>
                      <a:pt x="82" y="3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2" y="31"/>
                    </a:lnTo>
                    <a:lnTo>
                      <a:pt x="82" y="32"/>
                    </a:lnTo>
                    <a:lnTo>
                      <a:pt x="82" y="34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94" name="Freeform 2725"/>
              <p:cNvSpPr>
                <a:spLocks/>
              </p:cNvSpPr>
              <p:nvPr/>
            </p:nvSpPr>
            <p:spPr bwMode="auto">
              <a:xfrm>
                <a:off x="217" y="201"/>
                <a:ext cx="28" cy="11"/>
              </a:xfrm>
              <a:custGeom>
                <a:avLst/>
                <a:gdLst>
                  <a:gd name="T0" fmla="*/ 0 w 82"/>
                  <a:gd name="T1" fmla="*/ 0 h 33"/>
                  <a:gd name="T2" fmla="*/ 0 w 82"/>
                  <a:gd name="T3" fmla="*/ 0 h 33"/>
                  <a:gd name="T4" fmla="*/ 0 w 82"/>
                  <a:gd name="T5" fmla="*/ 0 h 33"/>
                  <a:gd name="T6" fmla="*/ 0 w 82"/>
                  <a:gd name="T7" fmla="*/ 0 h 33"/>
                  <a:gd name="T8" fmla="*/ 0 w 82"/>
                  <a:gd name="T9" fmla="*/ 0 h 33"/>
                  <a:gd name="T10" fmla="*/ 0 w 82"/>
                  <a:gd name="T11" fmla="*/ 0 h 33"/>
                  <a:gd name="T12" fmla="*/ 0 w 82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3">
                    <a:moveTo>
                      <a:pt x="82" y="3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2" y="31"/>
                    </a:lnTo>
                    <a:lnTo>
                      <a:pt x="82" y="32"/>
                    </a:lnTo>
                    <a:lnTo>
                      <a:pt x="82" y="33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95" name="Freeform 2726"/>
              <p:cNvSpPr>
                <a:spLocks/>
              </p:cNvSpPr>
              <p:nvPr/>
            </p:nvSpPr>
            <p:spPr bwMode="auto">
              <a:xfrm>
                <a:off x="217" y="201"/>
                <a:ext cx="28" cy="11"/>
              </a:xfrm>
              <a:custGeom>
                <a:avLst/>
                <a:gdLst>
                  <a:gd name="T0" fmla="*/ 0 w 82"/>
                  <a:gd name="T1" fmla="*/ 0 h 33"/>
                  <a:gd name="T2" fmla="*/ 0 w 82"/>
                  <a:gd name="T3" fmla="*/ 0 h 33"/>
                  <a:gd name="T4" fmla="*/ 0 w 82"/>
                  <a:gd name="T5" fmla="*/ 0 h 33"/>
                  <a:gd name="T6" fmla="*/ 0 w 82"/>
                  <a:gd name="T7" fmla="*/ 0 h 33"/>
                  <a:gd name="T8" fmla="*/ 0 w 82"/>
                  <a:gd name="T9" fmla="*/ 0 h 33"/>
                  <a:gd name="T10" fmla="*/ 0 w 82"/>
                  <a:gd name="T11" fmla="*/ 0 h 33"/>
                  <a:gd name="T12" fmla="*/ 0 w 82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3">
                    <a:moveTo>
                      <a:pt x="82" y="3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1" y="31"/>
                    </a:lnTo>
                    <a:lnTo>
                      <a:pt x="82" y="32"/>
                    </a:lnTo>
                    <a:lnTo>
                      <a:pt x="82" y="33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96" name="Freeform 2727"/>
              <p:cNvSpPr>
                <a:spLocks/>
              </p:cNvSpPr>
              <p:nvPr/>
            </p:nvSpPr>
            <p:spPr bwMode="auto">
              <a:xfrm>
                <a:off x="217" y="201"/>
                <a:ext cx="28" cy="11"/>
              </a:xfrm>
              <a:custGeom>
                <a:avLst/>
                <a:gdLst>
                  <a:gd name="T0" fmla="*/ 0 w 82"/>
                  <a:gd name="T1" fmla="*/ 0 h 33"/>
                  <a:gd name="T2" fmla="*/ 0 w 82"/>
                  <a:gd name="T3" fmla="*/ 0 h 33"/>
                  <a:gd name="T4" fmla="*/ 0 w 82"/>
                  <a:gd name="T5" fmla="*/ 0 h 33"/>
                  <a:gd name="T6" fmla="*/ 0 w 82"/>
                  <a:gd name="T7" fmla="*/ 0 h 33"/>
                  <a:gd name="T8" fmla="*/ 0 w 82"/>
                  <a:gd name="T9" fmla="*/ 0 h 33"/>
                  <a:gd name="T10" fmla="*/ 0 w 82"/>
                  <a:gd name="T11" fmla="*/ 0 h 33"/>
                  <a:gd name="T12" fmla="*/ 0 w 82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3">
                    <a:moveTo>
                      <a:pt x="82" y="3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1" y="30"/>
                    </a:lnTo>
                    <a:lnTo>
                      <a:pt x="81" y="31"/>
                    </a:lnTo>
                    <a:lnTo>
                      <a:pt x="82" y="33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97" name="Freeform 2728"/>
              <p:cNvSpPr>
                <a:spLocks/>
              </p:cNvSpPr>
              <p:nvPr/>
            </p:nvSpPr>
            <p:spPr bwMode="auto">
              <a:xfrm>
                <a:off x="217" y="200"/>
                <a:ext cx="27" cy="11"/>
              </a:xfrm>
              <a:custGeom>
                <a:avLst/>
                <a:gdLst>
                  <a:gd name="T0" fmla="*/ 0 w 81"/>
                  <a:gd name="T1" fmla="*/ 0 h 34"/>
                  <a:gd name="T2" fmla="*/ 0 w 81"/>
                  <a:gd name="T3" fmla="*/ 0 h 34"/>
                  <a:gd name="T4" fmla="*/ 0 w 81"/>
                  <a:gd name="T5" fmla="*/ 0 h 34"/>
                  <a:gd name="T6" fmla="*/ 0 w 81"/>
                  <a:gd name="T7" fmla="*/ 0 h 34"/>
                  <a:gd name="T8" fmla="*/ 0 w 81"/>
                  <a:gd name="T9" fmla="*/ 0 h 34"/>
                  <a:gd name="T10" fmla="*/ 0 w 81"/>
                  <a:gd name="T11" fmla="*/ 0 h 34"/>
                  <a:gd name="T12" fmla="*/ 0 w 81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1" h="34">
                    <a:moveTo>
                      <a:pt x="81" y="34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0" y="31"/>
                    </a:lnTo>
                    <a:lnTo>
                      <a:pt x="81" y="32"/>
                    </a:lnTo>
                    <a:lnTo>
                      <a:pt x="81" y="34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98" name="Freeform 2729"/>
              <p:cNvSpPr>
                <a:spLocks/>
              </p:cNvSpPr>
              <p:nvPr/>
            </p:nvSpPr>
            <p:spPr bwMode="auto">
              <a:xfrm>
                <a:off x="217" y="200"/>
                <a:ext cx="27" cy="11"/>
              </a:xfrm>
              <a:custGeom>
                <a:avLst/>
                <a:gdLst>
                  <a:gd name="T0" fmla="*/ 0 w 81"/>
                  <a:gd name="T1" fmla="*/ 0 h 33"/>
                  <a:gd name="T2" fmla="*/ 0 w 81"/>
                  <a:gd name="T3" fmla="*/ 0 h 33"/>
                  <a:gd name="T4" fmla="*/ 0 w 81"/>
                  <a:gd name="T5" fmla="*/ 0 h 33"/>
                  <a:gd name="T6" fmla="*/ 0 w 81"/>
                  <a:gd name="T7" fmla="*/ 0 h 33"/>
                  <a:gd name="T8" fmla="*/ 0 w 81"/>
                  <a:gd name="T9" fmla="*/ 0 h 33"/>
                  <a:gd name="T10" fmla="*/ 0 w 81"/>
                  <a:gd name="T11" fmla="*/ 0 h 33"/>
                  <a:gd name="T12" fmla="*/ 0 w 81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1" h="33">
                    <a:moveTo>
                      <a:pt x="81" y="3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0" y="30"/>
                    </a:lnTo>
                    <a:lnTo>
                      <a:pt x="80" y="32"/>
                    </a:lnTo>
                    <a:lnTo>
                      <a:pt x="81" y="33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99" name="Freeform 2730"/>
              <p:cNvSpPr>
                <a:spLocks/>
              </p:cNvSpPr>
              <p:nvPr/>
            </p:nvSpPr>
            <p:spPr bwMode="auto">
              <a:xfrm>
                <a:off x="217" y="199"/>
                <a:ext cx="27" cy="11"/>
              </a:xfrm>
              <a:custGeom>
                <a:avLst/>
                <a:gdLst>
                  <a:gd name="T0" fmla="*/ 0 w 80"/>
                  <a:gd name="T1" fmla="*/ 0 h 33"/>
                  <a:gd name="T2" fmla="*/ 0 w 80"/>
                  <a:gd name="T3" fmla="*/ 0 h 33"/>
                  <a:gd name="T4" fmla="*/ 0 w 80"/>
                  <a:gd name="T5" fmla="*/ 0 h 33"/>
                  <a:gd name="T6" fmla="*/ 0 w 80"/>
                  <a:gd name="T7" fmla="*/ 0 h 33"/>
                  <a:gd name="T8" fmla="*/ 0 w 80"/>
                  <a:gd name="T9" fmla="*/ 0 h 33"/>
                  <a:gd name="T10" fmla="*/ 0 w 80"/>
                  <a:gd name="T11" fmla="*/ 0 h 33"/>
                  <a:gd name="T12" fmla="*/ 0 w 80"/>
                  <a:gd name="T13" fmla="*/ 0 h 33"/>
                  <a:gd name="T14" fmla="*/ 0 w 80"/>
                  <a:gd name="T15" fmla="*/ 0 h 33"/>
                  <a:gd name="T16" fmla="*/ 0 w 80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0" h="33">
                    <a:moveTo>
                      <a:pt x="80" y="3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8" y="29"/>
                    </a:lnTo>
                    <a:lnTo>
                      <a:pt x="79" y="30"/>
                    </a:lnTo>
                    <a:lnTo>
                      <a:pt x="80" y="33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0" name="Freeform 2731"/>
              <p:cNvSpPr>
                <a:spLocks/>
              </p:cNvSpPr>
              <p:nvPr/>
            </p:nvSpPr>
            <p:spPr bwMode="auto">
              <a:xfrm>
                <a:off x="217" y="199"/>
                <a:ext cx="27" cy="11"/>
              </a:xfrm>
              <a:custGeom>
                <a:avLst/>
                <a:gdLst>
                  <a:gd name="T0" fmla="*/ 0 w 80"/>
                  <a:gd name="T1" fmla="*/ 0 h 32"/>
                  <a:gd name="T2" fmla="*/ 0 w 80"/>
                  <a:gd name="T3" fmla="*/ 0 h 32"/>
                  <a:gd name="T4" fmla="*/ 0 w 80"/>
                  <a:gd name="T5" fmla="*/ 0 h 32"/>
                  <a:gd name="T6" fmla="*/ 0 w 80"/>
                  <a:gd name="T7" fmla="*/ 0 h 32"/>
                  <a:gd name="T8" fmla="*/ 0 w 80"/>
                  <a:gd name="T9" fmla="*/ 0 h 32"/>
                  <a:gd name="T10" fmla="*/ 0 w 80"/>
                  <a:gd name="T11" fmla="*/ 0 h 32"/>
                  <a:gd name="T12" fmla="*/ 0 w 80"/>
                  <a:gd name="T13" fmla="*/ 0 h 32"/>
                  <a:gd name="T14" fmla="*/ 0 w 80"/>
                  <a:gd name="T15" fmla="*/ 0 h 32"/>
                  <a:gd name="T16" fmla="*/ 0 w 80"/>
                  <a:gd name="T17" fmla="*/ 0 h 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0" h="32">
                    <a:moveTo>
                      <a:pt x="80" y="3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73" y="28"/>
                    </a:lnTo>
                    <a:lnTo>
                      <a:pt x="75" y="29"/>
                    </a:lnTo>
                    <a:lnTo>
                      <a:pt x="78" y="30"/>
                    </a:lnTo>
                    <a:lnTo>
                      <a:pt x="79" y="31"/>
                    </a:lnTo>
                    <a:lnTo>
                      <a:pt x="80" y="32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1" name="Freeform 2732"/>
              <p:cNvSpPr>
                <a:spLocks/>
              </p:cNvSpPr>
              <p:nvPr/>
            </p:nvSpPr>
            <p:spPr bwMode="auto">
              <a:xfrm>
                <a:off x="218" y="199"/>
                <a:ext cx="25" cy="10"/>
              </a:xfrm>
              <a:custGeom>
                <a:avLst/>
                <a:gdLst>
                  <a:gd name="T0" fmla="*/ 0 w 77"/>
                  <a:gd name="T1" fmla="*/ 0 h 31"/>
                  <a:gd name="T2" fmla="*/ 0 w 77"/>
                  <a:gd name="T3" fmla="*/ 0 h 31"/>
                  <a:gd name="T4" fmla="*/ 0 w 77"/>
                  <a:gd name="T5" fmla="*/ 0 h 31"/>
                  <a:gd name="T6" fmla="*/ 0 w 77"/>
                  <a:gd name="T7" fmla="*/ 0 h 31"/>
                  <a:gd name="T8" fmla="*/ 0 w 77"/>
                  <a:gd name="T9" fmla="*/ 0 h 31"/>
                  <a:gd name="T10" fmla="*/ 0 w 77"/>
                  <a:gd name="T11" fmla="*/ 0 h 31"/>
                  <a:gd name="T12" fmla="*/ 0 w 77"/>
                  <a:gd name="T13" fmla="*/ 0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" h="31">
                    <a:moveTo>
                      <a:pt x="77" y="3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1" y="26"/>
                    </a:lnTo>
                    <a:lnTo>
                      <a:pt x="73" y="29"/>
                    </a:lnTo>
                    <a:lnTo>
                      <a:pt x="77" y="31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2" name="Freeform 2733"/>
              <p:cNvSpPr>
                <a:spLocks/>
              </p:cNvSpPr>
              <p:nvPr/>
            </p:nvSpPr>
            <p:spPr bwMode="auto">
              <a:xfrm>
                <a:off x="218" y="198"/>
                <a:ext cx="24" cy="10"/>
              </a:xfrm>
              <a:custGeom>
                <a:avLst/>
                <a:gdLst>
                  <a:gd name="T0" fmla="*/ 0 w 72"/>
                  <a:gd name="T1" fmla="*/ 0 h 30"/>
                  <a:gd name="T2" fmla="*/ 0 w 72"/>
                  <a:gd name="T3" fmla="*/ 0 h 30"/>
                  <a:gd name="T4" fmla="*/ 0 w 72"/>
                  <a:gd name="T5" fmla="*/ 0 h 30"/>
                  <a:gd name="T6" fmla="*/ 0 w 72"/>
                  <a:gd name="T7" fmla="*/ 0 h 30"/>
                  <a:gd name="T8" fmla="*/ 0 w 72"/>
                  <a:gd name="T9" fmla="*/ 0 h 30"/>
                  <a:gd name="T10" fmla="*/ 0 w 72"/>
                  <a:gd name="T11" fmla="*/ 0 h 30"/>
                  <a:gd name="T12" fmla="*/ 0 w 72"/>
                  <a:gd name="T13" fmla="*/ 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2" h="30">
                    <a:moveTo>
                      <a:pt x="72" y="3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0" y="25"/>
                    </a:lnTo>
                    <a:lnTo>
                      <a:pt x="71" y="27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3" name="Freeform 2734"/>
              <p:cNvSpPr>
                <a:spLocks/>
              </p:cNvSpPr>
              <p:nvPr/>
            </p:nvSpPr>
            <p:spPr bwMode="auto">
              <a:xfrm>
                <a:off x="218" y="198"/>
                <a:ext cx="23" cy="9"/>
              </a:xfrm>
              <a:custGeom>
                <a:avLst/>
                <a:gdLst>
                  <a:gd name="T0" fmla="*/ 0 w 71"/>
                  <a:gd name="T1" fmla="*/ 0 h 27"/>
                  <a:gd name="T2" fmla="*/ 0 w 71"/>
                  <a:gd name="T3" fmla="*/ 0 h 27"/>
                  <a:gd name="T4" fmla="*/ 0 w 71"/>
                  <a:gd name="T5" fmla="*/ 0 h 27"/>
                  <a:gd name="T6" fmla="*/ 0 w 71"/>
                  <a:gd name="T7" fmla="*/ 0 h 27"/>
                  <a:gd name="T8" fmla="*/ 0 w 71"/>
                  <a:gd name="T9" fmla="*/ 0 h 27"/>
                  <a:gd name="T10" fmla="*/ 0 w 71"/>
                  <a:gd name="T11" fmla="*/ 0 h 27"/>
                  <a:gd name="T12" fmla="*/ 0 w 71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27">
                    <a:moveTo>
                      <a:pt x="71" y="27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70" y="24"/>
                    </a:lnTo>
                    <a:lnTo>
                      <a:pt x="70" y="26"/>
                    </a:lnTo>
                    <a:lnTo>
                      <a:pt x="71" y="27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4" name="Freeform 2735"/>
              <p:cNvSpPr>
                <a:spLocks/>
              </p:cNvSpPr>
              <p:nvPr/>
            </p:nvSpPr>
            <p:spPr bwMode="auto">
              <a:xfrm>
                <a:off x="218" y="198"/>
                <a:ext cx="23" cy="9"/>
              </a:xfrm>
              <a:custGeom>
                <a:avLst/>
                <a:gdLst>
                  <a:gd name="T0" fmla="*/ 0 w 69"/>
                  <a:gd name="T1" fmla="*/ 0 h 27"/>
                  <a:gd name="T2" fmla="*/ 0 w 69"/>
                  <a:gd name="T3" fmla="*/ 0 h 27"/>
                  <a:gd name="T4" fmla="*/ 0 w 69"/>
                  <a:gd name="T5" fmla="*/ 0 h 27"/>
                  <a:gd name="T6" fmla="*/ 0 w 69"/>
                  <a:gd name="T7" fmla="*/ 0 h 27"/>
                  <a:gd name="T8" fmla="*/ 0 w 69"/>
                  <a:gd name="T9" fmla="*/ 0 h 27"/>
                  <a:gd name="T10" fmla="*/ 0 w 69"/>
                  <a:gd name="T11" fmla="*/ 0 h 27"/>
                  <a:gd name="T12" fmla="*/ 0 w 69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9" h="27">
                    <a:moveTo>
                      <a:pt x="69" y="27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69" y="25"/>
                    </a:lnTo>
                    <a:lnTo>
                      <a:pt x="69" y="26"/>
                    </a:lnTo>
                    <a:lnTo>
                      <a:pt x="69" y="27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5" name="Freeform 2736"/>
              <p:cNvSpPr>
                <a:spLocks/>
              </p:cNvSpPr>
              <p:nvPr/>
            </p:nvSpPr>
            <p:spPr bwMode="auto">
              <a:xfrm>
                <a:off x="219" y="198"/>
                <a:ext cx="22" cy="8"/>
              </a:xfrm>
              <a:custGeom>
                <a:avLst/>
                <a:gdLst>
                  <a:gd name="T0" fmla="*/ 0 w 67"/>
                  <a:gd name="T1" fmla="*/ 0 h 26"/>
                  <a:gd name="T2" fmla="*/ 0 w 67"/>
                  <a:gd name="T3" fmla="*/ 0 h 26"/>
                  <a:gd name="T4" fmla="*/ 0 w 67"/>
                  <a:gd name="T5" fmla="*/ 0 h 26"/>
                  <a:gd name="T6" fmla="*/ 0 w 67"/>
                  <a:gd name="T7" fmla="*/ 0 h 26"/>
                  <a:gd name="T8" fmla="*/ 0 w 67"/>
                  <a:gd name="T9" fmla="*/ 0 h 26"/>
                  <a:gd name="T10" fmla="*/ 0 w 67"/>
                  <a:gd name="T11" fmla="*/ 0 h 26"/>
                  <a:gd name="T12" fmla="*/ 0 w 67"/>
                  <a:gd name="T13" fmla="*/ 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" h="26">
                    <a:moveTo>
                      <a:pt x="67" y="26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7" y="24"/>
                    </a:lnTo>
                    <a:lnTo>
                      <a:pt x="67" y="25"/>
                    </a:lnTo>
                    <a:lnTo>
                      <a:pt x="67" y="26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6" name="Freeform 2737"/>
              <p:cNvSpPr>
                <a:spLocks/>
              </p:cNvSpPr>
              <p:nvPr/>
            </p:nvSpPr>
            <p:spPr bwMode="auto">
              <a:xfrm>
                <a:off x="219" y="198"/>
                <a:ext cx="22" cy="8"/>
              </a:xfrm>
              <a:custGeom>
                <a:avLst/>
                <a:gdLst>
                  <a:gd name="T0" fmla="*/ 0 w 66"/>
                  <a:gd name="T1" fmla="*/ 0 h 25"/>
                  <a:gd name="T2" fmla="*/ 0 w 66"/>
                  <a:gd name="T3" fmla="*/ 0 h 25"/>
                  <a:gd name="T4" fmla="*/ 0 w 66"/>
                  <a:gd name="T5" fmla="*/ 0 h 25"/>
                  <a:gd name="T6" fmla="*/ 0 w 66"/>
                  <a:gd name="T7" fmla="*/ 0 h 25"/>
                  <a:gd name="T8" fmla="*/ 0 w 66"/>
                  <a:gd name="T9" fmla="*/ 0 h 25"/>
                  <a:gd name="T10" fmla="*/ 0 w 66"/>
                  <a:gd name="T11" fmla="*/ 0 h 25"/>
                  <a:gd name="T12" fmla="*/ 0 w 66"/>
                  <a:gd name="T13" fmla="*/ 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25">
                    <a:moveTo>
                      <a:pt x="66" y="25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8" y="2"/>
                    </a:lnTo>
                    <a:lnTo>
                      <a:pt x="66" y="22"/>
                    </a:lnTo>
                    <a:lnTo>
                      <a:pt x="66" y="24"/>
                    </a:lnTo>
                    <a:lnTo>
                      <a:pt x="66" y="25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7" name="Freeform 2738"/>
              <p:cNvSpPr>
                <a:spLocks/>
              </p:cNvSpPr>
              <p:nvPr/>
            </p:nvSpPr>
            <p:spPr bwMode="auto">
              <a:xfrm>
                <a:off x="220" y="198"/>
                <a:ext cx="21" cy="8"/>
              </a:xfrm>
              <a:custGeom>
                <a:avLst/>
                <a:gdLst>
                  <a:gd name="T0" fmla="*/ 0 w 64"/>
                  <a:gd name="T1" fmla="*/ 0 h 24"/>
                  <a:gd name="T2" fmla="*/ 0 w 64"/>
                  <a:gd name="T3" fmla="*/ 0 h 24"/>
                  <a:gd name="T4" fmla="*/ 0 w 64"/>
                  <a:gd name="T5" fmla="*/ 0 h 24"/>
                  <a:gd name="T6" fmla="*/ 0 w 64"/>
                  <a:gd name="T7" fmla="*/ 0 h 24"/>
                  <a:gd name="T8" fmla="*/ 0 w 64"/>
                  <a:gd name="T9" fmla="*/ 0 h 24"/>
                  <a:gd name="T10" fmla="*/ 0 w 64"/>
                  <a:gd name="T11" fmla="*/ 0 h 24"/>
                  <a:gd name="T12" fmla="*/ 0 w 64"/>
                  <a:gd name="T13" fmla="*/ 0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24">
                    <a:moveTo>
                      <a:pt x="63" y="24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64" y="21"/>
                    </a:lnTo>
                    <a:lnTo>
                      <a:pt x="63" y="22"/>
                    </a:lnTo>
                    <a:lnTo>
                      <a:pt x="63" y="24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8" name="Freeform 2739"/>
              <p:cNvSpPr>
                <a:spLocks/>
              </p:cNvSpPr>
              <p:nvPr/>
            </p:nvSpPr>
            <p:spPr bwMode="auto">
              <a:xfrm>
                <a:off x="222" y="197"/>
                <a:ext cx="19" cy="8"/>
              </a:xfrm>
              <a:custGeom>
                <a:avLst/>
                <a:gdLst>
                  <a:gd name="T0" fmla="*/ 0 w 59"/>
                  <a:gd name="T1" fmla="*/ 0 h 23"/>
                  <a:gd name="T2" fmla="*/ 0 w 59"/>
                  <a:gd name="T3" fmla="*/ 0 h 23"/>
                  <a:gd name="T4" fmla="*/ 0 w 59"/>
                  <a:gd name="T5" fmla="*/ 0 h 23"/>
                  <a:gd name="T6" fmla="*/ 0 w 59"/>
                  <a:gd name="T7" fmla="*/ 0 h 23"/>
                  <a:gd name="T8" fmla="*/ 0 w 59"/>
                  <a:gd name="T9" fmla="*/ 0 h 23"/>
                  <a:gd name="T10" fmla="*/ 0 w 59"/>
                  <a:gd name="T11" fmla="*/ 0 h 23"/>
                  <a:gd name="T12" fmla="*/ 0 w 59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9" h="23">
                    <a:moveTo>
                      <a:pt x="58" y="2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9" y="22"/>
                    </a:lnTo>
                    <a:lnTo>
                      <a:pt x="59" y="23"/>
                    </a:lnTo>
                    <a:lnTo>
                      <a:pt x="58" y="23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09" name="Freeform 2740"/>
              <p:cNvSpPr>
                <a:spLocks/>
              </p:cNvSpPr>
              <p:nvPr/>
            </p:nvSpPr>
            <p:spPr bwMode="auto">
              <a:xfrm>
                <a:off x="222" y="197"/>
                <a:ext cx="20" cy="8"/>
              </a:xfrm>
              <a:custGeom>
                <a:avLst/>
                <a:gdLst>
                  <a:gd name="T0" fmla="*/ 0 w 58"/>
                  <a:gd name="T1" fmla="*/ 0 h 22"/>
                  <a:gd name="T2" fmla="*/ 0 w 58"/>
                  <a:gd name="T3" fmla="*/ 0 h 22"/>
                  <a:gd name="T4" fmla="*/ 0 w 58"/>
                  <a:gd name="T5" fmla="*/ 0 h 22"/>
                  <a:gd name="T6" fmla="*/ 0 w 58"/>
                  <a:gd name="T7" fmla="*/ 0 h 22"/>
                  <a:gd name="T8" fmla="*/ 0 w 58"/>
                  <a:gd name="T9" fmla="*/ 0 h 22"/>
                  <a:gd name="T10" fmla="*/ 0 w 58"/>
                  <a:gd name="T11" fmla="*/ 0 h 22"/>
                  <a:gd name="T12" fmla="*/ 0 w 58"/>
                  <a:gd name="T13" fmla="*/ 0 h 22"/>
                  <a:gd name="T14" fmla="*/ 0 w 58"/>
                  <a:gd name="T15" fmla="*/ 0 h 22"/>
                  <a:gd name="T16" fmla="*/ 0 w 58"/>
                  <a:gd name="T17" fmla="*/ 0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8" h="22">
                    <a:moveTo>
                      <a:pt x="57" y="22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58" y="21"/>
                    </a:lnTo>
                    <a:lnTo>
                      <a:pt x="57" y="22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0" name="Freeform 2741"/>
              <p:cNvSpPr>
                <a:spLocks/>
              </p:cNvSpPr>
              <p:nvPr/>
            </p:nvSpPr>
            <p:spPr bwMode="auto">
              <a:xfrm>
                <a:off x="223" y="197"/>
                <a:ext cx="19" cy="8"/>
              </a:xfrm>
              <a:custGeom>
                <a:avLst/>
                <a:gdLst>
                  <a:gd name="T0" fmla="*/ 0 w 58"/>
                  <a:gd name="T1" fmla="*/ 0 h 23"/>
                  <a:gd name="T2" fmla="*/ 0 w 58"/>
                  <a:gd name="T3" fmla="*/ 0 h 23"/>
                  <a:gd name="T4" fmla="*/ 0 w 58"/>
                  <a:gd name="T5" fmla="*/ 0 h 23"/>
                  <a:gd name="T6" fmla="*/ 0 w 58"/>
                  <a:gd name="T7" fmla="*/ 0 h 23"/>
                  <a:gd name="T8" fmla="*/ 0 w 58"/>
                  <a:gd name="T9" fmla="*/ 0 h 23"/>
                  <a:gd name="T10" fmla="*/ 0 w 58"/>
                  <a:gd name="T11" fmla="*/ 0 h 23"/>
                  <a:gd name="T12" fmla="*/ 0 w 58"/>
                  <a:gd name="T13" fmla="*/ 0 h 23"/>
                  <a:gd name="T14" fmla="*/ 0 w 58"/>
                  <a:gd name="T15" fmla="*/ 0 h 23"/>
                  <a:gd name="T16" fmla="*/ 0 w 58"/>
                  <a:gd name="T17" fmla="*/ 0 h 2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8" h="23">
                    <a:moveTo>
                      <a:pt x="56" y="23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58" y="21"/>
                    </a:lnTo>
                    <a:lnTo>
                      <a:pt x="57" y="22"/>
                    </a:lnTo>
                    <a:lnTo>
                      <a:pt x="56" y="23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1" name="Freeform 2742"/>
              <p:cNvSpPr>
                <a:spLocks/>
              </p:cNvSpPr>
              <p:nvPr/>
            </p:nvSpPr>
            <p:spPr bwMode="auto">
              <a:xfrm>
                <a:off x="223" y="197"/>
                <a:ext cx="19" cy="7"/>
              </a:xfrm>
              <a:custGeom>
                <a:avLst/>
                <a:gdLst>
                  <a:gd name="T0" fmla="*/ 0 w 56"/>
                  <a:gd name="T1" fmla="*/ 0 h 23"/>
                  <a:gd name="T2" fmla="*/ 0 w 56"/>
                  <a:gd name="T3" fmla="*/ 0 h 23"/>
                  <a:gd name="T4" fmla="*/ 0 w 56"/>
                  <a:gd name="T5" fmla="*/ 0 h 23"/>
                  <a:gd name="T6" fmla="*/ 0 w 56"/>
                  <a:gd name="T7" fmla="*/ 0 h 23"/>
                  <a:gd name="T8" fmla="*/ 0 w 56"/>
                  <a:gd name="T9" fmla="*/ 0 h 23"/>
                  <a:gd name="T10" fmla="*/ 0 w 56"/>
                  <a:gd name="T11" fmla="*/ 0 h 23"/>
                  <a:gd name="T12" fmla="*/ 0 w 56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6" h="23">
                    <a:moveTo>
                      <a:pt x="55" y="2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6" y="21"/>
                    </a:lnTo>
                    <a:lnTo>
                      <a:pt x="56" y="22"/>
                    </a:lnTo>
                    <a:lnTo>
                      <a:pt x="55" y="23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2" name="Freeform 2743"/>
              <p:cNvSpPr>
                <a:spLocks/>
              </p:cNvSpPr>
              <p:nvPr/>
            </p:nvSpPr>
            <p:spPr bwMode="auto">
              <a:xfrm>
                <a:off x="223" y="196"/>
                <a:ext cx="19" cy="8"/>
              </a:xfrm>
              <a:custGeom>
                <a:avLst/>
                <a:gdLst>
                  <a:gd name="T0" fmla="*/ 0 w 57"/>
                  <a:gd name="T1" fmla="*/ 0 h 23"/>
                  <a:gd name="T2" fmla="*/ 0 w 57"/>
                  <a:gd name="T3" fmla="*/ 0 h 23"/>
                  <a:gd name="T4" fmla="*/ 0 w 57"/>
                  <a:gd name="T5" fmla="*/ 0 h 23"/>
                  <a:gd name="T6" fmla="*/ 0 w 57"/>
                  <a:gd name="T7" fmla="*/ 0 h 23"/>
                  <a:gd name="T8" fmla="*/ 0 w 57"/>
                  <a:gd name="T9" fmla="*/ 0 h 23"/>
                  <a:gd name="T10" fmla="*/ 0 w 57"/>
                  <a:gd name="T11" fmla="*/ 0 h 23"/>
                  <a:gd name="T12" fmla="*/ 0 w 57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7" h="23">
                    <a:moveTo>
                      <a:pt x="56" y="2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57" y="21"/>
                    </a:lnTo>
                    <a:lnTo>
                      <a:pt x="56" y="22"/>
                    </a:lnTo>
                    <a:lnTo>
                      <a:pt x="56" y="23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3" name="Freeform 2744"/>
              <p:cNvSpPr>
                <a:spLocks/>
              </p:cNvSpPr>
              <p:nvPr/>
            </p:nvSpPr>
            <p:spPr bwMode="auto">
              <a:xfrm>
                <a:off x="223" y="196"/>
                <a:ext cx="20" cy="8"/>
              </a:xfrm>
              <a:custGeom>
                <a:avLst/>
                <a:gdLst>
                  <a:gd name="T0" fmla="*/ 0 w 58"/>
                  <a:gd name="T1" fmla="*/ 0 h 23"/>
                  <a:gd name="T2" fmla="*/ 0 w 58"/>
                  <a:gd name="T3" fmla="*/ 0 h 23"/>
                  <a:gd name="T4" fmla="*/ 0 w 58"/>
                  <a:gd name="T5" fmla="*/ 0 h 23"/>
                  <a:gd name="T6" fmla="*/ 0 w 58"/>
                  <a:gd name="T7" fmla="*/ 0 h 23"/>
                  <a:gd name="T8" fmla="*/ 0 w 58"/>
                  <a:gd name="T9" fmla="*/ 0 h 23"/>
                  <a:gd name="T10" fmla="*/ 0 w 58"/>
                  <a:gd name="T11" fmla="*/ 0 h 23"/>
                  <a:gd name="T12" fmla="*/ 0 w 58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8" h="23">
                    <a:moveTo>
                      <a:pt x="56" y="23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58" y="21"/>
                    </a:lnTo>
                    <a:lnTo>
                      <a:pt x="57" y="22"/>
                    </a:lnTo>
                    <a:lnTo>
                      <a:pt x="56" y="23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4" name="Freeform 2745"/>
              <p:cNvSpPr>
                <a:spLocks/>
              </p:cNvSpPr>
              <p:nvPr/>
            </p:nvSpPr>
            <p:spPr bwMode="auto">
              <a:xfrm>
                <a:off x="223" y="195"/>
                <a:ext cx="20" cy="8"/>
              </a:xfrm>
              <a:custGeom>
                <a:avLst/>
                <a:gdLst>
                  <a:gd name="T0" fmla="*/ 0 w 58"/>
                  <a:gd name="T1" fmla="*/ 0 h 25"/>
                  <a:gd name="T2" fmla="*/ 0 w 58"/>
                  <a:gd name="T3" fmla="*/ 0 h 25"/>
                  <a:gd name="T4" fmla="*/ 0 w 58"/>
                  <a:gd name="T5" fmla="*/ 0 h 25"/>
                  <a:gd name="T6" fmla="*/ 0 w 58"/>
                  <a:gd name="T7" fmla="*/ 0 h 25"/>
                  <a:gd name="T8" fmla="*/ 0 w 58"/>
                  <a:gd name="T9" fmla="*/ 0 h 25"/>
                  <a:gd name="T10" fmla="*/ 0 w 58"/>
                  <a:gd name="T11" fmla="*/ 0 h 25"/>
                  <a:gd name="T12" fmla="*/ 0 w 58"/>
                  <a:gd name="T13" fmla="*/ 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8" h="25">
                    <a:moveTo>
                      <a:pt x="57" y="25"/>
                    </a:moveTo>
                    <a:lnTo>
                      <a:pt x="1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58" y="24"/>
                    </a:lnTo>
                    <a:lnTo>
                      <a:pt x="57" y="25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5" name="Freeform 2746"/>
              <p:cNvSpPr>
                <a:spLocks/>
              </p:cNvSpPr>
              <p:nvPr/>
            </p:nvSpPr>
            <p:spPr bwMode="auto">
              <a:xfrm>
                <a:off x="223" y="195"/>
                <a:ext cx="20" cy="8"/>
              </a:xfrm>
              <a:custGeom>
                <a:avLst/>
                <a:gdLst>
                  <a:gd name="T0" fmla="*/ 0 w 60"/>
                  <a:gd name="T1" fmla="*/ 0 h 25"/>
                  <a:gd name="T2" fmla="*/ 0 w 60"/>
                  <a:gd name="T3" fmla="*/ 0 h 25"/>
                  <a:gd name="T4" fmla="*/ 0 w 60"/>
                  <a:gd name="T5" fmla="*/ 0 h 25"/>
                  <a:gd name="T6" fmla="*/ 0 w 60"/>
                  <a:gd name="T7" fmla="*/ 0 h 25"/>
                  <a:gd name="T8" fmla="*/ 0 w 60"/>
                  <a:gd name="T9" fmla="*/ 0 h 25"/>
                  <a:gd name="T10" fmla="*/ 0 w 60"/>
                  <a:gd name="T11" fmla="*/ 0 h 25"/>
                  <a:gd name="T12" fmla="*/ 0 w 60"/>
                  <a:gd name="T13" fmla="*/ 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25">
                    <a:moveTo>
                      <a:pt x="58" y="25"/>
                    </a:moveTo>
                    <a:lnTo>
                      <a:pt x="0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0" y="23"/>
                    </a:lnTo>
                    <a:lnTo>
                      <a:pt x="58" y="25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6" name="Freeform 2747"/>
              <p:cNvSpPr>
                <a:spLocks/>
              </p:cNvSpPr>
              <p:nvPr/>
            </p:nvSpPr>
            <p:spPr bwMode="auto">
              <a:xfrm>
                <a:off x="223" y="194"/>
                <a:ext cx="21" cy="9"/>
              </a:xfrm>
              <a:custGeom>
                <a:avLst/>
                <a:gdLst>
                  <a:gd name="T0" fmla="*/ 0 w 63"/>
                  <a:gd name="T1" fmla="*/ 0 h 26"/>
                  <a:gd name="T2" fmla="*/ 0 w 63"/>
                  <a:gd name="T3" fmla="*/ 0 h 26"/>
                  <a:gd name="T4" fmla="*/ 0 w 63"/>
                  <a:gd name="T5" fmla="*/ 0 h 26"/>
                  <a:gd name="T6" fmla="*/ 0 w 63"/>
                  <a:gd name="T7" fmla="*/ 0 h 26"/>
                  <a:gd name="T8" fmla="*/ 0 w 63"/>
                  <a:gd name="T9" fmla="*/ 0 h 26"/>
                  <a:gd name="T10" fmla="*/ 0 w 63"/>
                  <a:gd name="T11" fmla="*/ 0 h 26"/>
                  <a:gd name="T12" fmla="*/ 0 w 63"/>
                  <a:gd name="T13" fmla="*/ 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3" h="26">
                    <a:moveTo>
                      <a:pt x="60" y="26"/>
                    </a:moveTo>
                    <a:lnTo>
                      <a:pt x="2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63" y="23"/>
                    </a:lnTo>
                    <a:lnTo>
                      <a:pt x="62" y="24"/>
                    </a:lnTo>
                    <a:lnTo>
                      <a:pt x="60" y="26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7" name="Freeform 2748"/>
              <p:cNvSpPr>
                <a:spLocks/>
              </p:cNvSpPr>
              <p:nvPr/>
            </p:nvSpPr>
            <p:spPr bwMode="auto">
              <a:xfrm>
                <a:off x="222" y="194"/>
                <a:ext cx="22" cy="8"/>
              </a:xfrm>
              <a:custGeom>
                <a:avLst/>
                <a:gdLst>
                  <a:gd name="T0" fmla="*/ 0 w 65"/>
                  <a:gd name="T1" fmla="*/ 0 h 25"/>
                  <a:gd name="T2" fmla="*/ 0 w 65"/>
                  <a:gd name="T3" fmla="*/ 0 h 25"/>
                  <a:gd name="T4" fmla="*/ 0 w 65"/>
                  <a:gd name="T5" fmla="*/ 0 h 25"/>
                  <a:gd name="T6" fmla="*/ 0 w 65"/>
                  <a:gd name="T7" fmla="*/ 0 h 25"/>
                  <a:gd name="T8" fmla="*/ 0 w 65"/>
                  <a:gd name="T9" fmla="*/ 0 h 25"/>
                  <a:gd name="T10" fmla="*/ 0 w 65"/>
                  <a:gd name="T11" fmla="*/ 0 h 25"/>
                  <a:gd name="T12" fmla="*/ 0 w 65"/>
                  <a:gd name="T13" fmla="*/ 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25">
                    <a:moveTo>
                      <a:pt x="63" y="25"/>
                    </a:move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65" y="23"/>
                    </a:lnTo>
                    <a:lnTo>
                      <a:pt x="64" y="24"/>
                    </a:lnTo>
                    <a:lnTo>
                      <a:pt x="63" y="25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8" name="Freeform 2749"/>
              <p:cNvSpPr>
                <a:spLocks/>
              </p:cNvSpPr>
              <p:nvPr/>
            </p:nvSpPr>
            <p:spPr bwMode="auto">
              <a:xfrm>
                <a:off x="222" y="193"/>
                <a:ext cx="22" cy="9"/>
              </a:xfrm>
              <a:custGeom>
                <a:avLst/>
                <a:gdLst>
                  <a:gd name="T0" fmla="*/ 0 w 65"/>
                  <a:gd name="T1" fmla="*/ 0 h 26"/>
                  <a:gd name="T2" fmla="*/ 0 w 65"/>
                  <a:gd name="T3" fmla="*/ 0 h 26"/>
                  <a:gd name="T4" fmla="*/ 0 w 65"/>
                  <a:gd name="T5" fmla="*/ 0 h 26"/>
                  <a:gd name="T6" fmla="*/ 0 w 65"/>
                  <a:gd name="T7" fmla="*/ 0 h 26"/>
                  <a:gd name="T8" fmla="*/ 0 w 65"/>
                  <a:gd name="T9" fmla="*/ 0 h 26"/>
                  <a:gd name="T10" fmla="*/ 0 w 65"/>
                  <a:gd name="T11" fmla="*/ 0 h 26"/>
                  <a:gd name="T12" fmla="*/ 0 w 65"/>
                  <a:gd name="T13" fmla="*/ 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5" h="26">
                    <a:moveTo>
                      <a:pt x="64" y="26"/>
                    </a:move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5" y="25"/>
                    </a:lnTo>
                    <a:lnTo>
                      <a:pt x="64" y="26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19" name="Freeform 2750"/>
              <p:cNvSpPr>
                <a:spLocks/>
              </p:cNvSpPr>
              <p:nvPr/>
            </p:nvSpPr>
            <p:spPr bwMode="auto">
              <a:xfrm>
                <a:off x="222" y="193"/>
                <a:ext cx="22" cy="9"/>
              </a:xfrm>
              <a:custGeom>
                <a:avLst/>
                <a:gdLst>
                  <a:gd name="T0" fmla="*/ 0 w 67"/>
                  <a:gd name="T1" fmla="*/ 0 h 27"/>
                  <a:gd name="T2" fmla="*/ 0 w 67"/>
                  <a:gd name="T3" fmla="*/ 0 h 27"/>
                  <a:gd name="T4" fmla="*/ 0 w 67"/>
                  <a:gd name="T5" fmla="*/ 0 h 27"/>
                  <a:gd name="T6" fmla="*/ 0 w 67"/>
                  <a:gd name="T7" fmla="*/ 0 h 27"/>
                  <a:gd name="T8" fmla="*/ 0 w 67"/>
                  <a:gd name="T9" fmla="*/ 0 h 27"/>
                  <a:gd name="T10" fmla="*/ 0 w 67"/>
                  <a:gd name="T11" fmla="*/ 0 h 27"/>
                  <a:gd name="T12" fmla="*/ 0 w 67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" h="27">
                    <a:moveTo>
                      <a:pt x="66" y="27"/>
                    </a:moveTo>
                    <a:lnTo>
                      <a:pt x="1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67" y="26"/>
                    </a:lnTo>
                    <a:lnTo>
                      <a:pt x="66" y="27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5" name="Group 2751"/>
            <p:cNvGrpSpPr>
              <a:grpSpLocks/>
            </p:cNvGrpSpPr>
            <p:nvPr/>
          </p:nvGrpSpPr>
          <p:grpSpPr bwMode="auto">
            <a:xfrm>
              <a:off x="3811" y="5221"/>
              <a:ext cx="117" cy="363"/>
              <a:chOff x="212" y="154"/>
              <a:chExt cx="47" cy="145"/>
            </a:xfrm>
          </p:grpSpPr>
          <p:sp>
            <p:nvSpPr>
              <p:cNvPr id="1420" name="Freeform 2752"/>
              <p:cNvSpPr>
                <a:spLocks/>
              </p:cNvSpPr>
              <p:nvPr/>
            </p:nvSpPr>
            <p:spPr bwMode="auto">
              <a:xfrm>
                <a:off x="221" y="192"/>
                <a:ext cx="24" cy="10"/>
              </a:xfrm>
              <a:custGeom>
                <a:avLst/>
                <a:gdLst>
                  <a:gd name="T0" fmla="*/ 0 w 70"/>
                  <a:gd name="T1" fmla="*/ 0 h 29"/>
                  <a:gd name="T2" fmla="*/ 0 w 70"/>
                  <a:gd name="T3" fmla="*/ 0 h 29"/>
                  <a:gd name="T4" fmla="*/ 0 w 70"/>
                  <a:gd name="T5" fmla="*/ 0 h 29"/>
                  <a:gd name="T6" fmla="*/ 0 w 70"/>
                  <a:gd name="T7" fmla="*/ 0 h 29"/>
                  <a:gd name="T8" fmla="*/ 0 w 70"/>
                  <a:gd name="T9" fmla="*/ 0 h 29"/>
                  <a:gd name="T10" fmla="*/ 0 w 70"/>
                  <a:gd name="T11" fmla="*/ 0 h 29"/>
                  <a:gd name="T12" fmla="*/ 0 w 70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0" h="29">
                    <a:moveTo>
                      <a:pt x="68" y="29"/>
                    </a:moveTo>
                    <a:lnTo>
                      <a:pt x="3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70" y="27"/>
                    </a:lnTo>
                    <a:lnTo>
                      <a:pt x="69" y="28"/>
                    </a:lnTo>
                    <a:lnTo>
                      <a:pt x="68" y="29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1" name="Freeform 2753"/>
              <p:cNvSpPr>
                <a:spLocks/>
              </p:cNvSpPr>
              <p:nvPr/>
            </p:nvSpPr>
            <p:spPr bwMode="auto">
              <a:xfrm>
                <a:off x="221" y="192"/>
                <a:ext cx="24" cy="9"/>
              </a:xfrm>
              <a:custGeom>
                <a:avLst/>
                <a:gdLst>
                  <a:gd name="T0" fmla="*/ 0 w 72"/>
                  <a:gd name="T1" fmla="*/ 0 h 29"/>
                  <a:gd name="T2" fmla="*/ 0 w 72"/>
                  <a:gd name="T3" fmla="*/ 0 h 29"/>
                  <a:gd name="T4" fmla="*/ 0 w 72"/>
                  <a:gd name="T5" fmla="*/ 0 h 29"/>
                  <a:gd name="T6" fmla="*/ 0 w 72"/>
                  <a:gd name="T7" fmla="*/ 0 h 29"/>
                  <a:gd name="T8" fmla="*/ 0 w 72"/>
                  <a:gd name="T9" fmla="*/ 0 h 29"/>
                  <a:gd name="T10" fmla="*/ 0 w 72"/>
                  <a:gd name="T11" fmla="*/ 0 h 29"/>
                  <a:gd name="T12" fmla="*/ 0 w 72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2" h="29">
                    <a:moveTo>
                      <a:pt x="70" y="29"/>
                    </a:moveTo>
                    <a:lnTo>
                      <a:pt x="3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72" y="27"/>
                    </a:lnTo>
                    <a:lnTo>
                      <a:pt x="71" y="28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2" name="Freeform 2754"/>
              <p:cNvSpPr>
                <a:spLocks/>
              </p:cNvSpPr>
              <p:nvPr/>
            </p:nvSpPr>
            <p:spPr bwMode="auto">
              <a:xfrm>
                <a:off x="220" y="191"/>
                <a:ext cx="26" cy="10"/>
              </a:xfrm>
              <a:custGeom>
                <a:avLst/>
                <a:gdLst>
                  <a:gd name="T0" fmla="*/ 0 w 77"/>
                  <a:gd name="T1" fmla="*/ 0 h 30"/>
                  <a:gd name="T2" fmla="*/ 0 w 77"/>
                  <a:gd name="T3" fmla="*/ 0 h 30"/>
                  <a:gd name="T4" fmla="*/ 0 w 77"/>
                  <a:gd name="T5" fmla="*/ 0 h 30"/>
                  <a:gd name="T6" fmla="*/ 0 w 77"/>
                  <a:gd name="T7" fmla="*/ 0 h 30"/>
                  <a:gd name="T8" fmla="*/ 0 w 77"/>
                  <a:gd name="T9" fmla="*/ 0 h 30"/>
                  <a:gd name="T10" fmla="*/ 0 w 77"/>
                  <a:gd name="T11" fmla="*/ 0 h 30"/>
                  <a:gd name="T12" fmla="*/ 0 w 77"/>
                  <a:gd name="T13" fmla="*/ 0 h 30"/>
                  <a:gd name="T14" fmla="*/ 0 w 77"/>
                  <a:gd name="T15" fmla="*/ 0 h 30"/>
                  <a:gd name="T16" fmla="*/ 0 w 77"/>
                  <a:gd name="T17" fmla="*/ 0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7" h="30">
                    <a:moveTo>
                      <a:pt x="74" y="30"/>
                    </a:moveTo>
                    <a:lnTo>
                      <a:pt x="4" y="3"/>
                    </a:lnTo>
                    <a:lnTo>
                      <a:pt x="3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77" y="27"/>
                    </a:lnTo>
                    <a:lnTo>
                      <a:pt x="75" y="29"/>
                    </a:lnTo>
                    <a:lnTo>
                      <a:pt x="74" y="30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3" name="Freeform 2755"/>
              <p:cNvSpPr>
                <a:spLocks/>
              </p:cNvSpPr>
              <p:nvPr/>
            </p:nvSpPr>
            <p:spPr bwMode="auto">
              <a:xfrm>
                <a:off x="220" y="190"/>
                <a:ext cx="26" cy="11"/>
              </a:xfrm>
              <a:custGeom>
                <a:avLst/>
                <a:gdLst>
                  <a:gd name="T0" fmla="*/ 0 w 78"/>
                  <a:gd name="T1" fmla="*/ 0 h 32"/>
                  <a:gd name="T2" fmla="*/ 0 w 78"/>
                  <a:gd name="T3" fmla="*/ 0 h 32"/>
                  <a:gd name="T4" fmla="*/ 0 w 78"/>
                  <a:gd name="T5" fmla="*/ 0 h 32"/>
                  <a:gd name="T6" fmla="*/ 0 w 78"/>
                  <a:gd name="T7" fmla="*/ 0 h 32"/>
                  <a:gd name="T8" fmla="*/ 0 w 78"/>
                  <a:gd name="T9" fmla="*/ 0 h 32"/>
                  <a:gd name="T10" fmla="*/ 0 w 78"/>
                  <a:gd name="T11" fmla="*/ 0 h 32"/>
                  <a:gd name="T12" fmla="*/ 0 w 78"/>
                  <a:gd name="T13" fmla="*/ 0 h 32"/>
                  <a:gd name="T14" fmla="*/ 0 w 78"/>
                  <a:gd name="T15" fmla="*/ 0 h 32"/>
                  <a:gd name="T16" fmla="*/ 0 w 78"/>
                  <a:gd name="T17" fmla="*/ 0 h 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8" h="32">
                    <a:moveTo>
                      <a:pt x="76" y="32"/>
                    </a:moveTo>
                    <a:lnTo>
                      <a:pt x="4" y="5"/>
                    </a:lnTo>
                    <a:lnTo>
                      <a:pt x="2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78" y="30"/>
                    </a:lnTo>
                    <a:lnTo>
                      <a:pt x="76" y="32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4" name="Freeform 2756"/>
              <p:cNvSpPr>
                <a:spLocks/>
              </p:cNvSpPr>
              <p:nvPr/>
            </p:nvSpPr>
            <p:spPr bwMode="auto">
              <a:xfrm>
                <a:off x="219" y="190"/>
                <a:ext cx="27" cy="10"/>
              </a:xfrm>
              <a:custGeom>
                <a:avLst/>
                <a:gdLst>
                  <a:gd name="T0" fmla="*/ 0 w 80"/>
                  <a:gd name="T1" fmla="*/ 0 h 31"/>
                  <a:gd name="T2" fmla="*/ 0 w 80"/>
                  <a:gd name="T3" fmla="*/ 0 h 31"/>
                  <a:gd name="T4" fmla="*/ 0 w 80"/>
                  <a:gd name="T5" fmla="*/ 0 h 31"/>
                  <a:gd name="T6" fmla="*/ 0 w 80"/>
                  <a:gd name="T7" fmla="*/ 0 h 31"/>
                  <a:gd name="T8" fmla="*/ 0 w 80"/>
                  <a:gd name="T9" fmla="*/ 0 h 31"/>
                  <a:gd name="T10" fmla="*/ 0 w 80"/>
                  <a:gd name="T11" fmla="*/ 0 h 31"/>
                  <a:gd name="T12" fmla="*/ 0 w 80"/>
                  <a:gd name="T13" fmla="*/ 0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0" h="31">
                    <a:moveTo>
                      <a:pt x="79" y="31"/>
                    </a:move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80" y="30"/>
                    </a:lnTo>
                    <a:lnTo>
                      <a:pt x="79" y="31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5" name="Freeform 2757"/>
              <p:cNvSpPr>
                <a:spLocks/>
              </p:cNvSpPr>
              <p:nvPr/>
            </p:nvSpPr>
            <p:spPr bwMode="auto">
              <a:xfrm>
                <a:off x="219" y="189"/>
                <a:ext cx="27" cy="11"/>
              </a:xfrm>
              <a:custGeom>
                <a:avLst/>
                <a:gdLst>
                  <a:gd name="T0" fmla="*/ 0 w 82"/>
                  <a:gd name="T1" fmla="*/ 0 h 33"/>
                  <a:gd name="T2" fmla="*/ 0 w 82"/>
                  <a:gd name="T3" fmla="*/ 0 h 33"/>
                  <a:gd name="T4" fmla="*/ 0 w 82"/>
                  <a:gd name="T5" fmla="*/ 0 h 33"/>
                  <a:gd name="T6" fmla="*/ 0 w 82"/>
                  <a:gd name="T7" fmla="*/ 0 h 33"/>
                  <a:gd name="T8" fmla="*/ 0 w 82"/>
                  <a:gd name="T9" fmla="*/ 0 h 33"/>
                  <a:gd name="T10" fmla="*/ 0 w 82"/>
                  <a:gd name="T11" fmla="*/ 0 h 33"/>
                  <a:gd name="T12" fmla="*/ 0 w 82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3">
                    <a:moveTo>
                      <a:pt x="80" y="33"/>
                    </a:moveTo>
                    <a:lnTo>
                      <a:pt x="2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82" y="31"/>
                    </a:lnTo>
                    <a:lnTo>
                      <a:pt x="81" y="32"/>
                    </a:lnTo>
                    <a:lnTo>
                      <a:pt x="80" y="33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6" name="Freeform 2758"/>
              <p:cNvSpPr>
                <a:spLocks/>
              </p:cNvSpPr>
              <p:nvPr/>
            </p:nvSpPr>
            <p:spPr bwMode="auto">
              <a:xfrm>
                <a:off x="219" y="189"/>
                <a:ext cx="28" cy="11"/>
              </a:xfrm>
              <a:custGeom>
                <a:avLst/>
                <a:gdLst>
                  <a:gd name="T0" fmla="*/ 0 w 84"/>
                  <a:gd name="T1" fmla="*/ 0 h 33"/>
                  <a:gd name="T2" fmla="*/ 0 w 84"/>
                  <a:gd name="T3" fmla="*/ 0 h 33"/>
                  <a:gd name="T4" fmla="*/ 0 w 84"/>
                  <a:gd name="T5" fmla="*/ 0 h 33"/>
                  <a:gd name="T6" fmla="*/ 0 w 84"/>
                  <a:gd name="T7" fmla="*/ 0 h 33"/>
                  <a:gd name="T8" fmla="*/ 0 w 84"/>
                  <a:gd name="T9" fmla="*/ 0 h 33"/>
                  <a:gd name="T10" fmla="*/ 0 w 84"/>
                  <a:gd name="T11" fmla="*/ 0 h 33"/>
                  <a:gd name="T12" fmla="*/ 0 w 84"/>
                  <a:gd name="T13" fmla="*/ 0 h 33"/>
                  <a:gd name="T14" fmla="*/ 0 w 84"/>
                  <a:gd name="T15" fmla="*/ 0 h 33"/>
                  <a:gd name="T16" fmla="*/ 0 w 84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4" h="33">
                    <a:moveTo>
                      <a:pt x="82" y="33"/>
                    </a:move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84" y="31"/>
                    </a:lnTo>
                    <a:lnTo>
                      <a:pt x="83" y="31"/>
                    </a:lnTo>
                    <a:lnTo>
                      <a:pt x="83" y="32"/>
                    </a:lnTo>
                    <a:lnTo>
                      <a:pt x="82" y="33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7" name="Freeform 2759"/>
              <p:cNvSpPr>
                <a:spLocks/>
              </p:cNvSpPr>
              <p:nvPr/>
            </p:nvSpPr>
            <p:spPr bwMode="auto">
              <a:xfrm>
                <a:off x="218" y="188"/>
                <a:ext cx="29" cy="11"/>
              </a:xfrm>
              <a:custGeom>
                <a:avLst/>
                <a:gdLst>
                  <a:gd name="T0" fmla="*/ 0 w 86"/>
                  <a:gd name="T1" fmla="*/ 0 h 33"/>
                  <a:gd name="T2" fmla="*/ 0 w 86"/>
                  <a:gd name="T3" fmla="*/ 0 h 33"/>
                  <a:gd name="T4" fmla="*/ 0 w 86"/>
                  <a:gd name="T5" fmla="*/ 0 h 33"/>
                  <a:gd name="T6" fmla="*/ 0 w 86"/>
                  <a:gd name="T7" fmla="*/ 0 h 33"/>
                  <a:gd name="T8" fmla="*/ 0 w 86"/>
                  <a:gd name="T9" fmla="*/ 0 h 33"/>
                  <a:gd name="T10" fmla="*/ 0 w 86"/>
                  <a:gd name="T11" fmla="*/ 0 h 33"/>
                  <a:gd name="T12" fmla="*/ 0 w 86"/>
                  <a:gd name="T13" fmla="*/ 0 h 33"/>
                  <a:gd name="T14" fmla="*/ 0 w 86"/>
                  <a:gd name="T15" fmla="*/ 0 h 33"/>
                  <a:gd name="T16" fmla="*/ 0 w 86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6" h="33">
                    <a:moveTo>
                      <a:pt x="85" y="33"/>
                    </a:moveTo>
                    <a:lnTo>
                      <a:pt x="3" y="2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86" y="31"/>
                    </a:lnTo>
                    <a:lnTo>
                      <a:pt x="86" y="32"/>
                    </a:lnTo>
                    <a:lnTo>
                      <a:pt x="85" y="33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8" name="Freeform 2760"/>
              <p:cNvSpPr>
                <a:spLocks/>
              </p:cNvSpPr>
              <p:nvPr/>
            </p:nvSpPr>
            <p:spPr bwMode="auto">
              <a:xfrm>
                <a:off x="218" y="187"/>
                <a:ext cx="29" cy="12"/>
              </a:xfrm>
              <a:custGeom>
                <a:avLst/>
                <a:gdLst>
                  <a:gd name="T0" fmla="*/ 0 w 88"/>
                  <a:gd name="T1" fmla="*/ 0 h 35"/>
                  <a:gd name="T2" fmla="*/ 0 w 88"/>
                  <a:gd name="T3" fmla="*/ 0 h 35"/>
                  <a:gd name="T4" fmla="*/ 0 w 88"/>
                  <a:gd name="T5" fmla="*/ 0 h 35"/>
                  <a:gd name="T6" fmla="*/ 0 w 88"/>
                  <a:gd name="T7" fmla="*/ 0 h 35"/>
                  <a:gd name="T8" fmla="*/ 0 w 88"/>
                  <a:gd name="T9" fmla="*/ 0 h 35"/>
                  <a:gd name="T10" fmla="*/ 0 w 88"/>
                  <a:gd name="T11" fmla="*/ 0 h 35"/>
                  <a:gd name="T12" fmla="*/ 0 w 88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8" h="35">
                    <a:moveTo>
                      <a:pt x="87" y="35"/>
                    </a:move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88" y="33"/>
                    </a:lnTo>
                    <a:lnTo>
                      <a:pt x="87" y="34"/>
                    </a:lnTo>
                    <a:lnTo>
                      <a:pt x="87" y="35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9" name="Freeform 2761"/>
              <p:cNvSpPr>
                <a:spLocks/>
              </p:cNvSpPr>
              <p:nvPr/>
            </p:nvSpPr>
            <p:spPr bwMode="auto">
              <a:xfrm>
                <a:off x="218" y="187"/>
                <a:ext cx="29" cy="12"/>
              </a:xfrm>
              <a:custGeom>
                <a:avLst/>
                <a:gdLst>
                  <a:gd name="T0" fmla="*/ 0 w 88"/>
                  <a:gd name="T1" fmla="*/ 0 h 35"/>
                  <a:gd name="T2" fmla="*/ 0 w 88"/>
                  <a:gd name="T3" fmla="*/ 0 h 35"/>
                  <a:gd name="T4" fmla="*/ 0 w 88"/>
                  <a:gd name="T5" fmla="*/ 0 h 35"/>
                  <a:gd name="T6" fmla="*/ 0 w 88"/>
                  <a:gd name="T7" fmla="*/ 0 h 35"/>
                  <a:gd name="T8" fmla="*/ 0 w 88"/>
                  <a:gd name="T9" fmla="*/ 0 h 35"/>
                  <a:gd name="T10" fmla="*/ 0 w 88"/>
                  <a:gd name="T11" fmla="*/ 0 h 35"/>
                  <a:gd name="T12" fmla="*/ 0 w 88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8" h="35">
                    <a:moveTo>
                      <a:pt x="87" y="35"/>
                    </a:moveTo>
                    <a:lnTo>
                      <a:pt x="1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8" y="34"/>
                    </a:lnTo>
                    <a:lnTo>
                      <a:pt x="87" y="35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0" name="Freeform 2762"/>
              <p:cNvSpPr>
                <a:spLocks/>
              </p:cNvSpPr>
              <p:nvPr/>
            </p:nvSpPr>
            <p:spPr bwMode="auto">
              <a:xfrm>
                <a:off x="217" y="187"/>
                <a:ext cx="30" cy="11"/>
              </a:xfrm>
              <a:custGeom>
                <a:avLst/>
                <a:gdLst>
                  <a:gd name="T0" fmla="*/ 0 w 90"/>
                  <a:gd name="T1" fmla="*/ 0 h 35"/>
                  <a:gd name="T2" fmla="*/ 0 w 90"/>
                  <a:gd name="T3" fmla="*/ 0 h 35"/>
                  <a:gd name="T4" fmla="*/ 0 w 90"/>
                  <a:gd name="T5" fmla="*/ 0 h 35"/>
                  <a:gd name="T6" fmla="*/ 0 w 90"/>
                  <a:gd name="T7" fmla="*/ 0 h 35"/>
                  <a:gd name="T8" fmla="*/ 0 w 90"/>
                  <a:gd name="T9" fmla="*/ 0 h 35"/>
                  <a:gd name="T10" fmla="*/ 0 w 90"/>
                  <a:gd name="T11" fmla="*/ 0 h 35"/>
                  <a:gd name="T12" fmla="*/ 0 w 90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0" h="35">
                    <a:moveTo>
                      <a:pt x="89" y="35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90" y="33"/>
                    </a:lnTo>
                    <a:lnTo>
                      <a:pt x="89" y="35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1" name="Freeform 2763"/>
              <p:cNvSpPr>
                <a:spLocks/>
              </p:cNvSpPr>
              <p:nvPr/>
            </p:nvSpPr>
            <p:spPr bwMode="auto">
              <a:xfrm>
                <a:off x="217" y="186"/>
                <a:ext cx="30" cy="12"/>
              </a:xfrm>
              <a:custGeom>
                <a:avLst/>
                <a:gdLst>
                  <a:gd name="T0" fmla="*/ 0 w 91"/>
                  <a:gd name="T1" fmla="*/ 0 h 37"/>
                  <a:gd name="T2" fmla="*/ 0 w 91"/>
                  <a:gd name="T3" fmla="*/ 0 h 37"/>
                  <a:gd name="T4" fmla="*/ 0 w 91"/>
                  <a:gd name="T5" fmla="*/ 0 h 37"/>
                  <a:gd name="T6" fmla="*/ 0 w 91"/>
                  <a:gd name="T7" fmla="*/ 0 h 37"/>
                  <a:gd name="T8" fmla="*/ 0 w 91"/>
                  <a:gd name="T9" fmla="*/ 0 h 37"/>
                  <a:gd name="T10" fmla="*/ 0 w 91"/>
                  <a:gd name="T11" fmla="*/ 0 h 37"/>
                  <a:gd name="T12" fmla="*/ 0 w 91"/>
                  <a:gd name="T13" fmla="*/ 0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1" h="37">
                    <a:moveTo>
                      <a:pt x="90" y="37"/>
                    </a:moveTo>
                    <a:lnTo>
                      <a:pt x="2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91" y="34"/>
                    </a:lnTo>
                    <a:lnTo>
                      <a:pt x="91" y="35"/>
                    </a:lnTo>
                    <a:lnTo>
                      <a:pt x="90" y="37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2" name="Freeform 2764"/>
              <p:cNvSpPr>
                <a:spLocks/>
              </p:cNvSpPr>
              <p:nvPr/>
            </p:nvSpPr>
            <p:spPr bwMode="auto">
              <a:xfrm>
                <a:off x="217" y="185"/>
                <a:ext cx="31" cy="13"/>
              </a:xfrm>
              <a:custGeom>
                <a:avLst/>
                <a:gdLst>
                  <a:gd name="T0" fmla="*/ 0 w 93"/>
                  <a:gd name="T1" fmla="*/ 0 h 37"/>
                  <a:gd name="T2" fmla="*/ 0 w 93"/>
                  <a:gd name="T3" fmla="*/ 0 h 37"/>
                  <a:gd name="T4" fmla="*/ 0 w 93"/>
                  <a:gd name="T5" fmla="*/ 0 h 37"/>
                  <a:gd name="T6" fmla="*/ 0 w 93"/>
                  <a:gd name="T7" fmla="*/ 0 h 37"/>
                  <a:gd name="T8" fmla="*/ 0 w 93"/>
                  <a:gd name="T9" fmla="*/ 0 h 37"/>
                  <a:gd name="T10" fmla="*/ 0 w 93"/>
                  <a:gd name="T11" fmla="*/ 0 h 37"/>
                  <a:gd name="T12" fmla="*/ 0 w 93"/>
                  <a:gd name="T13" fmla="*/ 0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3" h="37">
                    <a:moveTo>
                      <a:pt x="91" y="37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3" y="35"/>
                    </a:lnTo>
                    <a:lnTo>
                      <a:pt x="91" y="36"/>
                    </a:lnTo>
                    <a:lnTo>
                      <a:pt x="91" y="37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3" name="Freeform 2765"/>
              <p:cNvSpPr>
                <a:spLocks/>
              </p:cNvSpPr>
              <p:nvPr/>
            </p:nvSpPr>
            <p:spPr bwMode="auto">
              <a:xfrm>
                <a:off x="217" y="185"/>
                <a:ext cx="31" cy="12"/>
              </a:xfrm>
              <a:custGeom>
                <a:avLst/>
                <a:gdLst>
                  <a:gd name="T0" fmla="*/ 0 w 94"/>
                  <a:gd name="T1" fmla="*/ 0 h 37"/>
                  <a:gd name="T2" fmla="*/ 0 w 94"/>
                  <a:gd name="T3" fmla="*/ 0 h 37"/>
                  <a:gd name="T4" fmla="*/ 0 w 94"/>
                  <a:gd name="T5" fmla="*/ 0 h 37"/>
                  <a:gd name="T6" fmla="*/ 0 w 94"/>
                  <a:gd name="T7" fmla="*/ 0 h 37"/>
                  <a:gd name="T8" fmla="*/ 0 w 94"/>
                  <a:gd name="T9" fmla="*/ 0 h 37"/>
                  <a:gd name="T10" fmla="*/ 0 w 94"/>
                  <a:gd name="T11" fmla="*/ 0 h 37"/>
                  <a:gd name="T12" fmla="*/ 0 w 94"/>
                  <a:gd name="T13" fmla="*/ 0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4" h="37">
                    <a:moveTo>
                      <a:pt x="92" y="37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94" y="35"/>
                    </a:lnTo>
                    <a:lnTo>
                      <a:pt x="94" y="36"/>
                    </a:lnTo>
                    <a:lnTo>
                      <a:pt x="92" y="37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4" name="Freeform 2766"/>
              <p:cNvSpPr>
                <a:spLocks/>
              </p:cNvSpPr>
              <p:nvPr/>
            </p:nvSpPr>
            <p:spPr bwMode="auto">
              <a:xfrm>
                <a:off x="217" y="184"/>
                <a:ext cx="31" cy="13"/>
              </a:xfrm>
              <a:custGeom>
                <a:avLst/>
                <a:gdLst>
                  <a:gd name="T0" fmla="*/ 0 w 95"/>
                  <a:gd name="T1" fmla="*/ 0 h 38"/>
                  <a:gd name="T2" fmla="*/ 0 w 95"/>
                  <a:gd name="T3" fmla="*/ 0 h 38"/>
                  <a:gd name="T4" fmla="*/ 0 w 95"/>
                  <a:gd name="T5" fmla="*/ 0 h 38"/>
                  <a:gd name="T6" fmla="*/ 0 w 95"/>
                  <a:gd name="T7" fmla="*/ 0 h 38"/>
                  <a:gd name="T8" fmla="*/ 0 w 95"/>
                  <a:gd name="T9" fmla="*/ 0 h 38"/>
                  <a:gd name="T10" fmla="*/ 0 w 95"/>
                  <a:gd name="T11" fmla="*/ 0 h 38"/>
                  <a:gd name="T12" fmla="*/ 0 w 95"/>
                  <a:gd name="T13" fmla="*/ 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5" h="38">
                    <a:moveTo>
                      <a:pt x="94" y="38"/>
                    </a:move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5" y="36"/>
                    </a:lnTo>
                    <a:lnTo>
                      <a:pt x="94" y="37"/>
                    </a:lnTo>
                    <a:lnTo>
                      <a:pt x="94" y="38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5" name="Freeform 2767"/>
              <p:cNvSpPr>
                <a:spLocks/>
              </p:cNvSpPr>
              <p:nvPr/>
            </p:nvSpPr>
            <p:spPr bwMode="auto">
              <a:xfrm>
                <a:off x="216" y="184"/>
                <a:ext cx="32" cy="13"/>
              </a:xfrm>
              <a:custGeom>
                <a:avLst/>
                <a:gdLst>
                  <a:gd name="T0" fmla="*/ 0 w 96"/>
                  <a:gd name="T1" fmla="*/ 0 h 38"/>
                  <a:gd name="T2" fmla="*/ 0 w 96"/>
                  <a:gd name="T3" fmla="*/ 0 h 38"/>
                  <a:gd name="T4" fmla="*/ 0 w 96"/>
                  <a:gd name="T5" fmla="*/ 0 h 38"/>
                  <a:gd name="T6" fmla="*/ 0 w 96"/>
                  <a:gd name="T7" fmla="*/ 0 h 38"/>
                  <a:gd name="T8" fmla="*/ 0 w 96"/>
                  <a:gd name="T9" fmla="*/ 0 h 38"/>
                  <a:gd name="T10" fmla="*/ 0 w 96"/>
                  <a:gd name="T11" fmla="*/ 0 h 38"/>
                  <a:gd name="T12" fmla="*/ 0 w 96"/>
                  <a:gd name="T13" fmla="*/ 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6" h="38">
                    <a:moveTo>
                      <a:pt x="95" y="38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96" y="36"/>
                    </a:lnTo>
                    <a:lnTo>
                      <a:pt x="96" y="37"/>
                    </a:lnTo>
                    <a:lnTo>
                      <a:pt x="95" y="38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6" name="Freeform 2768"/>
              <p:cNvSpPr>
                <a:spLocks/>
              </p:cNvSpPr>
              <p:nvPr/>
            </p:nvSpPr>
            <p:spPr bwMode="auto">
              <a:xfrm>
                <a:off x="216" y="184"/>
                <a:ext cx="33" cy="12"/>
              </a:xfrm>
              <a:custGeom>
                <a:avLst/>
                <a:gdLst>
                  <a:gd name="T0" fmla="*/ 0 w 97"/>
                  <a:gd name="T1" fmla="*/ 0 h 38"/>
                  <a:gd name="T2" fmla="*/ 0 w 97"/>
                  <a:gd name="T3" fmla="*/ 0 h 38"/>
                  <a:gd name="T4" fmla="*/ 0 w 97"/>
                  <a:gd name="T5" fmla="*/ 0 h 38"/>
                  <a:gd name="T6" fmla="*/ 0 w 97"/>
                  <a:gd name="T7" fmla="*/ 0 h 38"/>
                  <a:gd name="T8" fmla="*/ 0 w 97"/>
                  <a:gd name="T9" fmla="*/ 0 h 38"/>
                  <a:gd name="T10" fmla="*/ 0 w 97"/>
                  <a:gd name="T11" fmla="*/ 0 h 38"/>
                  <a:gd name="T12" fmla="*/ 0 w 97"/>
                  <a:gd name="T13" fmla="*/ 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7" h="38">
                    <a:moveTo>
                      <a:pt x="96" y="38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7" y="36"/>
                    </a:lnTo>
                    <a:lnTo>
                      <a:pt x="96" y="37"/>
                    </a:lnTo>
                    <a:lnTo>
                      <a:pt x="96" y="38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7" name="Freeform 2769"/>
              <p:cNvSpPr>
                <a:spLocks/>
              </p:cNvSpPr>
              <p:nvPr/>
            </p:nvSpPr>
            <p:spPr bwMode="auto">
              <a:xfrm>
                <a:off x="216" y="183"/>
                <a:ext cx="33" cy="13"/>
              </a:xfrm>
              <a:custGeom>
                <a:avLst/>
                <a:gdLst>
                  <a:gd name="T0" fmla="*/ 0 w 97"/>
                  <a:gd name="T1" fmla="*/ 0 h 38"/>
                  <a:gd name="T2" fmla="*/ 0 w 97"/>
                  <a:gd name="T3" fmla="*/ 0 h 38"/>
                  <a:gd name="T4" fmla="*/ 0 w 97"/>
                  <a:gd name="T5" fmla="*/ 0 h 38"/>
                  <a:gd name="T6" fmla="*/ 0 w 97"/>
                  <a:gd name="T7" fmla="*/ 0 h 38"/>
                  <a:gd name="T8" fmla="*/ 0 w 97"/>
                  <a:gd name="T9" fmla="*/ 0 h 38"/>
                  <a:gd name="T10" fmla="*/ 0 w 97"/>
                  <a:gd name="T11" fmla="*/ 0 h 38"/>
                  <a:gd name="T12" fmla="*/ 0 w 97"/>
                  <a:gd name="T13" fmla="*/ 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7" h="38">
                    <a:moveTo>
                      <a:pt x="96" y="3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7" y="35"/>
                    </a:lnTo>
                    <a:lnTo>
                      <a:pt x="97" y="37"/>
                    </a:lnTo>
                    <a:lnTo>
                      <a:pt x="96" y="38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8" name="Freeform 2770"/>
              <p:cNvSpPr>
                <a:spLocks/>
              </p:cNvSpPr>
              <p:nvPr/>
            </p:nvSpPr>
            <p:spPr bwMode="auto">
              <a:xfrm>
                <a:off x="216" y="183"/>
                <a:ext cx="33" cy="13"/>
              </a:xfrm>
              <a:custGeom>
                <a:avLst/>
                <a:gdLst>
                  <a:gd name="T0" fmla="*/ 0 w 99"/>
                  <a:gd name="T1" fmla="*/ 0 h 39"/>
                  <a:gd name="T2" fmla="*/ 0 w 99"/>
                  <a:gd name="T3" fmla="*/ 0 h 39"/>
                  <a:gd name="T4" fmla="*/ 0 w 99"/>
                  <a:gd name="T5" fmla="*/ 0 h 39"/>
                  <a:gd name="T6" fmla="*/ 0 w 99"/>
                  <a:gd name="T7" fmla="*/ 0 h 39"/>
                  <a:gd name="T8" fmla="*/ 0 w 99"/>
                  <a:gd name="T9" fmla="*/ 0 h 39"/>
                  <a:gd name="T10" fmla="*/ 0 w 99"/>
                  <a:gd name="T11" fmla="*/ 0 h 39"/>
                  <a:gd name="T12" fmla="*/ 0 w 99"/>
                  <a:gd name="T13" fmla="*/ 0 h 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9" h="39">
                    <a:moveTo>
                      <a:pt x="98" y="39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99" y="37"/>
                    </a:lnTo>
                    <a:lnTo>
                      <a:pt x="98" y="37"/>
                    </a:lnTo>
                    <a:lnTo>
                      <a:pt x="98" y="39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39" name="Freeform 2771"/>
              <p:cNvSpPr>
                <a:spLocks/>
              </p:cNvSpPr>
              <p:nvPr/>
            </p:nvSpPr>
            <p:spPr bwMode="auto">
              <a:xfrm>
                <a:off x="216" y="182"/>
                <a:ext cx="33" cy="13"/>
              </a:xfrm>
              <a:custGeom>
                <a:avLst/>
                <a:gdLst>
                  <a:gd name="T0" fmla="*/ 0 w 99"/>
                  <a:gd name="T1" fmla="*/ 0 h 39"/>
                  <a:gd name="T2" fmla="*/ 0 w 99"/>
                  <a:gd name="T3" fmla="*/ 0 h 39"/>
                  <a:gd name="T4" fmla="*/ 0 w 99"/>
                  <a:gd name="T5" fmla="*/ 0 h 39"/>
                  <a:gd name="T6" fmla="*/ 0 w 99"/>
                  <a:gd name="T7" fmla="*/ 0 h 39"/>
                  <a:gd name="T8" fmla="*/ 0 w 99"/>
                  <a:gd name="T9" fmla="*/ 0 h 39"/>
                  <a:gd name="T10" fmla="*/ 0 w 99"/>
                  <a:gd name="T11" fmla="*/ 0 h 39"/>
                  <a:gd name="T12" fmla="*/ 0 w 99"/>
                  <a:gd name="T13" fmla="*/ 0 h 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9" h="39">
                    <a:moveTo>
                      <a:pt x="98" y="39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99" y="38"/>
                    </a:lnTo>
                    <a:lnTo>
                      <a:pt x="99" y="39"/>
                    </a:lnTo>
                    <a:lnTo>
                      <a:pt x="98" y="39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0" name="Freeform 2772"/>
              <p:cNvSpPr>
                <a:spLocks/>
              </p:cNvSpPr>
              <p:nvPr/>
            </p:nvSpPr>
            <p:spPr bwMode="auto">
              <a:xfrm>
                <a:off x="216" y="182"/>
                <a:ext cx="33" cy="13"/>
              </a:xfrm>
              <a:custGeom>
                <a:avLst/>
                <a:gdLst>
                  <a:gd name="T0" fmla="*/ 0 w 99"/>
                  <a:gd name="T1" fmla="*/ 0 h 40"/>
                  <a:gd name="T2" fmla="*/ 0 w 99"/>
                  <a:gd name="T3" fmla="*/ 0 h 40"/>
                  <a:gd name="T4" fmla="*/ 0 w 99"/>
                  <a:gd name="T5" fmla="*/ 0 h 40"/>
                  <a:gd name="T6" fmla="*/ 0 w 99"/>
                  <a:gd name="T7" fmla="*/ 0 h 40"/>
                  <a:gd name="T8" fmla="*/ 0 w 99"/>
                  <a:gd name="T9" fmla="*/ 0 h 40"/>
                  <a:gd name="T10" fmla="*/ 0 w 99"/>
                  <a:gd name="T11" fmla="*/ 0 h 40"/>
                  <a:gd name="T12" fmla="*/ 0 w 99"/>
                  <a:gd name="T13" fmla="*/ 0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9" h="40">
                    <a:moveTo>
                      <a:pt x="99" y="4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99" y="38"/>
                    </a:lnTo>
                    <a:lnTo>
                      <a:pt x="99" y="39"/>
                    </a:lnTo>
                    <a:lnTo>
                      <a:pt x="99" y="40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1" name="Freeform 2773"/>
              <p:cNvSpPr>
                <a:spLocks/>
              </p:cNvSpPr>
              <p:nvPr/>
            </p:nvSpPr>
            <p:spPr bwMode="auto">
              <a:xfrm>
                <a:off x="216" y="181"/>
                <a:ext cx="33" cy="14"/>
              </a:xfrm>
              <a:custGeom>
                <a:avLst/>
                <a:gdLst>
                  <a:gd name="T0" fmla="*/ 0 w 100"/>
                  <a:gd name="T1" fmla="*/ 0 h 40"/>
                  <a:gd name="T2" fmla="*/ 0 w 100"/>
                  <a:gd name="T3" fmla="*/ 0 h 40"/>
                  <a:gd name="T4" fmla="*/ 0 w 100"/>
                  <a:gd name="T5" fmla="*/ 0 h 40"/>
                  <a:gd name="T6" fmla="*/ 0 w 100"/>
                  <a:gd name="T7" fmla="*/ 0 h 40"/>
                  <a:gd name="T8" fmla="*/ 0 w 100"/>
                  <a:gd name="T9" fmla="*/ 0 h 40"/>
                  <a:gd name="T10" fmla="*/ 0 w 100"/>
                  <a:gd name="T11" fmla="*/ 0 h 40"/>
                  <a:gd name="T12" fmla="*/ 0 w 100"/>
                  <a:gd name="T13" fmla="*/ 0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" h="40">
                    <a:moveTo>
                      <a:pt x="99" y="4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00" y="38"/>
                    </a:lnTo>
                    <a:lnTo>
                      <a:pt x="99" y="39"/>
                    </a:lnTo>
                    <a:lnTo>
                      <a:pt x="99" y="40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2" name="Freeform 2774"/>
              <p:cNvSpPr>
                <a:spLocks/>
              </p:cNvSpPr>
              <p:nvPr/>
            </p:nvSpPr>
            <p:spPr bwMode="auto">
              <a:xfrm>
                <a:off x="216" y="181"/>
                <a:ext cx="33" cy="13"/>
              </a:xfrm>
              <a:custGeom>
                <a:avLst/>
                <a:gdLst>
                  <a:gd name="T0" fmla="*/ 0 w 100"/>
                  <a:gd name="T1" fmla="*/ 0 h 40"/>
                  <a:gd name="T2" fmla="*/ 0 w 100"/>
                  <a:gd name="T3" fmla="*/ 0 h 40"/>
                  <a:gd name="T4" fmla="*/ 0 w 100"/>
                  <a:gd name="T5" fmla="*/ 0 h 40"/>
                  <a:gd name="T6" fmla="*/ 0 w 100"/>
                  <a:gd name="T7" fmla="*/ 0 h 40"/>
                  <a:gd name="T8" fmla="*/ 0 w 100"/>
                  <a:gd name="T9" fmla="*/ 0 h 40"/>
                  <a:gd name="T10" fmla="*/ 0 w 100"/>
                  <a:gd name="T11" fmla="*/ 0 h 40"/>
                  <a:gd name="T12" fmla="*/ 0 w 100"/>
                  <a:gd name="T13" fmla="*/ 0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" h="40">
                    <a:moveTo>
                      <a:pt x="99" y="4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00" y="38"/>
                    </a:lnTo>
                    <a:lnTo>
                      <a:pt x="100" y="39"/>
                    </a:lnTo>
                    <a:lnTo>
                      <a:pt x="99" y="40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3" name="Freeform 2775"/>
              <p:cNvSpPr>
                <a:spLocks/>
              </p:cNvSpPr>
              <p:nvPr/>
            </p:nvSpPr>
            <p:spPr bwMode="auto">
              <a:xfrm>
                <a:off x="216" y="180"/>
                <a:ext cx="33" cy="14"/>
              </a:xfrm>
              <a:custGeom>
                <a:avLst/>
                <a:gdLst>
                  <a:gd name="T0" fmla="*/ 0 w 100"/>
                  <a:gd name="T1" fmla="*/ 0 h 41"/>
                  <a:gd name="T2" fmla="*/ 0 w 100"/>
                  <a:gd name="T3" fmla="*/ 0 h 41"/>
                  <a:gd name="T4" fmla="*/ 0 w 100"/>
                  <a:gd name="T5" fmla="*/ 0 h 41"/>
                  <a:gd name="T6" fmla="*/ 0 w 100"/>
                  <a:gd name="T7" fmla="*/ 0 h 41"/>
                  <a:gd name="T8" fmla="*/ 0 w 100"/>
                  <a:gd name="T9" fmla="*/ 0 h 41"/>
                  <a:gd name="T10" fmla="*/ 0 w 100"/>
                  <a:gd name="T11" fmla="*/ 0 h 41"/>
                  <a:gd name="T12" fmla="*/ 0 w 100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" h="41">
                    <a:moveTo>
                      <a:pt x="100" y="41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00" y="39"/>
                    </a:lnTo>
                    <a:lnTo>
                      <a:pt x="100" y="40"/>
                    </a:lnTo>
                    <a:lnTo>
                      <a:pt x="100" y="41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4" name="Freeform 2776"/>
              <p:cNvSpPr>
                <a:spLocks/>
              </p:cNvSpPr>
              <p:nvPr/>
            </p:nvSpPr>
            <p:spPr bwMode="auto">
              <a:xfrm>
                <a:off x="216" y="180"/>
                <a:ext cx="33" cy="14"/>
              </a:xfrm>
              <a:custGeom>
                <a:avLst/>
                <a:gdLst>
                  <a:gd name="T0" fmla="*/ 0 w 100"/>
                  <a:gd name="T1" fmla="*/ 0 h 41"/>
                  <a:gd name="T2" fmla="*/ 0 w 100"/>
                  <a:gd name="T3" fmla="*/ 0 h 41"/>
                  <a:gd name="T4" fmla="*/ 0 w 100"/>
                  <a:gd name="T5" fmla="*/ 0 h 41"/>
                  <a:gd name="T6" fmla="*/ 0 w 100"/>
                  <a:gd name="T7" fmla="*/ 0 h 41"/>
                  <a:gd name="T8" fmla="*/ 0 w 100"/>
                  <a:gd name="T9" fmla="*/ 0 h 41"/>
                  <a:gd name="T10" fmla="*/ 0 w 100"/>
                  <a:gd name="T11" fmla="*/ 0 h 41"/>
                  <a:gd name="T12" fmla="*/ 0 w 100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" h="41">
                    <a:moveTo>
                      <a:pt x="100" y="41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00" y="38"/>
                    </a:lnTo>
                    <a:lnTo>
                      <a:pt x="100" y="40"/>
                    </a:lnTo>
                    <a:lnTo>
                      <a:pt x="100" y="41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5" name="Freeform 2777"/>
              <p:cNvSpPr>
                <a:spLocks/>
              </p:cNvSpPr>
              <p:nvPr/>
            </p:nvSpPr>
            <p:spPr bwMode="auto">
              <a:xfrm>
                <a:off x="216" y="180"/>
                <a:ext cx="33" cy="13"/>
              </a:xfrm>
              <a:custGeom>
                <a:avLst/>
                <a:gdLst>
                  <a:gd name="T0" fmla="*/ 0 w 100"/>
                  <a:gd name="T1" fmla="*/ 0 h 41"/>
                  <a:gd name="T2" fmla="*/ 0 w 100"/>
                  <a:gd name="T3" fmla="*/ 0 h 41"/>
                  <a:gd name="T4" fmla="*/ 0 w 100"/>
                  <a:gd name="T5" fmla="*/ 0 h 41"/>
                  <a:gd name="T6" fmla="*/ 0 w 100"/>
                  <a:gd name="T7" fmla="*/ 0 h 41"/>
                  <a:gd name="T8" fmla="*/ 0 w 100"/>
                  <a:gd name="T9" fmla="*/ 0 h 41"/>
                  <a:gd name="T10" fmla="*/ 0 w 100"/>
                  <a:gd name="T11" fmla="*/ 0 h 41"/>
                  <a:gd name="T12" fmla="*/ 0 w 100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" h="41">
                    <a:moveTo>
                      <a:pt x="100" y="4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00" y="38"/>
                    </a:lnTo>
                    <a:lnTo>
                      <a:pt x="100" y="39"/>
                    </a:lnTo>
                    <a:lnTo>
                      <a:pt x="100" y="41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6" name="Freeform 2778"/>
              <p:cNvSpPr>
                <a:spLocks/>
              </p:cNvSpPr>
              <p:nvPr/>
            </p:nvSpPr>
            <p:spPr bwMode="auto">
              <a:xfrm>
                <a:off x="216" y="179"/>
                <a:ext cx="33" cy="14"/>
              </a:xfrm>
              <a:custGeom>
                <a:avLst/>
                <a:gdLst>
                  <a:gd name="T0" fmla="*/ 0 w 100"/>
                  <a:gd name="T1" fmla="*/ 0 h 40"/>
                  <a:gd name="T2" fmla="*/ 0 w 100"/>
                  <a:gd name="T3" fmla="*/ 0 h 40"/>
                  <a:gd name="T4" fmla="*/ 0 w 100"/>
                  <a:gd name="T5" fmla="*/ 0 h 40"/>
                  <a:gd name="T6" fmla="*/ 0 w 100"/>
                  <a:gd name="T7" fmla="*/ 0 h 40"/>
                  <a:gd name="T8" fmla="*/ 0 w 100"/>
                  <a:gd name="T9" fmla="*/ 0 h 40"/>
                  <a:gd name="T10" fmla="*/ 0 w 100"/>
                  <a:gd name="T11" fmla="*/ 0 h 40"/>
                  <a:gd name="T12" fmla="*/ 0 w 100"/>
                  <a:gd name="T13" fmla="*/ 0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0" h="40">
                    <a:moveTo>
                      <a:pt x="100" y="4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00" y="38"/>
                    </a:lnTo>
                    <a:lnTo>
                      <a:pt x="100" y="39"/>
                    </a:lnTo>
                    <a:lnTo>
                      <a:pt x="100" y="40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7" name="Freeform 2779"/>
              <p:cNvSpPr>
                <a:spLocks/>
              </p:cNvSpPr>
              <p:nvPr/>
            </p:nvSpPr>
            <p:spPr bwMode="auto">
              <a:xfrm>
                <a:off x="216" y="179"/>
                <a:ext cx="33" cy="13"/>
              </a:xfrm>
              <a:custGeom>
                <a:avLst/>
                <a:gdLst>
                  <a:gd name="T0" fmla="*/ 0 w 99"/>
                  <a:gd name="T1" fmla="*/ 0 h 39"/>
                  <a:gd name="T2" fmla="*/ 0 w 99"/>
                  <a:gd name="T3" fmla="*/ 0 h 39"/>
                  <a:gd name="T4" fmla="*/ 0 w 99"/>
                  <a:gd name="T5" fmla="*/ 0 h 39"/>
                  <a:gd name="T6" fmla="*/ 0 w 99"/>
                  <a:gd name="T7" fmla="*/ 0 h 39"/>
                  <a:gd name="T8" fmla="*/ 0 w 99"/>
                  <a:gd name="T9" fmla="*/ 0 h 39"/>
                  <a:gd name="T10" fmla="*/ 0 w 99"/>
                  <a:gd name="T11" fmla="*/ 0 h 39"/>
                  <a:gd name="T12" fmla="*/ 0 w 99"/>
                  <a:gd name="T13" fmla="*/ 0 h 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9" h="39">
                    <a:moveTo>
                      <a:pt x="99" y="39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99" y="37"/>
                    </a:lnTo>
                    <a:lnTo>
                      <a:pt x="99" y="38"/>
                    </a:lnTo>
                    <a:lnTo>
                      <a:pt x="99" y="39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8" name="Freeform 2780"/>
              <p:cNvSpPr>
                <a:spLocks/>
              </p:cNvSpPr>
              <p:nvPr/>
            </p:nvSpPr>
            <p:spPr bwMode="auto">
              <a:xfrm>
                <a:off x="216" y="179"/>
                <a:ext cx="33" cy="13"/>
              </a:xfrm>
              <a:custGeom>
                <a:avLst/>
                <a:gdLst>
                  <a:gd name="T0" fmla="*/ 0 w 99"/>
                  <a:gd name="T1" fmla="*/ 0 h 39"/>
                  <a:gd name="T2" fmla="*/ 0 w 99"/>
                  <a:gd name="T3" fmla="*/ 0 h 39"/>
                  <a:gd name="T4" fmla="*/ 0 w 99"/>
                  <a:gd name="T5" fmla="*/ 0 h 39"/>
                  <a:gd name="T6" fmla="*/ 0 w 99"/>
                  <a:gd name="T7" fmla="*/ 0 h 39"/>
                  <a:gd name="T8" fmla="*/ 0 w 99"/>
                  <a:gd name="T9" fmla="*/ 0 h 39"/>
                  <a:gd name="T10" fmla="*/ 0 w 99"/>
                  <a:gd name="T11" fmla="*/ 0 h 39"/>
                  <a:gd name="T12" fmla="*/ 0 w 99"/>
                  <a:gd name="T13" fmla="*/ 0 h 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9" h="39">
                    <a:moveTo>
                      <a:pt x="99" y="39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99" y="36"/>
                    </a:lnTo>
                    <a:lnTo>
                      <a:pt x="99" y="37"/>
                    </a:lnTo>
                    <a:lnTo>
                      <a:pt x="99" y="39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49" name="Freeform 2781"/>
              <p:cNvSpPr>
                <a:spLocks/>
              </p:cNvSpPr>
              <p:nvPr/>
            </p:nvSpPr>
            <p:spPr bwMode="auto">
              <a:xfrm>
                <a:off x="217" y="179"/>
                <a:ext cx="32" cy="13"/>
              </a:xfrm>
              <a:custGeom>
                <a:avLst/>
                <a:gdLst>
                  <a:gd name="T0" fmla="*/ 0 w 98"/>
                  <a:gd name="T1" fmla="*/ 0 h 39"/>
                  <a:gd name="T2" fmla="*/ 0 w 98"/>
                  <a:gd name="T3" fmla="*/ 0 h 39"/>
                  <a:gd name="T4" fmla="*/ 0 w 98"/>
                  <a:gd name="T5" fmla="*/ 0 h 39"/>
                  <a:gd name="T6" fmla="*/ 0 w 98"/>
                  <a:gd name="T7" fmla="*/ 0 h 39"/>
                  <a:gd name="T8" fmla="*/ 0 w 98"/>
                  <a:gd name="T9" fmla="*/ 0 h 39"/>
                  <a:gd name="T10" fmla="*/ 0 w 98"/>
                  <a:gd name="T11" fmla="*/ 0 h 39"/>
                  <a:gd name="T12" fmla="*/ 0 w 98"/>
                  <a:gd name="T13" fmla="*/ 0 h 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8" h="39">
                    <a:moveTo>
                      <a:pt x="98" y="39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98" y="36"/>
                    </a:lnTo>
                    <a:lnTo>
                      <a:pt x="98" y="37"/>
                    </a:lnTo>
                    <a:lnTo>
                      <a:pt x="98" y="39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0" name="Freeform 2782"/>
              <p:cNvSpPr>
                <a:spLocks/>
              </p:cNvSpPr>
              <p:nvPr/>
            </p:nvSpPr>
            <p:spPr bwMode="auto">
              <a:xfrm>
                <a:off x="217" y="179"/>
                <a:ext cx="32" cy="12"/>
              </a:xfrm>
              <a:custGeom>
                <a:avLst/>
                <a:gdLst>
                  <a:gd name="T0" fmla="*/ 0 w 97"/>
                  <a:gd name="T1" fmla="*/ 0 h 37"/>
                  <a:gd name="T2" fmla="*/ 0 w 97"/>
                  <a:gd name="T3" fmla="*/ 0 h 37"/>
                  <a:gd name="T4" fmla="*/ 0 w 97"/>
                  <a:gd name="T5" fmla="*/ 0 h 37"/>
                  <a:gd name="T6" fmla="*/ 0 w 97"/>
                  <a:gd name="T7" fmla="*/ 0 h 37"/>
                  <a:gd name="T8" fmla="*/ 0 w 97"/>
                  <a:gd name="T9" fmla="*/ 0 h 37"/>
                  <a:gd name="T10" fmla="*/ 0 w 97"/>
                  <a:gd name="T11" fmla="*/ 0 h 37"/>
                  <a:gd name="T12" fmla="*/ 0 w 97"/>
                  <a:gd name="T13" fmla="*/ 0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97" y="37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96" y="34"/>
                    </a:lnTo>
                    <a:lnTo>
                      <a:pt x="97" y="36"/>
                    </a:lnTo>
                    <a:lnTo>
                      <a:pt x="97" y="37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1" name="Freeform 2783"/>
              <p:cNvSpPr>
                <a:spLocks/>
              </p:cNvSpPr>
              <p:nvPr/>
            </p:nvSpPr>
            <p:spPr bwMode="auto">
              <a:xfrm>
                <a:off x="218" y="179"/>
                <a:ext cx="31" cy="12"/>
              </a:xfrm>
              <a:custGeom>
                <a:avLst/>
                <a:gdLst>
                  <a:gd name="T0" fmla="*/ 0 w 95"/>
                  <a:gd name="T1" fmla="*/ 0 h 36"/>
                  <a:gd name="T2" fmla="*/ 0 w 95"/>
                  <a:gd name="T3" fmla="*/ 0 h 36"/>
                  <a:gd name="T4" fmla="*/ 0 w 95"/>
                  <a:gd name="T5" fmla="*/ 0 h 36"/>
                  <a:gd name="T6" fmla="*/ 0 w 95"/>
                  <a:gd name="T7" fmla="*/ 0 h 36"/>
                  <a:gd name="T8" fmla="*/ 0 w 95"/>
                  <a:gd name="T9" fmla="*/ 0 h 36"/>
                  <a:gd name="T10" fmla="*/ 0 w 95"/>
                  <a:gd name="T11" fmla="*/ 0 h 36"/>
                  <a:gd name="T12" fmla="*/ 0 w 95"/>
                  <a:gd name="T13" fmla="*/ 0 h 36"/>
                  <a:gd name="T14" fmla="*/ 0 w 95"/>
                  <a:gd name="T15" fmla="*/ 0 h 36"/>
                  <a:gd name="T16" fmla="*/ 0 w 95"/>
                  <a:gd name="T17" fmla="*/ 0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5" h="36">
                    <a:moveTo>
                      <a:pt x="95" y="36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94" y="33"/>
                    </a:lnTo>
                    <a:lnTo>
                      <a:pt x="94" y="34"/>
                    </a:lnTo>
                    <a:lnTo>
                      <a:pt x="95" y="36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2" name="Freeform 2784"/>
              <p:cNvSpPr>
                <a:spLocks/>
              </p:cNvSpPr>
              <p:nvPr/>
            </p:nvSpPr>
            <p:spPr bwMode="auto">
              <a:xfrm>
                <a:off x="219" y="179"/>
                <a:ext cx="30" cy="11"/>
              </a:xfrm>
              <a:custGeom>
                <a:avLst/>
                <a:gdLst>
                  <a:gd name="T0" fmla="*/ 0 w 91"/>
                  <a:gd name="T1" fmla="*/ 0 h 34"/>
                  <a:gd name="T2" fmla="*/ 0 w 91"/>
                  <a:gd name="T3" fmla="*/ 0 h 34"/>
                  <a:gd name="T4" fmla="*/ 0 w 91"/>
                  <a:gd name="T5" fmla="*/ 0 h 34"/>
                  <a:gd name="T6" fmla="*/ 0 w 91"/>
                  <a:gd name="T7" fmla="*/ 0 h 34"/>
                  <a:gd name="T8" fmla="*/ 0 w 91"/>
                  <a:gd name="T9" fmla="*/ 0 h 34"/>
                  <a:gd name="T10" fmla="*/ 0 w 91"/>
                  <a:gd name="T11" fmla="*/ 0 h 34"/>
                  <a:gd name="T12" fmla="*/ 0 w 91"/>
                  <a:gd name="T13" fmla="*/ 0 h 34"/>
                  <a:gd name="T14" fmla="*/ 0 w 91"/>
                  <a:gd name="T15" fmla="*/ 0 h 34"/>
                  <a:gd name="T16" fmla="*/ 0 w 91"/>
                  <a:gd name="T17" fmla="*/ 0 h 34"/>
                  <a:gd name="T18" fmla="*/ 0 w 91"/>
                  <a:gd name="T19" fmla="*/ 0 h 34"/>
                  <a:gd name="T20" fmla="*/ 0 w 91"/>
                  <a:gd name="T21" fmla="*/ 0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91" h="34">
                    <a:moveTo>
                      <a:pt x="91" y="34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84" y="29"/>
                    </a:lnTo>
                    <a:lnTo>
                      <a:pt x="86" y="31"/>
                    </a:lnTo>
                    <a:lnTo>
                      <a:pt x="90" y="32"/>
                    </a:lnTo>
                    <a:lnTo>
                      <a:pt x="91" y="33"/>
                    </a:lnTo>
                    <a:lnTo>
                      <a:pt x="91" y="34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3" name="Freeform 2785"/>
              <p:cNvSpPr>
                <a:spLocks/>
              </p:cNvSpPr>
              <p:nvPr/>
            </p:nvSpPr>
            <p:spPr bwMode="auto">
              <a:xfrm>
                <a:off x="220" y="178"/>
                <a:ext cx="29" cy="12"/>
              </a:xfrm>
              <a:custGeom>
                <a:avLst/>
                <a:gdLst>
                  <a:gd name="T0" fmla="*/ 0 w 88"/>
                  <a:gd name="T1" fmla="*/ 0 h 35"/>
                  <a:gd name="T2" fmla="*/ 0 w 88"/>
                  <a:gd name="T3" fmla="*/ 0 h 35"/>
                  <a:gd name="T4" fmla="*/ 0 w 88"/>
                  <a:gd name="T5" fmla="*/ 0 h 35"/>
                  <a:gd name="T6" fmla="*/ 0 w 88"/>
                  <a:gd name="T7" fmla="*/ 0 h 35"/>
                  <a:gd name="T8" fmla="*/ 0 w 88"/>
                  <a:gd name="T9" fmla="*/ 0 h 35"/>
                  <a:gd name="T10" fmla="*/ 0 w 88"/>
                  <a:gd name="T11" fmla="*/ 0 h 35"/>
                  <a:gd name="T12" fmla="*/ 0 w 88"/>
                  <a:gd name="T13" fmla="*/ 0 h 35"/>
                  <a:gd name="T14" fmla="*/ 0 w 88"/>
                  <a:gd name="T15" fmla="*/ 0 h 35"/>
                  <a:gd name="T16" fmla="*/ 0 w 88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8" h="35">
                    <a:moveTo>
                      <a:pt x="88" y="35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78" y="28"/>
                    </a:lnTo>
                    <a:lnTo>
                      <a:pt x="81" y="32"/>
                    </a:lnTo>
                    <a:lnTo>
                      <a:pt x="87" y="34"/>
                    </a:lnTo>
                    <a:lnTo>
                      <a:pt x="88" y="35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4" name="Freeform 2786"/>
              <p:cNvSpPr>
                <a:spLocks/>
              </p:cNvSpPr>
              <p:nvPr/>
            </p:nvSpPr>
            <p:spPr bwMode="auto">
              <a:xfrm>
                <a:off x="220" y="178"/>
                <a:ext cx="27" cy="10"/>
              </a:xfrm>
              <a:custGeom>
                <a:avLst/>
                <a:gdLst>
                  <a:gd name="T0" fmla="*/ 0 w 79"/>
                  <a:gd name="T1" fmla="*/ 0 h 31"/>
                  <a:gd name="T2" fmla="*/ 0 w 79"/>
                  <a:gd name="T3" fmla="*/ 0 h 31"/>
                  <a:gd name="T4" fmla="*/ 0 w 79"/>
                  <a:gd name="T5" fmla="*/ 0 h 31"/>
                  <a:gd name="T6" fmla="*/ 0 w 79"/>
                  <a:gd name="T7" fmla="*/ 0 h 31"/>
                  <a:gd name="T8" fmla="*/ 0 w 79"/>
                  <a:gd name="T9" fmla="*/ 0 h 31"/>
                  <a:gd name="T10" fmla="*/ 0 w 79"/>
                  <a:gd name="T11" fmla="*/ 0 h 31"/>
                  <a:gd name="T12" fmla="*/ 0 w 79"/>
                  <a:gd name="T13" fmla="*/ 0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9" h="31">
                    <a:moveTo>
                      <a:pt x="79" y="31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74" y="27"/>
                    </a:lnTo>
                    <a:lnTo>
                      <a:pt x="77" y="29"/>
                    </a:lnTo>
                    <a:lnTo>
                      <a:pt x="79" y="31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5" name="Freeform 2787"/>
              <p:cNvSpPr>
                <a:spLocks/>
              </p:cNvSpPr>
              <p:nvPr/>
            </p:nvSpPr>
            <p:spPr bwMode="auto">
              <a:xfrm>
                <a:off x="221" y="178"/>
                <a:ext cx="25" cy="9"/>
              </a:xfrm>
              <a:custGeom>
                <a:avLst/>
                <a:gdLst>
                  <a:gd name="T0" fmla="*/ 0 w 73"/>
                  <a:gd name="T1" fmla="*/ 0 h 29"/>
                  <a:gd name="T2" fmla="*/ 0 w 73"/>
                  <a:gd name="T3" fmla="*/ 0 h 29"/>
                  <a:gd name="T4" fmla="*/ 0 w 73"/>
                  <a:gd name="T5" fmla="*/ 0 h 29"/>
                  <a:gd name="T6" fmla="*/ 0 w 73"/>
                  <a:gd name="T7" fmla="*/ 0 h 29"/>
                  <a:gd name="T8" fmla="*/ 0 w 73"/>
                  <a:gd name="T9" fmla="*/ 0 h 29"/>
                  <a:gd name="T10" fmla="*/ 0 w 73"/>
                  <a:gd name="T11" fmla="*/ 0 h 29"/>
                  <a:gd name="T12" fmla="*/ 0 w 73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3" h="29">
                    <a:moveTo>
                      <a:pt x="73" y="29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71" y="27"/>
                    </a:lnTo>
                    <a:lnTo>
                      <a:pt x="71" y="28"/>
                    </a:lnTo>
                    <a:lnTo>
                      <a:pt x="73" y="29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6" name="Freeform 2788"/>
              <p:cNvSpPr>
                <a:spLocks/>
              </p:cNvSpPr>
              <p:nvPr/>
            </p:nvSpPr>
            <p:spPr bwMode="auto">
              <a:xfrm>
                <a:off x="222" y="177"/>
                <a:ext cx="23" cy="10"/>
              </a:xfrm>
              <a:custGeom>
                <a:avLst/>
                <a:gdLst>
                  <a:gd name="T0" fmla="*/ 0 w 70"/>
                  <a:gd name="T1" fmla="*/ 0 h 29"/>
                  <a:gd name="T2" fmla="*/ 0 w 70"/>
                  <a:gd name="T3" fmla="*/ 0 h 29"/>
                  <a:gd name="T4" fmla="*/ 0 w 70"/>
                  <a:gd name="T5" fmla="*/ 0 h 29"/>
                  <a:gd name="T6" fmla="*/ 0 w 70"/>
                  <a:gd name="T7" fmla="*/ 0 h 29"/>
                  <a:gd name="T8" fmla="*/ 0 w 70"/>
                  <a:gd name="T9" fmla="*/ 0 h 29"/>
                  <a:gd name="T10" fmla="*/ 0 w 70"/>
                  <a:gd name="T11" fmla="*/ 0 h 29"/>
                  <a:gd name="T12" fmla="*/ 0 w 70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0" h="29">
                    <a:moveTo>
                      <a:pt x="70" y="29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69" y="26"/>
                    </a:lnTo>
                    <a:lnTo>
                      <a:pt x="70" y="28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7" name="Freeform 2789"/>
              <p:cNvSpPr>
                <a:spLocks/>
              </p:cNvSpPr>
              <p:nvPr/>
            </p:nvSpPr>
            <p:spPr bwMode="auto">
              <a:xfrm>
                <a:off x="222" y="177"/>
                <a:ext cx="23" cy="10"/>
              </a:xfrm>
              <a:custGeom>
                <a:avLst/>
                <a:gdLst>
                  <a:gd name="T0" fmla="*/ 0 w 69"/>
                  <a:gd name="T1" fmla="*/ 0 h 29"/>
                  <a:gd name="T2" fmla="*/ 0 w 69"/>
                  <a:gd name="T3" fmla="*/ 0 h 29"/>
                  <a:gd name="T4" fmla="*/ 0 w 69"/>
                  <a:gd name="T5" fmla="*/ 0 h 29"/>
                  <a:gd name="T6" fmla="*/ 0 w 69"/>
                  <a:gd name="T7" fmla="*/ 0 h 29"/>
                  <a:gd name="T8" fmla="*/ 0 w 69"/>
                  <a:gd name="T9" fmla="*/ 0 h 29"/>
                  <a:gd name="T10" fmla="*/ 0 w 69"/>
                  <a:gd name="T11" fmla="*/ 0 h 29"/>
                  <a:gd name="T12" fmla="*/ 0 w 69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9" h="29">
                    <a:moveTo>
                      <a:pt x="69" y="2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69" y="25"/>
                    </a:lnTo>
                    <a:lnTo>
                      <a:pt x="68" y="27"/>
                    </a:lnTo>
                    <a:lnTo>
                      <a:pt x="69" y="29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8" name="Freeform 2790"/>
              <p:cNvSpPr>
                <a:spLocks/>
              </p:cNvSpPr>
              <p:nvPr/>
            </p:nvSpPr>
            <p:spPr bwMode="auto">
              <a:xfrm>
                <a:off x="222" y="177"/>
                <a:ext cx="23" cy="9"/>
              </a:xfrm>
              <a:custGeom>
                <a:avLst/>
                <a:gdLst>
                  <a:gd name="T0" fmla="*/ 0 w 69"/>
                  <a:gd name="T1" fmla="*/ 0 h 28"/>
                  <a:gd name="T2" fmla="*/ 0 w 69"/>
                  <a:gd name="T3" fmla="*/ 0 h 28"/>
                  <a:gd name="T4" fmla="*/ 0 w 69"/>
                  <a:gd name="T5" fmla="*/ 0 h 28"/>
                  <a:gd name="T6" fmla="*/ 0 w 69"/>
                  <a:gd name="T7" fmla="*/ 0 h 28"/>
                  <a:gd name="T8" fmla="*/ 0 w 69"/>
                  <a:gd name="T9" fmla="*/ 0 h 28"/>
                  <a:gd name="T10" fmla="*/ 0 w 69"/>
                  <a:gd name="T11" fmla="*/ 0 h 28"/>
                  <a:gd name="T12" fmla="*/ 0 w 69"/>
                  <a:gd name="T13" fmla="*/ 0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9" h="28">
                    <a:moveTo>
                      <a:pt x="68" y="28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69" y="25"/>
                    </a:lnTo>
                    <a:lnTo>
                      <a:pt x="69" y="26"/>
                    </a:lnTo>
                    <a:lnTo>
                      <a:pt x="68" y="28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9" name="Freeform 2791"/>
              <p:cNvSpPr>
                <a:spLocks/>
              </p:cNvSpPr>
              <p:nvPr/>
            </p:nvSpPr>
            <p:spPr bwMode="auto">
              <a:xfrm>
                <a:off x="222" y="176"/>
                <a:ext cx="23" cy="9"/>
              </a:xfrm>
              <a:custGeom>
                <a:avLst/>
                <a:gdLst>
                  <a:gd name="T0" fmla="*/ 0 w 68"/>
                  <a:gd name="T1" fmla="*/ 0 h 27"/>
                  <a:gd name="T2" fmla="*/ 0 w 68"/>
                  <a:gd name="T3" fmla="*/ 0 h 27"/>
                  <a:gd name="T4" fmla="*/ 0 w 68"/>
                  <a:gd name="T5" fmla="*/ 0 h 27"/>
                  <a:gd name="T6" fmla="*/ 0 w 68"/>
                  <a:gd name="T7" fmla="*/ 0 h 27"/>
                  <a:gd name="T8" fmla="*/ 0 w 68"/>
                  <a:gd name="T9" fmla="*/ 0 h 27"/>
                  <a:gd name="T10" fmla="*/ 0 w 68"/>
                  <a:gd name="T11" fmla="*/ 0 h 27"/>
                  <a:gd name="T12" fmla="*/ 0 w 68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" h="27">
                    <a:moveTo>
                      <a:pt x="68" y="2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8" y="25"/>
                    </a:lnTo>
                    <a:lnTo>
                      <a:pt x="68" y="26"/>
                    </a:lnTo>
                    <a:lnTo>
                      <a:pt x="68" y="27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0" name="Freeform 2792"/>
              <p:cNvSpPr>
                <a:spLocks/>
              </p:cNvSpPr>
              <p:nvPr/>
            </p:nvSpPr>
            <p:spPr bwMode="auto">
              <a:xfrm>
                <a:off x="222" y="176"/>
                <a:ext cx="24" cy="9"/>
              </a:xfrm>
              <a:custGeom>
                <a:avLst/>
                <a:gdLst>
                  <a:gd name="T0" fmla="*/ 0 w 70"/>
                  <a:gd name="T1" fmla="*/ 0 h 27"/>
                  <a:gd name="T2" fmla="*/ 0 w 70"/>
                  <a:gd name="T3" fmla="*/ 0 h 27"/>
                  <a:gd name="T4" fmla="*/ 0 w 70"/>
                  <a:gd name="T5" fmla="*/ 0 h 27"/>
                  <a:gd name="T6" fmla="*/ 0 w 70"/>
                  <a:gd name="T7" fmla="*/ 0 h 27"/>
                  <a:gd name="T8" fmla="*/ 0 w 70"/>
                  <a:gd name="T9" fmla="*/ 0 h 27"/>
                  <a:gd name="T10" fmla="*/ 0 w 70"/>
                  <a:gd name="T11" fmla="*/ 0 h 27"/>
                  <a:gd name="T12" fmla="*/ 0 w 70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0" h="27">
                    <a:moveTo>
                      <a:pt x="68" y="2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0" y="26"/>
                    </a:lnTo>
                    <a:lnTo>
                      <a:pt x="68" y="27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1" name="Freeform 2793"/>
              <p:cNvSpPr>
                <a:spLocks/>
              </p:cNvSpPr>
              <p:nvPr/>
            </p:nvSpPr>
            <p:spPr bwMode="auto">
              <a:xfrm>
                <a:off x="222" y="175"/>
                <a:ext cx="24" cy="10"/>
              </a:xfrm>
              <a:custGeom>
                <a:avLst/>
                <a:gdLst>
                  <a:gd name="T0" fmla="*/ 0 w 70"/>
                  <a:gd name="T1" fmla="*/ 0 h 28"/>
                  <a:gd name="T2" fmla="*/ 0 w 70"/>
                  <a:gd name="T3" fmla="*/ 0 h 28"/>
                  <a:gd name="T4" fmla="*/ 0 w 70"/>
                  <a:gd name="T5" fmla="*/ 0 h 28"/>
                  <a:gd name="T6" fmla="*/ 0 w 70"/>
                  <a:gd name="T7" fmla="*/ 0 h 28"/>
                  <a:gd name="T8" fmla="*/ 0 w 70"/>
                  <a:gd name="T9" fmla="*/ 0 h 28"/>
                  <a:gd name="T10" fmla="*/ 0 w 70"/>
                  <a:gd name="T11" fmla="*/ 0 h 28"/>
                  <a:gd name="T12" fmla="*/ 0 w 70"/>
                  <a:gd name="T13" fmla="*/ 0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0" h="28">
                    <a:moveTo>
                      <a:pt x="68" y="28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70" y="27"/>
                    </a:lnTo>
                    <a:lnTo>
                      <a:pt x="70" y="28"/>
                    </a:lnTo>
                    <a:lnTo>
                      <a:pt x="68" y="28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2" name="Freeform 2794"/>
              <p:cNvSpPr>
                <a:spLocks/>
              </p:cNvSpPr>
              <p:nvPr/>
            </p:nvSpPr>
            <p:spPr bwMode="auto">
              <a:xfrm>
                <a:off x="223" y="175"/>
                <a:ext cx="23" cy="10"/>
              </a:xfrm>
              <a:custGeom>
                <a:avLst/>
                <a:gdLst>
                  <a:gd name="T0" fmla="*/ 0 w 70"/>
                  <a:gd name="T1" fmla="*/ 0 h 29"/>
                  <a:gd name="T2" fmla="*/ 0 w 70"/>
                  <a:gd name="T3" fmla="*/ 0 h 29"/>
                  <a:gd name="T4" fmla="*/ 0 w 70"/>
                  <a:gd name="T5" fmla="*/ 0 h 29"/>
                  <a:gd name="T6" fmla="*/ 0 w 70"/>
                  <a:gd name="T7" fmla="*/ 0 h 29"/>
                  <a:gd name="T8" fmla="*/ 0 w 70"/>
                  <a:gd name="T9" fmla="*/ 0 h 29"/>
                  <a:gd name="T10" fmla="*/ 0 w 70"/>
                  <a:gd name="T11" fmla="*/ 0 h 29"/>
                  <a:gd name="T12" fmla="*/ 0 w 70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0" h="29">
                    <a:moveTo>
                      <a:pt x="69" y="2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0" y="27"/>
                    </a:lnTo>
                    <a:lnTo>
                      <a:pt x="69" y="28"/>
                    </a:lnTo>
                    <a:lnTo>
                      <a:pt x="69" y="29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3" name="Freeform 2795"/>
              <p:cNvSpPr>
                <a:spLocks/>
              </p:cNvSpPr>
              <p:nvPr/>
            </p:nvSpPr>
            <p:spPr bwMode="auto">
              <a:xfrm>
                <a:off x="223" y="175"/>
                <a:ext cx="23" cy="9"/>
              </a:xfrm>
              <a:custGeom>
                <a:avLst/>
                <a:gdLst>
                  <a:gd name="T0" fmla="*/ 0 w 70"/>
                  <a:gd name="T1" fmla="*/ 0 h 29"/>
                  <a:gd name="T2" fmla="*/ 0 w 70"/>
                  <a:gd name="T3" fmla="*/ 0 h 29"/>
                  <a:gd name="T4" fmla="*/ 0 w 70"/>
                  <a:gd name="T5" fmla="*/ 0 h 29"/>
                  <a:gd name="T6" fmla="*/ 0 w 70"/>
                  <a:gd name="T7" fmla="*/ 0 h 29"/>
                  <a:gd name="T8" fmla="*/ 0 w 70"/>
                  <a:gd name="T9" fmla="*/ 0 h 29"/>
                  <a:gd name="T10" fmla="*/ 0 w 70"/>
                  <a:gd name="T11" fmla="*/ 0 h 29"/>
                  <a:gd name="T12" fmla="*/ 0 w 70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0" h="29">
                    <a:moveTo>
                      <a:pt x="69" y="2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0" y="27"/>
                    </a:lnTo>
                    <a:lnTo>
                      <a:pt x="70" y="28"/>
                    </a:lnTo>
                    <a:lnTo>
                      <a:pt x="69" y="29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4" name="Freeform 2796"/>
              <p:cNvSpPr>
                <a:spLocks/>
              </p:cNvSpPr>
              <p:nvPr/>
            </p:nvSpPr>
            <p:spPr bwMode="auto">
              <a:xfrm>
                <a:off x="223" y="174"/>
                <a:ext cx="23" cy="10"/>
              </a:xfrm>
              <a:custGeom>
                <a:avLst/>
                <a:gdLst>
                  <a:gd name="T0" fmla="*/ 0 w 71"/>
                  <a:gd name="T1" fmla="*/ 0 h 29"/>
                  <a:gd name="T2" fmla="*/ 0 w 71"/>
                  <a:gd name="T3" fmla="*/ 0 h 29"/>
                  <a:gd name="T4" fmla="*/ 0 w 71"/>
                  <a:gd name="T5" fmla="*/ 0 h 29"/>
                  <a:gd name="T6" fmla="*/ 0 w 71"/>
                  <a:gd name="T7" fmla="*/ 0 h 29"/>
                  <a:gd name="T8" fmla="*/ 0 w 71"/>
                  <a:gd name="T9" fmla="*/ 0 h 29"/>
                  <a:gd name="T10" fmla="*/ 0 w 71"/>
                  <a:gd name="T11" fmla="*/ 0 h 29"/>
                  <a:gd name="T12" fmla="*/ 0 w 71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29">
                    <a:moveTo>
                      <a:pt x="70" y="2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1" y="27"/>
                    </a:lnTo>
                    <a:lnTo>
                      <a:pt x="70" y="28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5" name="Freeform 2797"/>
              <p:cNvSpPr>
                <a:spLocks/>
              </p:cNvSpPr>
              <p:nvPr/>
            </p:nvSpPr>
            <p:spPr bwMode="auto">
              <a:xfrm>
                <a:off x="223" y="174"/>
                <a:ext cx="24" cy="10"/>
              </a:xfrm>
              <a:custGeom>
                <a:avLst/>
                <a:gdLst>
                  <a:gd name="T0" fmla="*/ 0 w 72"/>
                  <a:gd name="T1" fmla="*/ 0 h 29"/>
                  <a:gd name="T2" fmla="*/ 0 w 72"/>
                  <a:gd name="T3" fmla="*/ 0 h 29"/>
                  <a:gd name="T4" fmla="*/ 0 w 72"/>
                  <a:gd name="T5" fmla="*/ 0 h 29"/>
                  <a:gd name="T6" fmla="*/ 0 w 72"/>
                  <a:gd name="T7" fmla="*/ 0 h 29"/>
                  <a:gd name="T8" fmla="*/ 0 w 72"/>
                  <a:gd name="T9" fmla="*/ 0 h 29"/>
                  <a:gd name="T10" fmla="*/ 0 w 72"/>
                  <a:gd name="T11" fmla="*/ 0 h 29"/>
                  <a:gd name="T12" fmla="*/ 0 w 72"/>
                  <a:gd name="T13" fmla="*/ 0 h 29"/>
                  <a:gd name="T14" fmla="*/ 0 w 72"/>
                  <a:gd name="T15" fmla="*/ 0 h 29"/>
                  <a:gd name="T16" fmla="*/ 0 w 72"/>
                  <a:gd name="T17" fmla="*/ 0 h 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2" h="29">
                    <a:moveTo>
                      <a:pt x="70" y="2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2" y="26"/>
                    </a:lnTo>
                    <a:lnTo>
                      <a:pt x="71" y="28"/>
                    </a:lnTo>
                    <a:lnTo>
                      <a:pt x="70" y="29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6" name="Freeform 2798"/>
              <p:cNvSpPr>
                <a:spLocks/>
              </p:cNvSpPr>
              <p:nvPr/>
            </p:nvSpPr>
            <p:spPr bwMode="auto">
              <a:xfrm>
                <a:off x="223" y="174"/>
                <a:ext cx="24" cy="9"/>
              </a:xfrm>
              <a:custGeom>
                <a:avLst/>
                <a:gdLst>
                  <a:gd name="T0" fmla="*/ 0 w 72"/>
                  <a:gd name="T1" fmla="*/ 0 h 29"/>
                  <a:gd name="T2" fmla="*/ 0 w 72"/>
                  <a:gd name="T3" fmla="*/ 0 h 29"/>
                  <a:gd name="T4" fmla="*/ 0 w 72"/>
                  <a:gd name="T5" fmla="*/ 0 h 29"/>
                  <a:gd name="T6" fmla="*/ 0 w 72"/>
                  <a:gd name="T7" fmla="*/ 0 h 29"/>
                  <a:gd name="T8" fmla="*/ 0 w 72"/>
                  <a:gd name="T9" fmla="*/ 0 h 29"/>
                  <a:gd name="T10" fmla="*/ 0 w 72"/>
                  <a:gd name="T11" fmla="*/ 0 h 29"/>
                  <a:gd name="T12" fmla="*/ 0 w 72"/>
                  <a:gd name="T13" fmla="*/ 0 h 29"/>
                  <a:gd name="T14" fmla="*/ 0 w 72"/>
                  <a:gd name="T15" fmla="*/ 0 h 29"/>
                  <a:gd name="T16" fmla="*/ 0 w 72"/>
                  <a:gd name="T17" fmla="*/ 0 h 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2" h="29">
                    <a:moveTo>
                      <a:pt x="71" y="2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2" y="27"/>
                    </a:lnTo>
                    <a:lnTo>
                      <a:pt x="71" y="29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7" name="Freeform 2799"/>
              <p:cNvSpPr>
                <a:spLocks/>
              </p:cNvSpPr>
              <p:nvPr/>
            </p:nvSpPr>
            <p:spPr bwMode="auto">
              <a:xfrm>
                <a:off x="223" y="173"/>
                <a:ext cx="24" cy="10"/>
              </a:xfrm>
              <a:custGeom>
                <a:avLst/>
                <a:gdLst>
                  <a:gd name="T0" fmla="*/ 0 w 73"/>
                  <a:gd name="T1" fmla="*/ 0 h 29"/>
                  <a:gd name="T2" fmla="*/ 0 w 73"/>
                  <a:gd name="T3" fmla="*/ 0 h 29"/>
                  <a:gd name="T4" fmla="*/ 0 w 73"/>
                  <a:gd name="T5" fmla="*/ 0 h 29"/>
                  <a:gd name="T6" fmla="*/ 0 w 73"/>
                  <a:gd name="T7" fmla="*/ 0 h 29"/>
                  <a:gd name="T8" fmla="*/ 0 w 73"/>
                  <a:gd name="T9" fmla="*/ 0 h 29"/>
                  <a:gd name="T10" fmla="*/ 0 w 73"/>
                  <a:gd name="T11" fmla="*/ 0 h 29"/>
                  <a:gd name="T12" fmla="*/ 0 w 73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3" h="29">
                    <a:moveTo>
                      <a:pt x="72" y="2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3" y="28"/>
                    </a:lnTo>
                    <a:lnTo>
                      <a:pt x="72" y="29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8" name="Freeform 2800"/>
              <p:cNvSpPr>
                <a:spLocks/>
              </p:cNvSpPr>
              <p:nvPr/>
            </p:nvSpPr>
            <p:spPr bwMode="auto">
              <a:xfrm>
                <a:off x="223" y="173"/>
                <a:ext cx="24" cy="10"/>
              </a:xfrm>
              <a:custGeom>
                <a:avLst/>
                <a:gdLst>
                  <a:gd name="T0" fmla="*/ 0 w 74"/>
                  <a:gd name="T1" fmla="*/ 0 h 30"/>
                  <a:gd name="T2" fmla="*/ 0 w 74"/>
                  <a:gd name="T3" fmla="*/ 0 h 30"/>
                  <a:gd name="T4" fmla="*/ 0 w 74"/>
                  <a:gd name="T5" fmla="*/ 0 h 30"/>
                  <a:gd name="T6" fmla="*/ 0 w 74"/>
                  <a:gd name="T7" fmla="*/ 0 h 30"/>
                  <a:gd name="T8" fmla="*/ 0 w 74"/>
                  <a:gd name="T9" fmla="*/ 0 h 30"/>
                  <a:gd name="T10" fmla="*/ 0 w 74"/>
                  <a:gd name="T11" fmla="*/ 0 h 30"/>
                  <a:gd name="T12" fmla="*/ 0 w 74"/>
                  <a:gd name="T13" fmla="*/ 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30">
                    <a:moveTo>
                      <a:pt x="72" y="3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4" y="28"/>
                    </a:lnTo>
                    <a:lnTo>
                      <a:pt x="73" y="29"/>
                    </a:lnTo>
                    <a:lnTo>
                      <a:pt x="72" y="30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9" name="Freeform 2801"/>
              <p:cNvSpPr>
                <a:spLocks/>
              </p:cNvSpPr>
              <p:nvPr/>
            </p:nvSpPr>
            <p:spPr bwMode="auto">
              <a:xfrm>
                <a:off x="223" y="172"/>
                <a:ext cx="24" cy="10"/>
              </a:xfrm>
              <a:custGeom>
                <a:avLst/>
                <a:gdLst>
                  <a:gd name="T0" fmla="*/ 0 w 74"/>
                  <a:gd name="T1" fmla="*/ 0 h 30"/>
                  <a:gd name="T2" fmla="*/ 0 w 74"/>
                  <a:gd name="T3" fmla="*/ 0 h 30"/>
                  <a:gd name="T4" fmla="*/ 0 w 74"/>
                  <a:gd name="T5" fmla="*/ 0 h 30"/>
                  <a:gd name="T6" fmla="*/ 0 w 74"/>
                  <a:gd name="T7" fmla="*/ 0 h 30"/>
                  <a:gd name="T8" fmla="*/ 0 w 74"/>
                  <a:gd name="T9" fmla="*/ 0 h 30"/>
                  <a:gd name="T10" fmla="*/ 0 w 74"/>
                  <a:gd name="T11" fmla="*/ 0 h 30"/>
                  <a:gd name="T12" fmla="*/ 0 w 74"/>
                  <a:gd name="T13" fmla="*/ 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30">
                    <a:moveTo>
                      <a:pt x="73" y="3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4" y="28"/>
                    </a:lnTo>
                    <a:lnTo>
                      <a:pt x="74" y="29"/>
                    </a:lnTo>
                    <a:lnTo>
                      <a:pt x="73" y="30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0" name="Freeform 2802"/>
              <p:cNvSpPr>
                <a:spLocks/>
              </p:cNvSpPr>
              <p:nvPr/>
            </p:nvSpPr>
            <p:spPr bwMode="auto">
              <a:xfrm>
                <a:off x="222" y="172"/>
                <a:ext cx="26" cy="10"/>
              </a:xfrm>
              <a:custGeom>
                <a:avLst/>
                <a:gdLst>
                  <a:gd name="T0" fmla="*/ 0 w 77"/>
                  <a:gd name="T1" fmla="*/ 0 h 30"/>
                  <a:gd name="T2" fmla="*/ 0 w 77"/>
                  <a:gd name="T3" fmla="*/ 0 h 30"/>
                  <a:gd name="T4" fmla="*/ 0 w 77"/>
                  <a:gd name="T5" fmla="*/ 0 h 30"/>
                  <a:gd name="T6" fmla="*/ 0 w 77"/>
                  <a:gd name="T7" fmla="*/ 0 h 30"/>
                  <a:gd name="T8" fmla="*/ 0 w 77"/>
                  <a:gd name="T9" fmla="*/ 0 h 30"/>
                  <a:gd name="T10" fmla="*/ 0 w 77"/>
                  <a:gd name="T11" fmla="*/ 0 h 30"/>
                  <a:gd name="T12" fmla="*/ 0 w 77"/>
                  <a:gd name="T13" fmla="*/ 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" h="30">
                    <a:moveTo>
                      <a:pt x="75" y="30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77" y="28"/>
                    </a:lnTo>
                    <a:lnTo>
                      <a:pt x="75" y="29"/>
                    </a:lnTo>
                    <a:lnTo>
                      <a:pt x="75" y="30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1" name="Freeform 2803"/>
              <p:cNvSpPr>
                <a:spLocks/>
              </p:cNvSpPr>
              <p:nvPr/>
            </p:nvSpPr>
            <p:spPr bwMode="auto">
              <a:xfrm>
                <a:off x="222" y="171"/>
                <a:ext cx="26" cy="11"/>
              </a:xfrm>
              <a:custGeom>
                <a:avLst/>
                <a:gdLst>
                  <a:gd name="T0" fmla="*/ 0 w 78"/>
                  <a:gd name="T1" fmla="*/ 0 h 31"/>
                  <a:gd name="T2" fmla="*/ 0 w 78"/>
                  <a:gd name="T3" fmla="*/ 0 h 31"/>
                  <a:gd name="T4" fmla="*/ 0 w 78"/>
                  <a:gd name="T5" fmla="*/ 0 h 31"/>
                  <a:gd name="T6" fmla="*/ 0 w 78"/>
                  <a:gd name="T7" fmla="*/ 0 h 31"/>
                  <a:gd name="T8" fmla="*/ 0 w 78"/>
                  <a:gd name="T9" fmla="*/ 0 h 31"/>
                  <a:gd name="T10" fmla="*/ 0 w 78"/>
                  <a:gd name="T11" fmla="*/ 0 h 31"/>
                  <a:gd name="T12" fmla="*/ 0 w 78"/>
                  <a:gd name="T13" fmla="*/ 0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8" h="31">
                    <a:moveTo>
                      <a:pt x="75" y="31"/>
                    </a:move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8" y="29"/>
                    </a:lnTo>
                    <a:lnTo>
                      <a:pt x="77" y="30"/>
                    </a:lnTo>
                    <a:lnTo>
                      <a:pt x="75" y="31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2" name="Freeform 2804"/>
              <p:cNvSpPr>
                <a:spLocks/>
              </p:cNvSpPr>
              <p:nvPr/>
            </p:nvSpPr>
            <p:spPr bwMode="auto">
              <a:xfrm>
                <a:off x="222" y="171"/>
                <a:ext cx="26" cy="10"/>
              </a:xfrm>
              <a:custGeom>
                <a:avLst/>
                <a:gdLst>
                  <a:gd name="T0" fmla="*/ 0 w 78"/>
                  <a:gd name="T1" fmla="*/ 0 h 31"/>
                  <a:gd name="T2" fmla="*/ 0 w 78"/>
                  <a:gd name="T3" fmla="*/ 0 h 31"/>
                  <a:gd name="T4" fmla="*/ 0 w 78"/>
                  <a:gd name="T5" fmla="*/ 0 h 31"/>
                  <a:gd name="T6" fmla="*/ 0 w 78"/>
                  <a:gd name="T7" fmla="*/ 0 h 31"/>
                  <a:gd name="T8" fmla="*/ 0 w 78"/>
                  <a:gd name="T9" fmla="*/ 0 h 31"/>
                  <a:gd name="T10" fmla="*/ 0 w 78"/>
                  <a:gd name="T11" fmla="*/ 0 h 31"/>
                  <a:gd name="T12" fmla="*/ 0 w 78"/>
                  <a:gd name="T13" fmla="*/ 0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8" h="31">
                    <a:moveTo>
                      <a:pt x="77" y="31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8" y="30"/>
                    </a:lnTo>
                    <a:lnTo>
                      <a:pt x="77" y="31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3" name="Freeform 2805"/>
              <p:cNvSpPr>
                <a:spLocks/>
              </p:cNvSpPr>
              <p:nvPr/>
            </p:nvSpPr>
            <p:spPr bwMode="auto">
              <a:xfrm>
                <a:off x="222" y="170"/>
                <a:ext cx="27" cy="11"/>
              </a:xfrm>
              <a:custGeom>
                <a:avLst/>
                <a:gdLst>
                  <a:gd name="T0" fmla="*/ 0 w 79"/>
                  <a:gd name="T1" fmla="*/ 0 h 32"/>
                  <a:gd name="T2" fmla="*/ 0 w 79"/>
                  <a:gd name="T3" fmla="*/ 0 h 32"/>
                  <a:gd name="T4" fmla="*/ 0 w 79"/>
                  <a:gd name="T5" fmla="*/ 0 h 32"/>
                  <a:gd name="T6" fmla="*/ 0 w 79"/>
                  <a:gd name="T7" fmla="*/ 0 h 32"/>
                  <a:gd name="T8" fmla="*/ 0 w 79"/>
                  <a:gd name="T9" fmla="*/ 0 h 32"/>
                  <a:gd name="T10" fmla="*/ 0 w 79"/>
                  <a:gd name="T11" fmla="*/ 0 h 32"/>
                  <a:gd name="T12" fmla="*/ 0 w 79"/>
                  <a:gd name="T13" fmla="*/ 0 h 32"/>
                  <a:gd name="T14" fmla="*/ 0 w 79"/>
                  <a:gd name="T15" fmla="*/ 0 h 32"/>
                  <a:gd name="T16" fmla="*/ 0 w 79"/>
                  <a:gd name="T17" fmla="*/ 0 h 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9" h="32">
                    <a:moveTo>
                      <a:pt x="78" y="32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79" y="30"/>
                    </a:lnTo>
                    <a:lnTo>
                      <a:pt x="78" y="30"/>
                    </a:lnTo>
                    <a:lnTo>
                      <a:pt x="78" y="32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4" name="Freeform 2806"/>
              <p:cNvSpPr>
                <a:spLocks/>
              </p:cNvSpPr>
              <p:nvPr/>
            </p:nvSpPr>
            <p:spPr bwMode="auto">
              <a:xfrm>
                <a:off x="222" y="170"/>
                <a:ext cx="27" cy="11"/>
              </a:xfrm>
              <a:custGeom>
                <a:avLst/>
                <a:gdLst>
                  <a:gd name="T0" fmla="*/ 0 w 81"/>
                  <a:gd name="T1" fmla="*/ 0 h 33"/>
                  <a:gd name="T2" fmla="*/ 0 w 81"/>
                  <a:gd name="T3" fmla="*/ 0 h 33"/>
                  <a:gd name="T4" fmla="*/ 0 w 81"/>
                  <a:gd name="T5" fmla="*/ 0 h 33"/>
                  <a:gd name="T6" fmla="*/ 0 w 81"/>
                  <a:gd name="T7" fmla="*/ 0 h 33"/>
                  <a:gd name="T8" fmla="*/ 0 w 81"/>
                  <a:gd name="T9" fmla="*/ 0 h 33"/>
                  <a:gd name="T10" fmla="*/ 0 w 81"/>
                  <a:gd name="T11" fmla="*/ 0 h 33"/>
                  <a:gd name="T12" fmla="*/ 0 w 81"/>
                  <a:gd name="T13" fmla="*/ 0 h 33"/>
                  <a:gd name="T14" fmla="*/ 0 w 81"/>
                  <a:gd name="T15" fmla="*/ 0 h 33"/>
                  <a:gd name="T16" fmla="*/ 0 w 81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1" h="33">
                    <a:moveTo>
                      <a:pt x="79" y="33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81" y="30"/>
                    </a:lnTo>
                    <a:lnTo>
                      <a:pt x="80" y="31"/>
                    </a:lnTo>
                    <a:lnTo>
                      <a:pt x="79" y="31"/>
                    </a:lnTo>
                    <a:lnTo>
                      <a:pt x="79" y="33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5" name="Freeform 2807"/>
              <p:cNvSpPr>
                <a:spLocks/>
              </p:cNvSpPr>
              <p:nvPr/>
            </p:nvSpPr>
            <p:spPr bwMode="auto">
              <a:xfrm>
                <a:off x="222" y="170"/>
                <a:ext cx="27" cy="10"/>
              </a:xfrm>
              <a:custGeom>
                <a:avLst/>
                <a:gdLst>
                  <a:gd name="T0" fmla="*/ 0 w 82"/>
                  <a:gd name="T1" fmla="*/ 0 h 32"/>
                  <a:gd name="T2" fmla="*/ 0 w 82"/>
                  <a:gd name="T3" fmla="*/ 0 h 32"/>
                  <a:gd name="T4" fmla="*/ 0 w 82"/>
                  <a:gd name="T5" fmla="*/ 0 h 32"/>
                  <a:gd name="T6" fmla="*/ 0 w 82"/>
                  <a:gd name="T7" fmla="*/ 0 h 32"/>
                  <a:gd name="T8" fmla="*/ 0 w 82"/>
                  <a:gd name="T9" fmla="*/ 0 h 32"/>
                  <a:gd name="T10" fmla="*/ 0 w 82"/>
                  <a:gd name="T11" fmla="*/ 0 h 32"/>
                  <a:gd name="T12" fmla="*/ 0 w 82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2">
                    <a:moveTo>
                      <a:pt x="80" y="32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2" y="30"/>
                    </a:lnTo>
                    <a:lnTo>
                      <a:pt x="81" y="31"/>
                    </a:lnTo>
                    <a:lnTo>
                      <a:pt x="80" y="32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6" name="Freeform 2808"/>
              <p:cNvSpPr>
                <a:spLocks/>
              </p:cNvSpPr>
              <p:nvPr/>
            </p:nvSpPr>
            <p:spPr bwMode="auto">
              <a:xfrm>
                <a:off x="222" y="169"/>
                <a:ext cx="27" cy="11"/>
              </a:xfrm>
              <a:custGeom>
                <a:avLst/>
                <a:gdLst>
                  <a:gd name="T0" fmla="*/ 0 w 82"/>
                  <a:gd name="T1" fmla="*/ 0 h 32"/>
                  <a:gd name="T2" fmla="*/ 0 w 82"/>
                  <a:gd name="T3" fmla="*/ 0 h 32"/>
                  <a:gd name="T4" fmla="*/ 0 w 82"/>
                  <a:gd name="T5" fmla="*/ 0 h 32"/>
                  <a:gd name="T6" fmla="*/ 0 w 82"/>
                  <a:gd name="T7" fmla="*/ 0 h 32"/>
                  <a:gd name="T8" fmla="*/ 0 w 82"/>
                  <a:gd name="T9" fmla="*/ 0 h 32"/>
                  <a:gd name="T10" fmla="*/ 0 w 82"/>
                  <a:gd name="T11" fmla="*/ 0 h 32"/>
                  <a:gd name="T12" fmla="*/ 0 w 82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2">
                    <a:moveTo>
                      <a:pt x="81" y="3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2" y="30"/>
                    </a:lnTo>
                    <a:lnTo>
                      <a:pt x="82" y="31"/>
                    </a:lnTo>
                    <a:lnTo>
                      <a:pt x="81" y="32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7" name="Freeform 2809"/>
              <p:cNvSpPr>
                <a:spLocks/>
              </p:cNvSpPr>
              <p:nvPr/>
            </p:nvSpPr>
            <p:spPr bwMode="auto">
              <a:xfrm>
                <a:off x="222" y="169"/>
                <a:ext cx="28" cy="11"/>
              </a:xfrm>
              <a:custGeom>
                <a:avLst/>
                <a:gdLst>
                  <a:gd name="T0" fmla="*/ 0 w 84"/>
                  <a:gd name="T1" fmla="*/ 0 h 33"/>
                  <a:gd name="T2" fmla="*/ 0 w 84"/>
                  <a:gd name="T3" fmla="*/ 0 h 33"/>
                  <a:gd name="T4" fmla="*/ 0 w 84"/>
                  <a:gd name="T5" fmla="*/ 0 h 33"/>
                  <a:gd name="T6" fmla="*/ 0 w 84"/>
                  <a:gd name="T7" fmla="*/ 0 h 33"/>
                  <a:gd name="T8" fmla="*/ 0 w 84"/>
                  <a:gd name="T9" fmla="*/ 0 h 33"/>
                  <a:gd name="T10" fmla="*/ 0 w 84"/>
                  <a:gd name="T11" fmla="*/ 0 h 33"/>
                  <a:gd name="T12" fmla="*/ 0 w 84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4" h="33">
                    <a:moveTo>
                      <a:pt x="83" y="33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84" y="32"/>
                    </a:lnTo>
                    <a:lnTo>
                      <a:pt x="83" y="32"/>
                    </a:lnTo>
                    <a:lnTo>
                      <a:pt x="83" y="33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8" name="Freeform 2810"/>
              <p:cNvSpPr>
                <a:spLocks/>
              </p:cNvSpPr>
              <p:nvPr/>
            </p:nvSpPr>
            <p:spPr bwMode="auto">
              <a:xfrm>
                <a:off x="222" y="168"/>
                <a:ext cx="28" cy="11"/>
              </a:xfrm>
              <a:custGeom>
                <a:avLst/>
                <a:gdLst>
                  <a:gd name="T0" fmla="*/ 0 w 85"/>
                  <a:gd name="T1" fmla="*/ 0 h 34"/>
                  <a:gd name="T2" fmla="*/ 0 w 85"/>
                  <a:gd name="T3" fmla="*/ 0 h 34"/>
                  <a:gd name="T4" fmla="*/ 0 w 85"/>
                  <a:gd name="T5" fmla="*/ 0 h 34"/>
                  <a:gd name="T6" fmla="*/ 0 w 85"/>
                  <a:gd name="T7" fmla="*/ 0 h 34"/>
                  <a:gd name="T8" fmla="*/ 0 w 85"/>
                  <a:gd name="T9" fmla="*/ 0 h 34"/>
                  <a:gd name="T10" fmla="*/ 0 w 85"/>
                  <a:gd name="T11" fmla="*/ 0 h 34"/>
                  <a:gd name="T12" fmla="*/ 0 w 85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5" h="34">
                    <a:moveTo>
                      <a:pt x="83" y="34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5" y="33"/>
                    </a:lnTo>
                    <a:lnTo>
                      <a:pt x="84" y="34"/>
                    </a:lnTo>
                    <a:lnTo>
                      <a:pt x="83" y="34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9" name="Freeform 2811"/>
              <p:cNvSpPr>
                <a:spLocks/>
              </p:cNvSpPr>
              <p:nvPr/>
            </p:nvSpPr>
            <p:spPr bwMode="auto">
              <a:xfrm>
                <a:off x="222" y="168"/>
                <a:ext cx="28" cy="11"/>
              </a:xfrm>
              <a:custGeom>
                <a:avLst/>
                <a:gdLst>
                  <a:gd name="T0" fmla="*/ 0 w 85"/>
                  <a:gd name="T1" fmla="*/ 0 h 35"/>
                  <a:gd name="T2" fmla="*/ 0 w 85"/>
                  <a:gd name="T3" fmla="*/ 0 h 35"/>
                  <a:gd name="T4" fmla="*/ 0 w 85"/>
                  <a:gd name="T5" fmla="*/ 0 h 35"/>
                  <a:gd name="T6" fmla="*/ 0 w 85"/>
                  <a:gd name="T7" fmla="*/ 0 h 35"/>
                  <a:gd name="T8" fmla="*/ 0 w 85"/>
                  <a:gd name="T9" fmla="*/ 0 h 35"/>
                  <a:gd name="T10" fmla="*/ 0 w 85"/>
                  <a:gd name="T11" fmla="*/ 0 h 35"/>
                  <a:gd name="T12" fmla="*/ 0 w 85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5" h="35">
                    <a:moveTo>
                      <a:pt x="84" y="35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5" y="33"/>
                    </a:lnTo>
                    <a:lnTo>
                      <a:pt x="85" y="34"/>
                    </a:lnTo>
                    <a:lnTo>
                      <a:pt x="84" y="35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0" name="Freeform 2812"/>
              <p:cNvSpPr>
                <a:spLocks/>
              </p:cNvSpPr>
              <p:nvPr/>
            </p:nvSpPr>
            <p:spPr bwMode="auto">
              <a:xfrm>
                <a:off x="222" y="167"/>
                <a:ext cx="29" cy="12"/>
              </a:xfrm>
              <a:custGeom>
                <a:avLst/>
                <a:gdLst>
                  <a:gd name="T0" fmla="*/ 0 w 87"/>
                  <a:gd name="T1" fmla="*/ 0 h 35"/>
                  <a:gd name="T2" fmla="*/ 0 w 87"/>
                  <a:gd name="T3" fmla="*/ 0 h 35"/>
                  <a:gd name="T4" fmla="*/ 0 w 87"/>
                  <a:gd name="T5" fmla="*/ 0 h 35"/>
                  <a:gd name="T6" fmla="*/ 0 w 87"/>
                  <a:gd name="T7" fmla="*/ 0 h 35"/>
                  <a:gd name="T8" fmla="*/ 0 w 87"/>
                  <a:gd name="T9" fmla="*/ 0 h 35"/>
                  <a:gd name="T10" fmla="*/ 0 w 87"/>
                  <a:gd name="T11" fmla="*/ 0 h 35"/>
                  <a:gd name="T12" fmla="*/ 0 w 87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" h="35">
                    <a:moveTo>
                      <a:pt x="85" y="3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7" y="32"/>
                    </a:lnTo>
                    <a:lnTo>
                      <a:pt x="85" y="34"/>
                    </a:lnTo>
                    <a:lnTo>
                      <a:pt x="85" y="35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1" name="Freeform 2813"/>
              <p:cNvSpPr>
                <a:spLocks/>
              </p:cNvSpPr>
              <p:nvPr/>
            </p:nvSpPr>
            <p:spPr bwMode="auto">
              <a:xfrm>
                <a:off x="222" y="167"/>
                <a:ext cx="29" cy="12"/>
              </a:xfrm>
              <a:custGeom>
                <a:avLst/>
                <a:gdLst>
                  <a:gd name="T0" fmla="*/ 0 w 87"/>
                  <a:gd name="T1" fmla="*/ 0 h 35"/>
                  <a:gd name="T2" fmla="*/ 0 w 87"/>
                  <a:gd name="T3" fmla="*/ 0 h 35"/>
                  <a:gd name="T4" fmla="*/ 0 w 87"/>
                  <a:gd name="T5" fmla="*/ 0 h 35"/>
                  <a:gd name="T6" fmla="*/ 0 w 87"/>
                  <a:gd name="T7" fmla="*/ 0 h 35"/>
                  <a:gd name="T8" fmla="*/ 0 w 87"/>
                  <a:gd name="T9" fmla="*/ 0 h 35"/>
                  <a:gd name="T10" fmla="*/ 0 w 87"/>
                  <a:gd name="T11" fmla="*/ 0 h 35"/>
                  <a:gd name="T12" fmla="*/ 0 w 87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" h="35">
                    <a:moveTo>
                      <a:pt x="85" y="3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7" y="32"/>
                    </a:lnTo>
                    <a:lnTo>
                      <a:pt x="87" y="33"/>
                    </a:lnTo>
                    <a:lnTo>
                      <a:pt x="85" y="35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2" name="Freeform 2814"/>
              <p:cNvSpPr>
                <a:spLocks/>
              </p:cNvSpPr>
              <p:nvPr/>
            </p:nvSpPr>
            <p:spPr bwMode="auto">
              <a:xfrm>
                <a:off x="222" y="167"/>
                <a:ext cx="29" cy="11"/>
              </a:xfrm>
              <a:custGeom>
                <a:avLst/>
                <a:gdLst>
                  <a:gd name="T0" fmla="*/ 0 w 87"/>
                  <a:gd name="T1" fmla="*/ 0 h 34"/>
                  <a:gd name="T2" fmla="*/ 0 w 87"/>
                  <a:gd name="T3" fmla="*/ 0 h 34"/>
                  <a:gd name="T4" fmla="*/ 0 w 87"/>
                  <a:gd name="T5" fmla="*/ 0 h 34"/>
                  <a:gd name="T6" fmla="*/ 0 w 87"/>
                  <a:gd name="T7" fmla="*/ 0 h 34"/>
                  <a:gd name="T8" fmla="*/ 0 w 87"/>
                  <a:gd name="T9" fmla="*/ 0 h 34"/>
                  <a:gd name="T10" fmla="*/ 0 w 87"/>
                  <a:gd name="T11" fmla="*/ 0 h 34"/>
                  <a:gd name="T12" fmla="*/ 0 w 87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" h="34">
                    <a:moveTo>
                      <a:pt x="87" y="3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7" y="32"/>
                    </a:lnTo>
                    <a:lnTo>
                      <a:pt x="87" y="33"/>
                    </a:lnTo>
                    <a:lnTo>
                      <a:pt x="87" y="34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3" name="Freeform 2815"/>
              <p:cNvSpPr>
                <a:spLocks/>
              </p:cNvSpPr>
              <p:nvPr/>
            </p:nvSpPr>
            <p:spPr bwMode="auto">
              <a:xfrm>
                <a:off x="222" y="166"/>
                <a:ext cx="29" cy="12"/>
              </a:xfrm>
              <a:custGeom>
                <a:avLst/>
                <a:gdLst>
                  <a:gd name="T0" fmla="*/ 0 w 88"/>
                  <a:gd name="T1" fmla="*/ 0 h 34"/>
                  <a:gd name="T2" fmla="*/ 0 w 88"/>
                  <a:gd name="T3" fmla="*/ 0 h 34"/>
                  <a:gd name="T4" fmla="*/ 0 w 88"/>
                  <a:gd name="T5" fmla="*/ 0 h 34"/>
                  <a:gd name="T6" fmla="*/ 0 w 88"/>
                  <a:gd name="T7" fmla="*/ 0 h 34"/>
                  <a:gd name="T8" fmla="*/ 0 w 88"/>
                  <a:gd name="T9" fmla="*/ 0 h 34"/>
                  <a:gd name="T10" fmla="*/ 0 w 88"/>
                  <a:gd name="T11" fmla="*/ 0 h 34"/>
                  <a:gd name="T12" fmla="*/ 0 w 88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8" h="34">
                    <a:moveTo>
                      <a:pt x="87" y="3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8" y="32"/>
                    </a:lnTo>
                    <a:lnTo>
                      <a:pt x="87" y="33"/>
                    </a:lnTo>
                    <a:lnTo>
                      <a:pt x="87" y="34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4" name="Freeform 2816"/>
              <p:cNvSpPr>
                <a:spLocks/>
              </p:cNvSpPr>
              <p:nvPr/>
            </p:nvSpPr>
            <p:spPr bwMode="auto">
              <a:xfrm>
                <a:off x="222" y="166"/>
                <a:ext cx="29" cy="11"/>
              </a:xfrm>
              <a:custGeom>
                <a:avLst/>
                <a:gdLst>
                  <a:gd name="T0" fmla="*/ 0 w 88"/>
                  <a:gd name="T1" fmla="*/ 0 h 35"/>
                  <a:gd name="T2" fmla="*/ 0 w 88"/>
                  <a:gd name="T3" fmla="*/ 0 h 35"/>
                  <a:gd name="T4" fmla="*/ 0 w 88"/>
                  <a:gd name="T5" fmla="*/ 0 h 35"/>
                  <a:gd name="T6" fmla="*/ 0 w 88"/>
                  <a:gd name="T7" fmla="*/ 0 h 35"/>
                  <a:gd name="T8" fmla="*/ 0 w 88"/>
                  <a:gd name="T9" fmla="*/ 0 h 35"/>
                  <a:gd name="T10" fmla="*/ 0 w 88"/>
                  <a:gd name="T11" fmla="*/ 0 h 35"/>
                  <a:gd name="T12" fmla="*/ 0 w 88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8" h="35">
                    <a:moveTo>
                      <a:pt x="87" y="35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8" y="33"/>
                    </a:lnTo>
                    <a:lnTo>
                      <a:pt x="88" y="34"/>
                    </a:lnTo>
                    <a:lnTo>
                      <a:pt x="87" y="35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5" name="Freeform 2817"/>
              <p:cNvSpPr>
                <a:spLocks/>
              </p:cNvSpPr>
              <p:nvPr/>
            </p:nvSpPr>
            <p:spPr bwMode="auto">
              <a:xfrm>
                <a:off x="222" y="165"/>
                <a:ext cx="29" cy="12"/>
              </a:xfrm>
              <a:custGeom>
                <a:avLst/>
                <a:gdLst>
                  <a:gd name="T0" fmla="*/ 0 w 88"/>
                  <a:gd name="T1" fmla="*/ 0 h 35"/>
                  <a:gd name="T2" fmla="*/ 0 w 88"/>
                  <a:gd name="T3" fmla="*/ 0 h 35"/>
                  <a:gd name="T4" fmla="*/ 0 w 88"/>
                  <a:gd name="T5" fmla="*/ 0 h 35"/>
                  <a:gd name="T6" fmla="*/ 0 w 88"/>
                  <a:gd name="T7" fmla="*/ 0 h 35"/>
                  <a:gd name="T8" fmla="*/ 0 w 88"/>
                  <a:gd name="T9" fmla="*/ 0 h 35"/>
                  <a:gd name="T10" fmla="*/ 0 w 88"/>
                  <a:gd name="T11" fmla="*/ 0 h 35"/>
                  <a:gd name="T12" fmla="*/ 0 w 88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8" h="35">
                    <a:moveTo>
                      <a:pt x="88" y="35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8" y="33"/>
                    </a:lnTo>
                    <a:lnTo>
                      <a:pt x="88" y="34"/>
                    </a:lnTo>
                    <a:lnTo>
                      <a:pt x="88" y="35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6" name="Freeform 2818"/>
              <p:cNvSpPr>
                <a:spLocks/>
              </p:cNvSpPr>
              <p:nvPr/>
            </p:nvSpPr>
            <p:spPr bwMode="auto">
              <a:xfrm>
                <a:off x="222" y="165"/>
                <a:ext cx="29" cy="12"/>
              </a:xfrm>
              <a:custGeom>
                <a:avLst/>
                <a:gdLst>
                  <a:gd name="T0" fmla="*/ 0 w 88"/>
                  <a:gd name="T1" fmla="*/ 0 h 35"/>
                  <a:gd name="T2" fmla="*/ 0 w 88"/>
                  <a:gd name="T3" fmla="*/ 0 h 35"/>
                  <a:gd name="T4" fmla="*/ 0 w 88"/>
                  <a:gd name="T5" fmla="*/ 0 h 35"/>
                  <a:gd name="T6" fmla="*/ 0 w 88"/>
                  <a:gd name="T7" fmla="*/ 0 h 35"/>
                  <a:gd name="T8" fmla="*/ 0 w 88"/>
                  <a:gd name="T9" fmla="*/ 0 h 35"/>
                  <a:gd name="T10" fmla="*/ 0 w 88"/>
                  <a:gd name="T11" fmla="*/ 0 h 35"/>
                  <a:gd name="T12" fmla="*/ 0 w 88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8" h="35">
                    <a:moveTo>
                      <a:pt x="88" y="3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8" y="33"/>
                    </a:lnTo>
                    <a:lnTo>
                      <a:pt x="88" y="34"/>
                    </a:lnTo>
                    <a:lnTo>
                      <a:pt x="88" y="35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7" name="Freeform 2819"/>
              <p:cNvSpPr>
                <a:spLocks/>
              </p:cNvSpPr>
              <p:nvPr/>
            </p:nvSpPr>
            <p:spPr bwMode="auto">
              <a:xfrm>
                <a:off x="222" y="165"/>
                <a:ext cx="29" cy="11"/>
              </a:xfrm>
              <a:custGeom>
                <a:avLst/>
                <a:gdLst>
                  <a:gd name="T0" fmla="*/ 0 w 88"/>
                  <a:gd name="T1" fmla="*/ 0 h 35"/>
                  <a:gd name="T2" fmla="*/ 0 w 88"/>
                  <a:gd name="T3" fmla="*/ 0 h 35"/>
                  <a:gd name="T4" fmla="*/ 0 w 88"/>
                  <a:gd name="T5" fmla="*/ 0 h 35"/>
                  <a:gd name="T6" fmla="*/ 0 w 88"/>
                  <a:gd name="T7" fmla="*/ 0 h 35"/>
                  <a:gd name="T8" fmla="*/ 0 w 88"/>
                  <a:gd name="T9" fmla="*/ 0 h 35"/>
                  <a:gd name="T10" fmla="*/ 0 w 88"/>
                  <a:gd name="T11" fmla="*/ 0 h 35"/>
                  <a:gd name="T12" fmla="*/ 0 w 88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8" h="35">
                    <a:moveTo>
                      <a:pt x="88" y="3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8" y="32"/>
                    </a:lnTo>
                    <a:lnTo>
                      <a:pt x="88" y="34"/>
                    </a:lnTo>
                    <a:lnTo>
                      <a:pt x="88" y="35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8" name="Freeform 2820"/>
              <p:cNvSpPr>
                <a:spLocks/>
              </p:cNvSpPr>
              <p:nvPr/>
            </p:nvSpPr>
            <p:spPr bwMode="auto">
              <a:xfrm>
                <a:off x="222" y="164"/>
                <a:ext cx="29" cy="12"/>
              </a:xfrm>
              <a:custGeom>
                <a:avLst/>
                <a:gdLst>
                  <a:gd name="T0" fmla="*/ 0 w 88"/>
                  <a:gd name="T1" fmla="*/ 0 h 35"/>
                  <a:gd name="T2" fmla="*/ 0 w 88"/>
                  <a:gd name="T3" fmla="*/ 0 h 35"/>
                  <a:gd name="T4" fmla="*/ 0 w 88"/>
                  <a:gd name="T5" fmla="*/ 0 h 35"/>
                  <a:gd name="T6" fmla="*/ 0 w 88"/>
                  <a:gd name="T7" fmla="*/ 0 h 35"/>
                  <a:gd name="T8" fmla="*/ 0 w 88"/>
                  <a:gd name="T9" fmla="*/ 0 h 35"/>
                  <a:gd name="T10" fmla="*/ 0 w 88"/>
                  <a:gd name="T11" fmla="*/ 0 h 35"/>
                  <a:gd name="T12" fmla="*/ 0 w 88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8" h="35">
                    <a:moveTo>
                      <a:pt x="88" y="3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88" y="32"/>
                    </a:lnTo>
                    <a:lnTo>
                      <a:pt x="88" y="33"/>
                    </a:lnTo>
                    <a:lnTo>
                      <a:pt x="88" y="35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9" name="Freeform 2821"/>
              <p:cNvSpPr>
                <a:spLocks/>
              </p:cNvSpPr>
              <p:nvPr/>
            </p:nvSpPr>
            <p:spPr bwMode="auto">
              <a:xfrm>
                <a:off x="222" y="164"/>
                <a:ext cx="29" cy="11"/>
              </a:xfrm>
              <a:custGeom>
                <a:avLst/>
                <a:gdLst>
                  <a:gd name="T0" fmla="*/ 0 w 88"/>
                  <a:gd name="T1" fmla="*/ 0 h 34"/>
                  <a:gd name="T2" fmla="*/ 0 w 88"/>
                  <a:gd name="T3" fmla="*/ 0 h 34"/>
                  <a:gd name="T4" fmla="*/ 0 w 88"/>
                  <a:gd name="T5" fmla="*/ 0 h 34"/>
                  <a:gd name="T6" fmla="*/ 0 w 88"/>
                  <a:gd name="T7" fmla="*/ 0 h 34"/>
                  <a:gd name="T8" fmla="*/ 0 w 88"/>
                  <a:gd name="T9" fmla="*/ 0 h 34"/>
                  <a:gd name="T10" fmla="*/ 0 w 88"/>
                  <a:gd name="T11" fmla="*/ 0 h 34"/>
                  <a:gd name="T12" fmla="*/ 0 w 88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8" h="34">
                    <a:moveTo>
                      <a:pt x="88" y="34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87" y="31"/>
                    </a:lnTo>
                    <a:lnTo>
                      <a:pt x="88" y="33"/>
                    </a:lnTo>
                    <a:lnTo>
                      <a:pt x="88" y="34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0" name="Freeform 2822"/>
              <p:cNvSpPr>
                <a:spLocks/>
              </p:cNvSpPr>
              <p:nvPr/>
            </p:nvSpPr>
            <p:spPr bwMode="auto">
              <a:xfrm>
                <a:off x="222" y="164"/>
                <a:ext cx="29" cy="11"/>
              </a:xfrm>
              <a:custGeom>
                <a:avLst/>
                <a:gdLst>
                  <a:gd name="T0" fmla="*/ 0 w 87"/>
                  <a:gd name="T1" fmla="*/ 0 h 34"/>
                  <a:gd name="T2" fmla="*/ 0 w 87"/>
                  <a:gd name="T3" fmla="*/ 0 h 34"/>
                  <a:gd name="T4" fmla="*/ 0 w 87"/>
                  <a:gd name="T5" fmla="*/ 0 h 34"/>
                  <a:gd name="T6" fmla="*/ 0 w 87"/>
                  <a:gd name="T7" fmla="*/ 0 h 34"/>
                  <a:gd name="T8" fmla="*/ 0 w 87"/>
                  <a:gd name="T9" fmla="*/ 0 h 34"/>
                  <a:gd name="T10" fmla="*/ 0 w 87"/>
                  <a:gd name="T11" fmla="*/ 0 h 34"/>
                  <a:gd name="T12" fmla="*/ 0 w 87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" h="34">
                    <a:moveTo>
                      <a:pt x="87" y="3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84" y="31"/>
                    </a:lnTo>
                    <a:lnTo>
                      <a:pt x="86" y="32"/>
                    </a:lnTo>
                    <a:lnTo>
                      <a:pt x="87" y="34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1" name="Freeform 2823"/>
              <p:cNvSpPr>
                <a:spLocks/>
              </p:cNvSpPr>
              <p:nvPr/>
            </p:nvSpPr>
            <p:spPr bwMode="auto">
              <a:xfrm>
                <a:off x="222" y="163"/>
                <a:ext cx="29" cy="11"/>
              </a:xfrm>
              <a:custGeom>
                <a:avLst/>
                <a:gdLst>
                  <a:gd name="T0" fmla="*/ 0 w 86"/>
                  <a:gd name="T1" fmla="*/ 0 h 34"/>
                  <a:gd name="T2" fmla="*/ 0 w 86"/>
                  <a:gd name="T3" fmla="*/ 0 h 34"/>
                  <a:gd name="T4" fmla="*/ 0 w 86"/>
                  <a:gd name="T5" fmla="*/ 0 h 34"/>
                  <a:gd name="T6" fmla="*/ 0 w 86"/>
                  <a:gd name="T7" fmla="*/ 0 h 34"/>
                  <a:gd name="T8" fmla="*/ 0 w 86"/>
                  <a:gd name="T9" fmla="*/ 0 h 34"/>
                  <a:gd name="T10" fmla="*/ 0 w 86"/>
                  <a:gd name="T11" fmla="*/ 0 h 34"/>
                  <a:gd name="T12" fmla="*/ 0 w 86"/>
                  <a:gd name="T13" fmla="*/ 0 h 34"/>
                  <a:gd name="T14" fmla="*/ 0 w 86"/>
                  <a:gd name="T15" fmla="*/ 0 h 34"/>
                  <a:gd name="T16" fmla="*/ 0 w 86"/>
                  <a:gd name="T17" fmla="*/ 0 h 34"/>
                  <a:gd name="T18" fmla="*/ 0 w 86"/>
                  <a:gd name="T19" fmla="*/ 0 h 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6" h="34">
                    <a:moveTo>
                      <a:pt x="86" y="34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71" y="26"/>
                    </a:lnTo>
                    <a:lnTo>
                      <a:pt x="73" y="28"/>
                    </a:lnTo>
                    <a:lnTo>
                      <a:pt x="78" y="28"/>
                    </a:lnTo>
                    <a:lnTo>
                      <a:pt x="81" y="30"/>
                    </a:lnTo>
                    <a:lnTo>
                      <a:pt x="84" y="33"/>
                    </a:lnTo>
                    <a:lnTo>
                      <a:pt x="86" y="34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2" name="Freeform 2824"/>
              <p:cNvSpPr>
                <a:spLocks/>
              </p:cNvSpPr>
              <p:nvPr/>
            </p:nvSpPr>
            <p:spPr bwMode="auto">
              <a:xfrm>
                <a:off x="222" y="163"/>
                <a:ext cx="28" cy="11"/>
              </a:xfrm>
              <a:custGeom>
                <a:avLst/>
                <a:gdLst>
                  <a:gd name="T0" fmla="*/ 0 w 83"/>
                  <a:gd name="T1" fmla="*/ 0 h 34"/>
                  <a:gd name="T2" fmla="*/ 0 w 83"/>
                  <a:gd name="T3" fmla="*/ 0 h 34"/>
                  <a:gd name="T4" fmla="*/ 0 w 83"/>
                  <a:gd name="T5" fmla="*/ 0 h 34"/>
                  <a:gd name="T6" fmla="*/ 0 w 83"/>
                  <a:gd name="T7" fmla="*/ 0 h 34"/>
                  <a:gd name="T8" fmla="*/ 0 w 83"/>
                  <a:gd name="T9" fmla="*/ 0 h 34"/>
                  <a:gd name="T10" fmla="*/ 0 w 83"/>
                  <a:gd name="T11" fmla="*/ 0 h 34"/>
                  <a:gd name="T12" fmla="*/ 0 w 83"/>
                  <a:gd name="T13" fmla="*/ 0 h 34"/>
                  <a:gd name="T14" fmla="*/ 0 w 83"/>
                  <a:gd name="T15" fmla="*/ 0 h 34"/>
                  <a:gd name="T16" fmla="*/ 0 w 83"/>
                  <a:gd name="T17" fmla="*/ 0 h 34"/>
                  <a:gd name="T18" fmla="*/ 0 w 83"/>
                  <a:gd name="T19" fmla="*/ 0 h 34"/>
                  <a:gd name="T20" fmla="*/ 0 w 83"/>
                  <a:gd name="T21" fmla="*/ 0 h 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83" h="34">
                    <a:moveTo>
                      <a:pt x="83" y="34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68" y="26"/>
                    </a:lnTo>
                    <a:lnTo>
                      <a:pt x="70" y="27"/>
                    </a:lnTo>
                    <a:lnTo>
                      <a:pt x="71" y="28"/>
                    </a:lnTo>
                    <a:lnTo>
                      <a:pt x="74" y="29"/>
                    </a:lnTo>
                    <a:lnTo>
                      <a:pt x="78" y="30"/>
                    </a:lnTo>
                    <a:lnTo>
                      <a:pt x="81" y="31"/>
                    </a:lnTo>
                    <a:lnTo>
                      <a:pt x="83" y="34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3" name="Freeform 2825"/>
              <p:cNvSpPr>
                <a:spLocks noEditPoints="1"/>
              </p:cNvSpPr>
              <p:nvPr/>
            </p:nvSpPr>
            <p:spPr bwMode="auto">
              <a:xfrm>
                <a:off x="223" y="163"/>
                <a:ext cx="26" cy="10"/>
              </a:xfrm>
              <a:custGeom>
                <a:avLst/>
                <a:gdLst>
                  <a:gd name="T0" fmla="*/ 0 w 79"/>
                  <a:gd name="T1" fmla="*/ 0 h 31"/>
                  <a:gd name="T2" fmla="*/ 0 w 79"/>
                  <a:gd name="T3" fmla="*/ 0 h 31"/>
                  <a:gd name="T4" fmla="*/ 0 w 79"/>
                  <a:gd name="T5" fmla="*/ 0 h 31"/>
                  <a:gd name="T6" fmla="*/ 0 w 79"/>
                  <a:gd name="T7" fmla="*/ 0 h 31"/>
                  <a:gd name="T8" fmla="*/ 0 w 79"/>
                  <a:gd name="T9" fmla="*/ 0 h 31"/>
                  <a:gd name="T10" fmla="*/ 0 w 79"/>
                  <a:gd name="T11" fmla="*/ 0 h 31"/>
                  <a:gd name="T12" fmla="*/ 0 w 79"/>
                  <a:gd name="T13" fmla="*/ 0 h 31"/>
                  <a:gd name="T14" fmla="*/ 0 w 79"/>
                  <a:gd name="T15" fmla="*/ 0 h 31"/>
                  <a:gd name="T16" fmla="*/ 0 w 79"/>
                  <a:gd name="T17" fmla="*/ 0 h 31"/>
                  <a:gd name="T18" fmla="*/ 0 w 79"/>
                  <a:gd name="T19" fmla="*/ 0 h 31"/>
                  <a:gd name="T20" fmla="*/ 0 w 79"/>
                  <a:gd name="T21" fmla="*/ 0 h 31"/>
                  <a:gd name="T22" fmla="*/ 0 w 79"/>
                  <a:gd name="T23" fmla="*/ 0 h 31"/>
                  <a:gd name="T24" fmla="*/ 0 w 79"/>
                  <a:gd name="T25" fmla="*/ 0 h 3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9" h="31">
                    <a:moveTo>
                      <a:pt x="79" y="31"/>
                    </a:moveTo>
                    <a:lnTo>
                      <a:pt x="76" y="29"/>
                    </a:lnTo>
                    <a:lnTo>
                      <a:pt x="76" y="30"/>
                    </a:lnTo>
                    <a:lnTo>
                      <a:pt x="77" y="30"/>
                    </a:lnTo>
                    <a:lnTo>
                      <a:pt x="78" y="30"/>
                    </a:lnTo>
                    <a:lnTo>
                      <a:pt x="79" y="31"/>
                    </a:lnTo>
                    <a:close/>
                    <a:moveTo>
                      <a:pt x="69" y="27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7" y="25"/>
                    </a:lnTo>
                    <a:lnTo>
                      <a:pt x="67" y="26"/>
                    </a:lnTo>
                    <a:lnTo>
                      <a:pt x="69" y="27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4" name="Freeform 2826"/>
              <p:cNvSpPr>
                <a:spLocks/>
              </p:cNvSpPr>
              <p:nvPr/>
            </p:nvSpPr>
            <p:spPr bwMode="auto">
              <a:xfrm>
                <a:off x="223" y="162"/>
                <a:ext cx="22" cy="9"/>
              </a:xfrm>
              <a:custGeom>
                <a:avLst/>
                <a:gdLst>
                  <a:gd name="T0" fmla="*/ 0 w 67"/>
                  <a:gd name="T1" fmla="*/ 0 h 27"/>
                  <a:gd name="T2" fmla="*/ 0 w 67"/>
                  <a:gd name="T3" fmla="*/ 0 h 27"/>
                  <a:gd name="T4" fmla="*/ 0 w 67"/>
                  <a:gd name="T5" fmla="*/ 0 h 27"/>
                  <a:gd name="T6" fmla="*/ 0 w 67"/>
                  <a:gd name="T7" fmla="*/ 0 h 27"/>
                  <a:gd name="T8" fmla="*/ 0 w 67"/>
                  <a:gd name="T9" fmla="*/ 0 h 27"/>
                  <a:gd name="T10" fmla="*/ 0 w 67"/>
                  <a:gd name="T11" fmla="*/ 0 h 27"/>
                  <a:gd name="T12" fmla="*/ 0 w 67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" h="27">
                    <a:moveTo>
                      <a:pt x="67" y="27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67" y="24"/>
                    </a:lnTo>
                    <a:lnTo>
                      <a:pt x="67" y="26"/>
                    </a:lnTo>
                    <a:lnTo>
                      <a:pt x="67" y="27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5" name="Freeform 2827"/>
              <p:cNvSpPr>
                <a:spLocks/>
              </p:cNvSpPr>
              <p:nvPr/>
            </p:nvSpPr>
            <p:spPr bwMode="auto">
              <a:xfrm>
                <a:off x="223" y="162"/>
                <a:ext cx="22" cy="9"/>
              </a:xfrm>
              <a:custGeom>
                <a:avLst/>
                <a:gdLst>
                  <a:gd name="T0" fmla="*/ 0 w 65"/>
                  <a:gd name="T1" fmla="*/ 0 h 27"/>
                  <a:gd name="T2" fmla="*/ 0 w 65"/>
                  <a:gd name="T3" fmla="*/ 0 h 27"/>
                  <a:gd name="T4" fmla="*/ 0 w 65"/>
                  <a:gd name="T5" fmla="*/ 0 h 27"/>
                  <a:gd name="T6" fmla="*/ 0 w 65"/>
                  <a:gd name="T7" fmla="*/ 0 h 27"/>
                  <a:gd name="T8" fmla="*/ 0 w 65"/>
                  <a:gd name="T9" fmla="*/ 0 h 27"/>
                  <a:gd name="T10" fmla="*/ 0 w 65"/>
                  <a:gd name="T11" fmla="*/ 0 h 27"/>
                  <a:gd name="T12" fmla="*/ 0 w 65"/>
                  <a:gd name="T13" fmla="*/ 0 h 27"/>
                  <a:gd name="T14" fmla="*/ 0 w 65"/>
                  <a:gd name="T15" fmla="*/ 0 h 27"/>
                  <a:gd name="T16" fmla="*/ 0 w 65"/>
                  <a:gd name="T17" fmla="*/ 0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5" h="27">
                    <a:moveTo>
                      <a:pt x="65" y="27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5" y="27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6" name="Freeform 2828"/>
              <p:cNvSpPr>
                <a:spLocks/>
              </p:cNvSpPr>
              <p:nvPr/>
            </p:nvSpPr>
            <p:spPr bwMode="auto">
              <a:xfrm>
                <a:off x="224" y="162"/>
                <a:ext cx="21" cy="8"/>
              </a:xfrm>
              <a:custGeom>
                <a:avLst/>
                <a:gdLst>
                  <a:gd name="T0" fmla="*/ 0 w 64"/>
                  <a:gd name="T1" fmla="*/ 0 h 25"/>
                  <a:gd name="T2" fmla="*/ 0 w 64"/>
                  <a:gd name="T3" fmla="*/ 0 h 25"/>
                  <a:gd name="T4" fmla="*/ 0 w 64"/>
                  <a:gd name="T5" fmla="*/ 0 h 25"/>
                  <a:gd name="T6" fmla="*/ 0 w 64"/>
                  <a:gd name="T7" fmla="*/ 0 h 25"/>
                  <a:gd name="T8" fmla="*/ 0 w 64"/>
                  <a:gd name="T9" fmla="*/ 0 h 25"/>
                  <a:gd name="T10" fmla="*/ 0 w 64"/>
                  <a:gd name="T11" fmla="*/ 0 h 25"/>
                  <a:gd name="T12" fmla="*/ 0 w 64"/>
                  <a:gd name="T13" fmla="*/ 0 h 25"/>
                  <a:gd name="T14" fmla="*/ 0 w 64"/>
                  <a:gd name="T15" fmla="*/ 0 h 25"/>
                  <a:gd name="T16" fmla="*/ 0 w 64"/>
                  <a:gd name="T17" fmla="*/ 0 h 2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4" h="25">
                    <a:moveTo>
                      <a:pt x="64" y="25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64" y="23"/>
                    </a:lnTo>
                    <a:lnTo>
                      <a:pt x="64" y="24"/>
                    </a:lnTo>
                    <a:lnTo>
                      <a:pt x="64" y="25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7" name="Freeform 2829"/>
              <p:cNvSpPr>
                <a:spLocks/>
              </p:cNvSpPr>
              <p:nvPr/>
            </p:nvSpPr>
            <p:spPr bwMode="auto">
              <a:xfrm>
                <a:off x="224" y="162"/>
                <a:ext cx="21" cy="8"/>
              </a:xfrm>
              <a:custGeom>
                <a:avLst/>
                <a:gdLst>
                  <a:gd name="T0" fmla="*/ 0 w 62"/>
                  <a:gd name="T1" fmla="*/ 0 h 24"/>
                  <a:gd name="T2" fmla="*/ 0 w 62"/>
                  <a:gd name="T3" fmla="*/ 0 h 24"/>
                  <a:gd name="T4" fmla="*/ 0 w 62"/>
                  <a:gd name="T5" fmla="*/ 0 h 24"/>
                  <a:gd name="T6" fmla="*/ 0 w 62"/>
                  <a:gd name="T7" fmla="*/ 0 h 24"/>
                  <a:gd name="T8" fmla="*/ 0 w 62"/>
                  <a:gd name="T9" fmla="*/ 0 h 24"/>
                  <a:gd name="T10" fmla="*/ 0 w 62"/>
                  <a:gd name="T11" fmla="*/ 0 h 24"/>
                  <a:gd name="T12" fmla="*/ 0 w 62"/>
                  <a:gd name="T13" fmla="*/ 0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" h="24">
                    <a:moveTo>
                      <a:pt x="62" y="24"/>
                    </a:moveTo>
                    <a:lnTo>
                      <a:pt x="0" y="0"/>
                    </a:lnTo>
                    <a:lnTo>
                      <a:pt x="7" y="1"/>
                    </a:lnTo>
                    <a:lnTo>
                      <a:pt x="13" y="2"/>
                    </a:lnTo>
                    <a:lnTo>
                      <a:pt x="62" y="22"/>
                    </a:lnTo>
                    <a:lnTo>
                      <a:pt x="62" y="23"/>
                    </a:lnTo>
                    <a:lnTo>
                      <a:pt x="62" y="24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8" name="Freeform 2830"/>
              <p:cNvSpPr>
                <a:spLocks/>
              </p:cNvSpPr>
              <p:nvPr/>
            </p:nvSpPr>
            <p:spPr bwMode="auto">
              <a:xfrm>
                <a:off x="225" y="162"/>
                <a:ext cx="20" cy="8"/>
              </a:xfrm>
              <a:custGeom>
                <a:avLst/>
                <a:gdLst>
                  <a:gd name="T0" fmla="*/ 0 w 60"/>
                  <a:gd name="T1" fmla="*/ 0 h 23"/>
                  <a:gd name="T2" fmla="*/ 0 w 60"/>
                  <a:gd name="T3" fmla="*/ 0 h 23"/>
                  <a:gd name="T4" fmla="*/ 0 w 60"/>
                  <a:gd name="T5" fmla="*/ 0 h 23"/>
                  <a:gd name="T6" fmla="*/ 0 w 60"/>
                  <a:gd name="T7" fmla="*/ 0 h 23"/>
                  <a:gd name="T8" fmla="*/ 0 w 60"/>
                  <a:gd name="T9" fmla="*/ 0 h 23"/>
                  <a:gd name="T10" fmla="*/ 0 w 60"/>
                  <a:gd name="T11" fmla="*/ 0 h 23"/>
                  <a:gd name="T12" fmla="*/ 0 w 60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23">
                    <a:moveTo>
                      <a:pt x="60" y="23"/>
                    </a:moveTo>
                    <a:lnTo>
                      <a:pt x="0" y="0"/>
                    </a:lnTo>
                    <a:lnTo>
                      <a:pt x="6" y="2"/>
                    </a:lnTo>
                    <a:lnTo>
                      <a:pt x="13" y="2"/>
                    </a:lnTo>
                    <a:lnTo>
                      <a:pt x="60" y="21"/>
                    </a:lnTo>
                    <a:lnTo>
                      <a:pt x="60" y="22"/>
                    </a:lnTo>
                    <a:lnTo>
                      <a:pt x="60" y="23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9" name="Freeform 2831"/>
              <p:cNvSpPr>
                <a:spLocks/>
              </p:cNvSpPr>
              <p:nvPr/>
            </p:nvSpPr>
            <p:spPr bwMode="auto">
              <a:xfrm>
                <a:off x="229" y="162"/>
                <a:ext cx="17" cy="7"/>
              </a:xfrm>
              <a:custGeom>
                <a:avLst/>
                <a:gdLst>
                  <a:gd name="T0" fmla="*/ 0 w 51"/>
                  <a:gd name="T1" fmla="*/ 0 h 21"/>
                  <a:gd name="T2" fmla="*/ 0 w 51"/>
                  <a:gd name="T3" fmla="*/ 0 h 21"/>
                  <a:gd name="T4" fmla="*/ 0 w 51"/>
                  <a:gd name="T5" fmla="*/ 0 h 21"/>
                  <a:gd name="T6" fmla="*/ 0 w 51"/>
                  <a:gd name="T7" fmla="*/ 0 h 21"/>
                  <a:gd name="T8" fmla="*/ 0 w 51"/>
                  <a:gd name="T9" fmla="*/ 0 h 21"/>
                  <a:gd name="T10" fmla="*/ 0 w 51"/>
                  <a:gd name="T11" fmla="*/ 0 h 21"/>
                  <a:gd name="T12" fmla="*/ 0 w 51"/>
                  <a:gd name="T13" fmla="*/ 0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21">
                    <a:moveTo>
                      <a:pt x="49" y="21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51" y="19"/>
                    </a:lnTo>
                    <a:lnTo>
                      <a:pt x="49" y="20"/>
                    </a:lnTo>
                    <a:lnTo>
                      <a:pt x="49" y="21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0" name="Freeform 2832"/>
              <p:cNvSpPr>
                <a:spLocks/>
              </p:cNvSpPr>
              <p:nvPr/>
            </p:nvSpPr>
            <p:spPr bwMode="auto">
              <a:xfrm>
                <a:off x="229" y="162"/>
                <a:ext cx="17" cy="7"/>
              </a:xfrm>
              <a:custGeom>
                <a:avLst/>
                <a:gdLst>
                  <a:gd name="T0" fmla="*/ 0 w 49"/>
                  <a:gd name="T1" fmla="*/ 0 h 21"/>
                  <a:gd name="T2" fmla="*/ 0 w 49"/>
                  <a:gd name="T3" fmla="*/ 0 h 21"/>
                  <a:gd name="T4" fmla="*/ 0 w 49"/>
                  <a:gd name="T5" fmla="*/ 0 h 21"/>
                  <a:gd name="T6" fmla="*/ 0 w 49"/>
                  <a:gd name="T7" fmla="*/ 0 h 21"/>
                  <a:gd name="T8" fmla="*/ 0 w 49"/>
                  <a:gd name="T9" fmla="*/ 0 h 21"/>
                  <a:gd name="T10" fmla="*/ 0 w 49"/>
                  <a:gd name="T11" fmla="*/ 0 h 21"/>
                  <a:gd name="T12" fmla="*/ 0 w 49"/>
                  <a:gd name="T13" fmla="*/ 0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9" h="21">
                    <a:moveTo>
                      <a:pt x="47" y="2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9" y="18"/>
                    </a:lnTo>
                    <a:lnTo>
                      <a:pt x="49" y="20"/>
                    </a:lnTo>
                    <a:lnTo>
                      <a:pt x="47" y="21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1" name="Freeform 2833"/>
              <p:cNvSpPr>
                <a:spLocks/>
              </p:cNvSpPr>
              <p:nvPr/>
            </p:nvSpPr>
            <p:spPr bwMode="auto">
              <a:xfrm>
                <a:off x="230" y="162"/>
                <a:ext cx="16" cy="7"/>
              </a:xfrm>
              <a:custGeom>
                <a:avLst/>
                <a:gdLst>
                  <a:gd name="T0" fmla="*/ 0 w 48"/>
                  <a:gd name="T1" fmla="*/ 0 h 20"/>
                  <a:gd name="T2" fmla="*/ 0 w 48"/>
                  <a:gd name="T3" fmla="*/ 0 h 20"/>
                  <a:gd name="T4" fmla="*/ 0 w 48"/>
                  <a:gd name="T5" fmla="*/ 0 h 20"/>
                  <a:gd name="T6" fmla="*/ 0 w 48"/>
                  <a:gd name="T7" fmla="*/ 0 h 20"/>
                  <a:gd name="T8" fmla="*/ 0 w 48"/>
                  <a:gd name="T9" fmla="*/ 0 h 20"/>
                  <a:gd name="T10" fmla="*/ 0 w 48"/>
                  <a:gd name="T11" fmla="*/ 0 h 20"/>
                  <a:gd name="T12" fmla="*/ 0 w 48"/>
                  <a:gd name="T13" fmla="*/ 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20">
                    <a:moveTo>
                      <a:pt x="48" y="20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48" y="17"/>
                    </a:lnTo>
                    <a:lnTo>
                      <a:pt x="48" y="18"/>
                    </a:lnTo>
                    <a:lnTo>
                      <a:pt x="48" y="2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2" name="Freeform 2834"/>
              <p:cNvSpPr>
                <a:spLocks/>
              </p:cNvSpPr>
              <p:nvPr/>
            </p:nvSpPr>
            <p:spPr bwMode="auto">
              <a:xfrm>
                <a:off x="230" y="162"/>
                <a:ext cx="16" cy="6"/>
              </a:xfrm>
              <a:custGeom>
                <a:avLst/>
                <a:gdLst>
                  <a:gd name="T0" fmla="*/ 0 w 49"/>
                  <a:gd name="T1" fmla="*/ 0 h 19"/>
                  <a:gd name="T2" fmla="*/ 0 w 49"/>
                  <a:gd name="T3" fmla="*/ 0 h 19"/>
                  <a:gd name="T4" fmla="*/ 0 w 49"/>
                  <a:gd name="T5" fmla="*/ 0 h 19"/>
                  <a:gd name="T6" fmla="*/ 0 w 49"/>
                  <a:gd name="T7" fmla="*/ 0 h 19"/>
                  <a:gd name="T8" fmla="*/ 0 w 49"/>
                  <a:gd name="T9" fmla="*/ 0 h 19"/>
                  <a:gd name="T10" fmla="*/ 0 w 49"/>
                  <a:gd name="T11" fmla="*/ 0 h 19"/>
                  <a:gd name="T12" fmla="*/ 0 w 49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9" h="19">
                    <a:moveTo>
                      <a:pt x="48" y="19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49" y="17"/>
                    </a:lnTo>
                    <a:lnTo>
                      <a:pt x="48" y="18"/>
                    </a:lnTo>
                    <a:lnTo>
                      <a:pt x="48" y="19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3" name="Freeform 2835"/>
              <p:cNvSpPr>
                <a:spLocks/>
              </p:cNvSpPr>
              <p:nvPr/>
            </p:nvSpPr>
            <p:spPr bwMode="auto">
              <a:xfrm>
                <a:off x="230" y="161"/>
                <a:ext cx="16" cy="7"/>
              </a:xfrm>
              <a:custGeom>
                <a:avLst/>
                <a:gdLst>
                  <a:gd name="T0" fmla="*/ 0 w 48"/>
                  <a:gd name="T1" fmla="*/ 0 h 19"/>
                  <a:gd name="T2" fmla="*/ 0 w 48"/>
                  <a:gd name="T3" fmla="*/ 0 h 19"/>
                  <a:gd name="T4" fmla="*/ 0 w 48"/>
                  <a:gd name="T5" fmla="*/ 0 h 19"/>
                  <a:gd name="T6" fmla="*/ 0 w 48"/>
                  <a:gd name="T7" fmla="*/ 0 h 19"/>
                  <a:gd name="T8" fmla="*/ 0 w 48"/>
                  <a:gd name="T9" fmla="*/ 0 h 19"/>
                  <a:gd name="T10" fmla="*/ 0 w 48"/>
                  <a:gd name="T11" fmla="*/ 0 h 19"/>
                  <a:gd name="T12" fmla="*/ 0 w 48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19">
                    <a:moveTo>
                      <a:pt x="47" y="1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8" y="17"/>
                    </a:lnTo>
                    <a:lnTo>
                      <a:pt x="48" y="18"/>
                    </a:lnTo>
                    <a:lnTo>
                      <a:pt x="47" y="1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4" name="Freeform 2836"/>
              <p:cNvSpPr>
                <a:spLocks/>
              </p:cNvSpPr>
              <p:nvPr/>
            </p:nvSpPr>
            <p:spPr bwMode="auto">
              <a:xfrm>
                <a:off x="230" y="161"/>
                <a:ext cx="16" cy="6"/>
              </a:xfrm>
              <a:custGeom>
                <a:avLst/>
                <a:gdLst>
                  <a:gd name="T0" fmla="*/ 0 w 48"/>
                  <a:gd name="T1" fmla="*/ 0 h 20"/>
                  <a:gd name="T2" fmla="*/ 0 w 48"/>
                  <a:gd name="T3" fmla="*/ 0 h 20"/>
                  <a:gd name="T4" fmla="*/ 0 w 48"/>
                  <a:gd name="T5" fmla="*/ 0 h 20"/>
                  <a:gd name="T6" fmla="*/ 0 w 48"/>
                  <a:gd name="T7" fmla="*/ 0 h 20"/>
                  <a:gd name="T8" fmla="*/ 0 w 48"/>
                  <a:gd name="T9" fmla="*/ 0 h 20"/>
                  <a:gd name="T10" fmla="*/ 0 w 48"/>
                  <a:gd name="T11" fmla="*/ 0 h 20"/>
                  <a:gd name="T12" fmla="*/ 0 w 48"/>
                  <a:gd name="T13" fmla="*/ 0 h 20"/>
                  <a:gd name="T14" fmla="*/ 0 w 48"/>
                  <a:gd name="T15" fmla="*/ 0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8" h="20">
                    <a:moveTo>
                      <a:pt x="48" y="20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48" y="18"/>
                    </a:lnTo>
                    <a:lnTo>
                      <a:pt x="48" y="19"/>
                    </a:lnTo>
                    <a:lnTo>
                      <a:pt x="48" y="2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5" name="Freeform 2837"/>
              <p:cNvSpPr>
                <a:spLocks/>
              </p:cNvSpPr>
              <p:nvPr/>
            </p:nvSpPr>
            <p:spPr bwMode="auto">
              <a:xfrm>
                <a:off x="230" y="160"/>
                <a:ext cx="16" cy="7"/>
              </a:xfrm>
              <a:custGeom>
                <a:avLst/>
                <a:gdLst>
                  <a:gd name="T0" fmla="*/ 0 w 48"/>
                  <a:gd name="T1" fmla="*/ 0 h 20"/>
                  <a:gd name="T2" fmla="*/ 0 w 48"/>
                  <a:gd name="T3" fmla="*/ 0 h 20"/>
                  <a:gd name="T4" fmla="*/ 0 w 48"/>
                  <a:gd name="T5" fmla="*/ 0 h 20"/>
                  <a:gd name="T6" fmla="*/ 0 w 48"/>
                  <a:gd name="T7" fmla="*/ 0 h 20"/>
                  <a:gd name="T8" fmla="*/ 0 w 48"/>
                  <a:gd name="T9" fmla="*/ 0 h 20"/>
                  <a:gd name="T10" fmla="*/ 0 w 48"/>
                  <a:gd name="T11" fmla="*/ 0 h 20"/>
                  <a:gd name="T12" fmla="*/ 0 w 48"/>
                  <a:gd name="T13" fmla="*/ 0 h 20"/>
                  <a:gd name="T14" fmla="*/ 0 w 48"/>
                  <a:gd name="T15" fmla="*/ 0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8" h="20">
                    <a:moveTo>
                      <a:pt x="47" y="2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48" y="18"/>
                    </a:lnTo>
                    <a:lnTo>
                      <a:pt x="47" y="19"/>
                    </a:lnTo>
                    <a:lnTo>
                      <a:pt x="47" y="2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6" name="Freeform 2838"/>
              <p:cNvSpPr>
                <a:spLocks/>
              </p:cNvSpPr>
              <p:nvPr/>
            </p:nvSpPr>
            <p:spPr bwMode="auto">
              <a:xfrm>
                <a:off x="230" y="160"/>
                <a:ext cx="16" cy="7"/>
              </a:xfrm>
              <a:custGeom>
                <a:avLst/>
                <a:gdLst>
                  <a:gd name="T0" fmla="*/ 0 w 48"/>
                  <a:gd name="T1" fmla="*/ 0 h 20"/>
                  <a:gd name="T2" fmla="*/ 0 w 48"/>
                  <a:gd name="T3" fmla="*/ 0 h 20"/>
                  <a:gd name="T4" fmla="*/ 0 w 48"/>
                  <a:gd name="T5" fmla="*/ 0 h 20"/>
                  <a:gd name="T6" fmla="*/ 0 w 48"/>
                  <a:gd name="T7" fmla="*/ 0 h 20"/>
                  <a:gd name="T8" fmla="*/ 0 w 48"/>
                  <a:gd name="T9" fmla="*/ 0 h 20"/>
                  <a:gd name="T10" fmla="*/ 0 w 48"/>
                  <a:gd name="T11" fmla="*/ 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" h="20">
                    <a:moveTo>
                      <a:pt x="47" y="2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48" y="17"/>
                    </a:lnTo>
                    <a:lnTo>
                      <a:pt x="47" y="19"/>
                    </a:lnTo>
                    <a:lnTo>
                      <a:pt x="47" y="2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7" name="Freeform 2839"/>
              <p:cNvSpPr>
                <a:spLocks/>
              </p:cNvSpPr>
              <p:nvPr/>
            </p:nvSpPr>
            <p:spPr bwMode="auto">
              <a:xfrm>
                <a:off x="231" y="160"/>
                <a:ext cx="15" cy="6"/>
              </a:xfrm>
              <a:custGeom>
                <a:avLst/>
                <a:gdLst>
                  <a:gd name="T0" fmla="*/ 0 w 46"/>
                  <a:gd name="T1" fmla="*/ 0 h 20"/>
                  <a:gd name="T2" fmla="*/ 0 w 46"/>
                  <a:gd name="T3" fmla="*/ 0 h 20"/>
                  <a:gd name="T4" fmla="*/ 0 w 46"/>
                  <a:gd name="T5" fmla="*/ 0 h 20"/>
                  <a:gd name="T6" fmla="*/ 0 w 46"/>
                  <a:gd name="T7" fmla="*/ 0 h 20"/>
                  <a:gd name="T8" fmla="*/ 0 w 46"/>
                  <a:gd name="T9" fmla="*/ 0 h 20"/>
                  <a:gd name="T10" fmla="*/ 0 w 46"/>
                  <a:gd name="T11" fmla="*/ 0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20">
                    <a:moveTo>
                      <a:pt x="46" y="2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6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8" name="Freeform 2840"/>
              <p:cNvSpPr>
                <a:spLocks/>
              </p:cNvSpPr>
              <p:nvPr/>
            </p:nvSpPr>
            <p:spPr bwMode="auto">
              <a:xfrm>
                <a:off x="231" y="154"/>
                <a:ext cx="16" cy="12"/>
              </a:xfrm>
              <a:custGeom>
                <a:avLst/>
                <a:gdLst>
                  <a:gd name="T0" fmla="*/ 0 w 47"/>
                  <a:gd name="T1" fmla="*/ 0 h 34"/>
                  <a:gd name="T2" fmla="*/ 0 w 47"/>
                  <a:gd name="T3" fmla="*/ 0 h 34"/>
                  <a:gd name="T4" fmla="*/ 0 w 47"/>
                  <a:gd name="T5" fmla="*/ 0 h 34"/>
                  <a:gd name="T6" fmla="*/ 0 w 47"/>
                  <a:gd name="T7" fmla="*/ 0 h 34"/>
                  <a:gd name="T8" fmla="*/ 0 w 47"/>
                  <a:gd name="T9" fmla="*/ 0 h 34"/>
                  <a:gd name="T10" fmla="*/ 0 w 47"/>
                  <a:gd name="T11" fmla="*/ 0 h 34"/>
                  <a:gd name="T12" fmla="*/ 0 w 47"/>
                  <a:gd name="T13" fmla="*/ 0 h 34"/>
                  <a:gd name="T14" fmla="*/ 0 w 47"/>
                  <a:gd name="T15" fmla="*/ 0 h 34"/>
                  <a:gd name="T16" fmla="*/ 0 w 47"/>
                  <a:gd name="T17" fmla="*/ 0 h 34"/>
                  <a:gd name="T18" fmla="*/ 0 w 47"/>
                  <a:gd name="T19" fmla="*/ 0 h 34"/>
                  <a:gd name="T20" fmla="*/ 0 w 47"/>
                  <a:gd name="T21" fmla="*/ 0 h 34"/>
                  <a:gd name="T22" fmla="*/ 0 w 47"/>
                  <a:gd name="T23" fmla="*/ 0 h 34"/>
                  <a:gd name="T24" fmla="*/ 0 w 47"/>
                  <a:gd name="T25" fmla="*/ 0 h 34"/>
                  <a:gd name="T26" fmla="*/ 0 w 47"/>
                  <a:gd name="T27" fmla="*/ 0 h 34"/>
                  <a:gd name="T28" fmla="*/ 0 w 47"/>
                  <a:gd name="T29" fmla="*/ 0 h 34"/>
                  <a:gd name="T30" fmla="*/ 0 w 47"/>
                  <a:gd name="T31" fmla="*/ 0 h 34"/>
                  <a:gd name="T32" fmla="*/ 0 w 47"/>
                  <a:gd name="T33" fmla="*/ 0 h 3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7" h="34">
                    <a:moveTo>
                      <a:pt x="46" y="34"/>
                    </a:moveTo>
                    <a:lnTo>
                      <a:pt x="0" y="17"/>
                    </a:lnTo>
                    <a:lnTo>
                      <a:pt x="1" y="14"/>
                    </a:lnTo>
                    <a:lnTo>
                      <a:pt x="3" y="10"/>
                    </a:lnTo>
                    <a:lnTo>
                      <a:pt x="5" y="7"/>
                    </a:lnTo>
                    <a:lnTo>
                      <a:pt x="8" y="4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25" y="0"/>
                    </a:lnTo>
                    <a:lnTo>
                      <a:pt x="33" y="2"/>
                    </a:lnTo>
                    <a:lnTo>
                      <a:pt x="39" y="6"/>
                    </a:lnTo>
                    <a:lnTo>
                      <a:pt x="41" y="8"/>
                    </a:lnTo>
                    <a:lnTo>
                      <a:pt x="44" y="11"/>
                    </a:lnTo>
                    <a:lnTo>
                      <a:pt x="45" y="16"/>
                    </a:lnTo>
                    <a:lnTo>
                      <a:pt x="46" y="19"/>
                    </a:lnTo>
                    <a:lnTo>
                      <a:pt x="47" y="28"/>
                    </a:lnTo>
                    <a:lnTo>
                      <a:pt x="46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9" name="Freeform 2841"/>
              <p:cNvSpPr>
                <a:spLocks/>
              </p:cNvSpPr>
              <p:nvPr/>
            </p:nvSpPr>
            <p:spPr bwMode="auto">
              <a:xfrm>
                <a:off x="216" y="154"/>
                <a:ext cx="35" cy="91"/>
              </a:xfrm>
              <a:custGeom>
                <a:avLst/>
                <a:gdLst>
                  <a:gd name="T0" fmla="*/ 0 w 105"/>
                  <a:gd name="T1" fmla="*/ 0 h 272"/>
                  <a:gd name="T2" fmla="*/ 0 w 105"/>
                  <a:gd name="T3" fmla="*/ 0 h 272"/>
                  <a:gd name="T4" fmla="*/ 0 w 105"/>
                  <a:gd name="T5" fmla="*/ 0 h 272"/>
                  <a:gd name="T6" fmla="*/ 0 w 105"/>
                  <a:gd name="T7" fmla="*/ 0 h 272"/>
                  <a:gd name="T8" fmla="*/ 0 w 105"/>
                  <a:gd name="T9" fmla="*/ 0 h 272"/>
                  <a:gd name="T10" fmla="*/ 0 w 105"/>
                  <a:gd name="T11" fmla="*/ 0 h 272"/>
                  <a:gd name="T12" fmla="*/ 0 w 105"/>
                  <a:gd name="T13" fmla="*/ 0 h 272"/>
                  <a:gd name="T14" fmla="*/ 0 w 105"/>
                  <a:gd name="T15" fmla="*/ 0 h 272"/>
                  <a:gd name="T16" fmla="*/ 0 w 105"/>
                  <a:gd name="T17" fmla="*/ 0 h 272"/>
                  <a:gd name="T18" fmla="*/ 0 w 105"/>
                  <a:gd name="T19" fmla="*/ 0 h 272"/>
                  <a:gd name="T20" fmla="*/ 0 w 105"/>
                  <a:gd name="T21" fmla="*/ 0 h 272"/>
                  <a:gd name="T22" fmla="*/ 0 w 105"/>
                  <a:gd name="T23" fmla="*/ 0 h 272"/>
                  <a:gd name="T24" fmla="*/ 0 w 105"/>
                  <a:gd name="T25" fmla="*/ 0 h 272"/>
                  <a:gd name="T26" fmla="*/ 0 w 105"/>
                  <a:gd name="T27" fmla="*/ 0 h 272"/>
                  <a:gd name="T28" fmla="*/ 0 w 105"/>
                  <a:gd name="T29" fmla="*/ 0 h 272"/>
                  <a:gd name="T30" fmla="*/ 0 w 105"/>
                  <a:gd name="T31" fmla="*/ 0 h 272"/>
                  <a:gd name="T32" fmla="*/ 0 w 105"/>
                  <a:gd name="T33" fmla="*/ 0 h 272"/>
                  <a:gd name="T34" fmla="*/ 0 w 105"/>
                  <a:gd name="T35" fmla="*/ 0 h 272"/>
                  <a:gd name="T36" fmla="*/ 0 w 105"/>
                  <a:gd name="T37" fmla="*/ 0 h 272"/>
                  <a:gd name="T38" fmla="*/ 0 w 105"/>
                  <a:gd name="T39" fmla="*/ 0 h 272"/>
                  <a:gd name="T40" fmla="*/ 0 w 105"/>
                  <a:gd name="T41" fmla="*/ 0 h 272"/>
                  <a:gd name="T42" fmla="*/ 0 w 105"/>
                  <a:gd name="T43" fmla="*/ 0 h 272"/>
                  <a:gd name="T44" fmla="*/ 0 w 105"/>
                  <a:gd name="T45" fmla="*/ 0 h 272"/>
                  <a:gd name="T46" fmla="*/ 0 w 105"/>
                  <a:gd name="T47" fmla="*/ 0 h 272"/>
                  <a:gd name="T48" fmla="*/ 0 w 105"/>
                  <a:gd name="T49" fmla="*/ 0 h 272"/>
                  <a:gd name="T50" fmla="*/ 0 w 105"/>
                  <a:gd name="T51" fmla="*/ 0 h 272"/>
                  <a:gd name="T52" fmla="*/ 0 w 105"/>
                  <a:gd name="T53" fmla="*/ 0 h 272"/>
                  <a:gd name="T54" fmla="*/ 0 w 105"/>
                  <a:gd name="T55" fmla="*/ 0 h 272"/>
                  <a:gd name="T56" fmla="*/ 0 w 105"/>
                  <a:gd name="T57" fmla="*/ 0 h 272"/>
                  <a:gd name="T58" fmla="*/ 0 w 105"/>
                  <a:gd name="T59" fmla="*/ 0 h 272"/>
                  <a:gd name="T60" fmla="*/ 0 w 105"/>
                  <a:gd name="T61" fmla="*/ 0 h 272"/>
                  <a:gd name="T62" fmla="*/ 0 w 105"/>
                  <a:gd name="T63" fmla="*/ 0 h 272"/>
                  <a:gd name="T64" fmla="*/ 0 w 105"/>
                  <a:gd name="T65" fmla="*/ 0 h 272"/>
                  <a:gd name="T66" fmla="*/ 0 w 105"/>
                  <a:gd name="T67" fmla="*/ 0 h 272"/>
                  <a:gd name="T68" fmla="*/ 0 w 105"/>
                  <a:gd name="T69" fmla="*/ 0 h 272"/>
                  <a:gd name="T70" fmla="*/ 0 w 105"/>
                  <a:gd name="T71" fmla="*/ 0 h 272"/>
                  <a:gd name="T72" fmla="*/ 0 w 105"/>
                  <a:gd name="T73" fmla="*/ 0 h 272"/>
                  <a:gd name="T74" fmla="*/ 0 w 105"/>
                  <a:gd name="T75" fmla="*/ 0 h 272"/>
                  <a:gd name="T76" fmla="*/ 0 w 105"/>
                  <a:gd name="T77" fmla="*/ 0 h 272"/>
                  <a:gd name="T78" fmla="*/ 0 w 105"/>
                  <a:gd name="T79" fmla="*/ 0 h 272"/>
                  <a:gd name="T80" fmla="*/ 0 w 105"/>
                  <a:gd name="T81" fmla="*/ 0 h 272"/>
                  <a:gd name="T82" fmla="*/ 0 w 105"/>
                  <a:gd name="T83" fmla="*/ 0 h 272"/>
                  <a:gd name="T84" fmla="*/ 0 w 105"/>
                  <a:gd name="T85" fmla="*/ 0 h 272"/>
                  <a:gd name="T86" fmla="*/ 0 w 105"/>
                  <a:gd name="T87" fmla="*/ 0 h 272"/>
                  <a:gd name="T88" fmla="*/ 0 w 105"/>
                  <a:gd name="T89" fmla="*/ 0 h 272"/>
                  <a:gd name="T90" fmla="*/ 0 w 105"/>
                  <a:gd name="T91" fmla="*/ 0 h 272"/>
                  <a:gd name="T92" fmla="*/ 0 w 105"/>
                  <a:gd name="T93" fmla="*/ 0 h 272"/>
                  <a:gd name="T94" fmla="*/ 0 w 105"/>
                  <a:gd name="T95" fmla="*/ 0 h 272"/>
                  <a:gd name="T96" fmla="*/ 0 w 105"/>
                  <a:gd name="T97" fmla="*/ 0 h 272"/>
                  <a:gd name="T98" fmla="*/ 0 w 105"/>
                  <a:gd name="T99" fmla="*/ 0 h 272"/>
                  <a:gd name="T100" fmla="*/ 0 w 105"/>
                  <a:gd name="T101" fmla="*/ 0 h 272"/>
                  <a:gd name="T102" fmla="*/ 0 w 105"/>
                  <a:gd name="T103" fmla="*/ 0 h 272"/>
                  <a:gd name="T104" fmla="*/ 0 w 105"/>
                  <a:gd name="T105" fmla="*/ 0 h 272"/>
                  <a:gd name="T106" fmla="*/ 0 w 105"/>
                  <a:gd name="T107" fmla="*/ 0 h 272"/>
                  <a:gd name="T108" fmla="*/ 0 w 105"/>
                  <a:gd name="T109" fmla="*/ 0 h 272"/>
                  <a:gd name="T110" fmla="*/ 0 w 105"/>
                  <a:gd name="T111" fmla="*/ 0 h 272"/>
                  <a:gd name="T112" fmla="*/ 0 w 105"/>
                  <a:gd name="T113" fmla="*/ 0 h 272"/>
                  <a:gd name="T114" fmla="*/ 0 w 105"/>
                  <a:gd name="T115" fmla="*/ 0 h 27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05" h="272">
                    <a:moveTo>
                      <a:pt x="47" y="272"/>
                    </a:moveTo>
                    <a:lnTo>
                      <a:pt x="46" y="262"/>
                    </a:lnTo>
                    <a:lnTo>
                      <a:pt x="43" y="252"/>
                    </a:lnTo>
                    <a:lnTo>
                      <a:pt x="42" y="245"/>
                    </a:lnTo>
                    <a:lnTo>
                      <a:pt x="42" y="239"/>
                    </a:lnTo>
                    <a:lnTo>
                      <a:pt x="42" y="232"/>
                    </a:lnTo>
                    <a:lnTo>
                      <a:pt x="45" y="227"/>
                    </a:lnTo>
                    <a:lnTo>
                      <a:pt x="48" y="218"/>
                    </a:lnTo>
                    <a:lnTo>
                      <a:pt x="53" y="213"/>
                    </a:lnTo>
                    <a:lnTo>
                      <a:pt x="60" y="206"/>
                    </a:lnTo>
                    <a:lnTo>
                      <a:pt x="69" y="199"/>
                    </a:lnTo>
                    <a:lnTo>
                      <a:pt x="74" y="195"/>
                    </a:lnTo>
                    <a:lnTo>
                      <a:pt x="78" y="192"/>
                    </a:lnTo>
                    <a:lnTo>
                      <a:pt x="82" y="187"/>
                    </a:lnTo>
                    <a:lnTo>
                      <a:pt x="84" y="181"/>
                    </a:lnTo>
                    <a:lnTo>
                      <a:pt x="85" y="177"/>
                    </a:lnTo>
                    <a:lnTo>
                      <a:pt x="86" y="172"/>
                    </a:lnTo>
                    <a:lnTo>
                      <a:pt x="85" y="168"/>
                    </a:lnTo>
                    <a:lnTo>
                      <a:pt x="82" y="164"/>
                    </a:lnTo>
                    <a:lnTo>
                      <a:pt x="78" y="162"/>
                    </a:lnTo>
                    <a:lnTo>
                      <a:pt x="76" y="159"/>
                    </a:lnTo>
                    <a:lnTo>
                      <a:pt x="75" y="156"/>
                    </a:lnTo>
                    <a:lnTo>
                      <a:pt x="75" y="154"/>
                    </a:lnTo>
                    <a:lnTo>
                      <a:pt x="80" y="147"/>
                    </a:lnTo>
                    <a:lnTo>
                      <a:pt x="91" y="135"/>
                    </a:lnTo>
                    <a:lnTo>
                      <a:pt x="97" y="126"/>
                    </a:lnTo>
                    <a:lnTo>
                      <a:pt x="100" y="118"/>
                    </a:lnTo>
                    <a:lnTo>
                      <a:pt x="100" y="114"/>
                    </a:lnTo>
                    <a:lnTo>
                      <a:pt x="100" y="112"/>
                    </a:lnTo>
                    <a:lnTo>
                      <a:pt x="100" y="109"/>
                    </a:lnTo>
                    <a:lnTo>
                      <a:pt x="98" y="105"/>
                    </a:lnTo>
                    <a:lnTo>
                      <a:pt x="92" y="102"/>
                    </a:lnTo>
                    <a:lnTo>
                      <a:pt x="89" y="99"/>
                    </a:lnTo>
                    <a:lnTo>
                      <a:pt x="87" y="96"/>
                    </a:lnTo>
                    <a:lnTo>
                      <a:pt x="87" y="93"/>
                    </a:lnTo>
                    <a:lnTo>
                      <a:pt x="91" y="87"/>
                    </a:lnTo>
                    <a:lnTo>
                      <a:pt x="97" y="78"/>
                    </a:lnTo>
                    <a:lnTo>
                      <a:pt x="101" y="75"/>
                    </a:lnTo>
                    <a:lnTo>
                      <a:pt x="105" y="68"/>
                    </a:lnTo>
                    <a:lnTo>
                      <a:pt x="105" y="65"/>
                    </a:lnTo>
                    <a:lnTo>
                      <a:pt x="104" y="61"/>
                    </a:lnTo>
                    <a:lnTo>
                      <a:pt x="101" y="58"/>
                    </a:lnTo>
                    <a:lnTo>
                      <a:pt x="97" y="55"/>
                    </a:lnTo>
                    <a:lnTo>
                      <a:pt x="91" y="54"/>
                    </a:lnTo>
                    <a:lnTo>
                      <a:pt x="87" y="51"/>
                    </a:lnTo>
                    <a:lnTo>
                      <a:pt x="87" y="48"/>
                    </a:lnTo>
                    <a:lnTo>
                      <a:pt x="87" y="44"/>
                    </a:lnTo>
                    <a:lnTo>
                      <a:pt x="90" y="39"/>
                    </a:lnTo>
                    <a:lnTo>
                      <a:pt x="91" y="33"/>
                    </a:lnTo>
                    <a:lnTo>
                      <a:pt x="92" y="26"/>
                    </a:lnTo>
                    <a:lnTo>
                      <a:pt x="91" y="19"/>
                    </a:lnTo>
                    <a:lnTo>
                      <a:pt x="90" y="16"/>
                    </a:lnTo>
                    <a:lnTo>
                      <a:pt x="89" y="11"/>
                    </a:lnTo>
                    <a:lnTo>
                      <a:pt x="86" y="8"/>
                    </a:lnTo>
                    <a:lnTo>
                      <a:pt x="84" y="6"/>
                    </a:lnTo>
                    <a:lnTo>
                      <a:pt x="78" y="2"/>
                    </a:lnTo>
                    <a:lnTo>
                      <a:pt x="70" y="0"/>
                    </a:lnTo>
                    <a:lnTo>
                      <a:pt x="63" y="0"/>
                    </a:lnTo>
                    <a:lnTo>
                      <a:pt x="56" y="2"/>
                    </a:lnTo>
                    <a:lnTo>
                      <a:pt x="53" y="4"/>
                    </a:lnTo>
                    <a:lnTo>
                      <a:pt x="50" y="7"/>
                    </a:lnTo>
                    <a:lnTo>
                      <a:pt x="48" y="10"/>
                    </a:lnTo>
                    <a:lnTo>
                      <a:pt x="46" y="14"/>
                    </a:lnTo>
                    <a:lnTo>
                      <a:pt x="43" y="21"/>
                    </a:lnTo>
                    <a:lnTo>
                      <a:pt x="41" y="24"/>
                    </a:lnTo>
                    <a:lnTo>
                      <a:pt x="39" y="25"/>
                    </a:lnTo>
                    <a:lnTo>
                      <a:pt x="37" y="25"/>
                    </a:lnTo>
                    <a:lnTo>
                      <a:pt x="34" y="25"/>
                    </a:lnTo>
                    <a:lnTo>
                      <a:pt x="30" y="23"/>
                    </a:lnTo>
                    <a:lnTo>
                      <a:pt x="24" y="23"/>
                    </a:lnTo>
                    <a:lnTo>
                      <a:pt x="19" y="26"/>
                    </a:lnTo>
                    <a:lnTo>
                      <a:pt x="17" y="31"/>
                    </a:lnTo>
                    <a:lnTo>
                      <a:pt x="17" y="36"/>
                    </a:lnTo>
                    <a:lnTo>
                      <a:pt x="17" y="40"/>
                    </a:lnTo>
                    <a:lnTo>
                      <a:pt x="19" y="51"/>
                    </a:lnTo>
                    <a:lnTo>
                      <a:pt x="20" y="60"/>
                    </a:lnTo>
                    <a:lnTo>
                      <a:pt x="20" y="63"/>
                    </a:lnTo>
                    <a:lnTo>
                      <a:pt x="19" y="67"/>
                    </a:lnTo>
                    <a:lnTo>
                      <a:pt x="18" y="69"/>
                    </a:lnTo>
                    <a:lnTo>
                      <a:pt x="17" y="70"/>
                    </a:lnTo>
                    <a:lnTo>
                      <a:pt x="13" y="73"/>
                    </a:lnTo>
                    <a:lnTo>
                      <a:pt x="11" y="73"/>
                    </a:lnTo>
                    <a:lnTo>
                      <a:pt x="6" y="73"/>
                    </a:lnTo>
                    <a:lnTo>
                      <a:pt x="4" y="74"/>
                    </a:lnTo>
                    <a:lnTo>
                      <a:pt x="2" y="75"/>
                    </a:lnTo>
                    <a:lnTo>
                      <a:pt x="1" y="76"/>
                    </a:lnTo>
                    <a:lnTo>
                      <a:pt x="0" y="82"/>
                    </a:lnTo>
                    <a:lnTo>
                      <a:pt x="1" y="88"/>
                    </a:lnTo>
                    <a:lnTo>
                      <a:pt x="3" y="95"/>
                    </a:lnTo>
                    <a:lnTo>
                      <a:pt x="6" y="100"/>
                    </a:lnTo>
                    <a:lnTo>
                      <a:pt x="10" y="106"/>
                    </a:lnTo>
                    <a:lnTo>
                      <a:pt x="13" y="111"/>
                    </a:lnTo>
                    <a:lnTo>
                      <a:pt x="17" y="114"/>
                    </a:lnTo>
                    <a:lnTo>
                      <a:pt x="20" y="120"/>
                    </a:lnTo>
                    <a:lnTo>
                      <a:pt x="22" y="122"/>
                    </a:lnTo>
                    <a:lnTo>
                      <a:pt x="22" y="125"/>
                    </a:lnTo>
                    <a:lnTo>
                      <a:pt x="22" y="128"/>
                    </a:lnTo>
                    <a:lnTo>
                      <a:pt x="20" y="129"/>
                    </a:lnTo>
                    <a:lnTo>
                      <a:pt x="16" y="130"/>
                    </a:lnTo>
                    <a:lnTo>
                      <a:pt x="10" y="130"/>
                    </a:lnTo>
                    <a:lnTo>
                      <a:pt x="8" y="132"/>
                    </a:lnTo>
                    <a:lnTo>
                      <a:pt x="5" y="134"/>
                    </a:lnTo>
                    <a:lnTo>
                      <a:pt x="4" y="139"/>
                    </a:lnTo>
                    <a:lnTo>
                      <a:pt x="4" y="148"/>
                    </a:lnTo>
                    <a:lnTo>
                      <a:pt x="6" y="157"/>
                    </a:lnTo>
                    <a:lnTo>
                      <a:pt x="10" y="164"/>
                    </a:lnTo>
                    <a:lnTo>
                      <a:pt x="15" y="171"/>
                    </a:lnTo>
                    <a:lnTo>
                      <a:pt x="18" y="178"/>
                    </a:lnTo>
                    <a:lnTo>
                      <a:pt x="22" y="185"/>
                    </a:lnTo>
                    <a:lnTo>
                      <a:pt x="25" y="192"/>
                    </a:lnTo>
                    <a:lnTo>
                      <a:pt x="26" y="201"/>
                    </a:lnTo>
                    <a:lnTo>
                      <a:pt x="26" y="211"/>
                    </a:lnTo>
                    <a:lnTo>
                      <a:pt x="26" y="227"/>
                    </a:lnTo>
                    <a:lnTo>
                      <a:pt x="28" y="244"/>
                    </a:lnTo>
                    <a:lnTo>
                      <a:pt x="31" y="259"/>
                    </a:lnTo>
                    <a:lnTo>
                      <a:pt x="34" y="270"/>
                    </a:lnTo>
                    <a:lnTo>
                      <a:pt x="47" y="272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0" name="Freeform 2842"/>
              <p:cNvSpPr>
                <a:spLocks/>
              </p:cNvSpPr>
              <p:nvPr/>
            </p:nvSpPr>
            <p:spPr bwMode="auto">
              <a:xfrm>
                <a:off x="212" y="298"/>
                <a:ext cx="3" cy="1"/>
              </a:xfrm>
              <a:custGeom>
                <a:avLst/>
                <a:gdLst>
                  <a:gd name="T0" fmla="*/ 0 w 9"/>
                  <a:gd name="T1" fmla="*/ 0 h 5"/>
                  <a:gd name="T2" fmla="*/ 0 w 9"/>
                  <a:gd name="T3" fmla="*/ 0 h 5"/>
                  <a:gd name="T4" fmla="*/ 0 w 9"/>
                  <a:gd name="T5" fmla="*/ 0 h 5"/>
                  <a:gd name="T6" fmla="*/ 0 w 9"/>
                  <a:gd name="T7" fmla="*/ 0 h 5"/>
                  <a:gd name="T8" fmla="*/ 0 w 9"/>
                  <a:gd name="T9" fmla="*/ 0 h 5"/>
                  <a:gd name="T10" fmla="*/ 0 w 9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lnTo>
                      <a:pt x="9" y="5"/>
                    </a:lnTo>
                    <a:lnTo>
                      <a:pt x="7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1" name="Freeform 2843"/>
              <p:cNvSpPr>
                <a:spLocks/>
              </p:cNvSpPr>
              <p:nvPr/>
            </p:nvSpPr>
            <p:spPr bwMode="auto">
              <a:xfrm>
                <a:off x="212" y="297"/>
                <a:ext cx="3" cy="2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0 h 6"/>
                  <a:gd name="T4" fmla="*/ 0 w 10"/>
                  <a:gd name="T5" fmla="*/ 0 h 6"/>
                  <a:gd name="T6" fmla="*/ 0 w 10"/>
                  <a:gd name="T7" fmla="*/ 0 h 6"/>
                  <a:gd name="T8" fmla="*/ 0 w 10"/>
                  <a:gd name="T9" fmla="*/ 0 h 6"/>
                  <a:gd name="T10" fmla="*/ 0 w 10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6">
                    <a:moveTo>
                      <a:pt x="1" y="0"/>
                    </a:moveTo>
                    <a:lnTo>
                      <a:pt x="10" y="6"/>
                    </a:lnTo>
                    <a:lnTo>
                      <a:pt x="7" y="6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2" name="Freeform 2844"/>
              <p:cNvSpPr>
                <a:spLocks/>
              </p:cNvSpPr>
              <p:nvPr/>
            </p:nvSpPr>
            <p:spPr bwMode="auto">
              <a:xfrm>
                <a:off x="212" y="297"/>
                <a:ext cx="4" cy="2"/>
              </a:xfrm>
              <a:custGeom>
                <a:avLst/>
                <a:gdLst>
                  <a:gd name="T0" fmla="*/ 0 w 12"/>
                  <a:gd name="T1" fmla="*/ 0 h 7"/>
                  <a:gd name="T2" fmla="*/ 0 w 12"/>
                  <a:gd name="T3" fmla="*/ 0 h 7"/>
                  <a:gd name="T4" fmla="*/ 0 w 12"/>
                  <a:gd name="T5" fmla="*/ 0 h 7"/>
                  <a:gd name="T6" fmla="*/ 0 w 12"/>
                  <a:gd name="T7" fmla="*/ 0 h 7"/>
                  <a:gd name="T8" fmla="*/ 0 w 12"/>
                  <a:gd name="T9" fmla="*/ 0 h 7"/>
                  <a:gd name="T10" fmla="*/ 0 w 12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9" y="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2" y="6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3" name="Freeform 2845"/>
              <p:cNvSpPr>
                <a:spLocks/>
              </p:cNvSpPr>
              <p:nvPr/>
            </p:nvSpPr>
            <p:spPr bwMode="auto">
              <a:xfrm>
                <a:off x="212" y="297"/>
                <a:ext cx="4" cy="2"/>
              </a:xfrm>
              <a:custGeom>
                <a:avLst/>
                <a:gdLst>
                  <a:gd name="T0" fmla="*/ 0 w 12"/>
                  <a:gd name="T1" fmla="*/ 0 h 8"/>
                  <a:gd name="T2" fmla="*/ 0 w 12"/>
                  <a:gd name="T3" fmla="*/ 0 h 8"/>
                  <a:gd name="T4" fmla="*/ 0 w 12"/>
                  <a:gd name="T5" fmla="*/ 0 h 8"/>
                  <a:gd name="T6" fmla="*/ 0 w 12"/>
                  <a:gd name="T7" fmla="*/ 0 h 8"/>
                  <a:gd name="T8" fmla="*/ 0 w 12"/>
                  <a:gd name="T9" fmla="*/ 0 h 8"/>
                  <a:gd name="T10" fmla="*/ 0 w 12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8">
                    <a:moveTo>
                      <a:pt x="9" y="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2" y="7"/>
                    </a:lnTo>
                    <a:lnTo>
                      <a:pt x="9" y="8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4" name="Freeform 2846"/>
              <p:cNvSpPr>
                <a:spLocks/>
              </p:cNvSpPr>
              <p:nvPr/>
            </p:nvSpPr>
            <p:spPr bwMode="auto">
              <a:xfrm>
                <a:off x="212" y="296"/>
                <a:ext cx="5" cy="3"/>
              </a:xfrm>
              <a:custGeom>
                <a:avLst/>
                <a:gdLst>
                  <a:gd name="T0" fmla="*/ 0 w 14"/>
                  <a:gd name="T1" fmla="*/ 0 h 9"/>
                  <a:gd name="T2" fmla="*/ 0 w 14"/>
                  <a:gd name="T3" fmla="*/ 0 h 9"/>
                  <a:gd name="T4" fmla="*/ 0 w 14"/>
                  <a:gd name="T5" fmla="*/ 0 h 9"/>
                  <a:gd name="T6" fmla="*/ 0 w 14"/>
                  <a:gd name="T7" fmla="*/ 0 h 9"/>
                  <a:gd name="T8" fmla="*/ 0 w 14"/>
                  <a:gd name="T9" fmla="*/ 0 h 9"/>
                  <a:gd name="T10" fmla="*/ 0 w 14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" h="9">
                    <a:moveTo>
                      <a:pt x="11" y="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4" y="9"/>
                    </a:lnTo>
                    <a:lnTo>
                      <a:pt x="11" y="9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5" name="Freeform 2847"/>
              <p:cNvSpPr>
                <a:spLocks/>
              </p:cNvSpPr>
              <p:nvPr/>
            </p:nvSpPr>
            <p:spPr bwMode="auto">
              <a:xfrm>
                <a:off x="212" y="296"/>
                <a:ext cx="5" cy="3"/>
              </a:xfrm>
              <a:custGeom>
                <a:avLst/>
                <a:gdLst>
                  <a:gd name="T0" fmla="*/ 0 w 15"/>
                  <a:gd name="T1" fmla="*/ 0 h 10"/>
                  <a:gd name="T2" fmla="*/ 0 w 15"/>
                  <a:gd name="T3" fmla="*/ 0 h 10"/>
                  <a:gd name="T4" fmla="*/ 0 w 15"/>
                  <a:gd name="T5" fmla="*/ 0 h 10"/>
                  <a:gd name="T6" fmla="*/ 0 w 15"/>
                  <a:gd name="T7" fmla="*/ 0 h 10"/>
                  <a:gd name="T8" fmla="*/ 0 w 15"/>
                  <a:gd name="T9" fmla="*/ 0 h 10"/>
                  <a:gd name="T10" fmla="*/ 0 w 15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10">
                    <a:moveTo>
                      <a:pt x="12" y="1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5" y="8"/>
                    </a:lnTo>
                    <a:lnTo>
                      <a:pt x="12" y="10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6" name="Freeform 2848"/>
              <p:cNvSpPr>
                <a:spLocks/>
              </p:cNvSpPr>
              <p:nvPr/>
            </p:nvSpPr>
            <p:spPr bwMode="auto">
              <a:xfrm>
                <a:off x="212" y="295"/>
                <a:ext cx="6" cy="4"/>
              </a:xfrm>
              <a:custGeom>
                <a:avLst/>
                <a:gdLst>
                  <a:gd name="T0" fmla="*/ 0 w 16"/>
                  <a:gd name="T1" fmla="*/ 0 h 11"/>
                  <a:gd name="T2" fmla="*/ 0 w 16"/>
                  <a:gd name="T3" fmla="*/ 0 h 11"/>
                  <a:gd name="T4" fmla="*/ 0 w 16"/>
                  <a:gd name="T5" fmla="*/ 0 h 11"/>
                  <a:gd name="T6" fmla="*/ 0 w 16"/>
                  <a:gd name="T7" fmla="*/ 0 h 11"/>
                  <a:gd name="T8" fmla="*/ 0 w 16"/>
                  <a:gd name="T9" fmla="*/ 0 h 11"/>
                  <a:gd name="T10" fmla="*/ 0 w 16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" h="11">
                    <a:moveTo>
                      <a:pt x="14" y="1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6" y="9"/>
                    </a:lnTo>
                    <a:lnTo>
                      <a:pt x="14" y="11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7" name="Freeform 2849"/>
              <p:cNvSpPr>
                <a:spLocks/>
              </p:cNvSpPr>
              <p:nvPr/>
            </p:nvSpPr>
            <p:spPr bwMode="auto">
              <a:xfrm>
                <a:off x="213" y="295"/>
                <a:ext cx="6" cy="3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0 h 10"/>
                  <a:gd name="T4" fmla="*/ 0 w 18"/>
                  <a:gd name="T5" fmla="*/ 0 h 10"/>
                  <a:gd name="T6" fmla="*/ 0 w 18"/>
                  <a:gd name="T7" fmla="*/ 0 h 10"/>
                  <a:gd name="T8" fmla="*/ 0 w 18"/>
                  <a:gd name="T9" fmla="*/ 0 h 10"/>
                  <a:gd name="T10" fmla="*/ 0 w 18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10">
                    <a:moveTo>
                      <a:pt x="14" y="1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8" y="10"/>
                    </a:lnTo>
                    <a:lnTo>
                      <a:pt x="14" y="10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8" name="Freeform 2850"/>
              <p:cNvSpPr>
                <a:spLocks/>
              </p:cNvSpPr>
              <p:nvPr/>
            </p:nvSpPr>
            <p:spPr bwMode="auto">
              <a:xfrm>
                <a:off x="213" y="295"/>
                <a:ext cx="6" cy="3"/>
              </a:xfrm>
              <a:custGeom>
                <a:avLst/>
                <a:gdLst>
                  <a:gd name="T0" fmla="*/ 0 w 19"/>
                  <a:gd name="T1" fmla="*/ 0 h 11"/>
                  <a:gd name="T2" fmla="*/ 0 w 19"/>
                  <a:gd name="T3" fmla="*/ 0 h 11"/>
                  <a:gd name="T4" fmla="*/ 0 w 19"/>
                  <a:gd name="T5" fmla="*/ 0 h 11"/>
                  <a:gd name="T6" fmla="*/ 0 w 19"/>
                  <a:gd name="T7" fmla="*/ 0 h 11"/>
                  <a:gd name="T8" fmla="*/ 0 w 19"/>
                  <a:gd name="T9" fmla="*/ 0 h 11"/>
                  <a:gd name="T10" fmla="*/ 0 w 19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" h="11">
                    <a:moveTo>
                      <a:pt x="15" y="1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9" y="10"/>
                    </a:lnTo>
                    <a:lnTo>
                      <a:pt x="15" y="11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9" name="Freeform 2851"/>
              <p:cNvSpPr>
                <a:spLocks/>
              </p:cNvSpPr>
              <p:nvPr/>
            </p:nvSpPr>
            <p:spPr bwMode="auto">
              <a:xfrm>
                <a:off x="213" y="294"/>
                <a:ext cx="6" cy="4"/>
              </a:xfrm>
              <a:custGeom>
                <a:avLst/>
                <a:gdLst>
                  <a:gd name="T0" fmla="*/ 0 w 20"/>
                  <a:gd name="T1" fmla="*/ 0 h 12"/>
                  <a:gd name="T2" fmla="*/ 0 w 20"/>
                  <a:gd name="T3" fmla="*/ 0 h 12"/>
                  <a:gd name="T4" fmla="*/ 0 w 20"/>
                  <a:gd name="T5" fmla="*/ 0 h 12"/>
                  <a:gd name="T6" fmla="*/ 0 w 20"/>
                  <a:gd name="T7" fmla="*/ 0 h 12"/>
                  <a:gd name="T8" fmla="*/ 0 w 20"/>
                  <a:gd name="T9" fmla="*/ 0 h 12"/>
                  <a:gd name="T10" fmla="*/ 0 w 20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" h="12">
                    <a:moveTo>
                      <a:pt x="18" y="1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0" y="11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0" name="Freeform 2852"/>
              <p:cNvSpPr>
                <a:spLocks/>
              </p:cNvSpPr>
              <p:nvPr/>
            </p:nvSpPr>
            <p:spPr bwMode="auto">
              <a:xfrm>
                <a:off x="213" y="294"/>
                <a:ext cx="7" cy="4"/>
              </a:xfrm>
              <a:custGeom>
                <a:avLst/>
                <a:gdLst>
                  <a:gd name="T0" fmla="*/ 0 w 21"/>
                  <a:gd name="T1" fmla="*/ 0 h 12"/>
                  <a:gd name="T2" fmla="*/ 0 w 21"/>
                  <a:gd name="T3" fmla="*/ 0 h 12"/>
                  <a:gd name="T4" fmla="*/ 0 w 21"/>
                  <a:gd name="T5" fmla="*/ 0 h 12"/>
                  <a:gd name="T6" fmla="*/ 0 w 21"/>
                  <a:gd name="T7" fmla="*/ 0 h 12"/>
                  <a:gd name="T8" fmla="*/ 0 w 21"/>
                  <a:gd name="T9" fmla="*/ 0 h 12"/>
                  <a:gd name="T10" fmla="*/ 0 w 2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" h="12">
                    <a:moveTo>
                      <a:pt x="18" y="1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1" y="11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1" name="Freeform 2853"/>
              <p:cNvSpPr>
                <a:spLocks/>
              </p:cNvSpPr>
              <p:nvPr/>
            </p:nvSpPr>
            <p:spPr bwMode="auto">
              <a:xfrm>
                <a:off x="213" y="293"/>
                <a:ext cx="7" cy="5"/>
              </a:xfrm>
              <a:custGeom>
                <a:avLst/>
                <a:gdLst>
                  <a:gd name="T0" fmla="*/ 0 w 22"/>
                  <a:gd name="T1" fmla="*/ 0 h 14"/>
                  <a:gd name="T2" fmla="*/ 0 w 22"/>
                  <a:gd name="T3" fmla="*/ 0 h 14"/>
                  <a:gd name="T4" fmla="*/ 0 w 22"/>
                  <a:gd name="T5" fmla="*/ 0 h 14"/>
                  <a:gd name="T6" fmla="*/ 0 w 22"/>
                  <a:gd name="T7" fmla="*/ 0 h 14"/>
                  <a:gd name="T8" fmla="*/ 0 w 22"/>
                  <a:gd name="T9" fmla="*/ 0 h 14"/>
                  <a:gd name="T10" fmla="*/ 0 w 22"/>
                  <a:gd name="T11" fmla="*/ 0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9" y="14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2" y="13"/>
                    </a:lnTo>
                    <a:lnTo>
                      <a:pt x="19" y="14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2" name="Freeform 2854"/>
              <p:cNvSpPr>
                <a:spLocks/>
              </p:cNvSpPr>
              <p:nvPr/>
            </p:nvSpPr>
            <p:spPr bwMode="auto">
              <a:xfrm>
                <a:off x="213" y="293"/>
                <a:ext cx="8" cy="5"/>
              </a:xfrm>
              <a:custGeom>
                <a:avLst/>
                <a:gdLst>
                  <a:gd name="T0" fmla="*/ 0 w 24"/>
                  <a:gd name="T1" fmla="*/ 0 h 14"/>
                  <a:gd name="T2" fmla="*/ 0 w 24"/>
                  <a:gd name="T3" fmla="*/ 0 h 14"/>
                  <a:gd name="T4" fmla="*/ 0 w 24"/>
                  <a:gd name="T5" fmla="*/ 0 h 14"/>
                  <a:gd name="T6" fmla="*/ 0 w 24"/>
                  <a:gd name="T7" fmla="*/ 0 h 14"/>
                  <a:gd name="T8" fmla="*/ 0 w 24"/>
                  <a:gd name="T9" fmla="*/ 0 h 14"/>
                  <a:gd name="T10" fmla="*/ 0 w 24"/>
                  <a:gd name="T11" fmla="*/ 0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4" h="14">
                    <a:moveTo>
                      <a:pt x="21" y="14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24" y="14"/>
                    </a:lnTo>
                    <a:lnTo>
                      <a:pt x="21" y="14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3" name="Freeform 2855"/>
              <p:cNvSpPr>
                <a:spLocks/>
              </p:cNvSpPr>
              <p:nvPr/>
            </p:nvSpPr>
            <p:spPr bwMode="auto">
              <a:xfrm>
                <a:off x="214" y="293"/>
                <a:ext cx="8" cy="5"/>
              </a:xfrm>
              <a:custGeom>
                <a:avLst/>
                <a:gdLst>
                  <a:gd name="T0" fmla="*/ 0 w 24"/>
                  <a:gd name="T1" fmla="*/ 0 h 15"/>
                  <a:gd name="T2" fmla="*/ 0 w 24"/>
                  <a:gd name="T3" fmla="*/ 0 h 15"/>
                  <a:gd name="T4" fmla="*/ 0 w 24"/>
                  <a:gd name="T5" fmla="*/ 0 h 15"/>
                  <a:gd name="T6" fmla="*/ 0 w 24"/>
                  <a:gd name="T7" fmla="*/ 0 h 15"/>
                  <a:gd name="T8" fmla="*/ 0 w 24"/>
                  <a:gd name="T9" fmla="*/ 0 h 15"/>
                  <a:gd name="T10" fmla="*/ 0 w 24"/>
                  <a:gd name="T11" fmla="*/ 0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4" h="15">
                    <a:moveTo>
                      <a:pt x="20" y="1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4" y="14"/>
                    </a:lnTo>
                    <a:lnTo>
                      <a:pt x="20" y="15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4" name="Freeform 2856"/>
              <p:cNvSpPr>
                <a:spLocks/>
              </p:cNvSpPr>
              <p:nvPr/>
            </p:nvSpPr>
            <p:spPr bwMode="auto">
              <a:xfrm>
                <a:off x="214" y="292"/>
                <a:ext cx="8" cy="6"/>
              </a:xfrm>
              <a:custGeom>
                <a:avLst/>
                <a:gdLst>
                  <a:gd name="T0" fmla="*/ 0 w 25"/>
                  <a:gd name="T1" fmla="*/ 0 h 16"/>
                  <a:gd name="T2" fmla="*/ 0 w 25"/>
                  <a:gd name="T3" fmla="*/ 0 h 16"/>
                  <a:gd name="T4" fmla="*/ 0 w 25"/>
                  <a:gd name="T5" fmla="*/ 0 h 16"/>
                  <a:gd name="T6" fmla="*/ 0 w 25"/>
                  <a:gd name="T7" fmla="*/ 0 h 16"/>
                  <a:gd name="T8" fmla="*/ 0 w 25"/>
                  <a:gd name="T9" fmla="*/ 0 h 16"/>
                  <a:gd name="T10" fmla="*/ 0 w 25"/>
                  <a:gd name="T11" fmla="*/ 0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" h="16">
                    <a:moveTo>
                      <a:pt x="22" y="16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5" y="15"/>
                    </a:lnTo>
                    <a:lnTo>
                      <a:pt x="22" y="16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5" name="Freeform 2857"/>
              <p:cNvSpPr>
                <a:spLocks/>
              </p:cNvSpPr>
              <p:nvPr/>
            </p:nvSpPr>
            <p:spPr bwMode="auto">
              <a:xfrm>
                <a:off x="214" y="292"/>
                <a:ext cx="8" cy="5"/>
              </a:xfrm>
              <a:custGeom>
                <a:avLst/>
                <a:gdLst>
                  <a:gd name="T0" fmla="*/ 0 w 26"/>
                  <a:gd name="T1" fmla="*/ 0 h 16"/>
                  <a:gd name="T2" fmla="*/ 0 w 26"/>
                  <a:gd name="T3" fmla="*/ 0 h 16"/>
                  <a:gd name="T4" fmla="*/ 0 w 26"/>
                  <a:gd name="T5" fmla="*/ 0 h 16"/>
                  <a:gd name="T6" fmla="*/ 0 w 26"/>
                  <a:gd name="T7" fmla="*/ 0 h 16"/>
                  <a:gd name="T8" fmla="*/ 0 w 26"/>
                  <a:gd name="T9" fmla="*/ 0 h 16"/>
                  <a:gd name="T10" fmla="*/ 0 w 26"/>
                  <a:gd name="T11" fmla="*/ 0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6" h="16">
                    <a:moveTo>
                      <a:pt x="24" y="16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6" y="16"/>
                    </a:lnTo>
                    <a:lnTo>
                      <a:pt x="24" y="16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6" name="Freeform 2858"/>
              <p:cNvSpPr>
                <a:spLocks/>
              </p:cNvSpPr>
              <p:nvPr/>
            </p:nvSpPr>
            <p:spPr bwMode="auto">
              <a:xfrm>
                <a:off x="214" y="292"/>
                <a:ext cx="9" cy="5"/>
              </a:xfrm>
              <a:custGeom>
                <a:avLst/>
                <a:gdLst>
                  <a:gd name="T0" fmla="*/ 0 w 28"/>
                  <a:gd name="T1" fmla="*/ 0 h 17"/>
                  <a:gd name="T2" fmla="*/ 0 w 28"/>
                  <a:gd name="T3" fmla="*/ 0 h 17"/>
                  <a:gd name="T4" fmla="*/ 0 w 28"/>
                  <a:gd name="T5" fmla="*/ 0 h 17"/>
                  <a:gd name="T6" fmla="*/ 0 w 28"/>
                  <a:gd name="T7" fmla="*/ 0 h 17"/>
                  <a:gd name="T8" fmla="*/ 0 w 28"/>
                  <a:gd name="T9" fmla="*/ 0 h 17"/>
                  <a:gd name="T10" fmla="*/ 0 w 28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8" h="17">
                    <a:moveTo>
                      <a:pt x="24" y="1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8" y="16"/>
                    </a:lnTo>
                    <a:lnTo>
                      <a:pt x="24" y="17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7" name="Freeform 2859"/>
              <p:cNvSpPr>
                <a:spLocks/>
              </p:cNvSpPr>
              <p:nvPr/>
            </p:nvSpPr>
            <p:spPr bwMode="auto">
              <a:xfrm>
                <a:off x="214" y="291"/>
                <a:ext cx="10" cy="6"/>
              </a:xfrm>
              <a:custGeom>
                <a:avLst/>
                <a:gdLst>
                  <a:gd name="T0" fmla="*/ 0 w 29"/>
                  <a:gd name="T1" fmla="*/ 0 h 19"/>
                  <a:gd name="T2" fmla="*/ 0 w 29"/>
                  <a:gd name="T3" fmla="*/ 0 h 19"/>
                  <a:gd name="T4" fmla="*/ 0 w 29"/>
                  <a:gd name="T5" fmla="*/ 0 h 19"/>
                  <a:gd name="T6" fmla="*/ 0 w 29"/>
                  <a:gd name="T7" fmla="*/ 0 h 19"/>
                  <a:gd name="T8" fmla="*/ 0 w 29"/>
                  <a:gd name="T9" fmla="*/ 0 h 19"/>
                  <a:gd name="T10" fmla="*/ 0 w 29"/>
                  <a:gd name="T11" fmla="*/ 0 h 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19">
                    <a:moveTo>
                      <a:pt x="25" y="1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29" y="18"/>
                    </a:lnTo>
                    <a:lnTo>
                      <a:pt x="25" y="19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8" name="Freeform 2860"/>
              <p:cNvSpPr>
                <a:spLocks/>
              </p:cNvSpPr>
              <p:nvPr/>
            </p:nvSpPr>
            <p:spPr bwMode="auto">
              <a:xfrm>
                <a:off x="214" y="291"/>
                <a:ext cx="10" cy="6"/>
              </a:xfrm>
              <a:custGeom>
                <a:avLst/>
                <a:gdLst>
                  <a:gd name="T0" fmla="*/ 0 w 31"/>
                  <a:gd name="T1" fmla="*/ 0 h 19"/>
                  <a:gd name="T2" fmla="*/ 0 w 31"/>
                  <a:gd name="T3" fmla="*/ 0 h 19"/>
                  <a:gd name="T4" fmla="*/ 0 w 31"/>
                  <a:gd name="T5" fmla="*/ 0 h 19"/>
                  <a:gd name="T6" fmla="*/ 0 w 31"/>
                  <a:gd name="T7" fmla="*/ 0 h 19"/>
                  <a:gd name="T8" fmla="*/ 0 w 31"/>
                  <a:gd name="T9" fmla="*/ 0 h 19"/>
                  <a:gd name="T10" fmla="*/ 0 w 31"/>
                  <a:gd name="T11" fmla="*/ 0 h 19"/>
                  <a:gd name="T12" fmla="*/ 0 w 31"/>
                  <a:gd name="T13" fmla="*/ 0 h 19"/>
                  <a:gd name="T14" fmla="*/ 0 w 31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1" h="19">
                    <a:moveTo>
                      <a:pt x="28" y="19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1" y="19"/>
                    </a:lnTo>
                    <a:lnTo>
                      <a:pt x="30" y="19"/>
                    </a:lnTo>
                    <a:lnTo>
                      <a:pt x="29" y="19"/>
                    </a:lnTo>
                    <a:lnTo>
                      <a:pt x="28" y="19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29" name="Freeform 2861"/>
              <p:cNvSpPr>
                <a:spLocks/>
              </p:cNvSpPr>
              <p:nvPr/>
            </p:nvSpPr>
            <p:spPr bwMode="auto">
              <a:xfrm>
                <a:off x="214" y="290"/>
                <a:ext cx="11" cy="7"/>
              </a:xfrm>
              <a:custGeom>
                <a:avLst/>
                <a:gdLst>
                  <a:gd name="T0" fmla="*/ 0 w 33"/>
                  <a:gd name="T1" fmla="*/ 0 h 20"/>
                  <a:gd name="T2" fmla="*/ 0 w 33"/>
                  <a:gd name="T3" fmla="*/ 0 h 20"/>
                  <a:gd name="T4" fmla="*/ 0 w 33"/>
                  <a:gd name="T5" fmla="*/ 0 h 20"/>
                  <a:gd name="T6" fmla="*/ 0 w 33"/>
                  <a:gd name="T7" fmla="*/ 0 h 20"/>
                  <a:gd name="T8" fmla="*/ 0 w 33"/>
                  <a:gd name="T9" fmla="*/ 0 h 20"/>
                  <a:gd name="T10" fmla="*/ 0 w 33"/>
                  <a:gd name="T11" fmla="*/ 0 h 20"/>
                  <a:gd name="T12" fmla="*/ 0 w 33"/>
                  <a:gd name="T13" fmla="*/ 0 h 20"/>
                  <a:gd name="T14" fmla="*/ 0 w 33"/>
                  <a:gd name="T15" fmla="*/ 0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3" h="20">
                    <a:moveTo>
                      <a:pt x="28" y="2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33" y="20"/>
                    </a:lnTo>
                    <a:lnTo>
                      <a:pt x="30" y="20"/>
                    </a:lnTo>
                    <a:lnTo>
                      <a:pt x="28" y="2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0" name="Freeform 2862"/>
              <p:cNvSpPr>
                <a:spLocks/>
              </p:cNvSpPr>
              <p:nvPr/>
            </p:nvSpPr>
            <p:spPr bwMode="auto">
              <a:xfrm>
                <a:off x="214" y="290"/>
                <a:ext cx="12" cy="7"/>
              </a:xfrm>
              <a:custGeom>
                <a:avLst/>
                <a:gdLst>
                  <a:gd name="T0" fmla="*/ 0 w 36"/>
                  <a:gd name="T1" fmla="*/ 0 h 22"/>
                  <a:gd name="T2" fmla="*/ 0 w 36"/>
                  <a:gd name="T3" fmla="*/ 0 h 22"/>
                  <a:gd name="T4" fmla="*/ 0 w 36"/>
                  <a:gd name="T5" fmla="*/ 0 h 22"/>
                  <a:gd name="T6" fmla="*/ 0 w 36"/>
                  <a:gd name="T7" fmla="*/ 0 h 22"/>
                  <a:gd name="T8" fmla="*/ 0 w 36"/>
                  <a:gd name="T9" fmla="*/ 0 h 22"/>
                  <a:gd name="T10" fmla="*/ 0 w 36"/>
                  <a:gd name="T11" fmla="*/ 0 h 22"/>
                  <a:gd name="T12" fmla="*/ 0 w 36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22">
                    <a:moveTo>
                      <a:pt x="30" y="2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36" y="22"/>
                    </a:lnTo>
                    <a:lnTo>
                      <a:pt x="33" y="21"/>
                    </a:lnTo>
                    <a:lnTo>
                      <a:pt x="30" y="21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1" name="Freeform 2863"/>
              <p:cNvSpPr>
                <a:spLocks/>
              </p:cNvSpPr>
              <p:nvPr/>
            </p:nvSpPr>
            <p:spPr bwMode="auto">
              <a:xfrm>
                <a:off x="214" y="290"/>
                <a:ext cx="13" cy="7"/>
              </a:xfrm>
              <a:custGeom>
                <a:avLst/>
                <a:gdLst>
                  <a:gd name="T0" fmla="*/ 0 w 39"/>
                  <a:gd name="T1" fmla="*/ 0 h 23"/>
                  <a:gd name="T2" fmla="*/ 0 w 39"/>
                  <a:gd name="T3" fmla="*/ 0 h 23"/>
                  <a:gd name="T4" fmla="*/ 0 w 39"/>
                  <a:gd name="T5" fmla="*/ 0 h 23"/>
                  <a:gd name="T6" fmla="*/ 0 w 39"/>
                  <a:gd name="T7" fmla="*/ 0 h 23"/>
                  <a:gd name="T8" fmla="*/ 0 w 39"/>
                  <a:gd name="T9" fmla="*/ 0 h 23"/>
                  <a:gd name="T10" fmla="*/ 0 w 39"/>
                  <a:gd name="T11" fmla="*/ 0 h 23"/>
                  <a:gd name="T12" fmla="*/ 0 w 39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" h="23">
                    <a:moveTo>
                      <a:pt x="33" y="2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9" y="23"/>
                    </a:lnTo>
                    <a:lnTo>
                      <a:pt x="36" y="23"/>
                    </a:lnTo>
                    <a:lnTo>
                      <a:pt x="33" y="22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2" name="Freeform 2864"/>
              <p:cNvSpPr>
                <a:spLocks/>
              </p:cNvSpPr>
              <p:nvPr/>
            </p:nvSpPr>
            <p:spPr bwMode="auto">
              <a:xfrm>
                <a:off x="215" y="289"/>
                <a:ext cx="13" cy="9"/>
              </a:xfrm>
              <a:custGeom>
                <a:avLst/>
                <a:gdLst>
                  <a:gd name="T0" fmla="*/ 0 w 41"/>
                  <a:gd name="T1" fmla="*/ 0 h 25"/>
                  <a:gd name="T2" fmla="*/ 0 w 41"/>
                  <a:gd name="T3" fmla="*/ 0 h 25"/>
                  <a:gd name="T4" fmla="*/ 0 w 41"/>
                  <a:gd name="T5" fmla="*/ 0 h 25"/>
                  <a:gd name="T6" fmla="*/ 0 w 41"/>
                  <a:gd name="T7" fmla="*/ 0 h 25"/>
                  <a:gd name="T8" fmla="*/ 0 w 41"/>
                  <a:gd name="T9" fmla="*/ 0 h 25"/>
                  <a:gd name="T10" fmla="*/ 0 w 41"/>
                  <a:gd name="T11" fmla="*/ 0 h 25"/>
                  <a:gd name="T12" fmla="*/ 0 w 41"/>
                  <a:gd name="T13" fmla="*/ 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25">
                    <a:moveTo>
                      <a:pt x="35" y="2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41" y="25"/>
                    </a:lnTo>
                    <a:lnTo>
                      <a:pt x="38" y="24"/>
                    </a:lnTo>
                    <a:lnTo>
                      <a:pt x="35" y="24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3" name="Freeform 2865"/>
              <p:cNvSpPr>
                <a:spLocks/>
              </p:cNvSpPr>
              <p:nvPr/>
            </p:nvSpPr>
            <p:spPr bwMode="auto">
              <a:xfrm>
                <a:off x="215" y="289"/>
                <a:ext cx="14" cy="9"/>
              </a:xfrm>
              <a:custGeom>
                <a:avLst/>
                <a:gdLst>
                  <a:gd name="T0" fmla="*/ 0 w 43"/>
                  <a:gd name="T1" fmla="*/ 0 h 26"/>
                  <a:gd name="T2" fmla="*/ 0 w 43"/>
                  <a:gd name="T3" fmla="*/ 0 h 26"/>
                  <a:gd name="T4" fmla="*/ 0 w 43"/>
                  <a:gd name="T5" fmla="*/ 0 h 26"/>
                  <a:gd name="T6" fmla="*/ 0 w 43"/>
                  <a:gd name="T7" fmla="*/ 0 h 26"/>
                  <a:gd name="T8" fmla="*/ 0 w 43"/>
                  <a:gd name="T9" fmla="*/ 0 h 26"/>
                  <a:gd name="T10" fmla="*/ 0 w 43"/>
                  <a:gd name="T11" fmla="*/ 0 h 26"/>
                  <a:gd name="T12" fmla="*/ 0 w 43"/>
                  <a:gd name="T13" fmla="*/ 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26">
                    <a:moveTo>
                      <a:pt x="38" y="2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3" y="26"/>
                    </a:lnTo>
                    <a:lnTo>
                      <a:pt x="41" y="26"/>
                    </a:lnTo>
                    <a:lnTo>
                      <a:pt x="38" y="25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4" name="Freeform 2866"/>
              <p:cNvSpPr>
                <a:spLocks/>
              </p:cNvSpPr>
              <p:nvPr/>
            </p:nvSpPr>
            <p:spPr bwMode="auto">
              <a:xfrm>
                <a:off x="215" y="288"/>
                <a:ext cx="15" cy="10"/>
              </a:xfrm>
              <a:custGeom>
                <a:avLst/>
                <a:gdLst>
                  <a:gd name="T0" fmla="*/ 0 w 45"/>
                  <a:gd name="T1" fmla="*/ 0 h 28"/>
                  <a:gd name="T2" fmla="*/ 0 w 45"/>
                  <a:gd name="T3" fmla="*/ 0 h 28"/>
                  <a:gd name="T4" fmla="*/ 0 w 45"/>
                  <a:gd name="T5" fmla="*/ 0 h 28"/>
                  <a:gd name="T6" fmla="*/ 0 w 45"/>
                  <a:gd name="T7" fmla="*/ 0 h 28"/>
                  <a:gd name="T8" fmla="*/ 0 w 45"/>
                  <a:gd name="T9" fmla="*/ 0 h 28"/>
                  <a:gd name="T10" fmla="*/ 0 w 45"/>
                  <a:gd name="T11" fmla="*/ 0 h 28"/>
                  <a:gd name="T12" fmla="*/ 0 w 45"/>
                  <a:gd name="T13" fmla="*/ 0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5" h="28">
                    <a:moveTo>
                      <a:pt x="41" y="28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45" y="28"/>
                    </a:lnTo>
                    <a:lnTo>
                      <a:pt x="43" y="28"/>
                    </a:lnTo>
                    <a:lnTo>
                      <a:pt x="41" y="28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5" name="Freeform 2867"/>
              <p:cNvSpPr>
                <a:spLocks/>
              </p:cNvSpPr>
              <p:nvPr/>
            </p:nvSpPr>
            <p:spPr bwMode="auto">
              <a:xfrm>
                <a:off x="215" y="288"/>
                <a:ext cx="15" cy="10"/>
              </a:xfrm>
              <a:custGeom>
                <a:avLst/>
                <a:gdLst>
                  <a:gd name="T0" fmla="*/ 0 w 46"/>
                  <a:gd name="T1" fmla="*/ 0 h 29"/>
                  <a:gd name="T2" fmla="*/ 0 w 46"/>
                  <a:gd name="T3" fmla="*/ 0 h 29"/>
                  <a:gd name="T4" fmla="*/ 0 w 46"/>
                  <a:gd name="T5" fmla="*/ 0 h 29"/>
                  <a:gd name="T6" fmla="*/ 0 w 46"/>
                  <a:gd name="T7" fmla="*/ 0 h 29"/>
                  <a:gd name="T8" fmla="*/ 0 w 46"/>
                  <a:gd name="T9" fmla="*/ 0 h 29"/>
                  <a:gd name="T10" fmla="*/ 0 w 46"/>
                  <a:gd name="T11" fmla="*/ 0 h 29"/>
                  <a:gd name="T12" fmla="*/ 0 w 46"/>
                  <a:gd name="T13" fmla="*/ 0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29">
                    <a:moveTo>
                      <a:pt x="42" y="2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46" y="28"/>
                    </a:lnTo>
                    <a:lnTo>
                      <a:pt x="44" y="29"/>
                    </a:lnTo>
                    <a:lnTo>
                      <a:pt x="42" y="29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6" name="Freeform 2868"/>
              <p:cNvSpPr>
                <a:spLocks/>
              </p:cNvSpPr>
              <p:nvPr/>
            </p:nvSpPr>
            <p:spPr bwMode="auto">
              <a:xfrm>
                <a:off x="215" y="288"/>
                <a:ext cx="16" cy="10"/>
              </a:xfrm>
              <a:custGeom>
                <a:avLst/>
                <a:gdLst>
                  <a:gd name="T0" fmla="*/ 0 w 48"/>
                  <a:gd name="T1" fmla="*/ 0 h 30"/>
                  <a:gd name="T2" fmla="*/ 0 w 48"/>
                  <a:gd name="T3" fmla="*/ 0 h 30"/>
                  <a:gd name="T4" fmla="*/ 0 w 48"/>
                  <a:gd name="T5" fmla="*/ 0 h 30"/>
                  <a:gd name="T6" fmla="*/ 0 w 48"/>
                  <a:gd name="T7" fmla="*/ 0 h 30"/>
                  <a:gd name="T8" fmla="*/ 0 w 48"/>
                  <a:gd name="T9" fmla="*/ 0 h 30"/>
                  <a:gd name="T10" fmla="*/ 0 w 48"/>
                  <a:gd name="T11" fmla="*/ 0 h 30"/>
                  <a:gd name="T12" fmla="*/ 0 w 48"/>
                  <a:gd name="T13" fmla="*/ 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30">
                    <a:moveTo>
                      <a:pt x="44" y="3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48" y="29"/>
                    </a:lnTo>
                    <a:lnTo>
                      <a:pt x="45" y="29"/>
                    </a:lnTo>
                    <a:lnTo>
                      <a:pt x="44" y="30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7" name="Freeform 2869"/>
              <p:cNvSpPr>
                <a:spLocks/>
              </p:cNvSpPr>
              <p:nvPr/>
            </p:nvSpPr>
            <p:spPr bwMode="auto">
              <a:xfrm>
                <a:off x="215" y="287"/>
                <a:ext cx="16" cy="10"/>
              </a:xfrm>
              <a:custGeom>
                <a:avLst/>
                <a:gdLst>
                  <a:gd name="T0" fmla="*/ 0 w 49"/>
                  <a:gd name="T1" fmla="*/ 0 h 30"/>
                  <a:gd name="T2" fmla="*/ 0 w 49"/>
                  <a:gd name="T3" fmla="*/ 0 h 30"/>
                  <a:gd name="T4" fmla="*/ 0 w 49"/>
                  <a:gd name="T5" fmla="*/ 0 h 30"/>
                  <a:gd name="T6" fmla="*/ 0 w 49"/>
                  <a:gd name="T7" fmla="*/ 0 h 30"/>
                  <a:gd name="T8" fmla="*/ 0 w 49"/>
                  <a:gd name="T9" fmla="*/ 0 h 30"/>
                  <a:gd name="T10" fmla="*/ 0 w 49"/>
                  <a:gd name="T11" fmla="*/ 0 h 30"/>
                  <a:gd name="T12" fmla="*/ 0 w 49"/>
                  <a:gd name="T13" fmla="*/ 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9" h="30">
                    <a:moveTo>
                      <a:pt x="46" y="3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49" y="30"/>
                    </a:lnTo>
                    <a:lnTo>
                      <a:pt x="48" y="30"/>
                    </a:lnTo>
                    <a:lnTo>
                      <a:pt x="46" y="30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8" name="Freeform 2870"/>
              <p:cNvSpPr>
                <a:spLocks/>
              </p:cNvSpPr>
              <p:nvPr/>
            </p:nvSpPr>
            <p:spPr bwMode="auto">
              <a:xfrm>
                <a:off x="215" y="287"/>
                <a:ext cx="17" cy="10"/>
              </a:xfrm>
              <a:custGeom>
                <a:avLst/>
                <a:gdLst>
                  <a:gd name="T0" fmla="*/ 0 w 49"/>
                  <a:gd name="T1" fmla="*/ 0 h 31"/>
                  <a:gd name="T2" fmla="*/ 0 w 49"/>
                  <a:gd name="T3" fmla="*/ 0 h 31"/>
                  <a:gd name="T4" fmla="*/ 0 w 49"/>
                  <a:gd name="T5" fmla="*/ 0 h 31"/>
                  <a:gd name="T6" fmla="*/ 0 w 49"/>
                  <a:gd name="T7" fmla="*/ 0 h 31"/>
                  <a:gd name="T8" fmla="*/ 0 w 49"/>
                  <a:gd name="T9" fmla="*/ 0 h 31"/>
                  <a:gd name="T10" fmla="*/ 0 w 49"/>
                  <a:gd name="T11" fmla="*/ 0 h 31"/>
                  <a:gd name="T12" fmla="*/ 0 w 49"/>
                  <a:gd name="T13" fmla="*/ 0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9" h="31">
                    <a:moveTo>
                      <a:pt x="47" y="3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49" y="30"/>
                    </a:lnTo>
                    <a:lnTo>
                      <a:pt x="48" y="31"/>
                    </a:ln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39" name="Freeform 2871"/>
              <p:cNvSpPr>
                <a:spLocks/>
              </p:cNvSpPr>
              <p:nvPr/>
            </p:nvSpPr>
            <p:spPr bwMode="auto">
              <a:xfrm>
                <a:off x="215" y="287"/>
                <a:ext cx="17" cy="10"/>
              </a:xfrm>
              <a:custGeom>
                <a:avLst/>
                <a:gdLst>
                  <a:gd name="T0" fmla="*/ 0 w 50"/>
                  <a:gd name="T1" fmla="*/ 0 h 32"/>
                  <a:gd name="T2" fmla="*/ 0 w 50"/>
                  <a:gd name="T3" fmla="*/ 0 h 32"/>
                  <a:gd name="T4" fmla="*/ 0 w 50"/>
                  <a:gd name="T5" fmla="*/ 0 h 32"/>
                  <a:gd name="T6" fmla="*/ 0 w 50"/>
                  <a:gd name="T7" fmla="*/ 0 h 32"/>
                  <a:gd name="T8" fmla="*/ 0 w 50"/>
                  <a:gd name="T9" fmla="*/ 0 h 32"/>
                  <a:gd name="T10" fmla="*/ 0 w 50"/>
                  <a:gd name="T11" fmla="*/ 0 h 32"/>
                  <a:gd name="T12" fmla="*/ 0 w 50"/>
                  <a:gd name="T13" fmla="*/ 0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0" h="32">
                    <a:moveTo>
                      <a:pt x="48" y="3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0" y="30"/>
                    </a:lnTo>
                    <a:lnTo>
                      <a:pt x="49" y="31"/>
                    </a:lnTo>
                    <a:lnTo>
                      <a:pt x="48" y="32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0" name="Freeform 2872"/>
              <p:cNvSpPr>
                <a:spLocks/>
              </p:cNvSpPr>
              <p:nvPr/>
            </p:nvSpPr>
            <p:spPr bwMode="auto">
              <a:xfrm>
                <a:off x="215" y="286"/>
                <a:ext cx="17" cy="11"/>
              </a:xfrm>
              <a:custGeom>
                <a:avLst/>
                <a:gdLst>
                  <a:gd name="T0" fmla="*/ 0 w 50"/>
                  <a:gd name="T1" fmla="*/ 0 h 33"/>
                  <a:gd name="T2" fmla="*/ 0 w 50"/>
                  <a:gd name="T3" fmla="*/ 0 h 33"/>
                  <a:gd name="T4" fmla="*/ 0 w 50"/>
                  <a:gd name="T5" fmla="*/ 0 h 33"/>
                  <a:gd name="T6" fmla="*/ 0 w 50"/>
                  <a:gd name="T7" fmla="*/ 0 h 33"/>
                  <a:gd name="T8" fmla="*/ 0 w 50"/>
                  <a:gd name="T9" fmla="*/ 0 h 33"/>
                  <a:gd name="T10" fmla="*/ 0 w 50"/>
                  <a:gd name="T11" fmla="*/ 0 h 33"/>
                  <a:gd name="T12" fmla="*/ 0 w 50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0" h="33">
                    <a:moveTo>
                      <a:pt x="49" y="33"/>
                    </a:moveTo>
                    <a:lnTo>
                      <a:pt x="0" y="3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50" y="32"/>
                    </a:lnTo>
                    <a:lnTo>
                      <a:pt x="49" y="33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1" name="Freeform 2873"/>
              <p:cNvSpPr>
                <a:spLocks/>
              </p:cNvSpPr>
              <p:nvPr/>
            </p:nvSpPr>
            <p:spPr bwMode="auto">
              <a:xfrm>
                <a:off x="216" y="286"/>
                <a:ext cx="16" cy="11"/>
              </a:xfrm>
              <a:custGeom>
                <a:avLst/>
                <a:gdLst>
                  <a:gd name="T0" fmla="*/ 0 w 49"/>
                  <a:gd name="T1" fmla="*/ 0 h 33"/>
                  <a:gd name="T2" fmla="*/ 0 w 49"/>
                  <a:gd name="T3" fmla="*/ 0 h 33"/>
                  <a:gd name="T4" fmla="*/ 0 w 49"/>
                  <a:gd name="T5" fmla="*/ 0 h 33"/>
                  <a:gd name="T6" fmla="*/ 0 w 49"/>
                  <a:gd name="T7" fmla="*/ 0 h 33"/>
                  <a:gd name="T8" fmla="*/ 0 w 49"/>
                  <a:gd name="T9" fmla="*/ 0 h 33"/>
                  <a:gd name="T10" fmla="*/ 0 w 49"/>
                  <a:gd name="T11" fmla="*/ 0 h 33"/>
                  <a:gd name="T12" fmla="*/ 0 w 49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9" h="33">
                    <a:moveTo>
                      <a:pt x="48" y="3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49" y="31"/>
                    </a:lnTo>
                    <a:lnTo>
                      <a:pt x="48" y="33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2" name="Freeform 2874"/>
              <p:cNvSpPr>
                <a:spLocks/>
              </p:cNvSpPr>
              <p:nvPr/>
            </p:nvSpPr>
            <p:spPr bwMode="auto">
              <a:xfrm>
                <a:off x="216" y="285"/>
                <a:ext cx="17" cy="12"/>
              </a:xfrm>
              <a:custGeom>
                <a:avLst/>
                <a:gdLst>
                  <a:gd name="T0" fmla="*/ 0 w 50"/>
                  <a:gd name="T1" fmla="*/ 0 h 34"/>
                  <a:gd name="T2" fmla="*/ 0 w 50"/>
                  <a:gd name="T3" fmla="*/ 0 h 34"/>
                  <a:gd name="T4" fmla="*/ 0 w 50"/>
                  <a:gd name="T5" fmla="*/ 0 h 34"/>
                  <a:gd name="T6" fmla="*/ 0 w 50"/>
                  <a:gd name="T7" fmla="*/ 0 h 34"/>
                  <a:gd name="T8" fmla="*/ 0 w 50"/>
                  <a:gd name="T9" fmla="*/ 0 h 34"/>
                  <a:gd name="T10" fmla="*/ 0 w 50"/>
                  <a:gd name="T11" fmla="*/ 0 h 34"/>
                  <a:gd name="T12" fmla="*/ 0 w 50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0" h="34">
                    <a:moveTo>
                      <a:pt x="48" y="3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50" y="31"/>
                    </a:lnTo>
                    <a:lnTo>
                      <a:pt x="49" y="32"/>
                    </a:lnTo>
                    <a:lnTo>
                      <a:pt x="48" y="34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3" name="Freeform 2875"/>
              <p:cNvSpPr>
                <a:spLocks/>
              </p:cNvSpPr>
              <p:nvPr/>
            </p:nvSpPr>
            <p:spPr bwMode="auto">
              <a:xfrm>
                <a:off x="216" y="285"/>
                <a:ext cx="17" cy="11"/>
              </a:xfrm>
              <a:custGeom>
                <a:avLst/>
                <a:gdLst>
                  <a:gd name="T0" fmla="*/ 0 w 50"/>
                  <a:gd name="T1" fmla="*/ 0 h 33"/>
                  <a:gd name="T2" fmla="*/ 0 w 50"/>
                  <a:gd name="T3" fmla="*/ 0 h 33"/>
                  <a:gd name="T4" fmla="*/ 0 w 50"/>
                  <a:gd name="T5" fmla="*/ 0 h 33"/>
                  <a:gd name="T6" fmla="*/ 0 w 50"/>
                  <a:gd name="T7" fmla="*/ 0 h 33"/>
                  <a:gd name="T8" fmla="*/ 0 w 50"/>
                  <a:gd name="T9" fmla="*/ 0 h 33"/>
                  <a:gd name="T10" fmla="*/ 0 w 50"/>
                  <a:gd name="T11" fmla="*/ 0 h 33"/>
                  <a:gd name="T12" fmla="*/ 0 w 50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0" h="33">
                    <a:moveTo>
                      <a:pt x="49" y="33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50" y="31"/>
                    </a:lnTo>
                    <a:lnTo>
                      <a:pt x="50" y="32"/>
                    </a:lnTo>
                    <a:lnTo>
                      <a:pt x="49" y="33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4" name="Freeform 2876"/>
              <p:cNvSpPr>
                <a:spLocks/>
              </p:cNvSpPr>
              <p:nvPr/>
            </p:nvSpPr>
            <p:spPr bwMode="auto">
              <a:xfrm>
                <a:off x="216" y="285"/>
                <a:ext cx="17" cy="11"/>
              </a:xfrm>
              <a:custGeom>
                <a:avLst/>
                <a:gdLst>
                  <a:gd name="T0" fmla="*/ 0 w 51"/>
                  <a:gd name="T1" fmla="*/ 0 h 33"/>
                  <a:gd name="T2" fmla="*/ 0 w 51"/>
                  <a:gd name="T3" fmla="*/ 0 h 33"/>
                  <a:gd name="T4" fmla="*/ 0 w 51"/>
                  <a:gd name="T5" fmla="*/ 0 h 33"/>
                  <a:gd name="T6" fmla="*/ 0 w 51"/>
                  <a:gd name="T7" fmla="*/ 0 h 33"/>
                  <a:gd name="T8" fmla="*/ 0 w 51"/>
                  <a:gd name="T9" fmla="*/ 0 h 33"/>
                  <a:gd name="T10" fmla="*/ 0 w 51"/>
                  <a:gd name="T11" fmla="*/ 0 h 33"/>
                  <a:gd name="T12" fmla="*/ 0 w 51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33">
                    <a:moveTo>
                      <a:pt x="49" y="3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1" y="31"/>
                    </a:lnTo>
                    <a:lnTo>
                      <a:pt x="49" y="32"/>
                    </a:lnTo>
                    <a:lnTo>
                      <a:pt x="49" y="33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5" name="Freeform 2877"/>
              <p:cNvSpPr>
                <a:spLocks/>
              </p:cNvSpPr>
              <p:nvPr/>
            </p:nvSpPr>
            <p:spPr bwMode="auto">
              <a:xfrm>
                <a:off x="216" y="284"/>
                <a:ext cx="17" cy="11"/>
              </a:xfrm>
              <a:custGeom>
                <a:avLst/>
                <a:gdLst>
                  <a:gd name="T0" fmla="*/ 0 w 51"/>
                  <a:gd name="T1" fmla="*/ 0 h 33"/>
                  <a:gd name="T2" fmla="*/ 0 w 51"/>
                  <a:gd name="T3" fmla="*/ 0 h 33"/>
                  <a:gd name="T4" fmla="*/ 0 w 51"/>
                  <a:gd name="T5" fmla="*/ 0 h 33"/>
                  <a:gd name="T6" fmla="*/ 0 w 51"/>
                  <a:gd name="T7" fmla="*/ 0 h 33"/>
                  <a:gd name="T8" fmla="*/ 0 w 51"/>
                  <a:gd name="T9" fmla="*/ 0 h 33"/>
                  <a:gd name="T10" fmla="*/ 0 w 51"/>
                  <a:gd name="T11" fmla="*/ 0 h 33"/>
                  <a:gd name="T12" fmla="*/ 0 w 51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33">
                    <a:moveTo>
                      <a:pt x="49" y="3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51" y="31"/>
                    </a:lnTo>
                    <a:lnTo>
                      <a:pt x="51" y="32"/>
                    </a:lnTo>
                    <a:lnTo>
                      <a:pt x="49" y="33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6" name="Freeform 2878"/>
              <p:cNvSpPr>
                <a:spLocks/>
              </p:cNvSpPr>
              <p:nvPr/>
            </p:nvSpPr>
            <p:spPr bwMode="auto">
              <a:xfrm>
                <a:off x="216" y="284"/>
                <a:ext cx="18" cy="11"/>
              </a:xfrm>
              <a:custGeom>
                <a:avLst/>
                <a:gdLst>
                  <a:gd name="T0" fmla="*/ 0 w 52"/>
                  <a:gd name="T1" fmla="*/ 0 h 34"/>
                  <a:gd name="T2" fmla="*/ 0 w 52"/>
                  <a:gd name="T3" fmla="*/ 0 h 34"/>
                  <a:gd name="T4" fmla="*/ 0 w 52"/>
                  <a:gd name="T5" fmla="*/ 0 h 34"/>
                  <a:gd name="T6" fmla="*/ 0 w 52"/>
                  <a:gd name="T7" fmla="*/ 0 h 34"/>
                  <a:gd name="T8" fmla="*/ 0 w 52"/>
                  <a:gd name="T9" fmla="*/ 0 h 34"/>
                  <a:gd name="T10" fmla="*/ 0 w 52"/>
                  <a:gd name="T11" fmla="*/ 0 h 34"/>
                  <a:gd name="T12" fmla="*/ 0 w 52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2" h="34">
                    <a:moveTo>
                      <a:pt x="51" y="34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52" y="32"/>
                    </a:lnTo>
                    <a:lnTo>
                      <a:pt x="51" y="33"/>
                    </a:lnTo>
                    <a:lnTo>
                      <a:pt x="51" y="34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7" name="Freeform 2879"/>
              <p:cNvSpPr>
                <a:spLocks/>
              </p:cNvSpPr>
              <p:nvPr/>
            </p:nvSpPr>
            <p:spPr bwMode="auto">
              <a:xfrm>
                <a:off x="217" y="283"/>
                <a:ext cx="17" cy="12"/>
              </a:xfrm>
              <a:custGeom>
                <a:avLst/>
                <a:gdLst>
                  <a:gd name="T0" fmla="*/ 0 w 51"/>
                  <a:gd name="T1" fmla="*/ 0 h 34"/>
                  <a:gd name="T2" fmla="*/ 0 w 51"/>
                  <a:gd name="T3" fmla="*/ 0 h 34"/>
                  <a:gd name="T4" fmla="*/ 0 w 51"/>
                  <a:gd name="T5" fmla="*/ 0 h 34"/>
                  <a:gd name="T6" fmla="*/ 0 w 51"/>
                  <a:gd name="T7" fmla="*/ 0 h 34"/>
                  <a:gd name="T8" fmla="*/ 0 w 51"/>
                  <a:gd name="T9" fmla="*/ 0 h 34"/>
                  <a:gd name="T10" fmla="*/ 0 w 51"/>
                  <a:gd name="T11" fmla="*/ 0 h 34"/>
                  <a:gd name="T12" fmla="*/ 0 w 51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34">
                    <a:moveTo>
                      <a:pt x="50" y="34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51" y="33"/>
                    </a:lnTo>
                    <a:lnTo>
                      <a:pt x="50" y="34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8" name="Freeform 2880"/>
              <p:cNvSpPr>
                <a:spLocks/>
              </p:cNvSpPr>
              <p:nvPr/>
            </p:nvSpPr>
            <p:spPr bwMode="auto">
              <a:xfrm>
                <a:off x="217" y="283"/>
                <a:ext cx="17" cy="11"/>
              </a:xfrm>
              <a:custGeom>
                <a:avLst/>
                <a:gdLst>
                  <a:gd name="T0" fmla="*/ 0 w 51"/>
                  <a:gd name="T1" fmla="*/ 0 h 34"/>
                  <a:gd name="T2" fmla="*/ 0 w 51"/>
                  <a:gd name="T3" fmla="*/ 0 h 34"/>
                  <a:gd name="T4" fmla="*/ 0 w 51"/>
                  <a:gd name="T5" fmla="*/ 0 h 34"/>
                  <a:gd name="T6" fmla="*/ 0 w 51"/>
                  <a:gd name="T7" fmla="*/ 0 h 34"/>
                  <a:gd name="T8" fmla="*/ 0 w 51"/>
                  <a:gd name="T9" fmla="*/ 0 h 34"/>
                  <a:gd name="T10" fmla="*/ 0 w 51"/>
                  <a:gd name="T11" fmla="*/ 0 h 34"/>
                  <a:gd name="T12" fmla="*/ 0 w 51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34">
                    <a:moveTo>
                      <a:pt x="51" y="34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51" y="33"/>
                    </a:lnTo>
                    <a:lnTo>
                      <a:pt x="51" y="34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49" name="Freeform 2881"/>
              <p:cNvSpPr>
                <a:spLocks/>
              </p:cNvSpPr>
              <p:nvPr/>
            </p:nvSpPr>
            <p:spPr bwMode="auto">
              <a:xfrm>
                <a:off x="217" y="283"/>
                <a:ext cx="17" cy="11"/>
              </a:xfrm>
              <a:custGeom>
                <a:avLst/>
                <a:gdLst>
                  <a:gd name="T0" fmla="*/ 0 w 51"/>
                  <a:gd name="T1" fmla="*/ 0 h 35"/>
                  <a:gd name="T2" fmla="*/ 0 w 51"/>
                  <a:gd name="T3" fmla="*/ 0 h 35"/>
                  <a:gd name="T4" fmla="*/ 0 w 51"/>
                  <a:gd name="T5" fmla="*/ 0 h 35"/>
                  <a:gd name="T6" fmla="*/ 0 w 51"/>
                  <a:gd name="T7" fmla="*/ 0 h 35"/>
                  <a:gd name="T8" fmla="*/ 0 w 51"/>
                  <a:gd name="T9" fmla="*/ 0 h 35"/>
                  <a:gd name="T10" fmla="*/ 0 w 51"/>
                  <a:gd name="T11" fmla="*/ 0 h 35"/>
                  <a:gd name="T12" fmla="*/ 0 w 51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35">
                    <a:moveTo>
                      <a:pt x="50" y="3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1" y="32"/>
                    </a:lnTo>
                    <a:lnTo>
                      <a:pt x="50" y="34"/>
                    </a:lnTo>
                    <a:lnTo>
                      <a:pt x="50" y="35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0" name="Freeform 2882"/>
              <p:cNvSpPr>
                <a:spLocks/>
              </p:cNvSpPr>
              <p:nvPr/>
            </p:nvSpPr>
            <p:spPr bwMode="auto">
              <a:xfrm>
                <a:off x="217" y="282"/>
                <a:ext cx="17" cy="12"/>
              </a:xfrm>
              <a:custGeom>
                <a:avLst/>
                <a:gdLst>
                  <a:gd name="T0" fmla="*/ 0 w 51"/>
                  <a:gd name="T1" fmla="*/ 0 h 35"/>
                  <a:gd name="T2" fmla="*/ 0 w 51"/>
                  <a:gd name="T3" fmla="*/ 0 h 35"/>
                  <a:gd name="T4" fmla="*/ 0 w 51"/>
                  <a:gd name="T5" fmla="*/ 0 h 35"/>
                  <a:gd name="T6" fmla="*/ 0 w 51"/>
                  <a:gd name="T7" fmla="*/ 0 h 35"/>
                  <a:gd name="T8" fmla="*/ 0 w 51"/>
                  <a:gd name="T9" fmla="*/ 0 h 35"/>
                  <a:gd name="T10" fmla="*/ 0 w 51"/>
                  <a:gd name="T11" fmla="*/ 0 h 35"/>
                  <a:gd name="T12" fmla="*/ 0 w 51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35">
                    <a:moveTo>
                      <a:pt x="50" y="3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0" y="35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1" name="Freeform 2883"/>
              <p:cNvSpPr>
                <a:spLocks/>
              </p:cNvSpPr>
              <p:nvPr/>
            </p:nvSpPr>
            <p:spPr bwMode="auto">
              <a:xfrm>
                <a:off x="217" y="282"/>
                <a:ext cx="17" cy="11"/>
              </a:xfrm>
              <a:custGeom>
                <a:avLst/>
                <a:gdLst>
                  <a:gd name="T0" fmla="*/ 0 w 52"/>
                  <a:gd name="T1" fmla="*/ 0 h 33"/>
                  <a:gd name="T2" fmla="*/ 0 w 52"/>
                  <a:gd name="T3" fmla="*/ 0 h 33"/>
                  <a:gd name="T4" fmla="*/ 0 w 52"/>
                  <a:gd name="T5" fmla="*/ 0 h 33"/>
                  <a:gd name="T6" fmla="*/ 0 w 52"/>
                  <a:gd name="T7" fmla="*/ 0 h 33"/>
                  <a:gd name="T8" fmla="*/ 0 w 52"/>
                  <a:gd name="T9" fmla="*/ 0 h 33"/>
                  <a:gd name="T10" fmla="*/ 0 w 52"/>
                  <a:gd name="T11" fmla="*/ 0 h 33"/>
                  <a:gd name="T12" fmla="*/ 0 w 52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2" h="33">
                    <a:moveTo>
                      <a:pt x="51" y="33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52" y="31"/>
                    </a:lnTo>
                    <a:lnTo>
                      <a:pt x="51" y="32"/>
                    </a:lnTo>
                    <a:lnTo>
                      <a:pt x="51" y="33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2" name="Freeform 2884"/>
              <p:cNvSpPr>
                <a:spLocks/>
              </p:cNvSpPr>
              <p:nvPr/>
            </p:nvSpPr>
            <p:spPr bwMode="auto">
              <a:xfrm>
                <a:off x="217" y="282"/>
                <a:ext cx="17" cy="11"/>
              </a:xfrm>
              <a:custGeom>
                <a:avLst/>
                <a:gdLst>
                  <a:gd name="T0" fmla="*/ 0 w 51"/>
                  <a:gd name="T1" fmla="*/ 0 h 33"/>
                  <a:gd name="T2" fmla="*/ 0 w 51"/>
                  <a:gd name="T3" fmla="*/ 0 h 33"/>
                  <a:gd name="T4" fmla="*/ 0 w 51"/>
                  <a:gd name="T5" fmla="*/ 0 h 33"/>
                  <a:gd name="T6" fmla="*/ 0 w 51"/>
                  <a:gd name="T7" fmla="*/ 0 h 33"/>
                  <a:gd name="T8" fmla="*/ 0 w 51"/>
                  <a:gd name="T9" fmla="*/ 0 h 33"/>
                  <a:gd name="T10" fmla="*/ 0 w 51"/>
                  <a:gd name="T11" fmla="*/ 0 h 33"/>
                  <a:gd name="T12" fmla="*/ 0 w 51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33">
                    <a:moveTo>
                      <a:pt x="50" y="33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51" y="31"/>
                    </a:lnTo>
                    <a:lnTo>
                      <a:pt x="50" y="32"/>
                    </a:lnTo>
                    <a:lnTo>
                      <a:pt x="50" y="33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3" name="Freeform 2885"/>
              <p:cNvSpPr>
                <a:spLocks/>
              </p:cNvSpPr>
              <p:nvPr/>
            </p:nvSpPr>
            <p:spPr bwMode="auto">
              <a:xfrm>
                <a:off x="217" y="282"/>
                <a:ext cx="17" cy="11"/>
              </a:xfrm>
              <a:custGeom>
                <a:avLst/>
                <a:gdLst>
                  <a:gd name="T0" fmla="*/ 0 w 51"/>
                  <a:gd name="T1" fmla="*/ 0 h 33"/>
                  <a:gd name="T2" fmla="*/ 0 w 51"/>
                  <a:gd name="T3" fmla="*/ 0 h 33"/>
                  <a:gd name="T4" fmla="*/ 0 w 51"/>
                  <a:gd name="T5" fmla="*/ 0 h 33"/>
                  <a:gd name="T6" fmla="*/ 0 w 51"/>
                  <a:gd name="T7" fmla="*/ 0 h 33"/>
                  <a:gd name="T8" fmla="*/ 0 w 51"/>
                  <a:gd name="T9" fmla="*/ 0 h 33"/>
                  <a:gd name="T10" fmla="*/ 0 w 51"/>
                  <a:gd name="T11" fmla="*/ 0 h 33"/>
                  <a:gd name="T12" fmla="*/ 0 w 51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33">
                    <a:moveTo>
                      <a:pt x="51" y="3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51" y="31"/>
                    </a:lnTo>
                    <a:lnTo>
                      <a:pt x="51" y="32"/>
                    </a:lnTo>
                    <a:lnTo>
                      <a:pt x="51" y="33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4" name="Freeform 2886"/>
              <p:cNvSpPr>
                <a:spLocks/>
              </p:cNvSpPr>
              <p:nvPr/>
            </p:nvSpPr>
            <p:spPr bwMode="auto">
              <a:xfrm>
                <a:off x="217" y="281"/>
                <a:ext cx="17" cy="11"/>
              </a:xfrm>
              <a:custGeom>
                <a:avLst/>
                <a:gdLst>
                  <a:gd name="T0" fmla="*/ 0 w 51"/>
                  <a:gd name="T1" fmla="*/ 0 h 34"/>
                  <a:gd name="T2" fmla="*/ 0 w 51"/>
                  <a:gd name="T3" fmla="*/ 0 h 34"/>
                  <a:gd name="T4" fmla="*/ 0 w 51"/>
                  <a:gd name="T5" fmla="*/ 0 h 34"/>
                  <a:gd name="T6" fmla="*/ 0 w 51"/>
                  <a:gd name="T7" fmla="*/ 0 h 34"/>
                  <a:gd name="T8" fmla="*/ 0 w 51"/>
                  <a:gd name="T9" fmla="*/ 0 h 34"/>
                  <a:gd name="T10" fmla="*/ 0 w 51"/>
                  <a:gd name="T11" fmla="*/ 0 h 34"/>
                  <a:gd name="T12" fmla="*/ 0 w 51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34">
                    <a:moveTo>
                      <a:pt x="51" y="34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51" y="32"/>
                    </a:lnTo>
                    <a:lnTo>
                      <a:pt x="51" y="33"/>
                    </a:lnTo>
                    <a:lnTo>
                      <a:pt x="51" y="34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5" name="Freeform 2887"/>
              <p:cNvSpPr>
                <a:spLocks/>
              </p:cNvSpPr>
              <p:nvPr/>
            </p:nvSpPr>
            <p:spPr bwMode="auto">
              <a:xfrm>
                <a:off x="218" y="281"/>
                <a:ext cx="17" cy="11"/>
              </a:xfrm>
              <a:custGeom>
                <a:avLst/>
                <a:gdLst>
                  <a:gd name="T0" fmla="*/ 0 w 51"/>
                  <a:gd name="T1" fmla="*/ 0 h 34"/>
                  <a:gd name="T2" fmla="*/ 0 w 51"/>
                  <a:gd name="T3" fmla="*/ 0 h 34"/>
                  <a:gd name="T4" fmla="*/ 0 w 51"/>
                  <a:gd name="T5" fmla="*/ 0 h 34"/>
                  <a:gd name="T6" fmla="*/ 0 w 51"/>
                  <a:gd name="T7" fmla="*/ 0 h 34"/>
                  <a:gd name="T8" fmla="*/ 0 w 51"/>
                  <a:gd name="T9" fmla="*/ 0 h 34"/>
                  <a:gd name="T10" fmla="*/ 0 w 51"/>
                  <a:gd name="T11" fmla="*/ 0 h 34"/>
                  <a:gd name="T12" fmla="*/ 0 w 51"/>
                  <a:gd name="T13" fmla="*/ 0 h 34"/>
                  <a:gd name="T14" fmla="*/ 0 w 51"/>
                  <a:gd name="T15" fmla="*/ 0 h 34"/>
                  <a:gd name="T16" fmla="*/ 0 w 51"/>
                  <a:gd name="T17" fmla="*/ 0 h 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1" h="34">
                    <a:moveTo>
                      <a:pt x="50" y="34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51" y="31"/>
                    </a:lnTo>
                    <a:lnTo>
                      <a:pt x="50" y="33"/>
                    </a:lnTo>
                    <a:lnTo>
                      <a:pt x="50" y="34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6" name="Freeform 2888"/>
              <p:cNvSpPr>
                <a:spLocks/>
              </p:cNvSpPr>
              <p:nvPr/>
            </p:nvSpPr>
            <p:spPr bwMode="auto">
              <a:xfrm>
                <a:off x="218" y="280"/>
                <a:ext cx="17" cy="12"/>
              </a:xfrm>
              <a:custGeom>
                <a:avLst/>
                <a:gdLst>
                  <a:gd name="T0" fmla="*/ 0 w 51"/>
                  <a:gd name="T1" fmla="*/ 0 h 34"/>
                  <a:gd name="T2" fmla="*/ 0 w 51"/>
                  <a:gd name="T3" fmla="*/ 0 h 34"/>
                  <a:gd name="T4" fmla="*/ 0 w 51"/>
                  <a:gd name="T5" fmla="*/ 0 h 34"/>
                  <a:gd name="T6" fmla="*/ 0 w 51"/>
                  <a:gd name="T7" fmla="*/ 0 h 34"/>
                  <a:gd name="T8" fmla="*/ 0 w 51"/>
                  <a:gd name="T9" fmla="*/ 0 h 34"/>
                  <a:gd name="T10" fmla="*/ 0 w 51"/>
                  <a:gd name="T11" fmla="*/ 0 h 34"/>
                  <a:gd name="T12" fmla="*/ 0 w 51"/>
                  <a:gd name="T13" fmla="*/ 0 h 34"/>
                  <a:gd name="T14" fmla="*/ 0 w 51"/>
                  <a:gd name="T15" fmla="*/ 0 h 34"/>
                  <a:gd name="T16" fmla="*/ 0 w 51"/>
                  <a:gd name="T17" fmla="*/ 0 h 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1" h="34">
                    <a:moveTo>
                      <a:pt x="50" y="34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51" y="31"/>
                    </a:lnTo>
                    <a:lnTo>
                      <a:pt x="51" y="32"/>
                    </a:lnTo>
                    <a:lnTo>
                      <a:pt x="51" y="34"/>
                    </a:lnTo>
                    <a:lnTo>
                      <a:pt x="50" y="34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7" name="Freeform 2889"/>
              <p:cNvSpPr>
                <a:spLocks/>
              </p:cNvSpPr>
              <p:nvPr/>
            </p:nvSpPr>
            <p:spPr bwMode="auto">
              <a:xfrm>
                <a:off x="218" y="280"/>
                <a:ext cx="17" cy="11"/>
              </a:xfrm>
              <a:custGeom>
                <a:avLst/>
                <a:gdLst>
                  <a:gd name="T0" fmla="*/ 0 w 51"/>
                  <a:gd name="T1" fmla="*/ 0 h 33"/>
                  <a:gd name="T2" fmla="*/ 0 w 51"/>
                  <a:gd name="T3" fmla="*/ 0 h 33"/>
                  <a:gd name="T4" fmla="*/ 0 w 51"/>
                  <a:gd name="T5" fmla="*/ 0 h 33"/>
                  <a:gd name="T6" fmla="*/ 0 w 51"/>
                  <a:gd name="T7" fmla="*/ 0 h 33"/>
                  <a:gd name="T8" fmla="*/ 0 w 51"/>
                  <a:gd name="T9" fmla="*/ 0 h 33"/>
                  <a:gd name="T10" fmla="*/ 0 w 51"/>
                  <a:gd name="T11" fmla="*/ 0 h 33"/>
                  <a:gd name="T12" fmla="*/ 0 w 51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1" h="33">
                    <a:moveTo>
                      <a:pt x="50" y="3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1" y="31"/>
                    </a:lnTo>
                    <a:lnTo>
                      <a:pt x="50" y="32"/>
                    </a:lnTo>
                    <a:lnTo>
                      <a:pt x="50" y="33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8" name="Freeform 2890"/>
              <p:cNvSpPr>
                <a:spLocks/>
              </p:cNvSpPr>
              <p:nvPr/>
            </p:nvSpPr>
            <p:spPr bwMode="auto">
              <a:xfrm>
                <a:off x="218" y="280"/>
                <a:ext cx="18" cy="11"/>
              </a:xfrm>
              <a:custGeom>
                <a:avLst/>
                <a:gdLst>
                  <a:gd name="T0" fmla="*/ 0 w 53"/>
                  <a:gd name="T1" fmla="*/ 0 h 33"/>
                  <a:gd name="T2" fmla="*/ 0 w 53"/>
                  <a:gd name="T3" fmla="*/ 0 h 33"/>
                  <a:gd name="T4" fmla="*/ 0 w 53"/>
                  <a:gd name="T5" fmla="*/ 0 h 33"/>
                  <a:gd name="T6" fmla="*/ 0 w 53"/>
                  <a:gd name="T7" fmla="*/ 0 h 33"/>
                  <a:gd name="T8" fmla="*/ 0 w 53"/>
                  <a:gd name="T9" fmla="*/ 0 h 33"/>
                  <a:gd name="T10" fmla="*/ 0 w 53"/>
                  <a:gd name="T11" fmla="*/ 0 h 33"/>
                  <a:gd name="T12" fmla="*/ 0 w 53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" h="33">
                    <a:moveTo>
                      <a:pt x="50" y="3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53" y="31"/>
                    </a:lnTo>
                    <a:lnTo>
                      <a:pt x="51" y="32"/>
                    </a:lnTo>
                    <a:lnTo>
                      <a:pt x="50" y="33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59" name="Freeform 2891"/>
              <p:cNvSpPr>
                <a:spLocks/>
              </p:cNvSpPr>
              <p:nvPr/>
            </p:nvSpPr>
            <p:spPr bwMode="auto">
              <a:xfrm>
                <a:off x="218" y="279"/>
                <a:ext cx="18" cy="11"/>
              </a:xfrm>
              <a:custGeom>
                <a:avLst/>
                <a:gdLst>
                  <a:gd name="T0" fmla="*/ 0 w 54"/>
                  <a:gd name="T1" fmla="*/ 0 h 33"/>
                  <a:gd name="T2" fmla="*/ 0 w 54"/>
                  <a:gd name="T3" fmla="*/ 0 h 33"/>
                  <a:gd name="T4" fmla="*/ 0 w 54"/>
                  <a:gd name="T5" fmla="*/ 0 h 33"/>
                  <a:gd name="T6" fmla="*/ 0 w 54"/>
                  <a:gd name="T7" fmla="*/ 0 h 33"/>
                  <a:gd name="T8" fmla="*/ 0 w 54"/>
                  <a:gd name="T9" fmla="*/ 0 h 33"/>
                  <a:gd name="T10" fmla="*/ 0 w 54"/>
                  <a:gd name="T11" fmla="*/ 0 h 33"/>
                  <a:gd name="T12" fmla="*/ 0 w 54"/>
                  <a:gd name="T13" fmla="*/ 0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33">
                    <a:moveTo>
                      <a:pt x="51" y="33"/>
                    </a:moveTo>
                    <a:lnTo>
                      <a:pt x="0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54" y="32"/>
                    </a:lnTo>
                    <a:lnTo>
                      <a:pt x="53" y="32"/>
                    </a:lnTo>
                    <a:lnTo>
                      <a:pt x="51" y="33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0" name="Freeform 2892"/>
              <p:cNvSpPr>
                <a:spLocks/>
              </p:cNvSpPr>
              <p:nvPr/>
            </p:nvSpPr>
            <p:spPr bwMode="auto">
              <a:xfrm>
                <a:off x="219" y="279"/>
                <a:ext cx="17" cy="11"/>
              </a:xfrm>
              <a:custGeom>
                <a:avLst/>
                <a:gdLst>
                  <a:gd name="T0" fmla="*/ 0 w 53"/>
                  <a:gd name="T1" fmla="*/ 0 h 34"/>
                  <a:gd name="T2" fmla="*/ 0 w 53"/>
                  <a:gd name="T3" fmla="*/ 0 h 34"/>
                  <a:gd name="T4" fmla="*/ 0 w 53"/>
                  <a:gd name="T5" fmla="*/ 0 h 34"/>
                  <a:gd name="T6" fmla="*/ 0 w 53"/>
                  <a:gd name="T7" fmla="*/ 0 h 34"/>
                  <a:gd name="T8" fmla="*/ 0 w 53"/>
                  <a:gd name="T9" fmla="*/ 0 h 34"/>
                  <a:gd name="T10" fmla="*/ 0 w 53"/>
                  <a:gd name="T11" fmla="*/ 0 h 34"/>
                  <a:gd name="T12" fmla="*/ 0 w 53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" h="34">
                    <a:moveTo>
                      <a:pt x="51" y="34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53" y="33"/>
                    </a:lnTo>
                    <a:lnTo>
                      <a:pt x="52" y="34"/>
                    </a:lnTo>
                    <a:lnTo>
                      <a:pt x="51" y="34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1" name="Freeform 2893"/>
              <p:cNvSpPr>
                <a:spLocks/>
              </p:cNvSpPr>
              <p:nvPr/>
            </p:nvSpPr>
            <p:spPr bwMode="auto">
              <a:xfrm>
                <a:off x="219" y="278"/>
                <a:ext cx="18" cy="12"/>
              </a:xfrm>
              <a:custGeom>
                <a:avLst/>
                <a:gdLst>
                  <a:gd name="T0" fmla="*/ 0 w 54"/>
                  <a:gd name="T1" fmla="*/ 0 h 35"/>
                  <a:gd name="T2" fmla="*/ 0 w 54"/>
                  <a:gd name="T3" fmla="*/ 0 h 35"/>
                  <a:gd name="T4" fmla="*/ 0 w 54"/>
                  <a:gd name="T5" fmla="*/ 0 h 35"/>
                  <a:gd name="T6" fmla="*/ 0 w 54"/>
                  <a:gd name="T7" fmla="*/ 0 h 35"/>
                  <a:gd name="T8" fmla="*/ 0 w 54"/>
                  <a:gd name="T9" fmla="*/ 0 h 35"/>
                  <a:gd name="T10" fmla="*/ 0 w 54"/>
                  <a:gd name="T11" fmla="*/ 0 h 35"/>
                  <a:gd name="T12" fmla="*/ 0 w 54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4" h="35">
                    <a:moveTo>
                      <a:pt x="52" y="35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54" y="34"/>
                    </a:lnTo>
                    <a:lnTo>
                      <a:pt x="53" y="34"/>
                    </a:lnTo>
                    <a:lnTo>
                      <a:pt x="52" y="35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2" name="Freeform 2894"/>
              <p:cNvSpPr>
                <a:spLocks/>
              </p:cNvSpPr>
              <p:nvPr/>
            </p:nvSpPr>
            <p:spPr bwMode="auto">
              <a:xfrm>
                <a:off x="219" y="278"/>
                <a:ext cx="18" cy="12"/>
              </a:xfrm>
              <a:custGeom>
                <a:avLst/>
                <a:gdLst>
                  <a:gd name="T0" fmla="*/ 0 w 55"/>
                  <a:gd name="T1" fmla="*/ 0 h 35"/>
                  <a:gd name="T2" fmla="*/ 0 w 55"/>
                  <a:gd name="T3" fmla="*/ 0 h 35"/>
                  <a:gd name="T4" fmla="*/ 0 w 55"/>
                  <a:gd name="T5" fmla="*/ 0 h 35"/>
                  <a:gd name="T6" fmla="*/ 0 w 55"/>
                  <a:gd name="T7" fmla="*/ 0 h 35"/>
                  <a:gd name="T8" fmla="*/ 0 w 55"/>
                  <a:gd name="T9" fmla="*/ 0 h 35"/>
                  <a:gd name="T10" fmla="*/ 0 w 55"/>
                  <a:gd name="T11" fmla="*/ 0 h 35"/>
                  <a:gd name="T12" fmla="*/ 0 w 55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5" h="35">
                    <a:moveTo>
                      <a:pt x="52" y="3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55" y="35"/>
                    </a:lnTo>
                    <a:lnTo>
                      <a:pt x="53" y="35"/>
                    </a:lnTo>
                    <a:lnTo>
                      <a:pt x="52" y="35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3" name="Freeform 2895"/>
              <p:cNvSpPr>
                <a:spLocks/>
              </p:cNvSpPr>
              <p:nvPr/>
            </p:nvSpPr>
            <p:spPr bwMode="auto">
              <a:xfrm>
                <a:off x="219" y="278"/>
                <a:ext cx="19" cy="12"/>
              </a:xfrm>
              <a:custGeom>
                <a:avLst/>
                <a:gdLst>
                  <a:gd name="T0" fmla="*/ 0 w 56"/>
                  <a:gd name="T1" fmla="*/ 0 h 36"/>
                  <a:gd name="T2" fmla="*/ 0 w 56"/>
                  <a:gd name="T3" fmla="*/ 0 h 36"/>
                  <a:gd name="T4" fmla="*/ 0 w 56"/>
                  <a:gd name="T5" fmla="*/ 0 h 36"/>
                  <a:gd name="T6" fmla="*/ 0 w 56"/>
                  <a:gd name="T7" fmla="*/ 0 h 36"/>
                  <a:gd name="T8" fmla="*/ 0 w 56"/>
                  <a:gd name="T9" fmla="*/ 0 h 36"/>
                  <a:gd name="T10" fmla="*/ 0 w 56"/>
                  <a:gd name="T11" fmla="*/ 0 h 36"/>
                  <a:gd name="T12" fmla="*/ 0 w 56"/>
                  <a:gd name="T13" fmla="*/ 0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6" h="36">
                    <a:moveTo>
                      <a:pt x="53" y="36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56" y="36"/>
                    </a:lnTo>
                    <a:lnTo>
                      <a:pt x="55" y="36"/>
                    </a:lnTo>
                    <a:lnTo>
                      <a:pt x="53" y="36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4" name="Freeform 2896"/>
              <p:cNvSpPr>
                <a:spLocks/>
              </p:cNvSpPr>
              <p:nvPr/>
            </p:nvSpPr>
            <p:spPr bwMode="auto">
              <a:xfrm>
                <a:off x="219" y="277"/>
                <a:ext cx="20" cy="13"/>
              </a:xfrm>
              <a:custGeom>
                <a:avLst/>
                <a:gdLst>
                  <a:gd name="T0" fmla="*/ 0 w 59"/>
                  <a:gd name="T1" fmla="*/ 0 h 37"/>
                  <a:gd name="T2" fmla="*/ 0 w 59"/>
                  <a:gd name="T3" fmla="*/ 0 h 37"/>
                  <a:gd name="T4" fmla="*/ 0 w 59"/>
                  <a:gd name="T5" fmla="*/ 0 h 37"/>
                  <a:gd name="T6" fmla="*/ 0 w 59"/>
                  <a:gd name="T7" fmla="*/ 0 h 37"/>
                  <a:gd name="T8" fmla="*/ 0 w 59"/>
                  <a:gd name="T9" fmla="*/ 0 h 37"/>
                  <a:gd name="T10" fmla="*/ 0 w 59"/>
                  <a:gd name="T11" fmla="*/ 0 h 37"/>
                  <a:gd name="T12" fmla="*/ 0 w 59"/>
                  <a:gd name="T13" fmla="*/ 0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9" h="37">
                    <a:moveTo>
                      <a:pt x="55" y="37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59" y="36"/>
                    </a:lnTo>
                    <a:lnTo>
                      <a:pt x="56" y="37"/>
                    </a:lnTo>
                    <a:lnTo>
                      <a:pt x="55" y="37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5" name="Freeform 2897"/>
              <p:cNvSpPr>
                <a:spLocks/>
              </p:cNvSpPr>
              <p:nvPr/>
            </p:nvSpPr>
            <p:spPr bwMode="auto">
              <a:xfrm>
                <a:off x="219" y="277"/>
                <a:ext cx="20" cy="13"/>
              </a:xfrm>
              <a:custGeom>
                <a:avLst/>
                <a:gdLst>
                  <a:gd name="T0" fmla="*/ 0 w 60"/>
                  <a:gd name="T1" fmla="*/ 0 h 38"/>
                  <a:gd name="T2" fmla="*/ 0 w 60"/>
                  <a:gd name="T3" fmla="*/ 0 h 38"/>
                  <a:gd name="T4" fmla="*/ 0 w 60"/>
                  <a:gd name="T5" fmla="*/ 0 h 38"/>
                  <a:gd name="T6" fmla="*/ 0 w 60"/>
                  <a:gd name="T7" fmla="*/ 0 h 38"/>
                  <a:gd name="T8" fmla="*/ 0 w 60"/>
                  <a:gd name="T9" fmla="*/ 0 h 38"/>
                  <a:gd name="T10" fmla="*/ 0 w 60"/>
                  <a:gd name="T11" fmla="*/ 0 h 38"/>
                  <a:gd name="T12" fmla="*/ 0 w 60"/>
                  <a:gd name="T13" fmla="*/ 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0" h="38">
                    <a:moveTo>
                      <a:pt x="55" y="3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60" y="37"/>
                    </a:lnTo>
                    <a:lnTo>
                      <a:pt x="58" y="37"/>
                    </a:lnTo>
                    <a:lnTo>
                      <a:pt x="55" y="38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6" name="Freeform 2898"/>
              <p:cNvSpPr>
                <a:spLocks/>
              </p:cNvSpPr>
              <p:nvPr/>
            </p:nvSpPr>
            <p:spPr bwMode="auto">
              <a:xfrm>
                <a:off x="219" y="277"/>
                <a:ext cx="21" cy="12"/>
              </a:xfrm>
              <a:custGeom>
                <a:avLst/>
                <a:gdLst>
                  <a:gd name="T0" fmla="*/ 0 w 62"/>
                  <a:gd name="T1" fmla="*/ 0 h 37"/>
                  <a:gd name="T2" fmla="*/ 0 w 62"/>
                  <a:gd name="T3" fmla="*/ 0 h 37"/>
                  <a:gd name="T4" fmla="*/ 0 w 62"/>
                  <a:gd name="T5" fmla="*/ 0 h 37"/>
                  <a:gd name="T6" fmla="*/ 0 w 62"/>
                  <a:gd name="T7" fmla="*/ 0 h 37"/>
                  <a:gd name="T8" fmla="*/ 0 w 62"/>
                  <a:gd name="T9" fmla="*/ 0 h 37"/>
                  <a:gd name="T10" fmla="*/ 0 w 62"/>
                  <a:gd name="T11" fmla="*/ 0 h 37"/>
                  <a:gd name="T12" fmla="*/ 0 w 62"/>
                  <a:gd name="T13" fmla="*/ 0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2" h="37">
                    <a:moveTo>
                      <a:pt x="58" y="37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62" y="37"/>
                    </a:lnTo>
                    <a:lnTo>
                      <a:pt x="60" y="37"/>
                    </a:lnTo>
                    <a:lnTo>
                      <a:pt x="58" y="37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7" name="Freeform 2899"/>
              <p:cNvSpPr>
                <a:spLocks/>
              </p:cNvSpPr>
              <p:nvPr/>
            </p:nvSpPr>
            <p:spPr bwMode="auto">
              <a:xfrm>
                <a:off x="220" y="276"/>
                <a:ext cx="21" cy="14"/>
              </a:xfrm>
              <a:custGeom>
                <a:avLst/>
                <a:gdLst>
                  <a:gd name="T0" fmla="*/ 0 w 64"/>
                  <a:gd name="T1" fmla="*/ 0 h 40"/>
                  <a:gd name="T2" fmla="*/ 0 w 64"/>
                  <a:gd name="T3" fmla="*/ 0 h 40"/>
                  <a:gd name="T4" fmla="*/ 0 w 64"/>
                  <a:gd name="T5" fmla="*/ 0 h 40"/>
                  <a:gd name="T6" fmla="*/ 0 w 64"/>
                  <a:gd name="T7" fmla="*/ 0 h 40"/>
                  <a:gd name="T8" fmla="*/ 0 w 64"/>
                  <a:gd name="T9" fmla="*/ 0 h 40"/>
                  <a:gd name="T10" fmla="*/ 0 w 64"/>
                  <a:gd name="T11" fmla="*/ 0 h 40"/>
                  <a:gd name="T12" fmla="*/ 0 w 64"/>
                  <a:gd name="T13" fmla="*/ 0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40">
                    <a:moveTo>
                      <a:pt x="59" y="39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64" y="40"/>
                    </a:lnTo>
                    <a:lnTo>
                      <a:pt x="61" y="39"/>
                    </a:lnTo>
                    <a:lnTo>
                      <a:pt x="59" y="39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8" name="Freeform 2900"/>
              <p:cNvSpPr>
                <a:spLocks/>
              </p:cNvSpPr>
              <p:nvPr/>
            </p:nvSpPr>
            <p:spPr bwMode="auto">
              <a:xfrm>
                <a:off x="220" y="276"/>
                <a:ext cx="22" cy="14"/>
              </a:xfrm>
              <a:custGeom>
                <a:avLst/>
                <a:gdLst>
                  <a:gd name="T0" fmla="*/ 0 w 66"/>
                  <a:gd name="T1" fmla="*/ 0 h 41"/>
                  <a:gd name="T2" fmla="*/ 0 w 66"/>
                  <a:gd name="T3" fmla="*/ 0 h 41"/>
                  <a:gd name="T4" fmla="*/ 0 w 66"/>
                  <a:gd name="T5" fmla="*/ 0 h 41"/>
                  <a:gd name="T6" fmla="*/ 0 w 66"/>
                  <a:gd name="T7" fmla="*/ 0 h 41"/>
                  <a:gd name="T8" fmla="*/ 0 w 66"/>
                  <a:gd name="T9" fmla="*/ 0 h 41"/>
                  <a:gd name="T10" fmla="*/ 0 w 66"/>
                  <a:gd name="T11" fmla="*/ 0 h 41"/>
                  <a:gd name="T12" fmla="*/ 0 w 66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41">
                    <a:moveTo>
                      <a:pt x="61" y="40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66" y="41"/>
                    </a:lnTo>
                    <a:lnTo>
                      <a:pt x="64" y="41"/>
                    </a:lnTo>
                    <a:lnTo>
                      <a:pt x="61" y="40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69" name="Freeform 2901"/>
              <p:cNvSpPr>
                <a:spLocks/>
              </p:cNvSpPr>
              <p:nvPr/>
            </p:nvSpPr>
            <p:spPr bwMode="auto">
              <a:xfrm>
                <a:off x="220" y="276"/>
                <a:ext cx="22" cy="14"/>
              </a:xfrm>
              <a:custGeom>
                <a:avLst/>
                <a:gdLst>
                  <a:gd name="T0" fmla="*/ 0 w 68"/>
                  <a:gd name="T1" fmla="*/ 0 h 42"/>
                  <a:gd name="T2" fmla="*/ 0 w 68"/>
                  <a:gd name="T3" fmla="*/ 0 h 42"/>
                  <a:gd name="T4" fmla="*/ 0 w 68"/>
                  <a:gd name="T5" fmla="*/ 0 h 42"/>
                  <a:gd name="T6" fmla="*/ 0 w 68"/>
                  <a:gd name="T7" fmla="*/ 0 h 42"/>
                  <a:gd name="T8" fmla="*/ 0 w 68"/>
                  <a:gd name="T9" fmla="*/ 0 h 42"/>
                  <a:gd name="T10" fmla="*/ 0 w 68"/>
                  <a:gd name="T11" fmla="*/ 0 h 42"/>
                  <a:gd name="T12" fmla="*/ 0 w 68"/>
                  <a:gd name="T13" fmla="*/ 0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" h="42">
                    <a:moveTo>
                      <a:pt x="64" y="4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68" y="42"/>
                    </a:lnTo>
                    <a:lnTo>
                      <a:pt x="66" y="42"/>
                    </a:lnTo>
                    <a:lnTo>
                      <a:pt x="64" y="42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0" name="Freeform 2902"/>
              <p:cNvSpPr>
                <a:spLocks/>
              </p:cNvSpPr>
              <p:nvPr/>
            </p:nvSpPr>
            <p:spPr bwMode="auto">
              <a:xfrm>
                <a:off x="220" y="275"/>
                <a:ext cx="23" cy="15"/>
              </a:xfrm>
              <a:custGeom>
                <a:avLst/>
                <a:gdLst>
                  <a:gd name="T0" fmla="*/ 0 w 70"/>
                  <a:gd name="T1" fmla="*/ 0 h 43"/>
                  <a:gd name="T2" fmla="*/ 0 w 70"/>
                  <a:gd name="T3" fmla="*/ 0 h 43"/>
                  <a:gd name="T4" fmla="*/ 0 w 70"/>
                  <a:gd name="T5" fmla="*/ 0 h 43"/>
                  <a:gd name="T6" fmla="*/ 0 w 70"/>
                  <a:gd name="T7" fmla="*/ 0 h 43"/>
                  <a:gd name="T8" fmla="*/ 0 w 70"/>
                  <a:gd name="T9" fmla="*/ 0 h 43"/>
                  <a:gd name="T10" fmla="*/ 0 w 70"/>
                  <a:gd name="T11" fmla="*/ 0 h 43"/>
                  <a:gd name="T12" fmla="*/ 0 w 70"/>
                  <a:gd name="T13" fmla="*/ 0 h 43"/>
                  <a:gd name="T14" fmla="*/ 0 w 70"/>
                  <a:gd name="T15" fmla="*/ 0 h 43"/>
                  <a:gd name="T16" fmla="*/ 0 w 70"/>
                  <a:gd name="T17" fmla="*/ 0 h 43"/>
                  <a:gd name="T18" fmla="*/ 0 w 70"/>
                  <a:gd name="T19" fmla="*/ 0 h 4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0" h="43">
                    <a:moveTo>
                      <a:pt x="65" y="4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0" y="43"/>
                    </a:lnTo>
                    <a:lnTo>
                      <a:pt x="67" y="43"/>
                    </a:lnTo>
                    <a:lnTo>
                      <a:pt x="65" y="43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1" name="Freeform 2903"/>
              <p:cNvSpPr>
                <a:spLocks/>
              </p:cNvSpPr>
              <p:nvPr/>
            </p:nvSpPr>
            <p:spPr bwMode="auto">
              <a:xfrm>
                <a:off x="220" y="275"/>
                <a:ext cx="24" cy="15"/>
              </a:xfrm>
              <a:custGeom>
                <a:avLst/>
                <a:gdLst>
                  <a:gd name="T0" fmla="*/ 0 w 72"/>
                  <a:gd name="T1" fmla="*/ 0 h 44"/>
                  <a:gd name="T2" fmla="*/ 0 w 72"/>
                  <a:gd name="T3" fmla="*/ 0 h 44"/>
                  <a:gd name="T4" fmla="*/ 0 w 72"/>
                  <a:gd name="T5" fmla="*/ 0 h 44"/>
                  <a:gd name="T6" fmla="*/ 0 w 72"/>
                  <a:gd name="T7" fmla="*/ 0 h 44"/>
                  <a:gd name="T8" fmla="*/ 0 w 72"/>
                  <a:gd name="T9" fmla="*/ 0 h 44"/>
                  <a:gd name="T10" fmla="*/ 0 w 72"/>
                  <a:gd name="T11" fmla="*/ 0 h 44"/>
                  <a:gd name="T12" fmla="*/ 0 w 72"/>
                  <a:gd name="T13" fmla="*/ 0 h 44"/>
                  <a:gd name="T14" fmla="*/ 0 w 72"/>
                  <a:gd name="T15" fmla="*/ 0 h 44"/>
                  <a:gd name="T16" fmla="*/ 0 w 72"/>
                  <a:gd name="T17" fmla="*/ 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2" h="44">
                    <a:moveTo>
                      <a:pt x="67" y="44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72" y="44"/>
                    </a:lnTo>
                    <a:lnTo>
                      <a:pt x="70" y="44"/>
                    </a:lnTo>
                    <a:lnTo>
                      <a:pt x="67" y="44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2" name="Freeform 2904"/>
              <p:cNvSpPr>
                <a:spLocks noEditPoints="1"/>
              </p:cNvSpPr>
              <p:nvPr/>
            </p:nvSpPr>
            <p:spPr bwMode="auto">
              <a:xfrm>
                <a:off x="220" y="275"/>
                <a:ext cx="25" cy="15"/>
              </a:xfrm>
              <a:custGeom>
                <a:avLst/>
                <a:gdLst>
                  <a:gd name="T0" fmla="*/ 0 w 73"/>
                  <a:gd name="T1" fmla="*/ 0 h 45"/>
                  <a:gd name="T2" fmla="*/ 0 w 73"/>
                  <a:gd name="T3" fmla="*/ 0 h 45"/>
                  <a:gd name="T4" fmla="*/ 0 w 73"/>
                  <a:gd name="T5" fmla="*/ 0 h 45"/>
                  <a:gd name="T6" fmla="*/ 0 w 73"/>
                  <a:gd name="T7" fmla="*/ 0 h 45"/>
                  <a:gd name="T8" fmla="*/ 0 w 73"/>
                  <a:gd name="T9" fmla="*/ 0 h 45"/>
                  <a:gd name="T10" fmla="*/ 0 w 73"/>
                  <a:gd name="T11" fmla="*/ 0 h 45"/>
                  <a:gd name="T12" fmla="*/ 0 w 73"/>
                  <a:gd name="T13" fmla="*/ 0 h 45"/>
                  <a:gd name="T14" fmla="*/ 0 w 73"/>
                  <a:gd name="T15" fmla="*/ 0 h 45"/>
                  <a:gd name="T16" fmla="*/ 0 w 73"/>
                  <a:gd name="T17" fmla="*/ 0 h 45"/>
                  <a:gd name="T18" fmla="*/ 0 w 73"/>
                  <a:gd name="T19" fmla="*/ 0 h 45"/>
                  <a:gd name="T20" fmla="*/ 0 w 73"/>
                  <a:gd name="T21" fmla="*/ 0 h 45"/>
                  <a:gd name="T22" fmla="*/ 0 w 73"/>
                  <a:gd name="T23" fmla="*/ 0 h 45"/>
                  <a:gd name="T24" fmla="*/ 0 w 73"/>
                  <a:gd name="T25" fmla="*/ 0 h 4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3" h="45">
                    <a:moveTo>
                      <a:pt x="69" y="45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73" y="45"/>
                    </a:lnTo>
                    <a:lnTo>
                      <a:pt x="71" y="45"/>
                    </a:lnTo>
                    <a:lnTo>
                      <a:pt x="69" y="45"/>
                    </a:lnTo>
                    <a:close/>
                    <a:moveTo>
                      <a:pt x="0" y="2"/>
                    </a:move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3" name="Freeform 2905"/>
              <p:cNvSpPr>
                <a:spLocks/>
              </p:cNvSpPr>
              <p:nvPr/>
            </p:nvSpPr>
            <p:spPr bwMode="auto">
              <a:xfrm>
                <a:off x="221" y="274"/>
                <a:ext cx="25" cy="16"/>
              </a:xfrm>
              <a:custGeom>
                <a:avLst/>
                <a:gdLst>
                  <a:gd name="T0" fmla="*/ 0 w 74"/>
                  <a:gd name="T1" fmla="*/ 0 h 46"/>
                  <a:gd name="T2" fmla="*/ 0 w 74"/>
                  <a:gd name="T3" fmla="*/ 0 h 46"/>
                  <a:gd name="T4" fmla="*/ 0 w 74"/>
                  <a:gd name="T5" fmla="*/ 0 h 46"/>
                  <a:gd name="T6" fmla="*/ 0 w 74"/>
                  <a:gd name="T7" fmla="*/ 0 h 46"/>
                  <a:gd name="T8" fmla="*/ 0 w 74"/>
                  <a:gd name="T9" fmla="*/ 0 h 46"/>
                  <a:gd name="T10" fmla="*/ 0 w 74"/>
                  <a:gd name="T11" fmla="*/ 0 h 46"/>
                  <a:gd name="T12" fmla="*/ 0 w 74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46">
                    <a:moveTo>
                      <a:pt x="69" y="46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4" y="46"/>
                    </a:lnTo>
                    <a:lnTo>
                      <a:pt x="71" y="46"/>
                    </a:lnTo>
                    <a:lnTo>
                      <a:pt x="69" y="46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4" name="Freeform 2906"/>
              <p:cNvSpPr>
                <a:spLocks/>
              </p:cNvSpPr>
              <p:nvPr/>
            </p:nvSpPr>
            <p:spPr bwMode="auto">
              <a:xfrm>
                <a:off x="221" y="274"/>
                <a:ext cx="25" cy="16"/>
              </a:xfrm>
              <a:custGeom>
                <a:avLst/>
                <a:gdLst>
                  <a:gd name="T0" fmla="*/ 0 w 75"/>
                  <a:gd name="T1" fmla="*/ 0 h 48"/>
                  <a:gd name="T2" fmla="*/ 0 w 75"/>
                  <a:gd name="T3" fmla="*/ 0 h 48"/>
                  <a:gd name="T4" fmla="*/ 0 w 75"/>
                  <a:gd name="T5" fmla="*/ 0 h 48"/>
                  <a:gd name="T6" fmla="*/ 0 w 75"/>
                  <a:gd name="T7" fmla="*/ 0 h 48"/>
                  <a:gd name="T8" fmla="*/ 0 w 75"/>
                  <a:gd name="T9" fmla="*/ 0 h 48"/>
                  <a:gd name="T10" fmla="*/ 0 w 75"/>
                  <a:gd name="T11" fmla="*/ 0 h 48"/>
                  <a:gd name="T12" fmla="*/ 0 w 75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5" h="48">
                    <a:moveTo>
                      <a:pt x="71" y="48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75" y="48"/>
                    </a:lnTo>
                    <a:lnTo>
                      <a:pt x="74" y="48"/>
                    </a:lnTo>
                    <a:lnTo>
                      <a:pt x="71" y="48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5" name="Freeform 2907"/>
              <p:cNvSpPr>
                <a:spLocks/>
              </p:cNvSpPr>
              <p:nvPr/>
            </p:nvSpPr>
            <p:spPr bwMode="auto">
              <a:xfrm>
                <a:off x="221" y="273"/>
                <a:ext cx="26" cy="17"/>
              </a:xfrm>
              <a:custGeom>
                <a:avLst/>
                <a:gdLst>
                  <a:gd name="T0" fmla="*/ 0 w 77"/>
                  <a:gd name="T1" fmla="*/ 0 h 49"/>
                  <a:gd name="T2" fmla="*/ 0 w 77"/>
                  <a:gd name="T3" fmla="*/ 0 h 49"/>
                  <a:gd name="T4" fmla="*/ 0 w 77"/>
                  <a:gd name="T5" fmla="*/ 0 h 49"/>
                  <a:gd name="T6" fmla="*/ 0 w 77"/>
                  <a:gd name="T7" fmla="*/ 0 h 49"/>
                  <a:gd name="T8" fmla="*/ 0 w 77"/>
                  <a:gd name="T9" fmla="*/ 0 h 49"/>
                  <a:gd name="T10" fmla="*/ 0 w 77"/>
                  <a:gd name="T11" fmla="*/ 0 h 49"/>
                  <a:gd name="T12" fmla="*/ 0 w 77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" h="49">
                    <a:moveTo>
                      <a:pt x="74" y="4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7" y="49"/>
                    </a:lnTo>
                    <a:lnTo>
                      <a:pt x="75" y="49"/>
                    </a:lnTo>
                    <a:lnTo>
                      <a:pt x="74" y="49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6" name="Freeform 2908"/>
              <p:cNvSpPr>
                <a:spLocks/>
              </p:cNvSpPr>
              <p:nvPr/>
            </p:nvSpPr>
            <p:spPr bwMode="auto">
              <a:xfrm>
                <a:off x="221" y="273"/>
                <a:ext cx="26" cy="17"/>
              </a:xfrm>
              <a:custGeom>
                <a:avLst/>
                <a:gdLst>
                  <a:gd name="T0" fmla="*/ 0 w 77"/>
                  <a:gd name="T1" fmla="*/ 0 h 50"/>
                  <a:gd name="T2" fmla="*/ 0 w 77"/>
                  <a:gd name="T3" fmla="*/ 0 h 50"/>
                  <a:gd name="T4" fmla="*/ 0 w 77"/>
                  <a:gd name="T5" fmla="*/ 0 h 50"/>
                  <a:gd name="T6" fmla="*/ 0 w 77"/>
                  <a:gd name="T7" fmla="*/ 0 h 50"/>
                  <a:gd name="T8" fmla="*/ 0 w 77"/>
                  <a:gd name="T9" fmla="*/ 0 h 50"/>
                  <a:gd name="T10" fmla="*/ 0 w 77"/>
                  <a:gd name="T11" fmla="*/ 0 h 50"/>
                  <a:gd name="T12" fmla="*/ 0 w 77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" h="50">
                    <a:moveTo>
                      <a:pt x="74" y="5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7" y="49"/>
                    </a:lnTo>
                    <a:lnTo>
                      <a:pt x="76" y="50"/>
                    </a:lnTo>
                    <a:lnTo>
                      <a:pt x="74" y="50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7" name="Freeform 2909"/>
              <p:cNvSpPr>
                <a:spLocks/>
              </p:cNvSpPr>
              <p:nvPr/>
            </p:nvSpPr>
            <p:spPr bwMode="auto">
              <a:xfrm>
                <a:off x="221" y="273"/>
                <a:ext cx="27" cy="17"/>
              </a:xfrm>
              <a:custGeom>
                <a:avLst/>
                <a:gdLst>
                  <a:gd name="T0" fmla="*/ 0 w 80"/>
                  <a:gd name="T1" fmla="*/ 0 h 51"/>
                  <a:gd name="T2" fmla="*/ 0 w 80"/>
                  <a:gd name="T3" fmla="*/ 0 h 51"/>
                  <a:gd name="T4" fmla="*/ 0 w 80"/>
                  <a:gd name="T5" fmla="*/ 0 h 51"/>
                  <a:gd name="T6" fmla="*/ 0 w 80"/>
                  <a:gd name="T7" fmla="*/ 0 h 51"/>
                  <a:gd name="T8" fmla="*/ 0 w 80"/>
                  <a:gd name="T9" fmla="*/ 0 h 51"/>
                  <a:gd name="T10" fmla="*/ 0 w 80"/>
                  <a:gd name="T11" fmla="*/ 0 h 51"/>
                  <a:gd name="T12" fmla="*/ 0 w 80"/>
                  <a:gd name="T13" fmla="*/ 0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0" h="51">
                    <a:moveTo>
                      <a:pt x="76" y="5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0" y="50"/>
                    </a:lnTo>
                    <a:lnTo>
                      <a:pt x="77" y="50"/>
                    </a:lnTo>
                    <a:lnTo>
                      <a:pt x="76" y="51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8" name="Freeform 2910"/>
              <p:cNvSpPr>
                <a:spLocks/>
              </p:cNvSpPr>
              <p:nvPr/>
            </p:nvSpPr>
            <p:spPr bwMode="auto">
              <a:xfrm>
                <a:off x="221" y="272"/>
                <a:ext cx="27" cy="17"/>
              </a:xfrm>
              <a:custGeom>
                <a:avLst/>
                <a:gdLst>
                  <a:gd name="T0" fmla="*/ 0 w 81"/>
                  <a:gd name="T1" fmla="*/ 0 h 51"/>
                  <a:gd name="T2" fmla="*/ 0 w 81"/>
                  <a:gd name="T3" fmla="*/ 0 h 51"/>
                  <a:gd name="T4" fmla="*/ 0 w 81"/>
                  <a:gd name="T5" fmla="*/ 0 h 51"/>
                  <a:gd name="T6" fmla="*/ 0 w 81"/>
                  <a:gd name="T7" fmla="*/ 0 h 51"/>
                  <a:gd name="T8" fmla="*/ 0 w 81"/>
                  <a:gd name="T9" fmla="*/ 0 h 51"/>
                  <a:gd name="T10" fmla="*/ 0 w 81"/>
                  <a:gd name="T11" fmla="*/ 0 h 51"/>
                  <a:gd name="T12" fmla="*/ 0 w 81"/>
                  <a:gd name="T13" fmla="*/ 0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1" h="51">
                    <a:moveTo>
                      <a:pt x="77" y="5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81" y="50"/>
                    </a:lnTo>
                    <a:lnTo>
                      <a:pt x="80" y="51"/>
                    </a:lnTo>
                    <a:lnTo>
                      <a:pt x="77" y="51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79" name="Freeform 2911"/>
              <p:cNvSpPr>
                <a:spLocks/>
              </p:cNvSpPr>
              <p:nvPr/>
            </p:nvSpPr>
            <p:spPr bwMode="auto">
              <a:xfrm>
                <a:off x="221" y="272"/>
                <a:ext cx="28" cy="17"/>
              </a:xfrm>
              <a:custGeom>
                <a:avLst/>
                <a:gdLst>
                  <a:gd name="T0" fmla="*/ 0 w 82"/>
                  <a:gd name="T1" fmla="*/ 0 h 52"/>
                  <a:gd name="T2" fmla="*/ 0 w 82"/>
                  <a:gd name="T3" fmla="*/ 0 h 52"/>
                  <a:gd name="T4" fmla="*/ 0 w 82"/>
                  <a:gd name="T5" fmla="*/ 0 h 52"/>
                  <a:gd name="T6" fmla="*/ 0 w 82"/>
                  <a:gd name="T7" fmla="*/ 0 h 52"/>
                  <a:gd name="T8" fmla="*/ 0 w 82"/>
                  <a:gd name="T9" fmla="*/ 0 h 52"/>
                  <a:gd name="T10" fmla="*/ 0 w 82"/>
                  <a:gd name="T11" fmla="*/ 0 h 52"/>
                  <a:gd name="T12" fmla="*/ 0 w 82"/>
                  <a:gd name="T13" fmla="*/ 0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52">
                    <a:moveTo>
                      <a:pt x="80" y="5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82" y="51"/>
                    </a:lnTo>
                    <a:lnTo>
                      <a:pt x="81" y="51"/>
                    </a:lnTo>
                    <a:lnTo>
                      <a:pt x="80" y="52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80" name="Freeform 2912"/>
              <p:cNvSpPr>
                <a:spLocks/>
              </p:cNvSpPr>
              <p:nvPr/>
            </p:nvSpPr>
            <p:spPr bwMode="auto">
              <a:xfrm>
                <a:off x="222" y="271"/>
                <a:ext cx="27" cy="18"/>
              </a:xfrm>
              <a:custGeom>
                <a:avLst/>
                <a:gdLst>
                  <a:gd name="T0" fmla="*/ 0 w 82"/>
                  <a:gd name="T1" fmla="*/ 0 h 53"/>
                  <a:gd name="T2" fmla="*/ 0 w 82"/>
                  <a:gd name="T3" fmla="*/ 0 h 53"/>
                  <a:gd name="T4" fmla="*/ 0 w 82"/>
                  <a:gd name="T5" fmla="*/ 0 h 53"/>
                  <a:gd name="T6" fmla="*/ 0 w 82"/>
                  <a:gd name="T7" fmla="*/ 0 h 53"/>
                  <a:gd name="T8" fmla="*/ 0 w 82"/>
                  <a:gd name="T9" fmla="*/ 0 h 53"/>
                  <a:gd name="T10" fmla="*/ 0 w 82"/>
                  <a:gd name="T11" fmla="*/ 0 h 53"/>
                  <a:gd name="T12" fmla="*/ 0 w 82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53">
                    <a:moveTo>
                      <a:pt x="80" y="5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2" y="51"/>
                    </a:lnTo>
                    <a:lnTo>
                      <a:pt x="81" y="53"/>
                    </a:lnTo>
                    <a:lnTo>
                      <a:pt x="80" y="53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81" name="Freeform 2913"/>
              <p:cNvSpPr>
                <a:spLocks/>
              </p:cNvSpPr>
              <p:nvPr/>
            </p:nvSpPr>
            <p:spPr bwMode="auto">
              <a:xfrm>
                <a:off x="222" y="271"/>
                <a:ext cx="27" cy="18"/>
              </a:xfrm>
              <a:custGeom>
                <a:avLst/>
                <a:gdLst>
                  <a:gd name="T0" fmla="*/ 0 w 83"/>
                  <a:gd name="T1" fmla="*/ 0 h 54"/>
                  <a:gd name="T2" fmla="*/ 0 w 83"/>
                  <a:gd name="T3" fmla="*/ 0 h 54"/>
                  <a:gd name="T4" fmla="*/ 0 w 83"/>
                  <a:gd name="T5" fmla="*/ 0 h 54"/>
                  <a:gd name="T6" fmla="*/ 0 w 83"/>
                  <a:gd name="T7" fmla="*/ 0 h 54"/>
                  <a:gd name="T8" fmla="*/ 0 w 83"/>
                  <a:gd name="T9" fmla="*/ 0 h 54"/>
                  <a:gd name="T10" fmla="*/ 0 w 83"/>
                  <a:gd name="T11" fmla="*/ 0 h 54"/>
                  <a:gd name="T12" fmla="*/ 0 w 83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3" h="54">
                    <a:moveTo>
                      <a:pt x="81" y="54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83" y="52"/>
                    </a:lnTo>
                    <a:lnTo>
                      <a:pt x="82" y="52"/>
                    </a:lnTo>
                    <a:lnTo>
                      <a:pt x="81" y="54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82" name="Freeform 2914"/>
              <p:cNvSpPr>
                <a:spLocks/>
              </p:cNvSpPr>
              <p:nvPr/>
            </p:nvSpPr>
            <p:spPr bwMode="auto">
              <a:xfrm>
                <a:off x="222" y="271"/>
                <a:ext cx="27" cy="17"/>
              </a:xfrm>
              <a:custGeom>
                <a:avLst/>
                <a:gdLst>
                  <a:gd name="T0" fmla="*/ 0 w 83"/>
                  <a:gd name="T1" fmla="*/ 0 h 53"/>
                  <a:gd name="T2" fmla="*/ 0 w 83"/>
                  <a:gd name="T3" fmla="*/ 0 h 53"/>
                  <a:gd name="T4" fmla="*/ 0 w 83"/>
                  <a:gd name="T5" fmla="*/ 0 h 53"/>
                  <a:gd name="T6" fmla="*/ 0 w 83"/>
                  <a:gd name="T7" fmla="*/ 0 h 53"/>
                  <a:gd name="T8" fmla="*/ 0 w 83"/>
                  <a:gd name="T9" fmla="*/ 0 h 53"/>
                  <a:gd name="T10" fmla="*/ 0 w 83"/>
                  <a:gd name="T11" fmla="*/ 0 h 53"/>
                  <a:gd name="T12" fmla="*/ 0 w 83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3" h="53">
                    <a:moveTo>
                      <a:pt x="82" y="53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83" y="52"/>
                    </a:lnTo>
                    <a:lnTo>
                      <a:pt x="83" y="53"/>
                    </a:lnTo>
                    <a:lnTo>
                      <a:pt x="82" y="53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83" name="Freeform 2915"/>
              <p:cNvSpPr>
                <a:spLocks/>
              </p:cNvSpPr>
              <p:nvPr/>
            </p:nvSpPr>
            <p:spPr bwMode="auto">
              <a:xfrm>
                <a:off x="222" y="270"/>
                <a:ext cx="28" cy="18"/>
              </a:xfrm>
              <a:custGeom>
                <a:avLst/>
                <a:gdLst>
                  <a:gd name="T0" fmla="*/ 0 w 83"/>
                  <a:gd name="T1" fmla="*/ 0 h 54"/>
                  <a:gd name="T2" fmla="*/ 0 w 83"/>
                  <a:gd name="T3" fmla="*/ 0 h 54"/>
                  <a:gd name="T4" fmla="*/ 0 w 83"/>
                  <a:gd name="T5" fmla="*/ 0 h 54"/>
                  <a:gd name="T6" fmla="*/ 0 w 83"/>
                  <a:gd name="T7" fmla="*/ 0 h 54"/>
                  <a:gd name="T8" fmla="*/ 0 w 83"/>
                  <a:gd name="T9" fmla="*/ 0 h 54"/>
                  <a:gd name="T10" fmla="*/ 0 w 83"/>
                  <a:gd name="T11" fmla="*/ 0 h 54"/>
                  <a:gd name="T12" fmla="*/ 0 w 83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3" h="54">
                    <a:moveTo>
                      <a:pt x="82" y="5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83" y="52"/>
                    </a:lnTo>
                    <a:lnTo>
                      <a:pt x="82" y="53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84" name="Freeform 2916"/>
              <p:cNvSpPr>
                <a:spLocks/>
              </p:cNvSpPr>
              <p:nvPr/>
            </p:nvSpPr>
            <p:spPr bwMode="auto">
              <a:xfrm>
                <a:off x="222" y="270"/>
                <a:ext cx="28" cy="18"/>
              </a:xfrm>
              <a:custGeom>
                <a:avLst/>
                <a:gdLst>
                  <a:gd name="T0" fmla="*/ 0 w 83"/>
                  <a:gd name="T1" fmla="*/ 0 h 54"/>
                  <a:gd name="T2" fmla="*/ 0 w 83"/>
                  <a:gd name="T3" fmla="*/ 0 h 54"/>
                  <a:gd name="T4" fmla="*/ 0 w 83"/>
                  <a:gd name="T5" fmla="*/ 0 h 54"/>
                  <a:gd name="T6" fmla="*/ 0 w 83"/>
                  <a:gd name="T7" fmla="*/ 0 h 54"/>
                  <a:gd name="T8" fmla="*/ 0 w 83"/>
                  <a:gd name="T9" fmla="*/ 0 h 54"/>
                  <a:gd name="T10" fmla="*/ 0 w 83"/>
                  <a:gd name="T11" fmla="*/ 0 h 54"/>
                  <a:gd name="T12" fmla="*/ 0 w 83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3" h="54">
                    <a:moveTo>
                      <a:pt x="82" y="5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83" y="52"/>
                    </a:lnTo>
                    <a:lnTo>
                      <a:pt x="83" y="53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85" name="Freeform 2917"/>
              <p:cNvSpPr>
                <a:spLocks/>
              </p:cNvSpPr>
              <p:nvPr/>
            </p:nvSpPr>
            <p:spPr bwMode="auto">
              <a:xfrm>
                <a:off x="222" y="270"/>
                <a:ext cx="28" cy="18"/>
              </a:xfrm>
              <a:custGeom>
                <a:avLst/>
                <a:gdLst>
                  <a:gd name="T0" fmla="*/ 0 w 84"/>
                  <a:gd name="T1" fmla="*/ 0 h 54"/>
                  <a:gd name="T2" fmla="*/ 0 w 84"/>
                  <a:gd name="T3" fmla="*/ 0 h 54"/>
                  <a:gd name="T4" fmla="*/ 0 w 84"/>
                  <a:gd name="T5" fmla="*/ 0 h 54"/>
                  <a:gd name="T6" fmla="*/ 0 w 84"/>
                  <a:gd name="T7" fmla="*/ 0 h 54"/>
                  <a:gd name="T8" fmla="*/ 0 w 84"/>
                  <a:gd name="T9" fmla="*/ 0 h 54"/>
                  <a:gd name="T10" fmla="*/ 0 w 84"/>
                  <a:gd name="T11" fmla="*/ 0 h 54"/>
                  <a:gd name="T12" fmla="*/ 0 w 84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4" h="54">
                    <a:moveTo>
                      <a:pt x="83" y="54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84" y="52"/>
                    </a:lnTo>
                    <a:lnTo>
                      <a:pt x="83" y="53"/>
                    </a:lnTo>
                    <a:lnTo>
                      <a:pt x="83" y="54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86" name="Freeform 2918"/>
              <p:cNvSpPr>
                <a:spLocks/>
              </p:cNvSpPr>
              <p:nvPr/>
            </p:nvSpPr>
            <p:spPr bwMode="auto">
              <a:xfrm>
                <a:off x="222" y="270"/>
                <a:ext cx="28" cy="17"/>
              </a:xfrm>
              <a:custGeom>
                <a:avLst/>
                <a:gdLst>
                  <a:gd name="T0" fmla="*/ 0 w 83"/>
                  <a:gd name="T1" fmla="*/ 0 h 53"/>
                  <a:gd name="T2" fmla="*/ 0 w 83"/>
                  <a:gd name="T3" fmla="*/ 0 h 53"/>
                  <a:gd name="T4" fmla="*/ 0 w 83"/>
                  <a:gd name="T5" fmla="*/ 0 h 53"/>
                  <a:gd name="T6" fmla="*/ 0 w 83"/>
                  <a:gd name="T7" fmla="*/ 0 h 53"/>
                  <a:gd name="T8" fmla="*/ 0 w 83"/>
                  <a:gd name="T9" fmla="*/ 0 h 53"/>
                  <a:gd name="T10" fmla="*/ 0 w 83"/>
                  <a:gd name="T11" fmla="*/ 0 h 53"/>
                  <a:gd name="T12" fmla="*/ 0 w 83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3" h="53">
                    <a:moveTo>
                      <a:pt x="82" y="53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83" y="51"/>
                    </a:lnTo>
                    <a:lnTo>
                      <a:pt x="83" y="52"/>
                    </a:lnTo>
                    <a:lnTo>
                      <a:pt x="82" y="53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87" name="Freeform 2919"/>
              <p:cNvSpPr>
                <a:spLocks/>
              </p:cNvSpPr>
              <p:nvPr/>
            </p:nvSpPr>
            <p:spPr bwMode="auto">
              <a:xfrm>
                <a:off x="222" y="269"/>
                <a:ext cx="28" cy="18"/>
              </a:xfrm>
              <a:custGeom>
                <a:avLst/>
                <a:gdLst>
                  <a:gd name="T0" fmla="*/ 0 w 83"/>
                  <a:gd name="T1" fmla="*/ 0 h 53"/>
                  <a:gd name="T2" fmla="*/ 0 w 83"/>
                  <a:gd name="T3" fmla="*/ 0 h 53"/>
                  <a:gd name="T4" fmla="*/ 0 w 83"/>
                  <a:gd name="T5" fmla="*/ 0 h 53"/>
                  <a:gd name="T6" fmla="*/ 0 w 83"/>
                  <a:gd name="T7" fmla="*/ 0 h 53"/>
                  <a:gd name="T8" fmla="*/ 0 w 83"/>
                  <a:gd name="T9" fmla="*/ 0 h 53"/>
                  <a:gd name="T10" fmla="*/ 0 w 83"/>
                  <a:gd name="T11" fmla="*/ 0 h 53"/>
                  <a:gd name="T12" fmla="*/ 0 w 83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3" h="53">
                    <a:moveTo>
                      <a:pt x="83" y="53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83" y="50"/>
                    </a:lnTo>
                    <a:lnTo>
                      <a:pt x="83" y="52"/>
                    </a:lnTo>
                    <a:lnTo>
                      <a:pt x="83" y="53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88" name="Freeform 2920"/>
              <p:cNvSpPr>
                <a:spLocks/>
              </p:cNvSpPr>
              <p:nvPr/>
            </p:nvSpPr>
            <p:spPr bwMode="auto">
              <a:xfrm>
                <a:off x="223" y="269"/>
                <a:ext cx="27" cy="18"/>
              </a:xfrm>
              <a:custGeom>
                <a:avLst/>
                <a:gdLst>
                  <a:gd name="T0" fmla="*/ 0 w 82"/>
                  <a:gd name="T1" fmla="*/ 0 h 54"/>
                  <a:gd name="T2" fmla="*/ 0 w 82"/>
                  <a:gd name="T3" fmla="*/ 0 h 54"/>
                  <a:gd name="T4" fmla="*/ 0 w 82"/>
                  <a:gd name="T5" fmla="*/ 0 h 54"/>
                  <a:gd name="T6" fmla="*/ 0 w 82"/>
                  <a:gd name="T7" fmla="*/ 0 h 54"/>
                  <a:gd name="T8" fmla="*/ 0 w 82"/>
                  <a:gd name="T9" fmla="*/ 0 h 54"/>
                  <a:gd name="T10" fmla="*/ 0 w 82"/>
                  <a:gd name="T11" fmla="*/ 0 h 54"/>
                  <a:gd name="T12" fmla="*/ 0 w 82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54">
                    <a:moveTo>
                      <a:pt x="82" y="54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2" y="51"/>
                    </a:lnTo>
                    <a:lnTo>
                      <a:pt x="82" y="52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89" name="Freeform 2921"/>
              <p:cNvSpPr>
                <a:spLocks/>
              </p:cNvSpPr>
              <p:nvPr/>
            </p:nvSpPr>
            <p:spPr bwMode="auto">
              <a:xfrm>
                <a:off x="223" y="268"/>
                <a:ext cx="27" cy="18"/>
              </a:xfrm>
              <a:custGeom>
                <a:avLst/>
                <a:gdLst>
                  <a:gd name="T0" fmla="*/ 0 w 82"/>
                  <a:gd name="T1" fmla="*/ 0 h 53"/>
                  <a:gd name="T2" fmla="*/ 0 w 82"/>
                  <a:gd name="T3" fmla="*/ 0 h 53"/>
                  <a:gd name="T4" fmla="*/ 0 w 82"/>
                  <a:gd name="T5" fmla="*/ 0 h 53"/>
                  <a:gd name="T6" fmla="*/ 0 w 82"/>
                  <a:gd name="T7" fmla="*/ 0 h 53"/>
                  <a:gd name="T8" fmla="*/ 0 w 82"/>
                  <a:gd name="T9" fmla="*/ 0 h 53"/>
                  <a:gd name="T10" fmla="*/ 0 w 82"/>
                  <a:gd name="T11" fmla="*/ 0 h 53"/>
                  <a:gd name="T12" fmla="*/ 0 w 82"/>
                  <a:gd name="T13" fmla="*/ 0 h 53"/>
                  <a:gd name="T14" fmla="*/ 0 w 82"/>
                  <a:gd name="T15" fmla="*/ 0 h 53"/>
                  <a:gd name="T16" fmla="*/ 0 w 82"/>
                  <a:gd name="T17" fmla="*/ 0 h 5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2" h="53">
                    <a:moveTo>
                      <a:pt x="82" y="5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82" y="51"/>
                    </a:lnTo>
                    <a:lnTo>
                      <a:pt x="82" y="52"/>
                    </a:lnTo>
                    <a:lnTo>
                      <a:pt x="82" y="53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0" name="Freeform 2922"/>
              <p:cNvSpPr>
                <a:spLocks/>
              </p:cNvSpPr>
              <p:nvPr/>
            </p:nvSpPr>
            <p:spPr bwMode="auto">
              <a:xfrm>
                <a:off x="223" y="268"/>
                <a:ext cx="27" cy="18"/>
              </a:xfrm>
              <a:custGeom>
                <a:avLst/>
                <a:gdLst>
                  <a:gd name="T0" fmla="*/ 0 w 82"/>
                  <a:gd name="T1" fmla="*/ 0 h 53"/>
                  <a:gd name="T2" fmla="*/ 0 w 82"/>
                  <a:gd name="T3" fmla="*/ 0 h 53"/>
                  <a:gd name="T4" fmla="*/ 0 w 82"/>
                  <a:gd name="T5" fmla="*/ 0 h 53"/>
                  <a:gd name="T6" fmla="*/ 0 w 82"/>
                  <a:gd name="T7" fmla="*/ 0 h 53"/>
                  <a:gd name="T8" fmla="*/ 0 w 82"/>
                  <a:gd name="T9" fmla="*/ 0 h 53"/>
                  <a:gd name="T10" fmla="*/ 0 w 82"/>
                  <a:gd name="T11" fmla="*/ 0 h 53"/>
                  <a:gd name="T12" fmla="*/ 0 w 82"/>
                  <a:gd name="T13" fmla="*/ 0 h 53"/>
                  <a:gd name="T14" fmla="*/ 0 w 82"/>
                  <a:gd name="T15" fmla="*/ 0 h 53"/>
                  <a:gd name="T16" fmla="*/ 0 w 82"/>
                  <a:gd name="T17" fmla="*/ 0 h 5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2" h="53">
                    <a:moveTo>
                      <a:pt x="82" y="53"/>
                    </a:moveTo>
                    <a:lnTo>
                      <a:pt x="0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82" y="50"/>
                    </a:lnTo>
                    <a:lnTo>
                      <a:pt x="82" y="51"/>
                    </a:lnTo>
                    <a:lnTo>
                      <a:pt x="82" y="52"/>
                    </a:lnTo>
                    <a:lnTo>
                      <a:pt x="82" y="53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1" name="Freeform 2923"/>
              <p:cNvSpPr>
                <a:spLocks/>
              </p:cNvSpPr>
              <p:nvPr/>
            </p:nvSpPr>
            <p:spPr bwMode="auto">
              <a:xfrm>
                <a:off x="223" y="268"/>
                <a:ext cx="27" cy="17"/>
              </a:xfrm>
              <a:custGeom>
                <a:avLst/>
                <a:gdLst>
                  <a:gd name="T0" fmla="*/ 0 w 80"/>
                  <a:gd name="T1" fmla="*/ 0 h 53"/>
                  <a:gd name="T2" fmla="*/ 0 w 80"/>
                  <a:gd name="T3" fmla="*/ 0 h 53"/>
                  <a:gd name="T4" fmla="*/ 0 w 80"/>
                  <a:gd name="T5" fmla="*/ 0 h 53"/>
                  <a:gd name="T6" fmla="*/ 0 w 80"/>
                  <a:gd name="T7" fmla="*/ 0 h 53"/>
                  <a:gd name="T8" fmla="*/ 0 w 80"/>
                  <a:gd name="T9" fmla="*/ 0 h 53"/>
                  <a:gd name="T10" fmla="*/ 0 w 80"/>
                  <a:gd name="T11" fmla="*/ 0 h 53"/>
                  <a:gd name="T12" fmla="*/ 0 w 80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0" h="53">
                    <a:moveTo>
                      <a:pt x="80" y="5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9" y="50"/>
                    </a:lnTo>
                    <a:lnTo>
                      <a:pt x="80" y="51"/>
                    </a:lnTo>
                    <a:lnTo>
                      <a:pt x="80" y="53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2" name="Freeform 2924"/>
              <p:cNvSpPr>
                <a:spLocks/>
              </p:cNvSpPr>
              <p:nvPr/>
            </p:nvSpPr>
            <p:spPr bwMode="auto">
              <a:xfrm>
                <a:off x="223" y="267"/>
                <a:ext cx="27" cy="18"/>
              </a:xfrm>
              <a:custGeom>
                <a:avLst/>
                <a:gdLst>
                  <a:gd name="T0" fmla="*/ 0 w 80"/>
                  <a:gd name="T1" fmla="*/ 0 h 52"/>
                  <a:gd name="T2" fmla="*/ 0 w 80"/>
                  <a:gd name="T3" fmla="*/ 0 h 52"/>
                  <a:gd name="T4" fmla="*/ 0 w 80"/>
                  <a:gd name="T5" fmla="*/ 0 h 52"/>
                  <a:gd name="T6" fmla="*/ 0 w 80"/>
                  <a:gd name="T7" fmla="*/ 0 h 52"/>
                  <a:gd name="T8" fmla="*/ 0 w 80"/>
                  <a:gd name="T9" fmla="*/ 0 h 52"/>
                  <a:gd name="T10" fmla="*/ 0 w 80"/>
                  <a:gd name="T11" fmla="*/ 0 h 52"/>
                  <a:gd name="T12" fmla="*/ 0 w 80"/>
                  <a:gd name="T13" fmla="*/ 0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0" h="52">
                    <a:moveTo>
                      <a:pt x="80" y="5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78" y="48"/>
                    </a:lnTo>
                    <a:lnTo>
                      <a:pt x="79" y="49"/>
                    </a:lnTo>
                    <a:lnTo>
                      <a:pt x="80" y="52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3" name="Freeform 2925"/>
              <p:cNvSpPr>
                <a:spLocks/>
              </p:cNvSpPr>
              <p:nvPr/>
            </p:nvSpPr>
            <p:spPr bwMode="auto">
              <a:xfrm>
                <a:off x="224" y="267"/>
                <a:ext cx="26" cy="17"/>
              </a:xfrm>
              <a:custGeom>
                <a:avLst/>
                <a:gdLst>
                  <a:gd name="T0" fmla="*/ 0 w 78"/>
                  <a:gd name="T1" fmla="*/ 0 h 52"/>
                  <a:gd name="T2" fmla="*/ 0 w 78"/>
                  <a:gd name="T3" fmla="*/ 0 h 52"/>
                  <a:gd name="T4" fmla="*/ 0 w 78"/>
                  <a:gd name="T5" fmla="*/ 0 h 52"/>
                  <a:gd name="T6" fmla="*/ 0 w 78"/>
                  <a:gd name="T7" fmla="*/ 0 h 52"/>
                  <a:gd name="T8" fmla="*/ 0 w 78"/>
                  <a:gd name="T9" fmla="*/ 0 h 52"/>
                  <a:gd name="T10" fmla="*/ 0 w 78"/>
                  <a:gd name="T11" fmla="*/ 0 h 52"/>
                  <a:gd name="T12" fmla="*/ 0 w 78"/>
                  <a:gd name="T13" fmla="*/ 0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8" h="52">
                    <a:moveTo>
                      <a:pt x="78" y="5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5" y="47"/>
                    </a:lnTo>
                    <a:lnTo>
                      <a:pt x="77" y="49"/>
                    </a:lnTo>
                    <a:lnTo>
                      <a:pt x="78" y="52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4" name="Freeform 2926"/>
              <p:cNvSpPr>
                <a:spLocks/>
              </p:cNvSpPr>
              <p:nvPr/>
            </p:nvSpPr>
            <p:spPr bwMode="auto">
              <a:xfrm>
                <a:off x="224" y="266"/>
                <a:ext cx="25" cy="17"/>
              </a:xfrm>
              <a:custGeom>
                <a:avLst/>
                <a:gdLst>
                  <a:gd name="T0" fmla="*/ 0 w 77"/>
                  <a:gd name="T1" fmla="*/ 0 h 51"/>
                  <a:gd name="T2" fmla="*/ 0 w 77"/>
                  <a:gd name="T3" fmla="*/ 0 h 51"/>
                  <a:gd name="T4" fmla="*/ 0 w 77"/>
                  <a:gd name="T5" fmla="*/ 0 h 51"/>
                  <a:gd name="T6" fmla="*/ 0 w 77"/>
                  <a:gd name="T7" fmla="*/ 0 h 51"/>
                  <a:gd name="T8" fmla="*/ 0 w 77"/>
                  <a:gd name="T9" fmla="*/ 0 h 51"/>
                  <a:gd name="T10" fmla="*/ 0 w 77"/>
                  <a:gd name="T11" fmla="*/ 0 h 51"/>
                  <a:gd name="T12" fmla="*/ 0 w 77"/>
                  <a:gd name="T13" fmla="*/ 0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" h="51">
                    <a:moveTo>
                      <a:pt x="77" y="51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75" y="47"/>
                    </a:lnTo>
                    <a:lnTo>
                      <a:pt x="76" y="49"/>
                    </a:lnTo>
                    <a:lnTo>
                      <a:pt x="77" y="51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5" name="Freeform 2927"/>
              <p:cNvSpPr>
                <a:spLocks/>
              </p:cNvSpPr>
              <p:nvPr/>
            </p:nvSpPr>
            <p:spPr bwMode="auto">
              <a:xfrm>
                <a:off x="224" y="266"/>
                <a:ext cx="25" cy="17"/>
              </a:xfrm>
              <a:custGeom>
                <a:avLst/>
                <a:gdLst>
                  <a:gd name="T0" fmla="*/ 0 w 75"/>
                  <a:gd name="T1" fmla="*/ 0 h 50"/>
                  <a:gd name="T2" fmla="*/ 0 w 75"/>
                  <a:gd name="T3" fmla="*/ 0 h 50"/>
                  <a:gd name="T4" fmla="*/ 0 w 75"/>
                  <a:gd name="T5" fmla="*/ 0 h 50"/>
                  <a:gd name="T6" fmla="*/ 0 w 75"/>
                  <a:gd name="T7" fmla="*/ 0 h 50"/>
                  <a:gd name="T8" fmla="*/ 0 w 75"/>
                  <a:gd name="T9" fmla="*/ 0 h 50"/>
                  <a:gd name="T10" fmla="*/ 0 w 75"/>
                  <a:gd name="T11" fmla="*/ 0 h 50"/>
                  <a:gd name="T12" fmla="*/ 0 w 75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5" h="50">
                    <a:moveTo>
                      <a:pt x="75" y="50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74" y="47"/>
                    </a:lnTo>
                    <a:lnTo>
                      <a:pt x="75" y="48"/>
                    </a:lnTo>
                    <a:lnTo>
                      <a:pt x="75" y="50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6" name="Freeform 2928"/>
              <p:cNvSpPr>
                <a:spLocks/>
              </p:cNvSpPr>
              <p:nvPr/>
            </p:nvSpPr>
            <p:spPr bwMode="auto">
              <a:xfrm>
                <a:off x="224" y="266"/>
                <a:ext cx="25" cy="16"/>
              </a:xfrm>
              <a:custGeom>
                <a:avLst/>
                <a:gdLst>
                  <a:gd name="T0" fmla="*/ 0 w 74"/>
                  <a:gd name="T1" fmla="*/ 0 h 49"/>
                  <a:gd name="T2" fmla="*/ 0 w 74"/>
                  <a:gd name="T3" fmla="*/ 0 h 49"/>
                  <a:gd name="T4" fmla="*/ 0 w 74"/>
                  <a:gd name="T5" fmla="*/ 0 h 49"/>
                  <a:gd name="T6" fmla="*/ 0 w 74"/>
                  <a:gd name="T7" fmla="*/ 0 h 49"/>
                  <a:gd name="T8" fmla="*/ 0 w 74"/>
                  <a:gd name="T9" fmla="*/ 0 h 49"/>
                  <a:gd name="T10" fmla="*/ 0 w 74"/>
                  <a:gd name="T11" fmla="*/ 0 h 49"/>
                  <a:gd name="T12" fmla="*/ 0 w 74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49">
                    <a:moveTo>
                      <a:pt x="74" y="4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3" y="45"/>
                    </a:lnTo>
                    <a:lnTo>
                      <a:pt x="73" y="48"/>
                    </a:lnTo>
                    <a:lnTo>
                      <a:pt x="74" y="49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7" name="Freeform 2929"/>
              <p:cNvSpPr>
                <a:spLocks/>
              </p:cNvSpPr>
              <p:nvPr/>
            </p:nvSpPr>
            <p:spPr bwMode="auto">
              <a:xfrm>
                <a:off x="224" y="265"/>
                <a:ext cx="24" cy="17"/>
              </a:xfrm>
              <a:custGeom>
                <a:avLst/>
                <a:gdLst>
                  <a:gd name="T0" fmla="*/ 0 w 73"/>
                  <a:gd name="T1" fmla="*/ 0 h 49"/>
                  <a:gd name="T2" fmla="*/ 0 w 73"/>
                  <a:gd name="T3" fmla="*/ 0 h 49"/>
                  <a:gd name="T4" fmla="*/ 0 w 73"/>
                  <a:gd name="T5" fmla="*/ 0 h 49"/>
                  <a:gd name="T6" fmla="*/ 0 w 73"/>
                  <a:gd name="T7" fmla="*/ 0 h 49"/>
                  <a:gd name="T8" fmla="*/ 0 w 73"/>
                  <a:gd name="T9" fmla="*/ 0 h 49"/>
                  <a:gd name="T10" fmla="*/ 0 w 73"/>
                  <a:gd name="T11" fmla="*/ 0 h 49"/>
                  <a:gd name="T12" fmla="*/ 0 w 73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3" h="49">
                    <a:moveTo>
                      <a:pt x="73" y="49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73" y="45"/>
                    </a:lnTo>
                    <a:lnTo>
                      <a:pt x="73" y="46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8" name="Freeform 2930"/>
              <p:cNvSpPr>
                <a:spLocks/>
              </p:cNvSpPr>
              <p:nvPr/>
            </p:nvSpPr>
            <p:spPr bwMode="auto">
              <a:xfrm>
                <a:off x="224" y="265"/>
                <a:ext cx="25" cy="16"/>
              </a:xfrm>
              <a:custGeom>
                <a:avLst/>
                <a:gdLst>
                  <a:gd name="T0" fmla="*/ 0 w 73"/>
                  <a:gd name="T1" fmla="*/ 0 h 46"/>
                  <a:gd name="T2" fmla="*/ 0 w 73"/>
                  <a:gd name="T3" fmla="*/ 0 h 46"/>
                  <a:gd name="T4" fmla="*/ 0 w 73"/>
                  <a:gd name="T5" fmla="*/ 0 h 46"/>
                  <a:gd name="T6" fmla="*/ 0 w 73"/>
                  <a:gd name="T7" fmla="*/ 0 h 46"/>
                  <a:gd name="T8" fmla="*/ 0 w 73"/>
                  <a:gd name="T9" fmla="*/ 0 h 46"/>
                  <a:gd name="T10" fmla="*/ 0 w 73"/>
                  <a:gd name="T11" fmla="*/ 0 h 46"/>
                  <a:gd name="T12" fmla="*/ 0 w 73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3" h="46">
                    <a:moveTo>
                      <a:pt x="72" y="46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73" y="44"/>
                    </a:lnTo>
                    <a:lnTo>
                      <a:pt x="72" y="45"/>
                    </a:lnTo>
                    <a:lnTo>
                      <a:pt x="72" y="46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9" name="Freeform 2931"/>
              <p:cNvSpPr>
                <a:spLocks/>
              </p:cNvSpPr>
              <p:nvPr/>
            </p:nvSpPr>
            <p:spPr bwMode="auto">
              <a:xfrm>
                <a:off x="224" y="265"/>
                <a:ext cx="25" cy="15"/>
              </a:xfrm>
              <a:custGeom>
                <a:avLst/>
                <a:gdLst>
                  <a:gd name="T0" fmla="*/ 0 w 73"/>
                  <a:gd name="T1" fmla="*/ 0 h 46"/>
                  <a:gd name="T2" fmla="*/ 0 w 73"/>
                  <a:gd name="T3" fmla="*/ 0 h 46"/>
                  <a:gd name="T4" fmla="*/ 0 w 73"/>
                  <a:gd name="T5" fmla="*/ 0 h 46"/>
                  <a:gd name="T6" fmla="*/ 0 w 73"/>
                  <a:gd name="T7" fmla="*/ 0 h 46"/>
                  <a:gd name="T8" fmla="*/ 0 w 73"/>
                  <a:gd name="T9" fmla="*/ 0 h 46"/>
                  <a:gd name="T10" fmla="*/ 0 w 73"/>
                  <a:gd name="T11" fmla="*/ 0 h 46"/>
                  <a:gd name="T12" fmla="*/ 0 w 73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3" h="46">
                    <a:moveTo>
                      <a:pt x="72" y="46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73" y="44"/>
                    </a:lnTo>
                    <a:lnTo>
                      <a:pt x="73" y="45"/>
                    </a:lnTo>
                    <a:lnTo>
                      <a:pt x="72" y="46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0" name="Freeform 2932"/>
              <p:cNvSpPr>
                <a:spLocks/>
              </p:cNvSpPr>
              <p:nvPr/>
            </p:nvSpPr>
            <p:spPr bwMode="auto">
              <a:xfrm>
                <a:off x="225" y="265"/>
                <a:ext cx="24" cy="15"/>
              </a:xfrm>
              <a:custGeom>
                <a:avLst/>
                <a:gdLst>
                  <a:gd name="T0" fmla="*/ 0 w 73"/>
                  <a:gd name="T1" fmla="*/ 0 h 46"/>
                  <a:gd name="T2" fmla="*/ 0 w 73"/>
                  <a:gd name="T3" fmla="*/ 0 h 46"/>
                  <a:gd name="T4" fmla="*/ 0 w 73"/>
                  <a:gd name="T5" fmla="*/ 0 h 46"/>
                  <a:gd name="T6" fmla="*/ 0 w 73"/>
                  <a:gd name="T7" fmla="*/ 0 h 46"/>
                  <a:gd name="T8" fmla="*/ 0 w 73"/>
                  <a:gd name="T9" fmla="*/ 0 h 46"/>
                  <a:gd name="T10" fmla="*/ 0 w 73"/>
                  <a:gd name="T11" fmla="*/ 0 h 46"/>
                  <a:gd name="T12" fmla="*/ 0 w 73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3" h="46">
                    <a:moveTo>
                      <a:pt x="72" y="46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3" y="45"/>
                    </a:lnTo>
                    <a:lnTo>
                      <a:pt x="72" y="46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1" name="Freeform 2933"/>
              <p:cNvSpPr>
                <a:spLocks/>
              </p:cNvSpPr>
              <p:nvPr/>
            </p:nvSpPr>
            <p:spPr bwMode="auto">
              <a:xfrm>
                <a:off x="225" y="264"/>
                <a:ext cx="24" cy="16"/>
              </a:xfrm>
              <a:custGeom>
                <a:avLst/>
                <a:gdLst>
                  <a:gd name="T0" fmla="*/ 0 w 74"/>
                  <a:gd name="T1" fmla="*/ 0 h 47"/>
                  <a:gd name="T2" fmla="*/ 0 w 74"/>
                  <a:gd name="T3" fmla="*/ 0 h 47"/>
                  <a:gd name="T4" fmla="*/ 0 w 74"/>
                  <a:gd name="T5" fmla="*/ 0 h 47"/>
                  <a:gd name="T6" fmla="*/ 0 w 74"/>
                  <a:gd name="T7" fmla="*/ 0 h 47"/>
                  <a:gd name="T8" fmla="*/ 0 w 74"/>
                  <a:gd name="T9" fmla="*/ 0 h 47"/>
                  <a:gd name="T10" fmla="*/ 0 w 74"/>
                  <a:gd name="T11" fmla="*/ 0 h 47"/>
                  <a:gd name="T12" fmla="*/ 0 w 74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47">
                    <a:moveTo>
                      <a:pt x="72" y="47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74" y="46"/>
                    </a:lnTo>
                    <a:lnTo>
                      <a:pt x="73" y="47"/>
                    </a:lnTo>
                    <a:lnTo>
                      <a:pt x="72" y="47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2" name="Freeform 2934"/>
              <p:cNvSpPr>
                <a:spLocks/>
              </p:cNvSpPr>
              <p:nvPr/>
            </p:nvSpPr>
            <p:spPr bwMode="auto">
              <a:xfrm>
                <a:off x="225" y="264"/>
                <a:ext cx="24" cy="16"/>
              </a:xfrm>
              <a:custGeom>
                <a:avLst/>
                <a:gdLst>
                  <a:gd name="T0" fmla="*/ 0 w 73"/>
                  <a:gd name="T1" fmla="*/ 0 h 48"/>
                  <a:gd name="T2" fmla="*/ 0 w 73"/>
                  <a:gd name="T3" fmla="*/ 0 h 48"/>
                  <a:gd name="T4" fmla="*/ 0 w 73"/>
                  <a:gd name="T5" fmla="*/ 0 h 48"/>
                  <a:gd name="T6" fmla="*/ 0 w 73"/>
                  <a:gd name="T7" fmla="*/ 0 h 48"/>
                  <a:gd name="T8" fmla="*/ 0 w 73"/>
                  <a:gd name="T9" fmla="*/ 0 h 48"/>
                  <a:gd name="T10" fmla="*/ 0 w 73"/>
                  <a:gd name="T11" fmla="*/ 0 h 48"/>
                  <a:gd name="T12" fmla="*/ 0 w 73"/>
                  <a:gd name="T13" fmla="*/ 0 h 48"/>
                  <a:gd name="T14" fmla="*/ 0 w 73"/>
                  <a:gd name="T15" fmla="*/ 0 h 48"/>
                  <a:gd name="T16" fmla="*/ 0 w 73"/>
                  <a:gd name="T17" fmla="*/ 0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3" h="48">
                    <a:moveTo>
                      <a:pt x="72" y="48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73" y="45"/>
                    </a:lnTo>
                    <a:lnTo>
                      <a:pt x="72" y="47"/>
                    </a:lnTo>
                    <a:lnTo>
                      <a:pt x="72" y="48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3" name="Freeform 2935"/>
              <p:cNvSpPr>
                <a:spLocks/>
              </p:cNvSpPr>
              <p:nvPr/>
            </p:nvSpPr>
            <p:spPr bwMode="auto">
              <a:xfrm>
                <a:off x="225" y="264"/>
                <a:ext cx="25" cy="15"/>
              </a:xfrm>
              <a:custGeom>
                <a:avLst/>
                <a:gdLst>
                  <a:gd name="T0" fmla="*/ 0 w 74"/>
                  <a:gd name="T1" fmla="*/ 0 h 47"/>
                  <a:gd name="T2" fmla="*/ 0 w 74"/>
                  <a:gd name="T3" fmla="*/ 0 h 47"/>
                  <a:gd name="T4" fmla="*/ 0 w 74"/>
                  <a:gd name="T5" fmla="*/ 0 h 47"/>
                  <a:gd name="T6" fmla="*/ 0 w 74"/>
                  <a:gd name="T7" fmla="*/ 0 h 47"/>
                  <a:gd name="T8" fmla="*/ 0 w 74"/>
                  <a:gd name="T9" fmla="*/ 0 h 47"/>
                  <a:gd name="T10" fmla="*/ 0 w 74"/>
                  <a:gd name="T11" fmla="*/ 0 h 47"/>
                  <a:gd name="T12" fmla="*/ 0 w 74"/>
                  <a:gd name="T13" fmla="*/ 0 h 47"/>
                  <a:gd name="T14" fmla="*/ 0 w 74"/>
                  <a:gd name="T15" fmla="*/ 0 h 47"/>
                  <a:gd name="T16" fmla="*/ 0 w 74"/>
                  <a:gd name="T17" fmla="*/ 0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4" h="47">
                    <a:moveTo>
                      <a:pt x="72" y="47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74" y="45"/>
                    </a:lnTo>
                    <a:lnTo>
                      <a:pt x="73" y="45"/>
                    </a:lnTo>
                    <a:lnTo>
                      <a:pt x="72" y="45"/>
                    </a:lnTo>
                    <a:lnTo>
                      <a:pt x="72" y="47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4" name="Freeform 2936"/>
              <p:cNvSpPr>
                <a:spLocks/>
              </p:cNvSpPr>
              <p:nvPr/>
            </p:nvSpPr>
            <p:spPr bwMode="auto">
              <a:xfrm>
                <a:off x="225" y="263"/>
                <a:ext cx="26" cy="16"/>
              </a:xfrm>
              <a:custGeom>
                <a:avLst/>
                <a:gdLst>
                  <a:gd name="T0" fmla="*/ 0 w 76"/>
                  <a:gd name="T1" fmla="*/ 0 h 46"/>
                  <a:gd name="T2" fmla="*/ 0 w 76"/>
                  <a:gd name="T3" fmla="*/ 0 h 46"/>
                  <a:gd name="T4" fmla="*/ 0 w 76"/>
                  <a:gd name="T5" fmla="*/ 0 h 46"/>
                  <a:gd name="T6" fmla="*/ 0 w 76"/>
                  <a:gd name="T7" fmla="*/ 0 h 46"/>
                  <a:gd name="T8" fmla="*/ 0 w 76"/>
                  <a:gd name="T9" fmla="*/ 0 h 46"/>
                  <a:gd name="T10" fmla="*/ 0 w 76"/>
                  <a:gd name="T11" fmla="*/ 0 h 46"/>
                  <a:gd name="T12" fmla="*/ 0 w 76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46">
                    <a:moveTo>
                      <a:pt x="72" y="46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76" y="45"/>
                    </a:lnTo>
                    <a:lnTo>
                      <a:pt x="74" y="46"/>
                    </a:lnTo>
                    <a:lnTo>
                      <a:pt x="72" y="46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5" name="Freeform 2937"/>
              <p:cNvSpPr>
                <a:spLocks/>
              </p:cNvSpPr>
              <p:nvPr/>
            </p:nvSpPr>
            <p:spPr bwMode="auto">
              <a:xfrm>
                <a:off x="226" y="263"/>
                <a:ext cx="25" cy="16"/>
              </a:xfrm>
              <a:custGeom>
                <a:avLst/>
                <a:gdLst>
                  <a:gd name="T0" fmla="*/ 0 w 75"/>
                  <a:gd name="T1" fmla="*/ 0 h 47"/>
                  <a:gd name="T2" fmla="*/ 0 w 75"/>
                  <a:gd name="T3" fmla="*/ 0 h 47"/>
                  <a:gd name="T4" fmla="*/ 0 w 75"/>
                  <a:gd name="T5" fmla="*/ 0 h 47"/>
                  <a:gd name="T6" fmla="*/ 0 w 75"/>
                  <a:gd name="T7" fmla="*/ 0 h 47"/>
                  <a:gd name="T8" fmla="*/ 0 w 75"/>
                  <a:gd name="T9" fmla="*/ 0 h 47"/>
                  <a:gd name="T10" fmla="*/ 0 w 75"/>
                  <a:gd name="T11" fmla="*/ 0 h 47"/>
                  <a:gd name="T12" fmla="*/ 0 w 75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5" h="47">
                    <a:moveTo>
                      <a:pt x="72" y="47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75" y="46"/>
                    </a:lnTo>
                    <a:lnTo>
                      <a:pt x="74" y="46"/>
                    </a:lnTo>
                    <a:lnTo>
                      <a:pt x="72" y="47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6" name="Freeform 2938"/>
              <p:cNvSpPr>
                <a:spLocks/>
              </p:cNvSpPr>
              <p:nvPr/>
            </p:nvSpPr>
            <p:spPr bwMode="auto">
              <a:xfrm>
                <a:off x="226" y="263"/>
                <a:ext cx="26" cy="15"/>
              </a:xfrm>
              <a:custGeom>
                <a:avLst/>
                <a:gdLst>
                  <a:gd name="T0" fmla="*/ 0 w 76"/>
                  <a:gd name="T1" fmla="*/ 0 h 46"/>
                  <a:gd name="T2" fmla="*/ 0 w 76"/>
                  <a:gd name="T3" fmla="*/ 0 h 46"/>
                  <a:gd name="T4" fmla="*/ 0 w 76"/>
                  <a:gd name="T5" fmla="*/ 0 h 46"/>
                  <a:gd name="T6" fmla="*/ 0 w 76"/>
                  <a:gd name="T7" fmla="*/ 0 h 46"/>
                  <a:gd name="T8" fmla="*/ 0 w 76"/>
                  <a:gd name="T9" fmla="*/ 0 h 46"/>
                  <a:gd name="T10" fmla="*/ 0 w 76"/>
                  <a:gd name="T11" fmla="*/ 0 h 46"/>
                  <a:gd name="T12" fmla="*/ 0 w 76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46">
                    <a:moveTo>
                      <a:pt x="73" y="46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76" y="46"/>
                    </a:lnTo>
                    <a:lnTo>
                      <a:pt x="74" y="46"/>
                    </a:lnTo>
                    <a:lnTo>
                      <a:pt x="73" y="46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7" name="Freeform 2939"/>
              <p:cNvSpPr>
                <a:spLocks/>
              </p:cNvSpPr>
              <p:nvPr/>
            </p:nvSpPr>
            <p:spPr bwMode="auto">
              <a:xfrm>
                <a:off x="226" y="263"/>
                <a:ext cx="26" cy="15"/>
              </a:xfrm>
              <a:custGeom>
                <a:avLst/>
                <a:gdLst>
                  <a:gd name="T0" fmla="*/ 0 w 78"/>
                  <a:gd name="T1" fmla="*/ 0 h 47"/>
                  <a:gd name="T2" fmla="*/ 0 w 78"/>
                  <a:gd name="T3" fmla="*/ 0 h 47"/>
                  <a:gd name="T4" fmla="*/ 0 w 78"/>
                  <a:gd name="T5" fmla="*/ 0 h 47"/>
                  <a:gd name="T6" fmla="*/ 0 w 78"/>
                  <a:gd name="T7" fmla="*/ 0 h 47"/>
                  <a:gd name="T8" fmla="*/ 0 w 78"/>
                  <a:gd name="T9" fmla="*/ 0 h 47"/>
                  <a:gd name="T10" fmla="*/ 0 w 78"/>
                  <a:gd name="T11" fmla="*/ 0 h 47"/>
                  <a:gd name="T12" fmla="*/ 0 w 78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8" h="47">
                    <a:moveTo>
                      <a:pt x="74" y="47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78" y="47"/>
                    </a:lnTo>
                    <a:lnTo>
                      <a:pt x="76" y="47"/>
                    </a:lnTo>
                    <a:lnTo>
                      <a:pt x="74" y="47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8" name="Freeform 2940"/>
              <p:cNvSpPr>
                <a:spLocks/>
              </p:cNvSpPr>
              <p:nvPr/>
            </p:nvSpPr>
            <p:spPr bwMode="auto">
              <a:xfrm>
                <a:off x="227" y="262"/>
                <a:ext cx="26" cy="16"/>
              </a:xfrm>
              <a:custGeom>
                <a:avLst/>
                <a:gdLst>
                  <a:gd name="T0" fmla="*/ 0 w 80"/>
                  <a:gd name="T1" fmla="*/ 0 h 48"/>
                  <a:gd name="T2" fmla="*/ 0 w 80"/>
                  <a:gd name="T3" fmla="*/ 0 h 48"/>
                  <a:gd name="T4" fmla="*/ 0 w 80"/>
                  <a:gd name="T5" fmla="*/ 0 h 48"/>
                  <a:gd name="T6" fmla="*/ 0 w 80"/>
                  <a:gd name="T7" fmla="*/ 0 h 48"/>
                  <a:gd name="T8" fmla="*/ 0 w 80"/>
                  <a:gd name="T9" fmla="*/ 0 h 48"/>
                  <a:gd name="T10" fmla="*/ 0 w 80"/>
                  <a:gd name="T11" fmla="*/ 0 h 48"/>
                  <a:gd name="T12" fmla="*/ 0 w 80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0" h="48">
                    <a:moveTo>
                      <a:pt x="75" y="48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80" y="48"/>
                    </a:lnTo>
                    <a:lnTo>
                      <a:pt x="77" y="48"/>
                    </a:lnTo>
                    <a:lnTo>
                      <a:pt x="75" y="48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09" name="Freeform 2941"/>
              <p:cNvSpPr>
                <a:spLocks/>
              </p:cNvSpPr>
              <p:nvPr/>
            </p:nvSpPr>
            <p:spPr bwMode="auto">
              <a:xfrm>
                <a:off x="227" y="262"/>
                <a:ext cx="27" cy="17"/>
              </a:xfrm>
              <a:custGeom>
                <a:avLst/>
                <a:gdLst>
                  <a:gd name="T0" fmla="*/ 0 w 82"/>
                  <a:gd name="T1" fmla="*/ 0 h 49"/>
                  <a:gd name="T2" fmla="*/ 0 w 82"/>
                  <a:gd name="T3" fmla="*/ 0 h 49"/>
                  <a:gd name="T4" fmla="*/ 0 w 82"/>
                  <a:gd name="T5" fmla="*/ 0 h 49"/>
                  <a:gd name="T6" fmla="*/ 0 w 82"/>
                  <a:gd name="T7" fmla="*/ 0 h 49"/>
                  <a:gd name="T8" fmla="*/ 0 w 82"/>
                  <a:gd name="T9" fmla="*/ 0 h 49"/>
                  <a:gd name="T10" fmla="*/ 0 w 82"/>
                  <a:gd name="T11" fmla="*/ 0 h 49"/>
                  <a:gd name="T12" fmla="*/ 0 w 82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49">
                    <a:moveTo>
                      <a:pt x="76" y="48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82" y="49"/>
                    </a:lnTo>
                    <a:lnTo>
                      <a:pt x="79" y="48"/>
                    </a:lnTo>
                    <a:lnTo>
                      <a:pt x="76" y="48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0" name="Freeform 2942"/>
              <p:cNvSpPr>
                <a:spLocks/>
              </p:cNvSpPr>
              <p:nvPr/>
            </p:nvSpPr>
            <p:spPr bwMode="auto">
              <a:xfrm>
                <a:off x="227" y="262"/>
                <a:ext cx="28" cy="17"/>
              </a:xfrm>
              <a:custGeom>
                <a:avLst/>
                <a:gdLst>
                  <a:gd name="T0" fmla="*/ 0 w 84"/>
                  <a:gd name="T1" fmla="*/ 0 h 49"/>
                  <a:gd name="T2" fmla="*/ 0 w 84"/>
                  <a:gd name="T3" fmla="*/ 0 h 49"/>
                  <a:gd name="T4" fmla="*/ 0 w 84"/>
                  <a:gd name="T5" fmla="*/ 0 h 49"/>
                  <a:gd name="T6" fmla="*/ 0 w 84"/>
                  <a:gd name="T7" fmla="*/ 0 h 49"/>
                  <a:gd name="T8" fmla="*/ 0 w 84"/>
                  <a:gd name="T9" fmla="*/ 0 h 49"/>
                  <a:gd name="T10" fmla="*/ 0 w 84"/>
                  <a:gd name="T11" fmla="*/ 0 h 49"/>
                  <a:gd name="T12" fmla="*/ 0 w 84"/>
                  <a:gd name="T13" fmla="*/ 0 h 49"/>
                  <a:gd name="T14" fmla="*/ 0 w 84"/>
                  <a:gd name="T15" fmla="*/ 0 h 49"/>
                  <a:gd name="T16" fmla="*/ 0 w 84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4" h="49">
                    <a:moveTo>
                      <a:pt x="78" y="48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84" y="49"/>
                    </a:lnTo>
                    <a:lnTo>
                      <a:pt x="82" y="49"/>
                    </a:lnTo>
                    <a:lnTo>
                      <a:pt x="80" y="49"/>
                    </a:lnTo>
                    <a:lnTo>
                      <a:pt x="78" y="48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1" name="Freeform 2943"/>
              <p:cNvSpPr>
                <a:spLocks/>
              </p:cNvSpPr>
              <p:nvPr/>
            </p:nvSpPr>
            <p:spPr bwMode="auto">
              <a:xfrm>
                <a:off x="228" y="262"/>
                <a:ext cx="28" cy="17"/>
              </a:xfrm>
              <a:custGeom>
                <a:avLst/>
                <a:gdLst>
                  <a:gd name="T0" fmla="*/ 0 w 85"/>
                  <a:gd name="T1" fmla="*/ 0 h 49"/>
                  <a:gd name="T2" fmla="*/ 0 w 85"/>
                  <a:gd name="T3" fmla="*/ 0 h 49"/>
                  <a:gd name="T4" fmla="*/ 0 w 85"/>
                  <a:gd name="T5" fmla="*/ 0 h 49"/>
                  <a:gd name="T6" fmla="*/ 0 w 85"/>
                  <a:gd name="T7" fmla="*/ 0 h 49"/>
                  <a:gd name="T8" fmla="*/ 0 w 85"/>
                  <a:gd name="T9" fmla="*/ 0 h 49"/>
                  <a:gd name="T10" fmla="*/ 0 w 85"/>
                  <a:gd name="T11" fmla="*/ 0 h 49"/>
                  <a:gd name="T12" fmla="*/ 0 w 85"/>
                  <a:gd name="T13" fmla="*/ 0 h 49"/>
                  <a:gd name="T14" fmla="*/ 0 w 85"/>
                  <a:gd name="T15" fmla="*/ 0 h 49"/>
                  <a:gd name="T16" fmla="*/ 0 w 85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5" h="49">
                    <a:moveTo>
                      <a:pt x="80" y="4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85" y="49"/>
                    </a:lnTo>
                    <a:lnTo>
                      <a:pt x="84" y="49"/>
                    </a:lnTo>
                    <a:lnTo>
                      <a:pt x="81" y="49"/>
                    </a:lnTo>
                    <a:lnTo>
                      <a:pt x="80" y="49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2" name="Freeform 2944"/>
              <p:cNvSpPr>
                <a:spLocks/>
              </p:cNvSpPr>
              <p:nvPr/>
            </p:nvSpPr>
            <p:spPr bwMode="auto">
              <a:xfrm>
                <a:off x="229" y="262"/>
                <a:ext cx="28" cy="17"/>
              </a:xfrm>
              <a:custGeom>
                <a:avLst/>
                <a:gdLst>
                  <a:gd name="T0" fmla="*/ 0 w 84"/>
                  <a:gd name="T1" fmla="*/ 0 h 49"/>
                  <a:gd name="T2" fmla="*/ 0 w 84"/>
                  <a:gd name="T3" fmla="*/ 0 h 49"/>
                  <a:gd name="T4" fmla="*/ 0 w 84"/>
                  <a:gd name="T5" fmla="*/ 0 h 49"/>
                  <a:gd name="T6" fmla="*/ 0 w 84"/>
                  <a:gd name="T7" fmla="*/ 0 h 49"/>
                  <a:gd name="T8" fmla="*/ 0 w 84"/>
                  <a:gd name="T9" fmla="*/ 0 h 49"/>
                  <a:gd name="T10" fmla="*/ 0 w 84"/>
                  <a:gd name="T11" fmla="*/ 0 h 49"/>
                  <a:gd name="T12" fmla="*/ 0 w 84"/>
                  <a:gd name="T13" fmla="*/ 0 h 49"/>
                  <a:gd name="T14" fmla="*/ 0 w 84"/>
                  <a:gd name="T15" fmla="*/ 0 h 49"/>
                  <a:gd name="T16" fmla="*/ 0 w 84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4" h="49">
                    <a:moveTo>
                      <a:pt x="80" y="49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8" y="3"/>
                    </a:lnTo>
                    <a:lnTo>
                      <a:pt x="9" y="3"/>
                    </a:lnTo>
                    <a:lnTo>
                      <a:pt x="10" y="3"/>
                    </a:lnTo>
                    <a:lnTo>
                      <a:pt x="84" y="49"/>
                    </a:lnTo>
                    <a:lnTo>
                      <a:pt x="82" y="49"/>
                    </a:lnTo>
                    <a:lnTo>
                      <a:pt x="80" y="49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3" name="Freeform 2945"/>
              <p:cNvSpPr>
                <a:spLocks/>
              </p:cNvSpPr>
              <p:nvPr/>
            </p:nvSpPr>
            <p:spPr bwMode="auto">
              <a:xfrm>
                <a:off x="229" y="262"/>
                <a:ext cx="28" cy="17"/>
              </a:xfrm>
              <a:custGeom>
                <a:avLst/>
                <a:gdLst>
                  <a:gd name="T0" fmla="*/ 0 w 83"/>
                  <a:gd name="T1" fmla="*/ 0 h 49"/>
                  <a:gd name="T2" fmla="*/ 0 w 83"/>
                  <a:gd name="T3" fmla="*/ 0 h 49"/>
                  <a:gd name="T4" fmla="*/ 0 w 83"/>
                  <a:gd name="T5" fmla="*/ 0 h 49"/>
                  <a:gd name="T6" fmla="*/ 0 w 83"/>
                  <a:gd name="T7" fmla="*/ 0 h 49"/>
                  <a:gd name="T8" fmla="*/ 0 w 83"/>
                  <a:gd name="T9" fmla="*/ 0 h 49"/>
                  <a:gd name="T10" fmla="*/ 0 w 83"/>
                  <a:gd name="T11" fmla="*/ 0 h 49"/>
                  <a:gd name="T12" fmla="*/ 0 w 83"/>
                  <a:gd name="T13" fmla="*/ 0 h 49"/>
                  <a:gd name="T14" fmla="*/ 0 w 83"/>
                  <a:gd name="T15" fmla="*/ 0 h 49"/>
                  <a:gd name="T16" fmla="*/ 0 w 83"/>
                  <a:gd name="T17" fmla="*/ 0 h 4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3" h="49">
                    <a:moveTo>
                      <a:pt x="80" y="49"/>
                    </a:moveTo>
                    <a:lnTo>
                      <a:pt x="0" y="0"/>
                    </a:lnTo>
                    <a:lnTo>
                      <a:pt x="3" y="1"/>
                    </a:lnTo>
                    <a:lnTo>
                      <a:pt x="6" y="3"/>
                    </a:lnTo>
                    <a:lnTo>
                      <a:pt x="8" y="3"/>
                    </a:lnTo>
                    <a:lnTo>
                      <a:pt x="9" y="2"/>
                    </a:lnTo>
                    <a:lnTo>
                      <a:pt x="83" y="48"/>
                    </a:lnTo>
                    <a:lnTo>
                      <a:pt x="81" y="49"/>
                    </a:lnTo>
                    <a:lnTo>
                      <a:pt x="80" y="49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4" name="Freeform 2946"/>
              <p:cNvSpPr>
                <a:spLocks/>
              </p:cNvSpPr>
              <p:nvPr/>
            </p:nvSpPr>
            <p:spPr bwMode="auto">
              <a:xfrm>
                <a:off x="232" y="263"/>
                <a:ext cx="25" cy="16"/>
              </a:xfrm>
              <a:custGeom>
                <a:avLst/>
                <a:gdLst>
                  <a:gd name="T0" fmla="*/ 0 w 76"/>
                  <a:gd name="T1" fmla="*/ 0 h 47"/>
                  <a:gd name="T2" fmla="*/ 0 w 76"/>
                  <a:gd name="T3" fmla="*/ 0 h 47"/>
                  <a:gd name="T4" fmla="*/ 0 w 76"/>
                  <a:gd name="T5" fmla="*/ 0 h 47"/>
                  <a:gd name="T6" fmla="*/ 0 w 76"/>
                  <a:gd name="T7" fmla="*/ 0 h 47"/>
                  <a:gd name="T8" fmla="*/ 0 w 76"/>
                  <a:gd name="T9" fmla="*/ 0 h 47"/>
                  <a:gd name="T10" fmla="*/ 0 w 76"/>
                  <a:gd name="T11" fmla="*/ 0 h 47"/>
                  <a:gd name="T12" fmla="*/ 0 w 76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47">
                    <a:moveTo>
                      <a:pt x="74" y="47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76" y="46"/>
                    </a:lnTo>
                    <a:lnTo>
                      <a:pt x="75" y="46"/>
                    </a:lnTo>
                    <a:lnTo>
                      <a:pt x="74" y="47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5" name="Freeform 2947"/>
              <p:cNvSpPr>
                <a:spLocks/>
              </p:cNvSpPr>
              <p:nvPr/>
            </p:nvSpPr>
            <p:spPr bwMode="auto">
              <a:xfrm>
                <a:off x="232" y="263"/>
                <a:ext cx="26" cy="15"/>
              </a:xfrm>
              <a:custGeom>
                <a:avLst/>
                <a:gdLst>
                  <a:gd name="T0" fmla="*/ 0 w 77"/>
                  <a:gd name="T1" fmla="*/ 0 h 47"/>
                  <a:gd name="T2" fmla="*/ 0 w 77"/>
                  <a:gd name="T3" fmla="*/ 0 h 47"/>
                  <a:gd name="T4" fmla="*/ 0 w 77"/>
                  <a:gd name="T5" fmla="*/ 0 h 47"/>
                  <a:gd name="T6" fmla="*/ 0 w 77"/>
                  <a:gd name="T7" fmla="*/ 0 h 47"/>
                  <a:gd name="T8" fmla="*/ 0 w 77"/>
                  <a:gd name="T9" fmla="*/ 0 h 47"/>
                  <a:gd name="T10" fmla="*/ 0 w 77"/>
                  <a:gd name="T11" fmla="*/ 0 h 47"/>
                  <a:gd name="T12" fmla="*/ 0 w 77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" h="47">
                    <a:moveTo>
                      <a:pt x="74" y="47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77" y="46"/>
                    </a:lnTo>
                    <a:lnTo>
                      <a:pt x="75" y="47"/>
                    </a:lnTo>
                    <a:lnTo>
                      <a:pt x="74" y="47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6" name="Freeform 2948"/>
              <p:cNvSpPr>
                <a:spLocks/>
              </p:cNvSpPr>
              <p:nvPr/>
            </p:nvSpPr>
            <p:spPr bwMode="auto">
              <a:xfrm>
                <a:off x="233" y="263"/>
                <a:ext cx="25" cy="15"/>
              </a:xfrm>
              <a:custGeom>
                <a:avLst/>
                <a:gdLst>
                  <a:gd name="T0" fmla="*/ 0 w 77"/>
                  <a:gd name="T1" fmla="*/ 0 h 47"/>
                  <a:gd name="T2" fmla="*/ 0 w 77"/>
                  <a:gd name="T3" fmla="*/ 0 h 47"/>
                  <a:gd name="T4" fmla="*/ 0 w 77"/>
                  <a:gd name="T5" fmla="*/ 0 h 47"/>
                  <a:gd name="T6" fmla="*/ 0 w 77"/>
                  <a:gd name="T7" fmla="*/ 0 h 47"/>
                  <a:gd name="T8" fmla="*/ 0 w 77"/>
                  <a:gd name="T9" fmla="*/ 0 h 47"/>
                  <a:gd name="T10" fmla="*/ 0 w 77"/>
                  <a:gd name="T11" fmla="*/ 0 h 47"/>
                  <a:gd name="T12" fmla="*/ 0 w 77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" h="47">
                    <a:moveTo>
                      <a:pt x="74" y="47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77" y="46"/>
                    </a:lnTo>
                    <a:lnTo>
                      <a:pt x="76" y="46"/>
                    </a:lnTo>
                    <a:lnTo>
                      <a:pt x="74" y="47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7" name="Freeform 2949"/>
              <p:cNvSpPr>
                <a:spLocks/>
              </p:cNvSpPr>
              <p:nvPr/>
            </p:nvSpPr>
            <p:spPr bwMode="auto">
              <a:xfrm>
                <a:off x="233" y="262"/>
                <a:ext cx="26" cy="16"/>
              </a:xfrm>
              <a:custGeom>
                <a:avLst/>
                <a:gdLst>
                  <a:gd name="T0" fmla="*/ 0 w 76"/>
                  <a:gd name="T1" fmla="*/ 0 h 47"/>
                  <a:gd name="T2" fmla="*/ 0 w 76"/>
                  <a:gd name="T3" fmla="*/ 0 h 47"/>
                  <a:gd name="T4" fmla="*/ 0 w 76"/>
                  <a:gd name="T5" fmla="*/ 0 h 47"/>
                  <a:gd name="T6" fmla="*/ 0 w 76"/>
                  <a:gd name="T7" fmla="*/ 0 h 47"/>
                  <a:gd name="T8" fmla="*/ 0 w 76"/>
                  <a:gd name="T9" fmla="*/ 0 h 47"/>
                  <a:gd name="T10" fmla="*/ 0 w 76"/>
                  <a:gd name="T11" fmla="*/ 0 h 47"/>
                  <a:gd name="T12" fmla="*/ 0 w 76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47">
                    <a:moveTo>
                      <a:pt x="74" y="47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76" y="46"/>
                    </a:lnTo>
                    <a:lnTo>
                      <a:pt x="75" y="47"/>
                    </a:lnTo>
                    <a:lnTo>
                      <a:pt x="74" y="4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8" name="Freeform 2950"/>
              <p:cNvSpPr>
                <a:spLocks/>
              </p:cNvSpPr>
              <p:nvPr/>
            </p:nvSpPr>
            <p:spPr bwMode="auto">
              <a:xfrm>
                <a:off x="234" y="262"/>
                <a:ext cx="25" cy="16"/>
              </a:xfrm>
              <a:custGeom>
                <a:avLst/>
                <a:gdLst>
                  <a:gd name="T0" fmla="*/ 0 w 76"/>
                  <a:gd name="T1" fmla="*/ 0 h 48"/>
                  <a:gd name="T2" fmla="*/ 0 w 76"/>
                  <a:gd name="T3" fmla="*/ 0 h 48"/>
                  <a:gd name="T4" fmla="*/ 0 w 76"/>
                  <a:gd name="T5" fmla="*/ 0 h 48"/>
                  <a:gd name="T6" fmla="*/ 0 w 76"/>
                  <a:gd name="T7" fmla="*/ 0 h 48"/>
                  <a:gd name="T8" fmla="*/ 0 w 76"/>
                  <a:gd name="T9" fmla="*/ 0 h 48"/>
                  <a:gd name="T10" fmla="*/ 0 w 76"/>
                  <a:gd name="T11" fmla="*/ 0 h 48"/>
                  <a:gd name="T12" fmla="*/ 0 w 76"/>
                  <a:gd name="T13" fmla="*/ 0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74" y="48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6" y="46"/>
                    </a:lnTo>
                    <a:lnTo>
                      <a:pt x="75" y="47"/>
                    </a:lnTo>
                    <a:lnTo>
                      <a:pt x="74" y="4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19" name="Freeform 2951"/>
              <p:cNvSpPr>
                <a:spLocks/>
              </p:cNvSpPr>
              <p:nvPr/>
            </p:nvSpPr>
            <p:spPr bwMode="auto">
              <a:xfrm>
                <a:off x="234" y="261"/>
                <a:ext cx="25" cy="17"/>
              </a:xfrm>
              <a:custGeom>
                <a:avLst/>
                <a:gdLst>
                  <a:gd name="T0" fmla="*/ 0 w 76"/>
                  <a:gd name="T1" fmla="*/ 0 h 49"/>
                  <a:gd name="T2" fmla="*/ 0 w 76"/>
                  <a:gd name="T3" fmla="*/ 0 h 49"/>
                  <a:gd name="T4" fmla="*/ 0 w 76"/>
                  <a:gd name="T5" fmla="*/ 0 h 49"/>
                  <a:gd name="T6" fmla="*/ 0 w 76"/>
                  <a:gd name="T7" fmla="*/ 0 h 49"/>
                  <a:gd name="T8" fmla="*/ 0 w 76"/>
                  <a:gd name="T9" fmla="*/ 0 h 49"/>
                  <a:gd name="T10" fmla="*/ 0 w 76"/>
                  <a:gd name="T11" fmla="*/ 0 h 49"/>
                  <a:gd name="T12" fmla="*/ 0 w 76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49">
                    <a:moveTo>
                      <a:pt x="75" y="49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76" y="48"/>
                    </a:lnTo>
                    <a:lnTo>
                      <a:pt x="75" y="49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5" name="Group 2952"/>
            <p:cNvGrpSpPr>
              <a:grpSpLocks/>
            </p:cNvGrpSpPr>
            <p:nvPr/>
          </p:nvGrpSpPr>
          <p:grpSpPr bwMode="auto">
            <a:xfrm>
              <a:off x="3741" y="5444"/>
              <a:ext cx="235" cy="565"/>
              <a:chOff x="184" y="243"/>
              <a:chExt cx="94" cy="226"/>
            </a:xfrm>
          </p:grpSpPr>
          <p:sp>
            <p:nvSpPr>
              <p:cNvPr id="1220" name="Freeform 2953"/>
              <p:cNvSpPr>
                <a:spLocks/>
              </p:cNvSpPr>
              <p:nvPr/>
            </p:nvSpPr>
            <p:spPr bwMode="auto">
              <a:xfrm>
                <a:off x="234" y="261"/>
                <a:ext cx="25" cy="16"/>
              </a:xfrm>
              <a:custGeom>
                <a:avLst/>
                <a:gdLst>
                  <a:gd name="T0" fmla="*/ 0 w 76"/>
                  <a:gd name="T1" fmla="*/ 0 h 49"/>
                  <a:gd name="T2" fmla="*/ 0 w 76"/>
                  <a:gd name="T3" fmla="*/ 0 h 49"/>
                  <a:gd name="T4" fmla="*/ 0 w 76"/>
                  <a:gd name="T5" fmla="*/ 0 h 49"/>
                  <a:gd name="T6" fmla="*/ 0 w 76"/>
                  <a:gd name="T7" fmla="*/ 0 h 49"/>
                  <a:gd name="T8" fmla="*/ 0 w 76"/>
                  <a:gd name="T9" fmla="*/ 0 h 49"/>
                  <a:gd name="T10" fmla="*/ 0 w 76"/>
                  <a:gd name="T11" fmla="*/ 0 h 49"/>
                  <a:gd name="T12" fmla="*/ 0 w 76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49">
                    <a:moveTo>
                      <a:pt x="75" y="49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6" y="48"/>
                    </a:lnTo>
                    <a:lnTo>
                      <a:pt x="75" y="49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1" name="Freeform 2954"/>
              <p:cNvSpPr>
                <a:spLocks/>
              </p:cNvSpPr>
              <p:nvPr/>
            </p:nvSpPr>
            <p:spPr bwMode="auto">
              <a:xfrm>
                <a:off x="234" y="261"/>
                <a:ext cx="26" cy="16"/>
              </a:xfrm>
              <a:custGeom>
                <a:avLst/>
                <a:gdLst>
                  <a:gd name="T0" fmla="*/ 0 w 77"/>
                  <a:gd name="T1" fmla="*/ 0 h 50"/>
                  <a:gd name="T2" fmla="*/ 0 w 77"/>
                  <a:gd name="T3" fmla="*/ 0 h 50"/>
                  <a:gd name="T4" fmla="*/ 0 w 77"/>
                  <a:gd name="T5" fmla="*/ 0 h 50"/>
                  <a:gd name="T6" fmla="*/ 0 w 77"/>
                  <a:gd name="T7" fmla="*/ 0 h 50"/>
                  <a:gd name="T8" fmla="*/ 0 w 77"/>
                  <a:gd name="T9" fmla="*/ 0 h 50"/>
                  <a:gd name="T10" fmla="*/ 0 w 77"/>
                  <a:gd name="T11" fmla="*/ 0 h 50"/>
                  <a:gd name="T12" fmla="*/ 0 w 77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" h="50">
                    <a:moveTo>
                      <a:pt x="75" y="5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77" y="47"/>
                    </a:lnTo>
                    <a:lnTo>
                      <a:pt x="76" y="49"/>
                    </a:lnTo>
                    <a:lnTo>
                      <a:pt x="75" y="50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2" name="Freeform 2955"/>
              <p:cNvSpPr>
                <a:spLocks/>
              </p:cNvSpPr>
              <p:nvPr/>
            </p:nvSpPr>
            <p:spPr bwMode="auto">
              <a:xfrm>
                <a:off x="234" y="260"/>
                <a:ext cx="26" cy="17"/>
              </a:xfrm>
              <a:custGeom>
                <a:avLst/>
                <a:gdLst>
                  <a:gd name="T0" fmla="*/ 0 w 76"/>
                  <a:gd name="T1" fmla="*/ 0 h 50"/>
                  <a:gd name="T2" fmla="*/ 0 w 76"/>
                  <a:gd name="T3" fmla="*/ 0 h 50"/>
                  <a:gd name="T4" fmla="*/ 0 w 76"/>
                  <a:gd name="T5" fmla="*/ 0 h 50"/>
                  <a:gd name="T6" fmla="*/ 0 w 76"/>
                  <a:gd name="T7" fmla="*/ 0 h 50"/>
                  <a:gd name="T8" fmla="*/ 0 w 76"/>
                  <a:gd name="T9" fmla="*/ 0 h 50"/>
                  <a:gd name="T10" fmla="*/ 0 w 76"/>
                  <a:gd name="T11" fmla="*/ 0 h 50"/>
                  <a:gd name="T12" fmla="*/ 0 w 76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50">
                    <a:moveTo>
                      <a:pt x="75" y="5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76" y="47"/>
                    </a:lnTo>
                    <a:lnTo>
                      <a:pt x="76" y="48"/>
                    </a:lnTo>
                    <a:lnTo>
                      <a:pt x="75" y="50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3" name="Freeform 2956"/>
              <p:cNvSpPr>
                <a:spLocks/>
              </p:cNvSpPr>
              <p:nvPr/>
            </p:nvSpPr>
            <p:spPr bwMode="auto">
              <a:xfrm>
                <a:off x="234" y="260"/>
                <a:ext cx="26" cy="16"/>
              </a:xfrm>
              <a:custGeom>
                <a:avLst/>
                <a:gdLst>
                  <a:gd name="T0" fmla="*/ 0 w 76"/>
                  <a:gd name="T1" fmla="*/ 0 h 49"/>
                  <a:gd name="T2" fmla="*/ 0 w 76"/>
                  <a:gd name="T3" fmla="*/ 0 h 49"/>
                  <a:gd name="T4" fmla="*/ 0 w 76"/>
                  <a:gd name="T5" fmla="*/ 0 h 49"/>
                  <a:gd name="T6" fmla="*/ 0 w 76"/>
                  <a:gd name="T7" fmla="*/ 0 h 49"/>
                  <a:gd name="T8" fmla="*/ 0 w 76"/>
                  <a:gd name="T9" fmla="*/ 0 h 49"/>
                  <a:gd name="T10" fmla="*/ 0 w 76"/>
                  <a:gd name="T11" fmla="*/ 0 h 49"/>
                  <a:gd name="T12" fmla="*/ 0 w 76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49">
                    <a:moveTo>
                      <a:pt x="76" y="49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76" y="47"/>
                    </a:lnTo>
                    <a:lnTo>
                      <a:pt x="76" y="48"/>
                    </a:lnTo>
                    <a:lnTo>
                      <a:pt x="76" y="49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4" name="Freeform 2957"/>
              <p:cNvSpPr>
                <a:spLocks/>
              </p:cNvSpPr>
              <p:nvPr/>
            </p:nvSpPr>
            <p:spPr bwMode="auto">
              <a:xfrm>
                <a:off x="235" y="260"/>
                <a:ext cx="25" cy="16"/>
              </a:xfrm>
              <a:custGeom>
                <a:avLst/>
                <a:gdLst>
                  <a:gd name="T0" fmla="*/ 0 w 77"/>
                  <a:gd name="T1" fmla="*/ 0 h 49"/>
                  <a:gd name="T2" fmla="*/ 0 w 77"/>
                  <a:gd name="T3" fmla="*/ 0 h 49"/>
                  <a:gd name="T4" fmla="*/ 0 w 77"/>
                  <a:gd name="T5" fmla="*/ 0 h 49"/>
                  <a:gd name="T6" fmla="*/ 0 w 77"/>
                  <a:gd name="T7" fmla="*/ 0 h 49"/>
                  <a:gd name="T8" fmla="*/ 0 w 77"/>
                  <a:gd name="T9" fmla="*/ 0 h 49"/>
                  <a:gd name="T10" fmla="*/ 0 w 77"/>
                  <a:gd name="T11" fmla="*/ 0 h 49"/>
                  <a:gd name="T12" fmla="*/ 0 w 77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7" h="49">
                    <a:moveTo>
                      <a:pt x="75" y="4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7" y="47"/>
                    </a:lnTo>
                    <a:lnTo>
                      <a:pt x="75" y="48"/>
                    </a:lnTo>
                    <a:lnTo>
                      <a:pt x="75" y="49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5" name="Freeform 2958"/>
              <p:cNvSpPr>
                <a:spLocks/>
              </p:cNvSpPr>
              <p:nvPr/>
            </p:nvSpPr>
            <p:spPr bwMode="auto">
              <a:xfrm>
                <a:off x="235" y="259"/>
                <a:ext cx="25" cy="17"/>
              </a:xfrm>
              <a:custGeom>
                <a:avLst/>
                <a:gdLst>
                  <a:gd name="T0" fmla="*/ 0 w 77"/>
                  <a:gd name="T1" fmla="*/ 0 h 50"/>
                  <a:gd name="T2" fmla="*/ 0 w 77"/>
                  <a:gd name="T3" fmla="*/ 0 h 50"/>
                  <a:gd name="T4" fmla="*/ 0 w 77"/>
                  <a:gd name="T5" fmla="*/ 0 h 50"/>
                  <a:gd name="T6" fmla="*/ 0 w 77"/>
                  <a:gd name="T7" fmla="*/ 0 h 50"/>
                  <a:gd name="T8" fmla="*/ 0 w 77"/>
                  <a:gd name="T9" fmla="*/ 0 h 50"/>
                  <a:gd name="T10" fmla="*/ 0 w 77"/>
                  <a:gd name="T11" fmla="*/ 0 h 50"/>
                  <a:gd name="T12" fmla="*/ 0 w 77"/>
                  <a:gd name="T13" fmla="*/ 0 h 50"/>
                  <a:gd name="T14" fmla="*/ 0 w 77"/>
                  <a:gd name="T15" fmla="*/ 0 h 50"/>
                  <a:gd name="T16" fmla="*/ 0 w 77"/>
                  <a:gd name="T17" fmla="*/ 0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7" h="50">
                    <a:moveTo>
                      <a:pt x="75" y="50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77" y="48"/>
                    </a:lnTo>
                    <a:lnTo>
                      <a:pt x="77" y="49"/>
                    </a:lnTo>
                    <a:lnTo>
                      <a:pt x="75" y="50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6" name="Freeform 2959"/>
              <p:cNvSpPr>
                <a:spLocks/>
              </p:cNvSpPr>
              <p:nvPr/>
            </p:nvSpPr>
            <p:spPr bwMode="auto">
              <a:xfrm>
                <a:off x="235" y="259"/>
                <a:ext cx="25" cy="16"/>
              </a:xfrm>
              <a:custGeom>
                <a:avLst/>
                <a:gdLst>
                  <a:gd name="T0" fmla="*/ 0 w 77"/>
                  <a:gd name="T1" fmla="*/ 0 h 50"/>
                  <a:gd name="T2" fmla="*/ 0 w 77"/>
                  <a:gd name="T3" fmla="*/ 0 h 50"/>
                  <a:gd name="T4" fmla="*/ 0 w 77"/>
                  <a:gd name="T5" fmla="*/ 0 h 50"/>
                  <a:gd name="T6" fmla="*/ 0 w 77"/>
                  <a:gd name="T7" fmla="*/ 0 h 50"/>
                  <a:gd name="T8" fmla="*/ 0 w 77"/>
                  <a:gd name="T9" fmla="*/ 0 h 50"/>
                  <a:gd name="T10" fmla="*/ 0 w 77"/>
                  <a:gd name="T11" fmla="*/ 0 h 50"/>
                  <a:gd name="T12" fmla="*/ 0 w 77"/>
                  <a:gd name="T13" fmla="*/ 0 h 50"/>
                  <a:gd name="T14" fmla="*/ 0 w 77"/>
                  <a:gd name="T15" fmla="*/ 0 h 50"/>
                  <a:gd name="T16" fmla="*/ 0 w 77"/>
                  <a:gd name="T17" fmla="*/ 0 h 5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7" h="50">
                    <a:moveTo>
                      <a:pt x="77" y="50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77" y="48"/>
                    </a:lnTo>
                    <a:lnTo>
                      <a:pt x="77" y="49"/>
                    </a:lnTo>
                    <a:lnTo>
                      <a:pt x="77" y="50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7" name="Freeform 2960"/>
              <p:cNvSpPr>
                <a:spLocks/>
              </p:cNvSpPr>
              <p:nvPr/>
            </p:nvSpPr>
            <p:spPr bwMode="auto">
              <a:xfrm>
                <a:off x="235" y="258"/>
                <a:ext cx="25" cy="17"/>
              </a:xfrm>
              <a:custGeom>
                <a:avLst/>
                <a:gdLst>
                  <a:gd name="T0" fmla="*/ 0 w 76"/>
                  <a:gd name="T1" fmla="*/ 0 h 50"/>
                  <a:gd name="T2" fmla="*/ 0 w 76"/>
                  <a:gd name="T3" fmla="*/ 0 h 50"/>
                  <a:gd name="T4" fmla="*/ 0 w 76"/>
                  <a:gd name="T5" fmla="*/ 0 h 50"/>
                  <a:gd name="T6" fmla="*/ 0 w 76"/>
                  <a:gd name="T7" fmla="*/ 0 h 50"/>
                  <a:gd name="T8" fmla="*/ 0 w 76"/>
                  <a:gd name="T9" fmla="*/ 0 h 50"/>
                  <a:gd name="T10" fmla="*/ 0 w 76"/>
                  <a:gd name="T11" fmla="*/ 0 h 50"/>
                  <a:gd name="T12" fmla="*/ 0 w 76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50">
                    <a:moveTo>
                      <a:pt x="76" y="5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6" y="48"/>
                    </a:lnTo>
                    <a:lnTo>
                      <a:pt x="76" y="49"/>
                    </a:lnTo>
                    <a:lnTo>
                      <a:pt x="76" y="50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8" name="Freeform 2961"/>
              <p:cNvSpPr>
                <a:spLocks/>
              </p:cNvSpPr>
              <p:nvPr/>
            </p:nvSpPr>
            <p:spPr bwMode="auto">
              <a:xfrm>
                <a:off x="235" y="258"/>
                <a:ext cx="25" cy="17"/>
              </a:xfrm>
              <a:custGeom>
                <a:avLst/>
                <a:gdLst>
                  <a:gd name="T0" fmla="*/ 0 w 76"/>
                  <a:gd name="T1" fmla="*/ 0 h 50"/>
                  <a:gd name="T2" fmla="*/ 0 w 76"/>
                  <a:gd name="T3" fmla="*/ 0 h 50"/>
                  <a:gd name="T4" fmla="*/ 0 w 76"/>
                  <a:gd name="T5" fmla="*/ 0 h 50"/>
                  <a:gd name="T6" fmla="*/ 0 w 76"/>
                  <a:gd name="T7" fmla="*/ 0 h 50"/>
                  <a:gd name="T8" fmla="*/ 0 w 76"/>
                  <a:gd name="T9" fmla="*/ 0 h 50"/>
                  <a:gd name="T10" fmla="*/ 0 w 76"/>
                  <a:gd name="T11" fmla="*/ 0 h 50"/>
                  <a:gd name="T12" fmla="*/ 0 w 76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50">
                    <a:moveTo>
                      <a:pt x="76" y="50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76" y="47"/>
                    </a:lnTo>
                    <a:lnTo>
                      <a:pt x="76" y="49"/>
                    </a:lnTo>
                    <a:lnTo>
                      <a:pt x="76" y="5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" name="Freeform 2962"/>
              <p:cNvSpPr>
                <a:spLocks/>
              </p:cNvSpPr>
              <p:nvPr/>
            </p:nvSpPr>
            <p:spPr bwMode="auto">
              <a:xfrm>
                <a:off x="235" y="258"/>
                <a:ext cx="25" cy="16"/>
              </a:xfrm>
              <a:custGeom>
                <a:avLst/>
                <a:gdLst>
                  <a:gd name="T0" fmla="*/ 0 w 76"/>
                  <a:gd name="T1" fmla="*/ 0 h 50"/>
                  <a:gd name="T2" fmla="*/ 0 w 76"/>
                  <a:gd name="T3" fmla="*/ 0 h 50"/>
                  <a:gd name="T4" fmla="*/ 0 w 76"/>
                  <a:gd name="T5" fmla="*/ 0 h 50"/>
                  <a:gd name="T6" fmla="*/ 0 w 76"/>
                  <a:gd name="T7" fmla="*/ 0 h 50"/>
                  <a:gd name="T8" fmla="*/ 0 w 76"/>
                  <a:gd name="T9" fmla="*/ 0 h 50"/>
                  <a:gd name="T10" fmla="*/ 0 w 76"/>
                  <a:gd name="T11" fmla="*/ 0 h 50"/>
                  <a:gd name="T12" fmla="*/ 0 w 76"/>
                  <a:gd name="T13" fmla="*/ 0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6" h="50">
                    <a:moveTo>
                      <a:pt x="76" y="50"/>
                    </a:moveTo>
                    <a:lnTo>
                      <a:pt x="0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76" y="46"/>
                    </a:lnTo>
                    <a:lnTo>
                      <a:pt x="76" y="48"/>
                    </a:lnTo>
                    <a:lnTo>
                      <a:pt x="76" y="5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0" name="Freeform 2963"/>
              <p:cNvSpPr>
                <a:spLocks/>
              </p:cNvSpPr>
              <p:nvPr/>
            </p:nvSpPr>
            <p:spPr bwMode="auto">
              <a:xfrm>
                <a:off x="236" y="257"/>
                <a:ext cx="24" cy="17"/>
              </a:xfrm>
              <a:custGeom>
                <a:avLst/>
                <a:gdLst>
                  <a:gd name="T0" fmla="*/ 0 w 74"/>
                  <a:gd name="T1" fmla="*/ 0 h 49"/>
                  <a:gd name="T2" fmla="*/ 0 w 74"/>
                  <a:gd name="T3" fmla="*/ 0 h 49"/>
                  <a:gd name="T4" fmla="*/ 0 w 74"/>
                  <a:gd name="T5" fmla="*/ 0 h 49"/>
                  <a:gd name="T6" fmla="*/ 0 w 74"/>
                  <a:gd name="T7" fmla="*/ 0 h 49"/>
                  <a:gd name="T8" fmla="*/ 0 w 74"/>
                  <a:gd name="T9" fmla="*/ 0 h 49"/>
                  <a:gd name="T10" fmla="*/ 0 w 74"/>
                  <a:gd name="T11" fmla="*/ 0 h 49"/>
                  <a:gd name="T12" fmla="*/ 0 w 74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4" h="49">
                    <a:moveTo>
                      <a:pt x="74" y="49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72" y="46"/>
                    </a:lnTo>
                    <a:lnTo>
                      <a:pt x="74" y="47"/>
                    </a:lnTo>
                    <a:lnTo>
                      <a:pt x="74" y="49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" name="Freeform 2964"/>
              <p:cNvSpPr>
                <a:spLocks/>
              </p:cNvSpPr>
              <p:nvPr/>
            </p:nvSpPr>
            <p:spPr bwMode="auto">
              <a:xfrm>
                <a:off x="236" y="257"/>
                <a:ext cx="24" cy="16"/>
              </a:xfrm>
              <a:custGeom>
                <a:avLst/>
                <a:gdLst>
                  <a:gd name="T0" fmla="*/ 0 w 74"/>
                  <a:gd name="T1" fmla="*/ 0 h 47"/>
                  <a:gd name="T2" fmla="*/ 0 w 74"/>
                  <a:gd name="T3" fmla="*/ 0 h 47"/>
                  <a:gd name="T4" fmla="*/ 0 w 74"/>
                  <a:gd name="T5" fmla="*/ 0 h 47"/>
                  <a:gd name="T6" fmla="*/ 0 w 74"/>
                  <a:gd name="T7" fmla="*/ 0 h 47"/>
                  <a:gd name="T8" fmla="*/ 0 w 74"/>
                  <a:gd name="T9" fmla="*/ 0 h 47"/>
                  <a:gd name="T10" fmla="*/ 0 w 74"/>
                  <a:gd name="T11" fmla="*/ 0 h 47"/>
                  <a:gd name="T12" fmla="*/ 0 w 74"/>
                  <a:gd name="T13" fmla="*/ 0 h 47"/>
                  <a:gd name="T14" fmla="*/ 0 w 74"/>
                  <a:gd name="T15" fmla="*/ 0 h 47"/>
                  <a:gd name="T16" fmla="*/ 0 w 74"/>
                  <a:gd name="T17" fmla="*/ 0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4" h="47">
                    <a:moveTo>
                      <a:pt x="74" y="47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71" y="44"/>
                    </a:lnTo>
                    <a:lnTo>
                      <a:pt x="72" y="46"/>
                    </a:lnTo>
                    <a:lnTo>
                      <a:pt x="74" y="47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2" name="Freeform 2965"/>
              <p:cNvSpPr>
                <a:spLocks/>
              </p:cNvSpPr>
              <p:nvPr/>
            </p:nvSpPr>
            <p:spPr bwMode="auto">
              <a:xfrm>
                <a:off x="236" y="257"/>
                <a:ext cx="24" cy="16"/>
              </a:xfrm>
              <a:custGeom>
                <a:avLst/>
                <a:gdLst>
                  <a:gd name="T0" fmla="*/ 0 w 72"/>
                  <a:gd name="T1" fmla="*/ 0 h 48"/>
                  <a:gd name="T2" fmla="*/ 0 w 72"/>
                  <a:gd name="T3" fmla="*/ 0 h 48"/>
                  <a:gd name="T4" fmla="*/ 0 w 72"/>
                  <a:gd name="T5" fmla="*/ 0 h 48"/>
                  <a:gd name="T6" fmla="*/ 0 w 72"/>
                  <a:gd name="T7" fmla="*/ 0 h 48"/>
                  <a:gd name="T8" fmla="*/ 0 w 72"/>
                  <a:gd name="T9" fmla="*/ 0 h 48"/>
                  <a:gd name="T10" fmla="*/ 0 w 72"/>
                  <a:gd name="T11" fmla="*/ 0 h 48"/>
                  <a:gd name="T12" fmla="*/ 0 w 72"/>
                  <a:gd name="T13" fmla="*/ 0 h 48"/>
                  <a:gd name="T14" fmla="*/ 0 w 72"/>
                  <a:gd name="T15" fmla="*/ 0 h 48"/>
                  <a:gd name="T16" fmla="*/ 0 w 72"/>
                  <a:gd name="T17" fmla="*/ 0 h 4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2" h="48">
                    <a:moveTo>
                      <a:pt x="72" y="48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69" y="43"/>
                    </a:lnTo>
                    <a:lnTo>
                      <a:pt x="70" y="44"/>
                    </a:lnTo>
                    <a:lnTo>
                      <a:pt x="71" y="46"/>
                    </a:lnTo>
                    <a:lnTo>
                      <a:pt x="72" y="47"/>
                    </a:lnTo>
                    <a:lnTo>
                      <a:pt x="72" y="48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3" name="Freeform 2966"/>
              <p:cNvSpPr>
                <a:spLocks/>
              </p:cNvSpPr>
              <p:nvPr/>
            </p:nvSpPr>
            <p:spPr bwMode="auto">
              <a:xfrm>
                <a:off x="236" y="256"/>
                <a:ext cx="23" cy="16"/>
              </a:xfrm>
              <a:custGeom>
                <a:avLst/>
                <a:gdLst>
                  <a:gd name="T0" fmla="*/ 0 w 70"/>
                  <a:gd name="T1" fmla="*/ 0 h 47"/>
                  <a:gd name="T2" fmla="*/ 0 w 70"/>
                  <a:gd name="T3" fmla="*/ 0 h 47"/>
                  <a:gd name="T4" fmla="*/ 0 w 70"/>
                  <a:gd name="T5" fmla="*/ 0 h 47"/>
                  <a:gd name="T6" fmla="*/ 0 w 70"/>
                  <a:gd name="T7" fmla="*/ 0 h 47"/>
                  <a:gd name="T8" fmla="*/ 0 w 70"/>
                  <a:gd name="T9" fmla="*/ 0 h 47"/>
                  <a:gd name="T10" fmla="*/ 0 w 70"/>
                  <a:gd name="T11" fmla="*/ 0 h 47"/>
                  <a:gd name="T12" fmla="*/ 0 w 70"/>
                  <a:gd name="T13" fmla="*/ 0 h 4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0" h="47">
                    <a:moveTo>
                      <a:pt x="70" y="4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68" y="42"/>
                    </a:lnTo>
                    <a:lnTo>
                      <a:pt x="69" y="44"/>
                    </a:lnTo>
                    <a:lnTo>
                      <a:pt x="70" y="47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4" name="Freeform 2967"/>
              <p:cNvSpPr>
                <a:spLocks/>
              </p:cNvSpPr>
              <p:nvPr/>
            </p:nvSpPr>
            <p:spPr bwMode="auto">
              <a:xfrm>
                <a:off x="236" y="256"/>
                <a:ext cx="23" cy="15"/>
              </a:xfrm>
              <a:custGeom>
                <a:avLst/>
                <a:gdLst>
                  <a:gd name="T0" fmla="*/ 0 w 68"/>
                  <a:gd name="T1" fmla="*/ 0 h 45"/>
                  <a:gd name="T2" fmla="*/ 0 w 68"/>
                  <a:gd name="T3" fmla="*/ 0 h 45"/>
                  <a:gd name="T4" fmla="*/ 0 w 68"/>
                  <a:gd name="T5" fmla="*/ 0 h 45"/>
                  <a:gd name="T6" fmla="*/ 0 w 68"/>
                  <a:gd name="T7" fmla="*/ 0 h 45"/>
                  <a:gd name="T8" fmla="*/ 0 w 68"/>
                  <a:gd name="T9" fmla="*/ 0 h 45"/>
                  <a:gd name="T10" fmla="*/ 0 w 68"/>
                  <a:gd name="T11" fmla="*/ 0 h 45"/>
                  <a:gd name="T12" fmla="*/ 0 w 68"/>
                  <a:gd name="T13" fmla="*/ 0 h 4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" h="45">
                    <a:moveTo>
                      <a:pt x="68" y="45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67" y="41"/>
                    </a:lnTo>
                    <a:lnTo>
                      <a:pt x="68" y="43"/>
                    </a:lnTo>
                    <a:lnTo>
                      <a:pt x="68" y="45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5" name="Freeform 2968"/>
              <p:cNvSpPr>
                <a:spLocks/>
              </p:cNvSpPr>
              <p:nvPr/>
            </p:nvSpPr>
            <p:spPr bwMode="auto">
              <a:xfrm>
                <a:off x="236" y="256"/>
                <a:ext cx="23" cy="14"/>
              </a:xfrm>
              <a:custGeom>
                <a:avLst/>
                <a:gdLst>
                  <a:gd name="T0" fmla="*/ 0 w 67"/>
                  <a:gd name="T1" fmla="*/ 0 h 44"/>
                  <a:gd name="T2" fmla="*/ 0 w 67"/>
                  <a:gd name="T3" fmla="*/ 0 h 44"/>
                  <a:gd name="T4" fmla="*/ 0 w 67"/>
                  <a:gd name="T5" fmla="*/ 0 h 44"/>
                  <a:gd name="T6" fmla="*/ 0 w 67"/>
                  <a:gd name="T7" fmla="*/ 0 h 44"/>
                  <a:gd name="T8" fmla="*/ 0 w 67"/>
                  <a:gd name="T9" fmla="*/ 0 h 44"/>
                  <a:gd name="T10" fmla="*/ 0 w 67"/>
                  <a:gd name="T11" fmla="*/ 0 h 44"/>
                  <a:gd name="T12" fmla="*/ 0 w 67"/>
                  <a:gd name="T13" fmla="*/ 0 h 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7" h="44">
                    <a:moveTo>
                      <a:pt x="67" y="4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66" y="41"/>
                    </a:lnTo>
                    <a:lnTo>
                      <a:pt x="66" y="43"/>
                    </a:lnTo>
                    <a:lnTo>
                      <a:pt x="67" y="44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6" name="Freeform 2969"/>
              <p:cNvSpPr>
                <a:spLocks/>
              </p:cNvSpPr>
              <p:nvPr/>
            </p:nvSpPr>
            <p:spPr bwMode="auto">
              <a:xfrm>
                <a:off x="236" y="255"/>
                <a:ext cx="22" cy="15"/>
              </a:xfrm>
              <a:custGeom>
                <a:avLst/>
                <a:gdLst>
                  <a:gd name="T0" fmla="*/ 0 w 66"/>
                  <a:gd name="T1" fmla="*/ 0 h 43"/>
                  <a:gd name="T2" fmla="*/ 0 w 66"/>
                  <a:gd name="T3" fmla="*/ 0 h 43"/>
                  <a:gd name="T4" fmla="*/ 0 w 66"/>
                  <a:gd name="T5" fmla="*/ 0 h 43"/>
                  <a:gd name="T6" fmla="*/ 0 w 66"/>
                  <a:gd name="T7" fmla="*/ 0 h 43"/>
                  <a:gd name="T8" fmla="*/ 0 w 66"/>
                  <a:gd name="T9" fmla="*/ 0 h 43"/>
                  <a:gd name="T10" fmla="*/ 0 w 66"/>
                  <a:gd name="T11" fmla="*/ 0 h 43"/>
                  <a:gd name="T12" fmla="*/ 0 w 66"/>
                  <a:gd name="T13" fmla="*/ 0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43">
                    <a:moveTo>
                      <a:pt x="66" y="43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66" y="40"/>
                    </a:lnTo>
                    <a:lnTo>
                      <a:pt x="66" y="42"/>
                    </a:lnTo>
                    <a:lnTo>
                      <a:pt x="66" y="43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7" name="Freeform 2970"/>
              <p:cNvSpPr>
                <a:spLocks/>
              </p:cNvSpPr>
              <p:nvPr/>
            </p:nvSpPr>
            <p:spPr bwMode="auto">
              <a:xfrm>
                <a:off x="237" y="255"/>
                <a:ext cx="22" cy="14"/>
              </a:xfrm>
              <a:custGeom>
                <a:avLst/>
                <a:gdLst>
                  <a:gd name="T0" fmla="*/ 0 w 66"/>
                  <a:gd name="T1" fmla="*/ 0 h 43"/>
                  <a:gd name="T2" fmla="*/ 0 w 66"/>
                  <a:gd name="T3" fmla="*/ 0 h 43"/>
                  <a:gd name="T4" fmla="*/ 0 w 66"/>
                  <a:gd name="T5" fmla="*/ 0 h 43"/>
                  <a:gd name="T6" fmla="*/ 0 w 66"/>
                  <a:gd name="T7" fmla="*/ 0 h 43"/>
                  <a:gd name="T8" fmla="*/ 0 w 66"/>
                  <a:gd name="T9" fmla="*/ 0 h 43"/>
                  <a:gd name="T10" fmla="*/ 0 w 66"/>
                  <a:gd name="T11" fmla="*/ 0 h 43"/>
                  <a:gd name="T12" fmla="*/ 0 w 66"/>
                  <a:gd name="T13" fmla="*/ 0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43">
                    <a:moveTo>
                      <a:pt x="65" y="43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66" y="40"/>
                    </a:lnTo>
                    <a:lnTo>
                      <a:pt x="65" y="41"/>
                    </a:lnTo>
                    <a:lnTo>
                      <a:pt x="65" y="43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8" name="Freeform 2971"/>
              <p:cNvSpPr>
                <a:spLocks/>
              </p:cNvSpPr>
              <p:nvPr/>
            </p:nvSpPr>
            <p:spPr bwMode="auto">
              <a:xfrm>
                <a:off x="237" y="255"/>
                <a:ext cx="22" cy="14"/>
              </a:xfrm>
              <a:custGeom>
                <a:avLst/>
                <a:gdLst>
                  <a:gd name="T0" fmla="*/ 0 w 66"/>
                  <a:gd name="T1" fmla="*/ 0 h 42"/>
                  <a:gd name="T2" fmla="*/ 0 w 66"/>
                  <a:gd name="T3" fmla="*/ 0 h 42"/>
                  <a:gd name="T4" fmla="*/ 0 w 66"/>
                  <a:gd name="T5" fmla="*/ 0 h 42"/>
                  <a:gd name="T6" fmla="*/ 0 w 66"/>
                  <a:gd name="T7" fmla="*/ 0 h 42"/>
                  <a:gd name="T8" fmla="*/ 0 w 66"/>
                  <a:gd name="T9" fmla="*/ 0 h 42"/>
                  <a:gd name="T10" fmla="*/ 0 w 66"/>
                  <a:gd name="T11" fmla="*/ 0 h 42"/>
                  <a:gd name="T12" fmla="*/ 0 w 66"/>
                  <a:gd name="T13" fmla="*/ 0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42">
                    <a:moveTo>
                      <a:pt x="65" y="4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66" y="40"/>
                    </a:lnTo>
                    <a:lnTo>
                      <a:pt x="66" y="41"/>
                    </a:lnTo>
                    <a:lnTo>
                      <a:pt x="65" y="42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9" name="Freeform 2972"/>
              <p:cNvSpPr>
                <a:spLocks/>
              </p:cNvSpPr>
              <p:nvPr/>
            </p:nvSpPr>
            <p:spPr bwMode="auto">
              <a:xfrm>
                <a:off x="237" y="255"/>
                <a:ext cx="22" cy="13"/>
              </a:xfrm>
              <a:custGeom>
                <a:avLst/>
                <a:gdLst>
                  <a:gd name="T0" fmla="*/ 0 w 66"/>
                  <a:gd name="T1" fmla="*/ 0 h 41"/>
                  <a:gd name="T2" fmla="*/ 0 w 66"/>
                  <a:gd name="T3" fmla="*/ 0 h 41"/>
                  <a:gd name="T4" fmla="*/ 0 w 66"/>
                  <a:gd name="T5" fmla="*/ 0 h 41"/>
                  <a:gd name="T6" fmla="*/ 0 w 66"/>
                  <a:gd name="T7" fmla="*/ 0 h 41"/>
                  <a:gd name="T8" fmla="*/ 0 w 66"/>
                  <a:gd name="T9" fmla="*/ 0 h 41"/>
                  <a:gd name="T10" fmla="*/ 0 w 66"/>
                  <a:gd name="T11" fmla="*/ 0 h 41"/>
                  <a:gd name="T12" fmla="*/ 0 w 66"/>
                  <a:gd name="T13" fmla="*/ 0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41">
                    <a:moveTo>
                      <a:pt x="65" y="4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66" y="40"/>
                    </a:lnTo>
                    <a:lnTo>
                      <a:pt x="65" y="40"/>
                    </a:lnTo>
                    <a:lnTo>
                      <a:pt x="65" y="41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0" name="Freeform 2973"/>
              <p:cNvSpPr>
                <a:spLocks/>
              </p:cNvSpPr>
              <p:nvPr/>
            </p:nvSpPr>
            <p:spPr bwMode="auto">
              <a:xfrm>
                <a:off x="237" y="254"/>
                <a:ext cx="22" cy="14"/>
              </a:xfrm>
              <a:custGeom>
                <a:avLst/>
                <a:gdLst>
                  <a:gd name="T0" fmla="*/ 0 w 66"/>
                  <a:gd name="T1" fmla="*/ 0 h 42"/>
                  <a:gd name="T2" fmla="*/ 0 w 66"/>
                  <a:gd name="T3" fmla="*/ 0 h 42"/>
                  <a:gd name="T4" fmla="*/ 0 w 66"/>
                  <a:gd name="T5" fmla="*/ 0 h 42"/>
                  <a:gd name="T6" fmla="*/ 0 w 66"/>
                  <a:gd name="T7" fmla="*/ 0 h 42"/>
                  <a:gd name="T8" fmla="*/ 0 w 66"/>
                  <a:gd name="T9" fmla="*/ 0 h 42"/>
                  <a:gd name="T10" fmla="*/ 0 w 66"/>
                  <a:gd name="T11" fmla="*/ 0 h 42"/>
                  <a:gd name="T12" fmla="*/ 0 w 66"/>
                  <a:gd name="T13" fmla="*/ 0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42">
                    <a:moveTo>
                      <a:pt x="65" y="42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66" y="41"/>
                    </a:lnTo>
                    <a:lnTo>
                      <a:pt x="66" y="42"/>
                    </a:lnTo>
                    <a:lnTo>
                      <a:pt x="65" y="42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1" name="Freeform 2974"/>
              <p:cNvSpPr>
                <a:spLocks/>
              </p:cNvSpPr>
              <p:nvPr/>
            </p:nvSpPr>
            <p:spPr bwMode="auto">
              <a:xfrm>
                <a:off x="237" y="254"/>
                <a:ext cx="22" cy="14"/>
              </a:xfrm>
              <a:custGeom>
                <a:avLst/>
                <a:gdLst>
                  <a:gd name="T0" fmla="*/ 0 w 66"/>
                  <a:gd name="T1" fmla="*/ 0 h 43"/>
                  <a:gd name="T2" fmla="*/ 0 w 66"/>
                  <a:gd name="T3" fmla="*/ 0 h 43"/>
                  <a:gd name="T4" fmla="*/ 0 w 66"/>
                  <a:gd name="T5" fmla="*/ 0 h 43"/>
                  <a:gd name="T6" fmla="*/ 0 w 66"/>
                  <a:gd name="T7" fmla="*/ 0 h 43"/>
                  <a:gd name="T8" fmla="*/ 0 w 66"/>
                  <a:gd name="T9" fmla="*/ 0 h 43"/>
                  <a:gd name="T10" fmla="*/ 0 w 66"/>
                  <a:gd name="T11" fmla="*/ 0 h 43"/>
                  <a:gd name="T12" fmla="*/ 0 w 66"/>
                  <a:gd name="T13" fmla="*/ 0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43">
                    <a:moveTo>
                      <a:pt x="65" y="43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66" y="41"/>
                    </a:lnTo>
                    <a:lnTo>
                      <a:pt x="65" y="42"/>
                    </a:lnTo>
                    <a:lnTo>
                      <a:pt x="65" y="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2" name="Freeform 2975"/>
              <p:cNvSpPr>
                <a:spLocks/>
              </p:cNvSpPr>
              <p:nvPr/>
            </p:nvSpPr>
            <p:spPr bwMode="auto">
              <a:xfrm>
                <a:off x="237" y="250"/>
                <a:ext cx="29" cy="18"/>
              </a:xfrm>
              <a:custGeom>
                <a:avLst/>
                <a:gdLst>
                  <a:gd name="T0" fmla="*/ 0 w 86"/>
                  <a:gd name="T1" fmla="*/ 0 h 53"/>
                  <a:gd name="T2" fmla="*/ 0 w 86"/>
                  <a:gd name="T3" fmla="*/ 0 h 53"/>
                  <a:gd name="T4" fmla="*/ 0 w 86"/>
                  <a:gd name="T5" fmla="*/ 0 h 53"/>
                  <a:gd name="T6" fmla="*/ 0 w 86"/>
                  <a:gd name="T7" fmla="*/ 0 h 53"/>
                  <a:gd name="T8" fmla="*/ 0 w 86"/>
                  <a:gd name="T9" fmla="*/ 0 h 53"/>
                  <a:gd name="T10" fmla="*/ 0 w 86"/>
                  <a:gd name="T11" fmla="*/ 0 h 53"/>
                  <a:gd name="T12" fmla="*/ 0 w 86"/>
                  <a:gd name="T13" fmla="*/ 0 h 53"/>
                  <a:gd name="T14" fmla="*/ 0 w 86"/>
                  <a:gd name="T15" fmla="*/ 0 h 53"/>
                  <a:gd name="T16" fmla="*/ 0 w 86"/>
                  <a:gd name="T17" fmla="*/ 0 h 53"/>
                  <a:gd name="T18" fmla="*/ 0 w 86"/>
                  <a:gd name="T19" fmla="*/ 0 h 53"/>
                  <a:gd name="T20" fmla="*/ 0 w 86"/>
                  <a:gd name="T21" fmla="*/ 0 h 53"/>
                  <a:gd name="T22" fmla="*/ 0 w 86"/>
                  <a:gd name="T23" fmla="*/ 0 h 53"/>
                  <a:gd name="T24" fmla="*/ 0 w 86"/>
                  <a:gd name="T25" fmla="*/ 0 h 53"/>
                  <a:gd name="T26" fmla="*/ 0 w 86"/>
                  <a:gd name="T27" fmla="*/ 0 h 53"/>
                  <a:gd name="T28" fmla="*/ 0 w 86"/>
                  <a:gd name="T29" fmla="*/ 0 h 53"/>
                  <a:gd name="T30" fmla="*/ 0 w 86"/>
                  <a:gd name="T31" fmla="*/ 0 h 53"/>
                  <a:gd name="T32" fmla="*/ 0 w 86"/>
                  <a:gd name="T33" fmla="*/ 0 h 53"/>
                  <a:gd name="T34" fmla="*/ 0 w 86"/>
                  <a:gd name="T35" fmla="*/ 0 h 53"/>
                  <a:gd name="T36" fmla="*/ 0 w 86"/>
                  <a:gd name="T37" fmla="*/ 0 h 53"/>
                  <a:gd name="T38" fmla="*/ 0 w 86"/>
                  <a:gd name="T39" fmla="*/ 0 h 53"/>
                  <a:gd name="T40" fmla="*/ 0 w 86"/>
                  <a:gd name="T41" fmla="*/ 0 h 53"/>
                  <a:gd name="T42" fmla="*/ 0 w 86"/>
                  <a:gd name="T43" fmla="*/ 0 h 53"/>
                  <a:gd name="T44" fmla="*/ 0 w 86"/>
                  <a:gd name="T45" fmla="*/ 0 h 53"/>
                  <a:gd name="T46" fmla="*/ 0 w 86"/>
                  <a:gd name="T47" fmla="*/ 0 h 53"/>
                  <a:gd name="T48" fmla="*/ 0 w 86"/>
                  <a:gd name="T49" fmla="*/ 0 h 53"/>
                  <a:gd name="T50" fmla="*/ 0 w 86"/>
                  <a:gd name="T51" fmla="*/ 0 h 53"/>
                  <a:gd name="T52" fmla="*/ 0 w 86"/>
                  <a:gd name="T53" fmla="*/ 0 h 53"/>
                  <a:gd name="T54" fmla="*/ 0 w 86"/>
                  <a:gd name="T55" fmla="*/ 0 h 53"/>
                  <a:gd name="T56" fmla="*/ 0 w 86"/>
                  <a:gd name="T57" fmla="*/ 0 h 53"/>
                  <a:gd name="T58" fmla="*/ 0 w 86"/>
                  <a:gd name="T59" fmla="*/ 0 h 53"/>
                  <a:gd name="T60" fmla="*/ 0 w 86"/>
                  <a:gd name="T61" fmla="*/ 0 h 53"/>
                  <a:gd name="T62" fmla="*/ 0 w 86"/>
                  <a:gd name="T63" fmla="*/ 0 h 53"/>
                  <a:gd name="T64" fmla="*/ 0 w 86"/>
                  <a:gd name="T65" fmla="*/ 0 h 53"/>
                  <a:gd name="T66" fmla="*/ 0 w 86"/>
                  <a:gd name="T67" fmla="*/ 0 h 5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6" h="53">
                    <a:moveTo>
                      <a:pt x="65" y="53"/>
                    </a:moveTo>
                    <a:lnTo>
                      <a:pt x="0" y="12"/>
                    </a:lnTo>
                    <a:lnTo>
                      <a:pt x="4" y="9"/>
                    </a:lnTo>
                    <a:lnTo>
                      <a:pt x="6" y="7"/>
                    </a:lnTo>
                    <a:lnTo>
                      <a:pt x="10" y="4"/>
                    </a:lnTo>
                    <a:lnTo>
                      <a:pt x="13" y="3"/>
                    </a:lnTo>
                    <a:lnTo>
                      <a:pt x="16" y="2"/>
                    </a:lnTo>
                    <a:lnTo>
                      <a:pt x="20" y="3"/>
                    </a:lnTo>
                    <a:lnTo>
                      <a:pt x="23" y="5"/>
                    </a:lnTo>
                    <a:lnTo>
                      <a:pt x="26" y="9"/>
                    </a:lnTo>
                    <a:lnTo>
                      <a:pt x="27" y="11"/>
                    </a:lnTo>
                    <a:lnTo>
                      <a:pt x="28" y="14"/>
                    </a:lnTo>
                    <a:lnTo>
                      <a:pt x="30" y="14"/>
                    </a:lnTo>
                    <a:lnTo>
                      <a:pt x="33" y="12"/>
                    </a:lnTo>
                    <a:lnTo>
                      <a:pt x="37" y="9"/>
                    </a:lnTo>
                    <a:lnTo>
                      <a:pt x="43" y="3"/>
                    </a:lnTo>
                    <a:lnTo>
                      <a:pt x="48" y="1"/>
                    </a:lnTo>
                    <a:lnTo>
                      <a:pt x="51" y="0"/>
                    </a:lnTo>
                    <a:lnTo>
                      <a:pt x="56" y="0"/>
                    </a:lnTo>
                    <a:lnTo>
                      <a:pt x="60" y="1"/>
                    </a:lnTo>
                    <a:lnTo>
                      <a:pt x="65" y="2"/>
                    </a:lnTo>
                    <a:lnTo>
                      <a:pt x="70" y="4"/>
                    </a:lnTo>
                    <a:lnTo>
                      <a:pt x="74" y="8"/>
                    </a:lnTo>
                    <a:lnTo>
                      <a:pt x="78" y="11"/>
                    </a:lnTo>
                    <a:lnTo>
                      <a:pt x="81" y="15"/>
                    </a:lnTo>
                    <a:lnTo>
                      <a:pt x="84" y="19"/>
                    </a:lnTo>
                    <a:lnTo>
                      <a:pt x="85" y="24"/>
                    </a:lnTo>
                    <a:lnTo>
                      <a:pt x="86" y="29"/>
                    </a:lnTo>
                    <a:lnTo>
                      <a:pt x="86" y="33"/>
                    </a:lnTo>
                    <a:lnTo>
                      <a:pt x="84" y="38"/>
                    </a:lnTo>
                    <a:lnTo>
                      <a:pt x="81" y="44"/>
                    </a:lnTo>
                    <a:lnTo>
                      <a:pt x="77" y="47"/>
                    </a:lnTo>
                    <a:lnTo>
                      <a:pt x="71" y="49"/>
                    </a:lnTo>
                    <a:lnTo>
                      <a:pt x="65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3" name="Freeform 2976"/>
              <p:cNvSpPr>
                <a:spLocks/>
              </p:cNvSpPr>
              <p:nvPr/>
            </p:nvSpPr>
            <p:spPr bwMode="auto">
              <a:xfrm>
                <a:off x="212" y="250"/>
                <a:ext cx="54" cy="49"/>
              </a:xfrm>
              <a:custGeom>
                <a:avLst/>
                <a:gdLst>
                  <a:gd name="T0" fmla="*/ 0 w 162"/>
                  <a:gd name="T1" fmla="*/ 0 h 148"/>
                  <a:gd name="T2" fmla="*/ 0 w 162"/>
                  <a:gd name="T3" fmla="*/ 0 h 148"/>
                  <a:gd name="T4" fmla="*/ 0 w 162"/>
                  <a:gd name="T5" fmla="*/ 0 h 148"/>
                  <a:gd name="T6" fmla="*/ 0 w 162"/>
                  <a:gd name="T7" fmla="*/ 0 h 148"/>
                  <a:gd name="T8" fmla="*/ 0 w 162"/>
                  <a:gd name="T9" fmla="*/ 0 h 148"/>
                  <a:gd name="T10" fmla="*/ 0 w 162"/>
                  <a:gd name="T11" fmla="*/ 0 h 148"/>
                  <a:gd name="T12" fmla="*/ 0 w 162"/>
                  <a:gd name="T13" fmla="*/ 0 h 148"/>
                  <a:gd name="T14" fmla="*/ 0 w 162"/>
                  <a:gd name="T15" fmla="*/ 0 h 148"/>
                  <a:gd name="T16" fmla="*/ 0 w 162"/>
                  <a:gd name="T17" fmla="*/ 0 h 148"/>
                  <a:gd name="T18" fmla="*/ 0 w 162"/>
                  <a:gd name="T19" fmla="*/ 0 h 148"/>
                  <a:gd name="T20" fmla="*/ 0 w 162"/>
                  <a:gd name="T21" fmla="*/ 0 h 148"/>
                  <a:gd name="T22" fmla="*/ 0 w 162"/>
                  <a:gd name="T23" fmla="*/ 0 h 148"/>
                  <a:gd name="T24" fmla="*/ 0 w 162"/>
                  <a:gd name="T25" fmla="*/ 0 h 148"/>
                  <a:gd name="T26" fmla="*/ 0 w 162"/>
                  <a:gd name="T27" fmla="*/ 0 h 148"/>
                  <a:gd name="T28" fmla="*/ 0 w 162"/>
                  <a:gd name="T29" fmla="*/ 0 h 148"/>
                  <a:gd name="T30" fmla="*/ 0 w 162"/>
                  <a:gd name="T31" fmla="*/ 0 h 148"/>
                  <a:gd name="T32" fmla="*/ 0 w 162"/>
                  <a:gd name="T33" fmla="*/ 0 h 148"/>
                  <a:gd name="T34" fmla="*/ 0 w 162"/>
                  <a:gd name="T35" fmla="*/ 0 h 148"/>
                  <a:gd name="T36" fmla="*/ 0 w 162"/>
                  <a:gd name="T37" fmla="*/ 0 h 148"/>
                  <a:gd name="T38" fmla="*/ 0 w 162"/>
                  <a:gd name="T39" fmla="*/ 0 h 148"/>
                  <a:gd name="T40" fmla="*/ 0 w 162"/>
                  <a:gd name="T41" fmla="*/ 0 h 148"/>
                  <a:gd name="T42" fmla="*/ 0 w 162"/>
                  <a:gd name="T43" fmla="*/ 0 h 148"/>
                  <a:gd name="T44" fmla="*/ 0 w 162"/>
                  <a:gd name="T45" fmla="*/ 0 h 148"/>
                  <a:gd name="T46" fmla="*/ 0 w 162"/>
                  <a:gd name="T47" fmla="*/ 0 h 148"/>
                  <a:gd name="T48" fmla="*/ 0 w 162"/>
                  <a:gd name="T49" fmla="*/ 0 h 148"/>
                  <a:gd name="T50" fmla="*/ 0 w 162"/>
                  <a:gd name="T51" fmla="*/ 0 h 148"/>
                  <a:gd name="T52" fmla="*/ 0 w 162"/>
                  <a:gd name="T53" fmla="*/ 0 h 148"/>
                  <a:gd name="T54" fmla="*/ 0 w 162"/>
                  <a:gd name="T55" fmla="*/ 0 h 148"/>
                  <a:gd name="T56" fmla="*/ 0 w 162"/>
                  <a:gd name="T57" fmla="*/ 0 h 148"/>
                  <a:gd name="T58" fmla="*/ 0 w 162"/>
                  <a:gd name="T59" fmla="*/ 0 h 148"/>
                  <a:gd name="T60" fmla="*/ 0 w 162"/>
                  <a:gd name="T61" fmla="*/ 0 h 148"/>
                  <a:gd name="T62" fmla="*/ 0 w 162"/>
                  <a:gd name="T63" fmla="*/ 0 h 148"/>
                  <a:gd name="T64" fmla="*/ 0 w 162"/>
                  <a:gd name="T65" fmla="*/ 0 h 148"/>
                  <a:gd name="T66" fmla="*/ 0 w 162"/>
                  <a:gd name="T67" fmla="*/ 0 h 148"/>
                  <a:gd name="T68" fmla="*/ 0 w 162"/>
                  <a:gd name="T69" fmla="*/ 0 h 148"/>
                  <a:gd name="T70" fmla="*/ 0 w 162"/>
                  <a:gd name="T71" fmla="*/ 0 h 148"/>
                  <a:gd name="T72" fmla="*/ 0 w 162"/>
                  <a:gd name="T73" fmla="*/ 0 h 148"/>
                  <a:gd name="T74" fmla="*/ 0 w 162"/>
                  <a:gd name="T75" fmla="*/ 0 h 148"/>
                  <a:gd name="T76" fmla="*/ 0 w 162"/>
                  <a:gd name="T77" fmla="*/ 0 h 148"/>
                  <a:gd name="T78" fmla="*/ 0 w 162"/>
                  <a:gd name="T79" fmla="*/ 0 h 148"/>
                  <a:gd name="T80" fmla="*/ 0 w 162"/>
                  <a:gd name="T81" fmla="*/ 0 h 148"/>
                  <a:gd name="T82" fmla="*/ 0 w 162"/>
                  <a:gd name="T83" fmla="*/ 0 h 148"/>
                  <a:gd name="T84" fmla="*/ 0 w 162"/>
                  <a:gd name="T85" fmla="*/ 0 h 148"/>
                  <a:gd name="T86" fmla="*/ 0 w 162"/>
                  <a:gd name="T87" fmla="*/ 0 h 148"/>
                  <a:gd name="T88" fmla="*/ 0 w 162"/>
                  <a:gd name="T89" fmla="*/ 0 h 148"/>
                  <a:gd name="T90" fmla="*/ 0 w 162"/>
                  <a:gd name="T91" fmla="*/ 0 h 14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62" h="148">
                    <a:moveTo>
                      <a:pt x="7" y="148"/>
                    </a:moveTo>
                    <a:lnTo>
                      <a:pt x="35" y="141"/>
                    </a:lnTo>
                    <a:lnTo>
                      <a:pt x="47" y="142"/>
                    </a:lnTo>
                    <a:lnTo>
                      <a:pt x="57" y="142"/>
                    </a:lnTo>
                    <a:lnTo>
                      <a:pt x="59" y="141"/>
                    </a:lnTo>
                    <a:lnTo>
                      <a:pt x="62" y="137"/>
                    </a:lnTo>
                    <a:lnTo>
                      <a:pt x="65" y="132"/>
                    </a:lnTo>
                    <a:lnTo>
                      <a:pt x="68" y="123"/>
                    </a:lnTo>
                    <a:lnTo>
                      <a:pt x="69" y="121"/>
                    </a:lnTo>
                    <a:lnTo>
                      <a:pt x="71" y="120"/>
                    </a:lnTo>
                    <a:lnTo>
                      <a:pt x="74" y="119"/>
                    </a:lnTo>
                    <a:lnTo>
                      <a:pt x="77" y="119"/>
                    </a:lnTo>
                    <a:lnTo>
                      <a:pt x="84" y="118"/>
                    </a:lnTo>
                    <a:lnTo>
                      <a:pt x="94" y="119"/>
                    </a:lnTo>
                    <a:lnTo>
                      <a:pt x="102" y="119"/>
                    </a:lnTo>
                    <a:lnTo>
                      <a:pt x="109" y="118"/>
                    </a:lnTo>
                    <a:lnTo>
                      <a:pt x="111" y="115"/>
                    </a:lnTo>
                    <a:lnTo>
                      <a:pt x="113" y="113"/>
                    </a:lnTo>
                    <a:lnTo>
                      <a:pt x="114" y="111"/>
                    </a:lnTo>
                    <a:lnTo>
                      <a:pt x="114" y="106"/>
                    </a:lnTo>
                    <a:lnTo>
                      <a:pt x="113" y="101"/>
                    </a:lnTo>
                    <a:lnTo>
                      <a:pt x="110" y="97"/>
                    </a:lnTo>
                    <a:lnTo>
                      <a:pt x="109" y="95"/>
                    </a:lnTo>
                    <a:lnTo>
                      <a:pt x="109" y="92"/>
                    </a:lnTo>
                    <a:lnTo>
                      <a:pt x="110" y="90"/>
                    </a:lnTo>
                    <a:lnTo>
                      <a:pt x="112" y="86"/>
                    </a:lnTo>
                    <a:lnTo>
                      <a:pt x="117" y="85"/>
                    </a:lnTo>
                    <a:lnTo>
                      <a:pt x="120" y="85"/>
                    </a:lnTo>
                    <a:lnTo>
                      <a:pt x="125" y="85"/>
                    </a:lnTo>
                    <a:lnTo>
                      <a:pt x="128" y="86"/>
                    </a:lnTo>
                    <a:lnTo>
                      <a:pt x="134" y="86"/>
                    </a:lnTo>
                    <a:lnTo>
                      <a:pt x="138" y="84"/>
                    </a:lnTo>
                    <a:lnTo>
                      <a:pt x="141" y="82"/>
                    </a:lnTo>
                    <a:lnTo>
                      <a:pt x="143" y="79"/>
                    </a:lnTo>
                    <a:lnTo>
                      <a:pt x="145" y="76"/>
                    </a:lnTo>
                    <a:lnTo>
                      <a:pt x="145" y="73"/>
                    </a:lnTo>
                    <a:lnTo>
                      <a:pt x="145" y="69"/>
                    </a:lnTo>
                    <a:lnTo>
                      <a:pt x="142" y="66"/>
                    </a:lnTo>
                    <a:lnTo>
                      <a:pt x="140" y="62"/>
                    </a:lnTo>
                    <a:lnTo>
                      <a:pt x="139" y="60"/>
                    </a:lnTo>
                    <a:lnTo>
                      <a:pt x="139" y="56"/>
                    </a:lnTo>
                    <a:lnTo>
                      <a:pt x="140" y="54"/>
                    </a:lnTo>
                    <a:lnTo>
                      <a:pt x="145" y="51"/>
                    </a:lnTo>
                    <a:lnTo>
                      <a:pt x="153" y="47"/>
                    </a:lnTo>
                    <a:lnTo>
                      <a:pt x="157" y="44"/>
                    </a:lnTo>
                    <a:lnTo>
                      <a:pt x="160" y="38"/>
                    </a:lnTo>
                    <a:lnTo>
                      <a:pt x="162" y="33"/>
                    </a:lnTo>
                    <a:lnTo>
                      <a:pt x="162" y="29"/>
                    </a:lnTo>
                    <a:lnTo>
                      <a:pt x="161" y="24"/>
                    </a:lnTo>
                    <a:lnTo>
                      <a:pt x="160" y="19"/>
                    </a:lnTo>
                    <a:lnTo>
                      <a:pt x="157" y="15"/>
                    </a:lnTo>
                    <a:lnTo>
                      <a:pt x="154" y="11"/>
                    </a:lnTo>
                    <a:lnTo>
                      <a:pt x="150" y="8"/>
                    </a:lnTo>
                    <a:lnTo>
                      <a:pt x="146" y="4"/>
                    </a:lnTo>
                    <a:lnTo>
                      <a:pt x="141" y="2"/>
                    </a:lnTo>
                    <a:lnTo>
                      <a:pt x="136" y="1"/>
                    </a:lnTo>
                    <a:lnTo>
                      <a:pt x="132" y="0"/>
                    </a:lnTo>
                    <a:lnTo>
                      <a:pt x="127" y="0"/>
                    </a:lnTo>
                    <a:lnTo>
                      <a:pt x="124" y="1"/>
                    </a:lnTo>
                    <a:lnTo>
                      <a:pt x="119" y="3"/>
                    </a:lnTo>
                    <a:lnTo>
                      <a:pt x="113" y="9"/>
                    </a:lnTo>
                    <a:lnTo>
                      <a:pt x="109" y="12"/>
                    </a:lnTo>
                    <a:lnTo>
                      <a:pt x="106" y="14"/>
                    </a:lnTo>
                    <a:lnTo>
                      <a:pt x="104" y="14"/>
                    </a:lnTo>
                    <a:lnTo>
                      <a:pt x="103" y="11"/>
                    </a:lnTo>
                    <a:lnTo>
                      <a:pt x="102" y="9"/>
                    </a:lnTo>
                    <a:lnTo>
                      <a:pt x="99" y="5"/>
                    </a:lnTo>
                    <a:lnTo>
                      <a:pt x="97" y="4"/>
                    </a:lnTo>
                    <a:lnTo>
                      <a:pt x="95" y="3"/>
                    </a:lnTo>
                    <a:lnTo>
                      <a:pt x="92" y="2"/>
                    </a:lnTo>
                    <a:lnTo>
                      <a:pt x="87" y="3"/>
                    </a:lnTo>
                    <a:lnTo>
                      <a:pt x="82" y="7"/>
                    </a:lnTo>
                    <a:lnTo>
                      <a:pt x="77" y="11"/>
                    </a:lnTo>
                    <a:lnTo>
                      <a:pt x="74" y="16"/>
                    </a:lnTo>
                    <a:lnTo>
                      <a:pt x="71" y="22"/>
                    </a:lnTo>
                    <a:lnTo>
                      <a:pt x="69" y="27"/>
                    </a:lnTo>
                    <a:lnTo>
                      <a:pt x="67" y="33"/>
                    </a:lnTo>
                    <a:lnTo>
                      <a:pt x="65" y="37"/>
                    </a:lnTo>
                    <a:lnTo>
                      <a:pt x="62" y="39"/>
                    </a:lnTo>
                    <a:lnTo>
                      <a:pt x="58" y="40"/>
                    </a:lnTo>
                    <a:lnTo>
                      <a:pt x="54" y="38"/>
                    </a:lnTo>
                    <a:lnTo>
                      <a:pt x="51" y="37"/>
                    </a:lnTo>
                    <a:lnTo>
                      <a:pt x="47" y="37"/>
                    </a:lnTo>
                    <a:lnTo>
                      <a:pt x="44" y="38"/>
                    </a:lnTo>
                    <a:lnTo>
                      <a:pt x="39" y="45"/>
                    </a:lnTo>
                    <a:lnTo>
                      <a:pt x="35" y="53"/>
                    </a:lnTo>
                    <a:lnTo>
                      <a:pt x="28" y="69"/>
                    </a:lnTo>
                    <a:lnTo>
                      <a:pt x="25" y="76"/>
                    </a:lnTo>
                    <a:lnTo>
                      <a:pt x="17" y="95"/>
                    </a:lnTo>
                    <a:lnTo>
                      <a:pt x="8" y="118"/>
                    </a:lnTo>
                    <a:lnTo>
                      <a:pt x="2" y="136"/>
                    </a:lnTo>
                    <a:lnTo>
                      <a:pt x="0" y="143"/>
                    </a:lnTo>
                    <a:lnTo>
                      <a:pt x="7" y="148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4" name="Freeform 2977"/>
              <p:cNvSpPr>
                <a:spLocks/>
              </p:cNvSpPr>
              <p:nvPr/>
            </p:nvSpPr>
            <p:spPr bwMode="auto">
              <a:xfrm>
                <a:off x="224" y="262"/>
                <a:ext cx="30" cy="24"/>
              </a:xfrm>
              <a:custGeom>
                <a:avLst/>
                <a:gdLst>
                  <a:gd name="T0" fmla="*/ 0 w 89"/>
                  <a:gd name="T1" fmla="*/ 0 h 72"/>
                  <a:gd name="T2" fmla="*/ 0 w 89"/>
                  <a:gd name="T3" fmla="*/ 0 h 72"/>
                  <a:gd name="T4" fmla="*/ 0 w 89"/>
                  <a:gd name="T5" fmla="*/ 0 h 72"/>
                  <a:gd name="T6" fmla="*/ 0 w 89"/>
                  <a:gd name="T7" fmla="*/ 0 h 72"/>
                  <a:gd name="T8" fmla="*/ 0 w 89"/>
                  <a:gd name="T9" fmla="*/ 0 h 72"/>
                  <a:gd name="T10" fmla="*/ 0 w 89"/>
                  <a:gd name="T11" fmla="*/ 0 h 72"/>
                  <a:gd name="T12" fmla="*/ 0 w 89"/>
                  <a:gd name="T13" fmla="*/ 0 h 72"/>
                  <a:gd name="T14" fmla="*/ 0 w 89"/>
                  <a:gd name="T15" fmla="*/ 0 h 72"/>
                  <a:gd name="T16" fmla="*/ 0 w 89"/>
                  <a:gd name="T17" fmla="*/ 0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9" h="72">
                    <a:moveTo>
                      <a:pt x="89" y="0"/>
                    </a:moveTo>
                    <a:lnTo>
                      <a:pt x="77" y="5"/>
                    </a:lnTo>
                    <a:lnTo>
                      <a:pt x="66" y="12"/>
                    </a:lnTo>
                    <a:lnTo>
                      <a:pt x="54" y="20"/>
                    </a:lnTo>
                    <a:lnTo>
                      <a:pt x="43" y="28"/>
                    </a:lnTo>
                    <a:lnTo>
                      <a:pt x="32" y="38"/>
                    </a:lnTo>
                    <a:lnTo>
                      <a:pt x="21" y="48"/>
                    </a:lnTo>
                    <a:lnTo>
                      <a:pt x="10" y="60"/>
                    </a:lnTo>
                    <a:lnTo>
                      <a:pt x="0" y="7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5" name="Freeform 2978"/>
              <p:cNvSpPr>
                <a:spLocks/>
              </p:cNvSpPr>
              <p:nvPr/>
            </p:nvSpPr>
            <p:spPr bwMode="auto">
              <a:xfrm>
                <a:off x="239" y="259"/>
                <a:ext cx="12" cy="11"/>
              </a:xfrm>
              <a:custGeom>
                <a:avLst/>
                <a:gdLst>
                  <a:gd name="T0" fmla="*/ 0 w 36"/>
                  <a:gd name="T1" fmla="*/ 0 h 35"/>
                  <a:gd name="T2" fmla="*/ 0 w 36"/>
                  <a:gd name="T3" fmla="*/ 0 h 35"/>
                  <a:gd name="T4" fmla="*/ 0 w 36"/>
                  <a:gd name="T5" fmla="*/ 0 h 35"/>
                  <a:gd name="T6" fmla="*/ 0 w 36"/>
                  <a:gd name="T7" fmla="*/ 0 h 35"/>
                  <a:gd name="T8" fmla="*/ 0 w 36"/>
                  <a:gd name="T9" fmla="*/ 0 h 35"/>
                  <a:gd name="T10" fmla="*/ 0 w 36"/>
                  <a:gd name="T11" fmla="*/ 0 h 35"/>
                  <a:gd name="T12" fmla="*/ 0 w 36"/>
                  <a:gd name="T13" fmla="*/ 0 h 35"/>
                  <a:gd name="T14" fmla="*/ 0 w 36"/>
                  <a:gd name="T15" fmla="*/ 0 h 35"/>
                  <a:gd name="T16" fmla="*/ 0 w 36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35">
                    <a:moveTo>
                      <a:pt x="8" y="0"/>
                    </a:moveTo>
                    <a:lnTo>
                      <a:pt x="4" y="8"/>
                    </a:lnTo>
                    <a:lnTo>
                      <a:pt x="1" y="18"/>
                    </a:lnTo>
                    <a:lnTo>
                      <a:pt x="0" y="26"/>
                    </a:lnTo>
                    <a:lnTo>
                      <a:pt x="1" y="35"/>
                    </a:lnTo>
                    <a:lnTo>
                      <a:pt x="13" y="34"/>
                    </a:lnTo>
                    <a:lnTo>
                      <a:pt x="22" y="33"/>
                    </a:lnTo>
                    <a:lnTo>
                      <a:pt x="30" y="34"/>
                    </a:lnTo>
                    <a:lnTo>
                      <a:pt x="36" y="3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6" name="Freeform 2979"/>
              <p:cNvSpPr>
                <a:spLocks/>
              </p:cNvSpPr>
              <p:nvPr/>
            </p:nvSpPr>
            <p:spPr bwMode="auto">
              <a:xfrm>
                <a:off x="205" y="243"/>
                <a:ext cx="46" cy="17"/>
              </a:xfrm>
              <a:custGeom>
                <a:avLst/>
                <a:gdLst>
                  <a:gd name="T0" fmla="*/ 0 w 139"/>
                  <a:gd name="T1" fmla="*/ 0 h 50"/>
                  <a:gd name="T2" fmla="*/ 0 w 139"/>
                  <a:gd name="T3" fmla="*/ 0 h 50"/>
                  <a:gd name="T4" fmla="*/ 0 w 139"/>
                  <a:gd name="T5" fmla="*/ 0 h 50"/>
                  <a:gd name="T6" fmla="*/ 0 w 139"/>
                  <a:gd name="T7" fmla="*/ 0 h 50"/>
                  <a:gd name="T8" fmla="*/ 0 w 139"/>
                  <a:gd name="T9" fmla="*/ 0 h 50"/>
                  <a:gd name="T10" fmla="*/ 0 w 139"/>
                  <a:gd name="T11" fmla="*/ 0 h 50"/>
                  <a:gd name="T12" fmla="*/ 0 w 139"/>
                  <a:gd name="T13" fmla="*/ 0 h 50"/>
                  <a:gd name="T14" fmla="*/ 0 w 139"/>
                  <a:gd name="T15" fmla="*/ 0 h 50"/>
                  <a:gd name="T16" fmla="*/ 0 w 139"/>
                  <a:gd name="T17" fmla="*/ 0 h 50"/>
                  <a:gd name="T18" fmla="*/ 0 w 139"/>
                  <a:gd name="T19" fmla="*/ 0 h 50"/>
                  <a:gd name="T20" fmla="*/ 0 w 139"/>
                  <a:gd name="T21" fmla="*/ 0 h 50"/>
                  <a:gd name="T22" fmla="*/ 0 w 139"/>
                  <a:gd name="T23" fmla="*/ 0 h 50"/>
                  <a:gd name="T24" fmla="*/ 0 w 139"/>
                  <a:gd name="T25" fmla="*/ 0 h 50"/>
                  <a:gd name="T26" fmla="*/ 0 w 139"/>
                  <a:gd name="T27" fmla="*/ 0 h 50"/>
                  <a:gd name="T28" fmla="*/ 0 w 139"/>
                  <a:gd name="T29" fmla="*/ 0 h 50"/>
                  <a:gd name="T30" fmla="*/ 0 w 139"/>
                  <a:gd name="T31" fmla="*/ 0 h 50"/>
                  <a:gd name="T32" fmla="*/ 0 w 139"/>
                  <a:gd name="T33" fmla="*/ 0 h 50"/>
                  <a:gd name="T34" fmla="*/ 0 w 139"/>
                  <a:gd name="T35" fmla="*/ 0 h 50"/>
                  <a:gd name="T36" fmla="*/ 0 w 139"/>
                  <a:gd name="T37" fmla="*/ 0 h 50"/>
                  <a:gd name="T38" fmla="*/ 0 w 139"/>
                  <a:gd name="T39" fmla="*/ 0 h 50"/>
                  <a:gd name="T40" fmla="*/ 0 w 139"/>
                  <a:gd name="T41" fmla="*/ 0 h 50"/>
                  <a:gd name="T42" fmla="*/ 0 w 139"/>
                  <a:gd name="T43" fmla="*/ 0 h 50"/>
                  <a:gd name="T44" fmla="*/ 0 w 139"/>
                  <a:gd name="T45" fmla="*/ 0 h 50"/>
                  <a:gd name="T46" fmla="*/ 0 w 139"/>
                  <a:gd name="T47" fmla="*/ 0 h 50"/>
                  <a:gd name="T48" fmla="*/ 0 w 139"/>
                  <a:gd name="T49" fmla="*/ 0 h 50"/>
                  <a:gd name="T50" fmla="*/ 0 w 139"/>
                  <a:gd name="T51" fmla="*/ 0 h 50"/>
                  <a:gd name="T52" fmla="*/ 0 w 139"/>
                  <a:gd name="T53" fmla="*/ 0 h 50"/>
                  <a:gd name="T54" fmla="*/ 0 w 139"/>
                  <a:gd name="T55" fmla="*/ 0 h 50"/>
                  <a:gd name="T56" fmla="*/ 0 w 139"/>
                  <a:gd name="T57" fmla="*/ 0 h 50"/>
                  <a:gd name="T58" fmla="*/ 0 w 139"/>
                  <a:gd name="T59" fmla="*/ 0 h 50"/>
                  <a:gd name="T60" fmla="*/ 0 w 139"/>
                  <a:gd name="T61" fmla="*/ 0 h 50"/>
                  <a:gd name="T62" fmla="*/ 0 w 139"/>
                  <a:gd name="T63" fmla="*/ 0 h 50"/>
                  <a:gd name="T64" fmla="*/ 0 w 139"/>
                  <a:gd name="T65" fmla="*/ 0 h 50"/>
                  <a:gd name="T66" fmla="*/ 0 w 139"/>
                  <a:gd name="T67" fmla="*/ 0 h 50"/>
                  <a:gd name="T68" fmla="*/ 0 w 139"/>
                  <a:gd name="T69" fmla="*/ 0 h 5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39" h="50">
                    <a:moveTo>
                      <a:pt x="132" y="0"/>
                    </a:moveTo>
                    <a:lnTo>
                      <a:pt x="120" y="6"/>
                    </a:lnTo>
                    <a:lnTo>
                      <a:pt x="110" y="7"/>
                    </a:lnTo>
                    <a:lnTo>
                      <a:pt x="101" y="7"/>
                    </a:lnTo>
                    <a:lnTo>
                      <a:pt x="93" y="6"/>
                    </a:lnTo>
                    <a:lnTo>
                      <a:pt x="83" y="3"/>
                    </a:lnTo>
                    <a:lnTo>
                      <a:pt x="74" y="2"/>
                    </a:lnTo>
                    <a:lnTo>
                      <a:pt x="63" y="1"/>
                    </a:lnTo>
                    <a:lnTo>
                      <a:pt x="50" y="2"/>
                    </a:lnTo>
                    <a:lnTo>
                      <a:pt x="42" y="6"/>
                    </a:lnTo>
                    <a:lnTo>
                      <a:pt x="34" y="9"/>
                    </a:lnTo>
                    <a:lnTo>
                      <a:pt x="28" y="14"/>
                    </a:lnTo>
                    <a:lnTo>
                      <a:pt x="21" y="18"/>
                    </a:lnTo>
                    <a:lnTo>
                      <a:pt x="11" y="30"/>
                    </a:lnTo>
                    <a:lnTo>
                      <a:pt x="0" y="43"/>
                    </a:lnTo>
                    <a:lnTo>
                      <a:pt x="12" y="50"/>
                    </a:lnTo>
                    <a:lnTo>
                      <a:pt x="15" y="44"/>
                    </a:lnTo>
                    <a:lnTo>
                      <a:pt x="20" y="37"/>
                    </a:lnTo>
                    <a:lnTo>
                      <a:pt x="26" y="31"/>
                    </a:lnTo>
                    <a:lnTo>
                      <a:pt x="31" y="26"/>
                    </a:lnTo>
                    <a:lnTo>
                      <a:pt x="37" y="22"/>
                    </a:lnTo>
                    <a:lnTo>
                      <a:pt x="44" y="18"/>
                    </a:lnTo>
                    <a:lnTo>
                      <a:pt x="50" y="16"/>
                    </a:lnTo>
                    <a:lnTo>
                      <a:pt x="56" y="15"/>
                    </a:lnTo>
                    <a:lnTo>
                      <a:pt x="65" y="14"/>
                    </a:lnTo>
                    <a:lnTo>
                      <a:pt x="73" y="14"/>
                    </a:lnTo>
                    <a:lnTo>
                      <a:pt x="82" y="16"/>
                    </a:lnTo>
                    <a:lnTo>
                      <a:pt x="92" y="17"/>
                    </a:lnTo>
                    <a:lnTo>
                      <a:pt x="102" y="18"/>
                    </a:lnTo>
                    <a:lnTo>
                      <a:pt x="112" y="18"/>
                    </a:lnTo>
                    <a:lnTo>
                      <a:pt x="118" y="17"/>
                    </a:lnTo>
                    <a:lnTo>
                      <a:pt x="125" y="15"/>
                    </a:lnTo>
                    <a:lnTo>
                      <a:pt x="132" y="11"/>
                    </a:lnTo>
                    <a:lnTo>
                      <a:pt x="139" y="8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7" name="Freeform 2980"/>
              <p:cNvSpPr>
                <a:spLocks/>
              </p:cNvSpPr>
              <p:nvPr/>
            </p:nvSpPr>
            <p:spPr bwMode="auto">
              <a:xfrm>
                <a:off x="205" y="243"/>
                <a:ext cx="46" cy="17"/>
              </a:xfrm>
              <a:custGeom>
                <a:avLst/>
                <a:gdLst>
                  <a:gd name="T0" fmla="*/ 0 w 139"/>
                  <a:gd name="T1" fmla="*/ 0 h 50"/>
                  <a:gd name="T2" fmla="*/ 0 w 139"/>
                  <a:gd name="T3" fmla="*/ 0 h 50"/>
                  <a:gd name="T4" fmla="*/ 0 w 139"/>
                  <a:gd name="T5" fmla="*/ 0 h 50"/>
                  <a:gd name="T6" fmla="*/ 0 w 139"/>
                  <a:gd name="T7" fmla="*/ 0 h 50"/>
                  <a:gd name="T8" fmla="*/ 0 w 139"/>
                  <a:gd name="T9" fmla="*/ 0 h 50"/>
                  <a:gd name="T10" fmla="*/ 0 w 139"/>
                  <a:gd name="T11" fmla="*/ 0 h 50"/>
                  <a:gd name="T12" fmla="*/ 0 w 139"/>
                  <a:gd name="T13" fmla="*/ 0 h 50"/>
                  <a:gd name="T14" fmla="*/ 0 w 139"/>
                  <a:gd name="T15" fmla="*/ 0 h 50"/>
                  <a:gd name="T16" fmla="*/ 0 w 139"/>
                  <a:gd name="T17" fmla="*/ 0 h 50"/>
                  <a:gd name="T18" fmla="*/ 0 w 139"/>
                  <a:gd name="T19" fmla="*/ 0 h 50"/>
                  <a:gd name="T20" fmla="*/ 0 w 139"/>
                  <a:gd name="T21" fmla="*/ 0 h 50"/>
                  <a:gd name="T22" fmla="*/ 0 w 139"/>
                  <a:gd name="T23" fmla="*/ 0 h 50"/>
                  <a:gd name="T24" fmla="*/ 0 w 139"/>
                  <a:gd name="T25" fmla="*/ 0 h 50"/>
                  <a:gd name="T26" fmla="*/ 0 w 139"/>
                  <a:gd name="T27" fmla="*/ 0 h 50"/>
                  <a:gd name="T28" fmla="*/ 0 w 139"/>
                  <a:gd name="T29" fmla="*/ 0 h 50"/>
                  <a:gd name="T30" fmla="*/ 0 w 139"/>
                  <a:gd name="T31" fmla="*/ 0 h 50"/>
                  <a:gd name="T32" fmla="*/ 0 w 139"/>
                  <a:gd name="T33" fmla="*/ 0 h 50"/>
                  <a:gd name="T34" fmla="*/ 0 w 139"/>
                  <a:gd name="T35" fmla="*/ 0 h 50"/>
                  <a:gd name="T36" fmla="*/ 0 w 139"/>
                  <a:gd name="T37" fmla="*/ 0 h 50"/>
                  <a:gd name="T38" fmla="*/ 0 w 139"/>
                  <a:gd name="T39" fmla="*/ 0 h 50"/>
                  <a:gd name="T40" fmla="*/ 0 w 139"/>
                  <a:gd name="T41" fmla="*/ 0 h 50"/>
                  <a:gd name="T42" fmla="*/ 0 w 139"/>
                  <a:gd name="T43" fmla="*/ 0 h 50"/>
                  <a:gd name="T44" fmla="*/ 0 w 139"/>
                  <a:gd name="T45" fmla="*/ 0 h 50"/>
                  <a:gd name="T46" fmla="*/ 0 w 139"/>
                  <a:gd name="T47" fmla="*/ 0 h 50"/>
                  <a:gd name="T48" fmla="*/ 0 w 139"/>
                  <a:gd name="T49" fmla="*/ 0 h 50"/>
                  <a:gd name="T50" fmla="*/ 0 w 139"/>
                  <a:gd name="T51" fmla="*/ 0 h 50"/>
                  <a:gd name="T52" fmla="*/ 0 w 139"/>
                  <a:gd name="T53" fmla="*/ 0 h 50"/>
                  <a:gd name="T54" fmla="*/ 0 w 139"/>
                  <a:gd name="T55" fmla="*/ 0 h 50"/>
                  <a:gd name="T56" fmla="*/ 0 w 139"/>
                  <a:gd name="T57" fmla="*/ 0 h 50"/>
                  <a:gd name="T58" fmla="*/ 0 w 139"/>
                  <a:gd name="T59" fmla="*/ 0 h 50"/>
                  <a:gd name="T60" fmla="*/ 0 w 139"/>
                  <a:gd name="T61" fmla="*/ 0 h 50"/>
                  <a:gd name="T62" fmla="*/ 0 w 139"/>
                  <a:gd name="T63" fmla="*/ 0 h 50"/>
                  <a:gd name="T64" fmla="*/ 0 w 139"/>
                  <a:gd name="T65" fmla="*/ 0 h 50"/>
                  <a:gd name="T66" fmla="*/ 0 w 139"/>
                  <a:gd name="T67" fmla="*/ 0 h 50"/>
                  <a:gd name="T68" fmla="*/ 0 w 139"/>
                  <a:gd name="T69" fmla="*/ 0 h 5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39" h="50">
                    <a:moveTo>
                      <a:pt x="132" y="0"/>
                    </a:moveTo>
                    <a:lnTo>
                      <a:pt x="120" y="6"/>
                    </a:lnTo>
                    <a:lnTo>
                      <a:pt x="110" y="7"/>
                    </a:lnTo>
                    <a:lnTo>
                      <a:pt x="101" y="7"/>
                    </a:lnTo>
                    <a:lnTo>
                      <a:pt x="93" y="6"/>
                    </a:lnTo>
                    <a:lnTo>
                      <a:pt x="83" y="3"/>
                    </a:lnTo>
                    <a:lnTo>
                      <a:pt x="74" y="2"/>
                    </a:lnTo>
                    <a:lnTo>
                      <a:pt x="63" y="1"/>
                    </a:lnTo>
                    <a:lnTo>
                      <a:pt x="50" y="2"/>
                    </a:lnTo>
                    <a:lnTo>
                      <a:pt x="42" y="6"/>
                    </a:lnTo>
                    <a:lnTo>
                      <a:pt x="34" y="9"/>
                    </a:lnTo>
                    <a:lnTo>
                      <a:pt x="28" y="14"/>
                    </a:lnTo>
                    <a:lnTo>
                      <a:pt x="21" y="18"/>
                    </a:lnTo>
                    <a:lnTo>
                      <a:pt x="11" y="30"/>
                    </a:lnTo>
                    <a:lnTo>
                      <a:pt x="0" y="43"/>
                    </a:lnTo>
                    <a:lnTo>
                      <a:pt x="12" y="50"/>
                    </a:lnTo>
                    <a:lnTo>
                      <a:pt x="15" y="44"/>
                    </a:lnTo>
                    <a:lnTo>
                      <a:pt x="20" y="37"/>
                    </a:lnTo>
                    <a:lnTo>
                      <a:pt x="26" y="31"/>
                    </a:lnTo>
                    <a:lnTo>
                      <a:pt x="31" y="26"/>
                    </a:lnTo>
                    <a:lnTo>
                      <a:pt x="37" y="22"/>
                    </a:lnTo>
                    <a:lnTo>
                      <a:pt x="44" y="18"/>
                    </a:lnTo>
                    <a:lnTo>
                      <a:pt x="50" y="16"/>
                    </a:lnTo>
                    <a:lnTo>
                      <a:pt x="56" y="15"/>
                    </a:lnTo>
                    <a:lnTo>
                      <a:pt x="65" y="14"/>
                    </a:lnTo>
                    <a:lnTo>
                      <a:pt x="73" y="14"/>
                    </a:lnTo>
                    <a:lnTo>
                      <a:pt x="82" y="16"/>
                    </a:lnTo>
                    <a:lnTo>
                      <a:pt x="92" y="17"/>
                    </a:lnTo>
                    <a:lnTo>
                      <a:pt x="102" y="18"/>
                    </a:lnTo>
                    <a:lnTo>
                      <a:pt x="112" y="18"/>
                    </a:lnTo>
                    <a:lnTo>
                      <a:pt x="118" y="17"/>
                    </a:lnTo>
                    <a:lnTo>
                      <a:pt x="125" y="15"/>
                    </a:lnTo>
                    <a:lnTo>
                      <a:pt x="132" y="11"/>
                    </a:lnTo>
                    <a:lnTo>
                      <a:pt x="139" y="8"/>
                    </a:lnTo>
                    <a:lnTo>
                      <a:pt x="132" y="0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8" name="Freeform 2981"/>
              <p:cNvSpPr>
                <a:spLocks/>
              </p:cNvSpPr>
              <p:nvPr/>
            </p:nvSpPr>
            <p:spPr bwMode="auto">
              <a:xfrm>
                <a:off x="238" y="465"/>
                <a:ext cx="4" cy="4"/>
              </a:xfrm>
              <a:custGeom>
                <a:avLst/>
                <a:gdLst>
                  <a:gd name="T0" fmla="*/ 0 w 13"/>
                  <a:gd name="T1" fmla="*/ 0 h 11"/>
                  <a:gd name="T2" fmla="*/ 0 w 13"/>
                  <a:gd name="T3" fmla="*/ 0 h 11"/>
                  <a:gd name="T4" fmla="*/ 0 w 13"/>
                  <a:gd name="T5" fmla="*/ 0 h 11"/>
                  <a:gd name="T6" fmla="*/ 0 w 13"/>
                  <a:gd name="T7" fmla="*/ 0 h 11"/>
                  <a:gd name="T8" fmla="*/ 0 w 13"/>
                  <a:gd name="T9" fmla="*/ 0 h 11"/>
                  <a:gd name="T10" fmla="*/ 0 w 13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" h="11">
                    <a:moveTo>
                      <a:pt x="0" y="0"/>
                    </a:moveTo>
                    <a:lnTo>
                      <a:pt x="12" y="6"/>
                    </a:lnTo>
                    <a:lnTo>
                      <a:pt x="12" y="8"/>
                    </a:lnTo>
                    <a:lnTo>
                      <a:pt x="13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49" name="Freeform 2982"/>
              <p:cNvSpPr>
                <a:spLocks/>
              </p:cNvSpPr>
              <p:nvPr/>
            </p:nvSpPr>
            <p:spPr bwMode="auto">
              <a:xfrm>
                <a:off x="236" y="464"/>
                <a:ext cx="6" cy="5"/>
              </a:xfrm>
              <a:custGeom>
                <a:avLst/>
                <a:gdLst>
                  <a:gd name="T0" fmla="*/ 0 w 16"/>
                  <a:gd name="T1" fmla="*/ 0 h 14"/>
                  <a:gd name="T2" fmla="*/ 0 w 16"/>
                  <a:gd name="T3" fmla="*/ 0 h 14"/>
                  <a:gd name="T4" fmla="*/ 0 w 16"/>
                  <a:gd name="T5" fmla="*/ 0 h 14"/>
                  <a:gd name="T6" fmla="*/ 0 w 16"/>
                  <a:gd name="T7" fmla="*/ 0 h 14"/>
                  <a:gd name="T8" fmla="*/ 0 w 16"/>
                  <a:gd name="T9" fmla="*/ 0 h 14"/>
                  <a:gd name="T10" fmla="*/ 0 w 16"/>
                  <a:gd name="T11" fmla="*/ 0 h 14"/>
                  <a:gd name="T12" fmla="*/ 0 w 16"/>
                  <a:gd name="T13" fmla="*/ 0 h 14"/>
                  <a:gd name="T14" fmla="*/ 0 w 16"/>
                  <a:gd name="T15" fmla="*/ 0 h 1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" h="14">
                    <a:moveTo>
                      <a:pt x="16" y="14"/>
                    </a:moveTo>
                    <a:lnTo>
                      <a:pt x="14" y="1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5" y="7"/>
                    </a:lnTo>
                    <a:lnTo>
                      <a:pt x="16" y="10"/>
                    </a:ln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0" name="Freeform 2983"/>
              <p:cNvSpPr>
                <a:spLocks/>
              </p:cNvSpPr>
              <p:nvPr/>
            </p:nvSpPr>
            <p:spPr bwMode="auto">
              <a:xfrm>
                <a:off x="236" y="463"/>
                <a:ext cx="6" cy="4"/>
              </a:xfrm>
              <a:custGeom>
                <a:avLst/>
                <a:gdLst>
                  <a:gd name="T0" fmla="*/ 0 w 16"/>
                  <a:gd name="T1" fmla="*/ 0 h 14"/>
                  <a:gd name="T2" fmla="*/ 0 w 16"/>
                  <a:gd name="T3" fmla="*/ 0 h 14"/>
                  <a:gd name="T4" fmla="*/ 0 w 16"/>
                  <a:gd name="T5" fmla="*/ 0 h 14"/>
                  <a:gd name="T6" fmla="*/ 0 w 16"/>
                  <a:gd name="T7" fmla="*/ 0 h 14"/>
                  <a:gd name="T8" fmla="*/ 0 w 16"/>
                  <a:gd name="T9" fmla="*/ 0 h 14"/>
                  <a:gd name="T10" fmla="*/ 0 w 16"/>
                  <a:gd name="T11" fmla="*/ 0 h 14"/>
                  <a:gd name="T12" fmla="*/ 0 w 16"/>
                  <a:gd name="T13" fmla="*/ 0 h 14"/>
                  <a:gd name="T14" fmla="*/ 0 w 16"/>
                  <a:gd name="T15" fmla="*/ 0 h 1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" h="14">
                    <a:moveTo>
                      <a:pt x="16" y="14"/>
                    </a:moveTo>
                    <a:lnTo>
                      <a:pt x="4" y="8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5" y="7"/>
                    </a:lnTo>
                    <a:lnTo>
                      <a:pt x="15" y="11"/>
                    </a:ln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1" name="Freeform 2984"/>
              <p:cNvSpPr>
                <a:spLocks/>
              </p:cNvSpPr>
              <p:nvPr/>
            </p:nvSpPr>
            <p:spPr bwMode="auto">
              <a:xfrm>
                <a:off x="236" y="462"/>
                <a:ext cx="5" cy="4"/>
              </a:xfrm>
              <a:custGeom>
                <a:avLst/>
                <a:gdLst>
                  <a:gd name="T0" fmla="*/ 0 w 16"/>
                  <a:gd name="T1" fmla="*/ 0 h 14"/>
                  <a:gd name="T2" fmla="*/ 0 w 16"/>
                  <a:gd name="T3" fmla="*/ 0 h 14"/>
                  <a:gd name="T4" fmla="*/ 0 w 16"/>
                  <a:gd name="T5" fmla="*/ 0 h 14"/>
                  <a:gd name="T6" fmla="*/ 0 w 16"/>
                  <a:gd name="T7" fmla="*/ 0 h 14"/>
                  <a:gd name="T8" fmla="*/ 0 w 16"/>
                  <a:gd name="T9" fmla="*/ 0 h 14"/>
                  <a:gd name="T10" fmla="*/ 0 w 16"/>
                  <a:gd name="T11" fmla="*/ 0 h 14"/>
                  <a:gd name="T12" fmla="*/ 0 w 16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14">
                    <a:moveTo>
                      <a:pt x="16" y="14"/>
                    </a:moveTo>
                    <a:lnTo>
                      <a:pt x="1" y="7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6" y="7"/>
                    </a:lnTo>
                    <a:lnTo>
                      <a:pt x="16" y="10"/>
                    </a:ln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2" name="Freeform 2985"/>
              <p:cNvSpPr>
                <a:spLocks/>
              </p:cNvSpPr>
              <p:nvPr/>
            </p:nvSpPr>
            <p:spPr bwMode="auto">
              <a:xfrm>
                <a:off x="236" y="460"/>
                <a:ext cx="5" cy="5"/>
              </a:xfrm>
              <a:custGeom>
                <a:avLst/>
                <a:gdLst>
                  <a:gd name="T0" fmla="*/ 0 w 16"/>
                  <a:gd name="T1" fmla="*/ 0 h 14"/>
                  <a:gd name="T2" fmla="*/ 0 w 16"/>
                  <a:gd name="T3" fmla="*/ 0 h 14"/>
                  <a:gd name="T4" fmla="*/ 0 w 16"/>
                  <a:gd name="T5" fmla="*/ 0 h 14"/>
                  <a:gd name="T6" fmla="*/ 0 w 16"/>
                  <a:gd name="T7" fmla="*/ 0 h 14"/>
                  <a:gd name="T8" fmla="*/ 0 w 16"/>
                  <a:gd name="T9" fmla="*/ 0 h 14"/>
                  <a:gd name="T10" fmla="*/ 0 w 16"/>
                  <a:gd name="T11" fmla="*/ 0 h 14"/>
                  <a:gd name="T12" fmla="*/ 0 w 16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14">
                    <a:moveTo>
                      <a:pt x="16" y="14"/>
                    </a:moveTo>
                    <a:lnTo>
                      <a:pt x="1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6" y="11"/>
                    </a:ln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3" name="Freeform 2986"/>
              <p:cNvSpPr>
                <a:spLocks/>
              </p:cNvSpPr>
              <p:nvPr/>
            </p:nvSpPr>
            <p:spPr bwMode="auto">
              <a:xfrm>
                <a:off x="236" y="459"/>
                <a:ext cx="5" cy="5"/>
              </a:xfrm>
              <a:custGeom>
                <a:avLst/>
                <a:gdLst>
                  <a:gd name="T0" fmla="*/ 0 w 16"/>
                  <a:gd name="T1" fmla="*/ 0 h 14"/>
                  <a:gd name="T2" fmla="*/ 0 w 16"/>
                  <a:gd name="T3" fmla="*/ 0 h 14"/>
                  <a:gd name="T4" fmla="*/ 0 w 16"/>
                  <a:gd name="T5" fmla="*/ 0 h 14"/>
                  <a:gd name="T6" fmla="*/ 0 w 16"/>
                  <a:gd name="T7" fmla="*/ 0 h 14"/>
                  <a:gd name="T8" fmla="*/ 0 w 16"/>
                  <a:gd name="T9" fmla="*/ 0 h 14"/>
                  <a:gd name="T10" fmla="*/ 0 w 16"/>
                  <a:gd name="T11" fmla="*/ 0 h 14"/>
                  <a:gd name="T12" fmla="*/ 0 w 16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14">
                    <a:moveTo>
                      <a:pt x="16" y="14"/>
                    </a:move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5" y="11"/>
                    </a:ln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4" name="Freeform 2987"/>
              <p:cNvSpPr>
                <a:spLocks/>
              </p:cNvSpPr>
              <p:nvPr/>
            </p:nvSpPr>
            <p:spPr bwMode="auto">
              <a:xfrm>
                <a:off x="236" y="458"/>
                <a:ext cx="5" cy="5"/>
              </a:xfrm>
              <a:custGeom>
                <a:avLst/>
                <a:gdLst>
                  <a:gd name="T0" fmla="*/ 0 w 16"/>
                  <a:gd name="T1" fmla="*/ 0 h 15"/>
                  <a:gd name="T2" fmla="*/ 0 w 16"/>
                  <a:gd name="T3" fmla="*/ 0 h 15"/>
                  <a:gd name="T4" fmla="*/ 0 w 16"/>
                  <a:gd name="T5" fmla="*/ 0 h 15"/>
                  <a:gd name="T6" fmla="*/ 0 w 16"/>
                  <a:gd name="T7" fmla="*/ 0 h 15"/>
                  <a:gd name="T8" fmla="*/ 0 w 16"/>
                  <a:gd name="T9" fmla="*/ 0 h 15"/>
                  <a:gd name="T10" fmla="*/ 0 w 16"/>
                  <a:gd name="T11" fmla="*/ 0 h 15"/>
                  <a:gd name="T12" fmla="*/ 0 w 16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16" y="15"/>
                    </a:move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6" y="12"/>
                    </a:lnTo>
                    <a:lnTo>
                      <a:pt x="16" y="15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5" name="Freeform 2988"/>
              <p:cNvSpPr>
                <a:spLocks/>
              </p:cNvSpPr>
              <p:nvPr/>
            </p:nvSpPr>
            <p:spPr bwMode="auto">
              <a:xfrm>
                <a:off x="236" y="457"/>
                <a:ext cx="5" cy="5"/>
              </a:xfrm>
              <a:custGeom>
                <a:avLst/>
                <a:gdLst>
                  <a:gd name="T0" fmla="*/ 0 w 16"/>
                  <a:gd name="T1" fmla="*/ 0 h 15"/>
                  <a:gd name="T2" fmla="*/ 0 w 16"/>
                  <a:gd name="T3" fmla="*/ 0 h 15"/>
                  <a:gd name="T4" fmla="*/ 0 w 16"/>
                  <a:gd name="T5" fmla="*/ 0 h 15"/>
                  <a:gd name="T6" fmla="*/ 0 w 16"/>
                  <a:gd name="T7" fmla="*/ 0 h 15"/>
                  <a:gd name="T8" fmla="*/ 0 w 16"/>
                  <a:gd name="T9" fmla="*/ 0 h 15"/>
                  <a:gd name="T10" fmla="*/ 0 w 16"/>
                  <a:gd name="T11" fmla="*/ 0 h 15"/>
                  <a:gd name="T12" fmla="*/ 0 w 16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16" y="15"/>
                    </a:move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5" y="11"/>
                    </a:lnTo>
                    <a:lnTo>
                      <a:pt x="16" y="15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6" name="Freeform 2989"/>
              <p:cNvSpPr>
                <a:spLocks/>
              </p:cNvSpPr>
              <p:nvPr/>
            </p:nvSpPr>
            <p:spPr bwMode="auto">
              <a:xfrm>
                <a:off x="236" y="456"/>
                <a:ext cx="5" cy="5"/>
              </a:xfrm>
              <a:custGeom>
                <a:avLst/>
                <a:gdLst>
                  <a:gd name="T0" fmla="*/ 0 w 15"/>
                  <a:gd name="T1" fmla="*/ 0 h 15"/>
                  <a:gd name="T2" fmla="*/ 0 w 15"/>
                  <a:gd name="T3" fmla="*/ 0 h 15"/>
                  <a:gd name="T4" fmla="*/ 0 w 15"/>
                  <a:gd name="T5" fmla="*/ 0 h 15"/>
                  <a:gd name="T6" fmla="*/ 0 w 15"/>
                  <a:gd name="T7" fmla="*/ 0 h 15"/>
                  <a:gd name="T8" fmla="*/ 0 w 15"/>
                  <a:gd name="T9" fmla="*/ 0 h 15"/>
                  <a:gd name="T10" fmla="*/ 0 w 15"/>
                  <a:gd name="T11" fmla="*/ 0 h 15"/>
                  <a:gd name="T12" fmla="*/ 0 w 15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5">
                    <a:moveTo>
                      <a:pt x="15" y="15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5" y="9"/>
                    </a:lnTo>
                    <a:lnTo>
                      <a:pt x="15" y="12"/>
                    </a:lnTo>
                    <a:lnTo>
                      <a:pt x="15" y="15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7" name="Freeform 2990"/>
              <p:cNvSpPr>
                <a:spLocks/>
              </p:cNvSpPr>
              <p:nvPr/>
            </p:nvSpPr>
            <p:spPr bwMode="auto">
              <a:xfrm>
                <a:off x="235" y="455"/>
                <a:ext cx="6" cy="5"/>
              </a:xfrm>
              <a:custGeom>
                <a:avLst/>
                <a:gdLst>
                  <a:gd name="T0" fmla="*/ 0 w 17"/>
                  <a:gd name="T1" fmla="*/ 0 h 14"/>
                  <a:gd name="T2" fmla="*/ 0 w 17"/>
                  <a:gd name="T3" fmla="*/ 0 h 14"/>
                  <a:gd name="T4" fmla="*/ 0 w 17"/>
                  <a:gd name="T5" fmla="*/ 0 h 14"/>
                  <a:gd name="T6" fmla="*/ 0 w 17"/>
                  <a:gd name="T7" fmla="*/ 0 h 14"/>
                  <a:gd name="T8" fmla="*/ 0 w 17"/>
                  <a:gd name="T9" fmla="*/ 0 h 14"/>
                  <a:gd name="T10" fmla="*/ 0 w 17"/>
                  <a:gd name="T11" fmla="*/ 0 h 14"/>
                  <a:gd name="T12" fmla="*/ 0 w 17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7" y="14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5" y="7"/>
                    </a:lnTo>
                    <a:lnTo>
                      <a:pt x="17" y="11"/>
                    </a:lnTo>
                    <a:lnTo>
                      <a:pt x="17" y="14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8" name="Freeform 2991"/>
              <p:cNvSpPr>
                <a:spLocks/>
              </p:cNvSpPr>
              <p:nvPr/>
            </p:nvSpPr>
            <p:spPr bwMode="auto">
              <a:xfrm>
                <a:off x="235" y="454"/>
                <a:ext cx="6" cy="5"/>
              </a:xfrm>
              <a:custGeom>
                <a:avLst/>
                <a:gdLst>
                  <a:gd name="T0" fmla="*/ 0 w 17"/>
                  <a:gd name="T1" fmla="*/ 0 h 14"/>
                  <a:gd name="T2" fmla="*/ 0 w 17"/>
                  <a:gd name="T3" fmla="*/ 0 h 14"/>
                  <a:gd name="T4" fmla="*/ 0 w 17"/>
                  <a:gd name="T5" fmla="*/ 0 h 14"/>
                  <a:gd name="T6" fmla="*/ 0 w 17"/>
                  <a:gd name="T7" fmla="*/ 0 h 14"/>
                  <a:gd name="T8" fmla="*/ 0 w 17"/>
                  <a:gd name="T9" fmla="*/ 0 h 14"/>
                  <a:gd name="T10" fmla="*/ 0 w 17"/>
                  <a:gd name="T11" fmla="*/ 0 h 14"/>
                  <a:gd name="T12" fmla="*/ 0 w 17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14">
                    <a:moveTo>
                      <a:pt x="17" y="14"/>
                    </a:moveTo>
                    <a:lnTo>
                      <a:pt x="2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7" y="14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59" name="Freeform 2992"/>
              <p:cNvSpPr>
                <a:spLocks/>
              </p:cNvSpPr>
              <p:nvPr/>
            </p:nvSpPr>
            <p:spPr bwMode="auto">
              <a:xfrm>
                <a:off x="235" y="453"/>
                <a:ext cx="5" cy="4"/>
              </a:xfrm>
              <a:custGeom>
                <a:avLst/>
                <a:gdLst>
                  <a:gd name="T0" fmla="*/ 0 w 15"/>
                  <a:gd name="T1" fmla="*/ 0 h 14"/>
                  <a:gd name="T2" fmla="*/ 0 w 15"/>
                  <a:gd name="T3" fmla="*/ 0 h 14"/>
                  <a:gd name="T4" fmla="*/ 0 w 15"/>
                  <a:gd name="T5" fmla="*/ 0 h 14"/>
                  <a:gd name="T6" fmla="*/ 0 w 15"/>
                  <a:gd name="T7" fmla="*/ 0 h 14"/>
                  <a:gd name="T8" fmla="*/ 0 w 15"/>
                  <a:gd name="T9" fmla="*/ 0 h 14"/>
                  <a:gd name="T10" fmla="*/ 0 w 15"/>
                  <a:gd name="T11" fmla="*/ 0 h 14"/>
                  <a:gd name="T12" fmla="*/ 0 w 15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15" y="14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5" y="11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0" name="Freeform 2993"/>
              <p:cNvSpPr>
                <a:spLocks/>
              </p:cNvSpPr>
              <p:nvPr/>
            </p:nvSpPr>
            <p:spPr bwMode="auto">
              <a:xfrm>
                <a:off x="235" y="452"/>
                <a:ext cx="5" cy="4"/>
              </a:xfrm>
              <a:custGeom>
                <a:avLst/>
                <a:gdLst>
                  <a:gd name="T0" fmla="*/ 0 w 15"/>
                  <a:gd name="T1" fmla="*/ 0 h 14"/>
                  <a:gd name="T2" fmla="*/ 0 w 15"/>
                  <a:gd name="T3" fmla="*/ 0 h 14"/>
                  <a:gd name="T4" fmla="*/ 0 w 15"/>
                  <a:gd name="T5" fmla="*/ 0 h 14"/>
                  <a:gd name="T6" fmla="*/ 0 w 15"/>
                  <a:gd name="T7" fmla="*/ 0 h 14"/>
                  <a:gd name="T8" fmla="*/ 0 w 15"/>
                  <a:gd name="T9" fmla="*/ 0 h 14"/>
                  <a:gd name="T10" fmla="*/ 0 w 15"/>
                  <a:gd name="T11" fmla="*/ 0 h 14"/>
                  <a:gd name="T12" fmla="*/ 0 w 15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15" y="14"/>
                    </a:move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4" y="8"/>
                    </a:lnTo>
                    <a:lnTo>
                      <a:pt x="15" y="11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1" name="Freeform 2994"/>
              <p:cNvSpPr>
                <a:spLocks/>
              </p:cNvSpPr>
              <p:nvPr/>
            </p:nvSpPr>
            <p:spPr bwMode="auto">
              <a:xfrm>
                <a:off x="235" y="451"/>
                <a:ext cx="5" cy="4"/>
              </a:xfrm>
              <a:custGeom>
                <a:avLst/>
                <a:gdLst>
                  <a:gd name="T0" fmla="*/ 0 w 15"/>
                  <a:gd name="T1" fmla="*/ 0 h 14"/>
                  <a:gd name="T2" fmla="*/ 0 w 15"/>
                  <a:gd name="T3" fmla="*/ 0 h 14"/>
                  <a:gd name="T4" fmla="*/ 0 w 15"/>
                  <a:gd name="T5" fmla="*/ 0 h 14"/>
                  <a:gd name="T6" fmla="*/ 0 w 15"/>
                  <a:gd name="T7" fmla="*/ 0 h 14"/>
                  <a:gd name="T8" fmla="*/ 0 w 15"/>
                  <a:gd name="T9" fmla="*/ 0 h 14"/>
                  <a:gd name="T10" fmla="*/ 0 w 15"/>
                  <a:gd name="T11" fmla="*/ 0 h 14"/>
                  <a:gd name="T12" fmla="*/ 0 w 15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4">
                    <a:moveTo>
                      <a:pt x="15" y="14"/>
                    </a:move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4" y="7"/>
                    </a:lnTo>
                    <a:lnTo>
                      <a:pt x="14" y="11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2" name="Freeform 2995"/>
              <p:cNvSpPr>
                <a:spLocks/>
              </p:cNvSpPr>
              <p:nvPr/>
            </p:nvSpPr>
            <p:spPr bwMode="auto">
              <a:xfrm>
                <a:off x="235" y="450"/>
                <a:ext cx="5" cy="4"/>
              </a:xfrm>
              <a:custGeom>
                <a:avLst/>
                <a:gdLst>
                  <a:gd name="T0" fmla="*/ 0 w 14"/>
                  <a:gd name="T1" fmla="*/ 0 h 14"/>
                  <a:gd name="T2" fmla="*/ 0 w 14"/>
                  <a:gd name="T3" fmla="*/ 0 h 14"/>
                  <a:gd name="T4" fmla="*/ 0 w 14"/>
                  <a:gd name="T5" fmla="*/ 0 h 14"/>
                  <a:gd name="T6" fmla="*/ 0 w 14"/>
                  <a:gd name="T7" fmla="*/ 0 h 14"/>
                  <a:gd name="T8" fmla="*/ 0 w 14"/>
                  <a:gd name="T9" fmla="*/ 0 h 14"/>
                  <a:gd name="T10" fmla="*/ 0 w 14"/>
                  <a:gd name="T11" fmla="*/ 0 h 14"/>
                  <a:gd name="T12" fmla="*/ 0 w 14"/>
                  <a:gd name="T13" fmla="*/ 0 h 14"/>
                  <a:gd name="T14" fmla="*/ 0 w 14"/>
                  <a:gd name="T15" fmla="*/ 0 h 14"/>
                  <a:gd name="T16" fmla="*/ 0 w 14"/>
                  <a:gd name="T17" fmla="*/ 0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" h="14">
                    <a:moveTo>
                      <a:pt x="14" y="14"/>
                    </a:move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4" y="7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3" name="Freeform 2996"/>
              <p:cNvSpPr>
                <a:spLocks/>
              </p:cNvSpPr>
              <p:nvPr/>
            </p:nvSpPr>
            <p:spPr bwMode="auto">
              <a:xfrm>
                <a:off x="235" y="448"/>
                <a:ext cx="5" cy="5"/>
              </a:xfrm>
              <a:custGeom>
                <a:avLst/>
                <a:gdLst>
                  <a:gd name="T0" fmla="*/ 0 w 15"/>
                  <a:gd name="T1" fmla="*/ 0 h 14"/>
                  <a:gd name="T2" fmla="*/ 0 w 15"/>
                  <a:gd name="T3" fmla="*/ 0 h 14"/>
                  <a:gd name="T4" fmla="*/ 0 w 15"/>
                  <a:gd name="T5" fmla="*/ 0 h 14"/>
                  <a:gd name="T6" fmla="*/ 0 w 15"/>
                  <a:gd name="T7" fmla="*/ 0 h 14"/>
                  <a:gd name="T8" fmla="*/ 0 w 15"/>
                  <a:gd name="T9" fmla="*/ 0 h 14"/>
                  <a:gd name="T10" fmla="*/ 0 w 15"/>
                  <a:gd name="T11" fmla="*/ 0 h 14"/>
                  <a:gd name="T12" fmla="*/ 0 w 15"/>
                  <a:gd name="T13" fmla="*/ 0 h 14"/>
                  <a:gd name="T14" fmla="*/ 0 w 15"/>
                  <a:gd name="T15" fmla="*/ 0 h 14"/>
                  <a:gd name="T16" fmla="*/ 0 w 15"/>
                  <a:gd name="T17" fmla="*/ 0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" h="14">
                    <a:moveTo>
                      <a:pt x="14" y="14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5" y="9"/>
                    </a:lnTo>
                    <a:lnTo>
                      <a:pt x="14" y="11"/>
                    </a:lnTo>
                    <a:lnTo>
                      <a:pt x="14" y="12"/>
                    </a:lnTo>
                    <a:lnTo>
                      <a:pt x="14" y="13"/>
                    </a:ln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4" name="Freeform 2997"/>
              <p:cNvSpPr>
                <a:spLocks/>
              </p:cNvSpPr>
              <p:nvPr/>
            </p:nvSpPr>
            <p:spPr bwMode="auto">
              <a:xfrm>
                <a:off x="235" y="447"/>
                <a:ext cx="6" cy="5"/>
              </a:xfrm>
              <a:custGeom>
                <a:avLst/>
                <a:gdLst>
                  <a:gd name="T0" fmla="*/ 0 w 18"/>
                  <a:gd name="T1" fmla="*/ 0 h 14"/>
                  <a:gd name="T2" fmla="*/ 0 w 18"/>
                  <a:gd name="T3" fmla="*/ 0 h 14"/>
                  <a:gd name="T4" fmla="*/ 0 w 18"/>
                  <a:gd name="T5" fmla="*/ 0 h 14"/>
                  <a:gd name="T6" fmla="*/ 0 w 18"/>
                  <a:gd name="T7" fmla="*/ 0 h 14"/>
                  <a:gd name="T8" fmla="*/ 0 w 18"/>
                  <a:gd name="T9" fmla="*/ 0 h 14"/>
                  <a:gd name="T10" fmla="*/ 0 w 18"/>
                  <a:gd name="T11" fmla="*/ 0 h 14"/>
                  <a:gd name="T12" fmla="*/ 0 w 18"/>
                  <a:gd name="T13" fmla="*/ 0 h 14"/>
                  <a:gd name="T14" fmla="*/ 0 w 18"/>
                  <a:gd name="T15" fmla="*/ 0 h 14"/>
                  <a:gd name="T16" fmla="*/ 0 w 18"/>
                  <a:gd name="T17" fmla="*/ 0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" h="14">
                    <a:moveTo>
                      <a:pt x="15" y="14"/>
                    </a:moveTo>
                    <a:lnTo>
                      <a:pt x="1" y="7"/>
                    </a:lnTo>
                    <a:lnTo>
                      <a:pt x="1" y="3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8" y="9"/>
                    </a:lnTo>
                    <a:lnTo>
                      <a:pt x="16" y="12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5" name="Freeform 2998"/>
              <p:cNvSpPr>
                <a:spLocks noEditPoints="1"/>
              </p:cNvSpPr>
              <p:nvPr/>
            </p:nvSpPr>
            <p:spPr bwMode="auto">
              <a:xfrm>
                <a:off x="224" y="441"/>
                <a:ext cx="17" cy="10"/>
              </a:xfrm>
              <a:custGeom>
                <a:avLst/>
                <a:gdLst>
                  <a:gd name="T0" fmla="*/ 0 w 51"/>
                  <a:gd name="T1" fmla="*/ 0 h 32"/>
                  <a:gd name="T2" fmla="*/ 0 w 51"/>
                  <a:gd name="T3" fmla="*/ 0 h 32"/>
                  <a:gd name="T4" fmla="*/ 0 w 51"/>
                  <a:gd name="T5" fmla="*/ 0 h 32"/>
                  <a:gd name="T6" fmla="*/ 0 w 51"/>
                  <a:gd name="T7" fmla="*/ 0 h 32"/>
                  <a:gd name="T8" fmla="*/ 0 w 51"/>
                  <a:gd name="T9" fmla="*/ 0 h 32"/>
                  <a:gd name="T10" fmla="*/ 0 w 51"/>
                  <a:gd name="T11" fmla="*/ 0 h 32"/>
                  <a:gd name="T12" fmla="*/ 0 w 51"/>
                  <a:gd name="T13" fmla="*/ 0 h 32"/>
                  <a:gd name="T14" fmla="*/ 0 w 51"/>
                  <a:gd name="T15" fmla="*/ 0 h 32"/>
                  <a:gd name="T16" fmla="*/ 0 w 51"/>
                  <a:gd name="T17" fmla="*/ 0 h 32"/>
                  <a:gd name="T18" fmla="*/ 0 w 51"/>
                  <a:gd name="T19" fmla="*/ 0 h 32"/>
                  <a:gd name="T20" fmla="*/ 0 w 51"/>
                  <a:gd name="T21" fmla="*/ 0 h 32"/>
                  <a:gd name="T22" fmla="*/ 0 w 51"/>
                  <a:gd name="T23" fmla="*/ 0 h 32"/>
                  <a:gd name="T24" fmla="*/ 0 w 51"/>
                  <a:gd name="T25" fmla="*/ 0 h 32"/>
                  <a:gd name="T26" fmla="*/ 0 w 51"/>
                  <a:gd name="T27" fmla="*/ 0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1" h="32">
                    <a:moveTo>
                      <a:pt x="48" y="32"/>
                    </a:moveTo>
                    <a:lnTo>
                      <a:pt x="33" y="23"/>
                    </a:lnTo>
                    <a:lnTo>
                      <a:pt x="33" y="22"/>
                    </a:lnTo>
                    <a:lnTo>
                      <a:pt x="33" y="21"/>
                    </a:lnTo>
                    <a:lnTo>
                      <a:pt x="31" y="18"/>
                    </a:lnTo>
                    <a:lnTo>
                      <a:pt x="28" y="15"/>
                    </a:lnTo>
                    <a:lnTo>
                      <a:pt x="51" y="27"/>
                    </a:lnTo>
                    <a:lnTo>
                      <a:pt x="50" y="29"/>
                    </a:lnTo>
                    <a:lnTo>
                      <a:pt x="48" y="32"/>
                    </a:lnTo>
                    <a:close/>
                    <a:moveTo>
                      <a:pt x="1" y="0"/>
                    </a:moveTo>
                    <a:lnTo>
                      <a:pt x="2" y="1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6" name="Freeform 2999"/>
              <p:cNvSpPr>
                <a:spLocks noEditPoints="1"/>
              </p:cNvSpPr>
              <p:nvPr/>
            </p:nvSpPr>
            <p:spPr bwMode="auto">
              <a:xfrm>
                <a:off x="224" y="440"/>
                <a:ext cx="17" cy="10"/>
              </a:xfrm>
              <a:custGeom>
                <a:avLst/>
                <a:gdLst>
                  <a:gd name="T0" fmla="*/ 0 w 52"/>
                  <a:gd name="T1" fmla="*/ 0 h 31"/>
                  <a:gd name="T2" fmla="*/ 0 w 52"/>
                  <a:gd name="T3" fmla="*/ 0 h 31"/>
                  <a:gd name="T4" fmla="*/ 0 w 52"/>
                  <a:gd name="T5" fmla="*/ 0 h 31"/>
                  <a:gd name="T6" fmla="*/ 0 w 52"/>
                  <a:gd name="T7" fmla="*/ 0 h 31"/>
                  <a:gd name="T8" fmla="*/ 0 w 52"/>
                  <a:gd name="T9" fmla="*/ 0 h 31"/>
                  <a:gd name="T10" fmla="*/ 0 w 52"/>
                  <a:gd name="T11" fmla="*/ 0 h 31"/>
                  <a:gd name="T12" fmla="*/ 0 w 52"/>
                  <a:gd name="T13" fmla="*/ 0 h 31"/>
                  <a:gd name="T14" fmla="*/ 0 w 52"/>
                  <a:gd name="T15" fmla="*/ 0 h 31"/>
                  <a:gd name="T16" fmla="*/ 0 w 52"/>
                  <a:gd name="T17" fmla="*/ 0 h 31"/>
                  <a:gd name="T18" fmla="*/ 0 w 52"/>
                  <a:gd name="T19" fmla="*/ 0 h 31"/>
                  <a:gd name="T20" fmla="*/ 0 w 52"/>
                  <a:gd name="T21" fmla="*/ 0 h 31"/>
                  <a:gd name="T22" fmla="*/ 0 w 52"/>
                  <a:gd name="T23" fmla="*/ 0 h 3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2" h="31">
                    <a:moveTo>
                      <a:pt x="50" y="31"/>
                    </a:moveTo>
                    <a:lnTo>
                      <a:pt x="32" y="22"/>
                    </a:lnTo>
                    <a:lnTo>
                      <a:pt x="26" y="15"/>
                    </a:lnTo>
                    <a:lnTo>
                      <a:pt x="21" y="10"/>
                    </a:lnTo>
                    <a:lnTo>
                      <a:pt x="52" y="25"/>
                    </a:lnTo>
                    <a:lnTo>
                      <a:pt x="51" y="29"/>
                    </a:lnTo>
                    <a:lnTo>
                      <a:pt x="50" y="31"/>
                    </a:lnTo>
                    <a:close/>
                    <a:moveTo>
                      <a:pt x="2" y="0"/>
                    </a:moveTo>
                    <a:lnTo>
                      <a:pt x="10" y="5"/>
                    </a:lnTo>
                    <a:lnTo>
                      <a:pt x="6" y="3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7" name="Freeform 3000"/>
              <p:cNvSpPr>
                <a:spLocks/>
              </p:cNvSpPr>
              <p:nvPr/>
            </p:nvSpPr>
            <p:spPr bwMode="auto">
              <a:xfrm>
                <a:off x="224" y="439"/>
                <a:ext cx="18" cy="11"/>
              </a:xfrm>
              <a:custGeom>
                <a:avLst/>
                <a:gdLst>
                  <a:gd name="T0" fmla="*/ 0 w 52"/>
                  <a:gd name="T1" fmla="*/ 0 h 31"/>
                  <a:gd name="T2" fmla="*/ 0 w 52"/>
                  <a:gd name="T3" fmla="*/ 0 h 31"/>
                  <a:gd name="T4" fmla="*/ 0 w 52"/>
                  <a:gd name="T5" fmla="*/ 0 h 31"/>
                  <a:gd name="T6" fmla="*/ 0 w 52"/>
                  <a:gd name="T7" fmla="*/ 0 h 31"/>
                  <a:gd name="T8" fmla="*/ 0 w 52"/>
                  <a:gd name="T9" fmla="*/ 0 h 31"/>
                  <a:gd name="T10" fmla="*/ 0 w 52"/>
                  <a:gd name="T11" fmla="*/ 0 h 31"/>
                  <a:gd name="T12" fmla="*/ 0 w 52"/>
                  <a:gd name="T13" fmla="*/ 0 h 31"/>
                  <a:gd name="T14" fmla="*/ 0 w 52"/>
                  <a:gd name="T15" fmla="*/ 0 h 31"/>
                  <a:gd name="T16" fmla="*/ 0 w 52"/>
                  <a:gd name="T17" fmla="*/ 0 h 31"/>
                  <a:gd name="T18" fmla="*/ 0 w 52"/>
                  <a:gd name="T19" fmla="*/ 0 h 31"/>
                  <a:gd name="T20" fmla="*/ 0 w 52"/>
                  <a:gd name="T21" fmla="*/ 0 h 3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2" h="31">
                    <a:moveTo>
                      <a:pt x="50" y="31"/>
                    </a:moveTo>
                    <a:lnTo>
                      <a:pt x="27" y="19"/>
                    </a:lnTo>
                    <a:lnTo>
                      <a:pt x="21" y="14"/>
                    </a:lnTo>
                    <a:lnTo>
                      <a:pt x="15" y="9"/>
                    </a:lnTo>
                    <a:lnTo>
                      <a:pt x="8" y="7"/>
                    </a:lnTo>
                    <a:lnTo>
                      <a:pt x="1" y="5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52" y="25"/>
                    </a:lnTo>
                    <a:lnTo>
                      <a:pt x="51" y="27"/>
                    </a:lnTo>
                    <a:lnTo>
                      <a:pt x="50" y="31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8" name="Freeform 3001"/>
              <p:cNvSpPr>
                <a:spLocks/>
              </p:cNvSpPr>
              <p:nvPr/>
            </p:nvSpPr>
            <p:spPr bwMode="auto">
              <a:xfrm>
                <a:off x="225" y="438"/>
                <a:ext cx="17" cy="10"/>
              </a:xfrm>
              <a:custGeom>
                <a:avLst/>
                <a:gdLst>
                  <a:gd name="T0" fmla="*/ 0 w 52"/>
                  <a:gd name="T1" fmla="*/ 0 h 30"/>
                  <a:gd name="T2" fmla="*/ 0 w 52"/>
                  <a:gd name="T3" fmla="*/ 0 h 30"/>
                  <a:gd name="T4" fmla="*/ 0 w 52"/>
                  <a:gd name="T5" fmla="*/ 0 h 30"/>
                  <a:gd name="T6" fmla="*/ 0 w 52"/>
                  <a:gd name="T7" fmla="*/ 0 h 30"/>
                  <a:gd name="T8" fmla="*/ 0 w 52"/>
                  <a:gd name="T9" fmla="*/ 0 h 30"/>
                  <a:gd name="T10" fmla="*/ 0 w 52"/>
                  <a:gd name="T11" fmla="*/ 0 h 30"/>
                  <a:gd name="T12" fmla="*/ 0 w 52"/>
                  <a:gd name="T13" fmla="*/ 0 h 30"/>
                  <a:gd name="T14" fmla="*/ 0 w 52"/>
                  <a:gd name="T15" fmla="*/ 0 h 30"/>
                  <a:gd name="T16" fmla="*/ 0 w 52"/>
                  <a:gd name="T17" fmla="*/ 0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2" h="30">
                    <a:moveTo>
                      <a:pt x="50" y="30"/>
                    </a:moveTo>
                    <a:lnTo>
                      <a:pt x="19" y="15"/>
                    </a:lnTo>
                    <a:lnTo>
                      <a:pt x="14" y="12"/>
                    </a:lnTo>
                    <a:lnTo>
                      <a:pt x="8" y="10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52" y="26"/>
                    </a:lnTo>
                    <a:lnTo>
                      <a:pt x="51" y="28"/>
                    </a:lnTo>
                    <a:lnTo>
                      <a:pt x="50" y="30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69" name="Freeform 3002"/>
              <p:cNvSpPr>
                <a:spLocks/>
              </p:cNvSpPr>
              <p:nvPr/>
            </p:nvSpPr>
            <p:spPr bwMode="auto">
              <a:xfrm>
                <a:off x="225" y="438"/>
                <a:ext cx="17" cy="10"/>
              </a:xfrm>
              <a:custGeom>
                <a:avLst/>
                <a:gdLst>
                  <a:gd name="T0" fmla="*/ 0 w 52"/>
                  <a:gd name="T1" fmla="*/ 0 h 30"/>
                  <a:gd name="T2" fmla="*/ 0 w 52"/>
                  <a:gd name="T3" fmla="*/ 0 h 30"/>
                  <a:gd name="T4" fmla="*/ 0 w 52"/>
                  <a:gd name="T5" fmla="*/ 0 h 30"/>
                  <a:gd name="T6" fmla="*/ 0 w 52"/>
                  <a:gd name="T7" fmla="*/ 0 h 30"/>
                  <a:gd name="T8" fmla="*/ 0 w 52"/>
                  <a:gd name="T9" fmla="*/ 0 h 30"/>
                  <a:gd name="T10" fmla="*/ 0 w 52"/>
                  <a:gd name="T11" fmla="*/ 0 h 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30">
                    <a:moveTo>
                      <a:pt x="50" y="30"/>
                    </a:moveTo>
                    <a:lnTo>
                      <a:pt x="0" y="5"/>
                    </a:lnTo>
                    <a:lnTo>
                      <a:pt x="3" y="0"/>
                    </a:lnTo>
                    <a:lnTo>
                      <a:pt x="52" y="26"/>
                    </a:lnTo>
                    <a:lnTo>
                      <a:pt x="51" y="28"/>
                    </a:lnTo>
                    <a:lnTo>
                      <a:pt x="50" y="30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0" name="Freeform 3003"/>
              <p:cNvSpPr>
                <a:spLocks/>
              </p:cNvSpPr>
              <p:nvPr/>
            </p:nvSpPr>
            <p:spPr bwMode="auto">
              <a:xfrm>
                <a:off x="225" y="437"/>
                <a:ext cx="18" cy="10"/>
              </a:xfrm>
              <a:custGeom>
                <a:avLst/>
                <a:gdLst>
                  <a:gd name="T0" fmla="*/ 0 w 52"/>
                  <a:gd name="T1" fmla="*/ 0 h 29"/>
                  <a:gd name="T2" fmla="*/ 0 w 52"/>
                  <a:gd name="T3" fmla="*/ 0 h 29"/>
                  <a:gd name="T4" fmla="*/ 0 w 52"/>
                  <a:gd name="T5" fmla="*/ 0 h 29"/>
                  <a:gd name="T6" fmla="*/ 0 w 52"/>
                  <a:gd name="T7" fmla="*/ 0 h 29"/>
                  <a:gd name="T8" fmla="*/ 0 w 52"/>
                  <a:gd name="T9" fmla="*/ 0 h 29"/>
                  <a:gd name="T10" fmla="*/ 0 w 52"/>
                  <a:gd name="T11" fmla="*/ 0 h 29"/>
                  <a:gd name="T12" fmla="*/ 0 w 52"/>
                  <a:gd name="T13" fmla="*/ 0 h 29"/>
                  <a:gd name="T14" fmla="*/ 0 w 52"/>
                  <a:gd name="T15" fmla="*/ 0 h 29"/>
                  <a:gd name="T16" fmla="*/ 0 w 52"/>
                  <a:gd name="T17" fmla="*/ 0 h 29"/>
                  <a:gd name="T18" fmla="*/ 0 w 52"/>
                  <a:gd name="T19" fmla="*/ 0 h 29"/>
                  <a:gd name="T20" fmla="*/ 0 w 52"/>
                  <a:gd name="T21" fmla="*/ 0 h 29"/>
                  <a:gd name="T22" fmla="*/ 0 w 52"/>
                  <a:gd name="T23" fmla="*/ 0 h 2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2" h="29">
                    <a:moveTo>
                      <a:pt x="50" y="29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7" y="2"/>
                    </a:lnTo>
                    <a:lnTo>
                      <a:pt x="12" y="3"/>
                    </a:lnTo>
                    <a:lnTo>
                      <a:pt x="24" y="9"/>
                    </a:lnTo>
                    <a:lnTo>
                      <a:pt x="52" y="24"/>
                    </a:lnTo>
                    <a:lnTo>
                      <a:pt x="51" y="27"/>
                    </a:lnTo>
                    <a:lnTo>
                      <a:pt x="50" y="29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1" name="Freeform 3004"/>
              <p:cNvSpPr>
                <a:spLocks/>
              </p:cNvSpPr>
              <p:nvPr/>
            </p:nvSpPr>
            <p:spPr bwMode="auto">
              <a:xfrm>
                <a:off x="226" y="437"/>
                <a:ext cx="18" cy="9"/>
              </a:xfrm>
              <a:custGeom>
                <a:avLst/>
                <a:gdLst>
                  <a:gd name="T0" fmla="*/ 0 w 53"/>
                  <a:gd name="T1" fmla="*/ 0 h 27"/>
                  <a:gd name="T2" fmla="*/ 0 w 53"/>
                  <a:gd name="T3" fmla="*/ 0 h 27"/>
                  <a:gd name="T4" fmla="*/ 0 w 53"/>
                  <a:gd name="T5" fmla="*/ 0 h 27"/>
                  <a:gd name="T6" fmla="*/ 0 w 53"/>
                  <a:gd name="T7" fmla="*/ 0 h 27"/>
                  <a:gd name="T8" fmla="*/ 0 w 53"/>
                  <a:gd name="T9" fmla="*/ 0 h 27"/>
                  <a:gd name="T10" fmla="*/ 0 w 53"/>
                  <a:gd name="T11" fmla="*/ 0 h 27"/>
                  <a:gd name="T12" fmla="*/ 0 w 53"/>
                  <a:gd name="T13" fmla="*/ 0 h 27"/>
                  <a:gd name="T14" fmla="*/ 0 w 53"/>
                  <a:gd name="T15" fmla="*/ 0 h 27"/>
                  <a:gd name="T16" fmla="*/ 0 w 53"/>
                  <a:gd name="T17" fmla="*/ 0 h 27"/>
                  <a:gd name="T18" fmla="*/ 0 w 53"/>
                  <a:gd name="T19" fmla="*/ 0 h 27"/>
                  <a:gd name="T20" fmla="*/ 0 w 53"/>
                  <a:gd name="T21" fmla="*/ 0 h 2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3" h="27">
                    <a:moveTo>
                      <a:pt x="49" y="27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7" y="2"/>
                    </a:lnTo>
                    <a:lnTo>
                      <a:pt x="12" y="5"/>
                    </a:lnTo>
                    <a:lnTo>
                      <a:pt x="17" y="7"/>
                    </a:lnTo>
                    <a:lnTo>
                      <a:pt x="22" y="9"/>
                    </a:lnTo>
                    <a:lnTo>
                      <a:pt x="22" y="7"/>
                    </a:lnTo>
                    <a:lnTo>
                      <a:pt x="53" y="22"/>
                    </a:lnTo>
                    <a:lnTo>
                      <a:pt x="50" y="24"/>
                    </a:ln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2" name="Freeform 3005"/>
              <p:cNvSpPr>
                <a:spLocks noEditPoints="1"/>
              </p:cNvSpPr>
              <p:nvPr/>
            </p:nvSpPr>
            <p:spPr bwMode="auto">
              <a:xfrm>
                <a:off x="229" y="438"/>
                <a:ext cx="15" cy="7"/>
              </a:xfrm>
              <a:custGeom>
                <a:avLst/>
                <a:gdLst>
                  <a:gd name="T0" fmla="*/ 0 w 44"/>
                  <a:gd name="T1" fmla="*/ 0 h 21"/>
                  <a:gd name="T2" fmla="*/ 0 w 44"/>
                  <a:gd name="T3" fmla="*/ 0 h 21"/>
                  <a:gd name="T4" fmla="*/ 0 w 44"/>
                  <a:gd name="T5" fmla="*/ 0 h 21"/>
                  <a:gd name="T6" fmla="*/ 0 w 44"/>
                  <a:gd name="T7" fmla="*/ 0 h 21"/>
                  <a:gd name="T8" fmla="*/ 0 w 44"/>
                  <a:gd name="T9" fmla="*/ 0 h 21"/>
                  <a:gd name="T10" fmla="*/ 0 w 44"/>
                  <a:gd name="T11" fmla="*/ 0 h 21"/>
                  <a:gd name="T12" fmla="*/ 0 w 44"/>
                  <a:gd name="T13" fmla="*/ 0 h 21"/>
                  <a:gd name="T14" fmla="*/ 0 w 44"/>
                  <a:gd name="T15" fmla="*/ 0 h 21"/>
                  <a:gd name="T16" fmla="*/ 0 w 44"/>
                  <a:gd name="T17" fmla="*/ 0 h 21"/>
                  <a:gd name="T18" fmla="*/ 0 w 44"/>
                  <a:gd name="T19" fmla="*/ 0 h 21"/>
                  <a:gd name="T20" fmla="*/ 0 w 44"/>
                  <a:gd name="T21" fmla="*/ 0 h 21"/>
                  <a:gd name="T22" fmla="*/ 0 w 44"/>
                  <a:gd name="T23" fmla="*/ 0 h 21"/>
                  <a:gd name="T24" fmla="*/ 0 w 44"/>
                  <a:gd name="T25" fmla="*/ 0 h 21"/>
                  <a:gd name="T26" fmla="*/ 0 w 44"/>
                  <a:gd name="T27" fmla="*/ 0 h 21"/>
                  <a:gd name="T28" fmla="*/ 0 w 44"/>
                  <a:gd name="T29" fmla="*/ 0 h 2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4" h="21">
                    <a:moveTo>
                      <a:pt x="40" y="21"/>
                    </a:moveTo>
                    <a:lnTo>
                      <a:pt x="12" y="6"/>
                    </a:lnTo>
                    <a:lnTo>
                      <a:pt x="13" y="0"/>
                    </a:lnTo>
                    <a:lnTo>
                      <a:pt x="27" y="8"/>
                    </a:lnTo>
                    <a:lnTo>
                      <a:pt x="28" y="10"/>
                    </a:lnTo>
                    <a:lnTo>
                      <a:pt x="28" y="11"/>
                    </a:lnTo>
                    <a:lnTo>
                      <a:pt x="29" y="11"/>
                    </a:lnTo>
                    <a:lnTo>
                      <a:pt x="30" y="10"/>
                    </a:lnTo>
                    <a:lnTo>
                      <a:pt x="44" y="17"/>
                    </a:lnTo>
                    <a:lnTo>
                      <a:pt x="43" y="19"/>
                    </a:lnTo>
                    <a:lnTo>
                      <a:pt x="40" y="21"/>
                    </a:lnTo>
                    <a:close/>
                    <a:moveTo>
                      <a:pt x="12" y="6"/>
                    </a:moveTo>
                    <a:lnTo>
                      <a:pt x="0" y="0"/>
                    </a:lnTo>
                    <a:lnTo>
                      <a:pt x="6" y="3"/>
                    </a:ln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3" name="Freeform 3006"/>
              <p:cNvSpPr>
                <a:spLocks/>
              </p:cNvSpPr>
              <p:nvPr/>
            </p:nvSpPr>
            <p:spPr bwMode="auto">
              <a:xfrm>
                <a:off x="233" y="437"/>
                <a:ext cx="12" cy="8"/>
              </a:xfrm>
              <a:custGeom>
                <a:avLst/>
                <a:gdLst>
                  <a:gd name="T0" fmla="*/ 0 w 34"/>
                  <a:gd name="T1" fmla="*/ 0 h 22"/>
                  <a:gd name="T2" fmla="*/ 0 w 34"/>
                  <a:gd name="T3" fmla="*/ 0 h 22"/>
                  <a:gd name="T4" fmla="*/ 0 w 34"/>
                  <a:gd name="T5" fmla="*/ 0 h 22"/>
                  <a:gd name="T6" fmla="*/ 0 w 34"/>
                  <a:gd name="T7" fmla="*/ 0 h 22"/>
                  <a:gd name="T8" fmla="*/ 0 w 34"/>
                  <a:gd name="T9" fmla="*/ 0 h 22"/>
                  <a:gd name="T10" fmla="*/ 0 w 34"/>
                  <a:gd name="T11" fmla="*/ 0 h 22"/>
                  <a:gd name="T12" fmla="*/ 0 w 34"/>
                  <a:gd name="T13" fmla="*/ 0 h 22"/>
                  <a:gd name="T14" fmla="*/ 0 w 34"/>
                  <a:gd name="T15" fmla="*/ 0 h 22"/>
                  <a:gd name="T16" fmla="*/ 0 w 34"/>
                  <a:gd name="T17" fmla="*/ 0 h 22"/>
                  <a:gd name="T18" fmla="*/ 0 w 34"/>
                  <a:gd name="T19" fmla="*/ 0 h 22"/>
                  <a:gd name="T20" fmla="*/ 0 w 34"/>
                  <a:gd name="T21" fmla="*/ 0 h 22"/>
                  <a:gd name="T22" fmla="*/ 0 w 34"/>
                  <a:gd name="T23" fmla="*/ 0 h 22"/>
                  <a:gd name="T24" fmla="*/ 0 w 34"/>
                  <a:gd name="T25" fmla="*/ 0 h 2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4" h="22">
                    <a:moveTo>
                      <a:pt x="31" y="22"/>
                    </a:moveTo>
                    <a:lnTo>
                      <a:pt x="0" y="7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5" y="11"/>
                    </a:lnTo>
                    <a:lnTo>
                      <a:pt x="16" y="14"/>
                    </a:lnTo>
                    <a:lnTo>
                      <a:pt x="18" y="13"/>
                    </a:lnTo>
                    <a:lnTo>
                      <a:pt x="19" y="10"/>
                    </a:lnTo>
                    <a:lnTo>
                      <a:pt x="34" y="17"/>
                    </a:lnTo>
                    <a:lnTo>
                      <a:pt x="32" y="20"/>
                    </a:lnTo>
                    <a:lnTo>
                      <a:pt x="31" y="22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4" name="Freeform 3007"/>
              <p:cNvSpPr>
                <a:spLocks noEditPoints="1"/>
              </p:cNvSpPr>
              <p:nvPr/>
            </p:nvSpPr>
            <p:spPr bwMode="auto">
              <a:xfrm>
                <a:off x="233" y="436"/>
                <a:ext cx="12" cy="8"/>
              </a:xfrm>
              <a:custGeom>
                <a:avLst/>
                <a:gdLst>
                  <a:gd name="T0" fmla="*/ 0 w 37"/>
                  <a:gd name="T1" fmla="*/ 0 h 24"/>
                  <a:gd name="T2" fmla="*/ 0 w 37"/>
                  <a:gd name="T3" fmla="*/ 0 h 24"/>
                  <a:gd name="T4" fmla="*/ 0 w 37"/>
                  <a:gd name="T5" fmla="*/ 0 h 24"/>
                  <a:gd name="T6" fmla="*/ 0 w 37"/>
                  <a:gd name="T7" fmla="*/ 0 h 24"/>
                  <a:gd name="T8" fmla="*/ 0 w 37"/>
                  <a:gd name="T9" fmla="*/ 0 h 24"/>
                  <a:gd name="T10" fmla="*/ 0 w 37"/>
                  <a:gd name="T11" fmla="*/ 0 h 24"/>
                  <a:gd name="T12" fmla="*/ 0 w 37"/>
                  <a:gd name="T13" fmla="*/ 0 h 24"/>
                  <a:gd name="T14" fmla="*/ 0 w 37"/>
                  <a:gd name="T15" fmla="*/ 0 h 24"/>
                  <a:gd name="T16" fmla="*/ 0 w 37"/>
                  <a:gd name="T17" fmla="*/ 0 h 24"/>
                  <a:gd name="T18" fmla="*/ 0 w 37"/>
                  <a:gd name="T19" fmla="*/ 0 h 24"/>
                  <a:gd name="T20" fmla="*/ 0 w 37"/>
                  <a:gd name="T21" fmla="*/ 0 h 24"/>
                  <a:gd name="T22" fmla="*/ 0 w 37"/>
                  <a:gd name="T23" fmla="*/ 0 h 24"/>
                  <a:gd name="T24" fmla="*/ 0 w 37"/>
                  <a:gd name="T25" fmla="*/ 0 h 24"/>
                  <a:gd name="T26" fmla="*/ 0 w 37"/>
                  <a:gd name="T27" fmla="*/ 0 h 24"/>
                  <a:gd name="T28" fmla="*/ 0 w 37"/>
                  <a:gd name="T29" fmla="*/ 0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7" h="24">
                    <a:moveTo>
                      <a:pt x="34" y="24"/>
                    </a:moveTo>
                    <a:lnTo>
                      <a:pt x="20" y="17"/>
                    </a:lnTo>
                    <a:lnTo>
                      <a:pt x="21" y="14"/>
                    </a:lnTo>
                    <a:lnTo>
                      <a:pt x="24" y="12"/>
                    </a:lnTo>
                    <a:lnTo>
                      <a:pt x="37" y="19"/>
                    </a:lnTo>
                    <a:lnTo>
                      <a:pt x="36" y="21"/>
                    </a:lnTo>
                    <a:lnTo>
                      <a:pt x="34" y="24"/>
                    </a:lnTo>
                    <a:close/>
                    <a:moveTo>
                      <a:pt x="17" y="15"/>
                    </a:moveTo>
                    <a:lnTo>
                      <a:pt x="3" y="7"/>
                    </a:lnTo>
                    <a:lnTo>
                      <a:pt x="3" y="6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17" y="9"/>
                    </a:lnTo>
                    <a:lnTo>
                      <a:pt x="17" y="12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5" name="Freeform 3008"/>
              <p:cNvSpPr>
                <a:spLocks noEditPoints="1"/>
              </p:cNvSpPr>
              <p:nvPr/>
            </p:nvSpPr>
            <p:spPr bwMode="auto">
              <a:xfrm>
                <a:off x="233" y="435"/>
                <a:ext cx="13" cy="8"/>
              </a:xfrm>
              <a:custGeom>
                <a:avLst/>
                <a:gdLst>
                  <a:gd name="T0" fmla="*/ 0 w 40"/>
                  <a:gd name="T1" fmla="*/ 0 h 24"/>
                  <a:gd name="T2" fmla="*/ 0 w 40"/>
                  <a:gd name="T3" fmla="*/ 0 h 24"/>
                  <a:gd name="T4" fmla="*/ 0 w 40"/>
                  <a:gd name="T5" fmla="*/ 0 h 24"/>
                  <a:gd name="T6" fmla="*/ 0 w 40"/>
                  <a:gd name="T7" fmla="*/ 0 h 24"/>
                  <a:gd name="T8" fmla="*/ 0 w 40"/>
                  <a:gd name="T9" fmla="*/ 0 h 24"/>
                  <a:gd name="T10" fmla="*/ 0 w 40"/>
                  <a:gd name="T11" fmla="*/ 0 h 24"/>
                  <a:gd name="T12" fmla="*/ 0 w 40"/>
                  <a:gd name="T13" fmla="*/ 0 h 24"/>
                  <a:gd name="T14" fmla="*/ 0 w 40"/>
                  <a:gd name="T15" fmla="*/ 0 h 24"/>
                  <a:gd name="T16" fmla="*/ 0 w 40"/>
                  <a:gd name="T17" fmla="*/ 0 h 24"/>
                  <a:gd name="T18" fmla="*/ 0 w 40"/>
                  <a:gd name="T19" fmla="*/ 0 h 24"/>
                  <a:gd name="T20" fmla="*/ 0 w 40"/>
                  <a:gd name="T21" fmla="*/ 0 h 24"/>
                  <a:gd name="T22" fmla="*/ 0 w 40"/>
                  <a:gd name="T23" fmla="*/ 0 h 24"/>
                  <a:gd name="T24" fmla="*/ 0 w 40"/>
                  <a:gd name="T25" fmla="*/ 0 h 24"/>
                  <a:gd name="T26" fmla="*/ 0 w 40"/>
                  <a:gd name="T27" fmla="*/ 0 h 2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36" y="24"/>
                    </a:moveTo>
                    <a:lnTo>
                      <a:pt x="21" y="17"/>
                    </a:lnTo>
                    <a:lnTo>
                      <a:pt x="24" y="15"/>
                    </a:lnTo>
                    <a:lnTo>
                      <a:pt x="25" y="13"/>
                    </a:lnTo>
                    <a:lnTo>
                      <a:pt x="40" y="21"/>
                    </a:lnTo>
                    <a:lnTo>
                      <a:pt x="37" y="22"/>
                    </a:lnTo>
                    <a:lnTo>
                      <a:pt x="36" y="24"/>
                    </a:lnTo>
                    <a:close/>
                    <a:moveTo>
                      <a:pt x="17" y="15"/>
                    </a:moveTo>
                    <a:lnTo>
                      <a:pt x="2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7" y="12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6" name="Freeform 3009"/>
              <p:cNvSpPr>
                <a:spLocks noEditPoints="1"/>
              </p:cNvSpPr>
              <p:nvPr/>
            </p:nvSpPr>
            <p:spPr bwMode="auto">
              <a:xfrm>
                <a:off x="232" y="434"/>
                <a:ext cx="14" cy="8"/>
              </a:xfrm>
              <a:custGeom>
                <a:avLst/>
                <a:gdLst>
                  <a:gd name="T0" fmla="*/ 0 w 42"/>
                  <a:gd name="T1" fmla="*/ 0 h 26"/>
                  <a:gd name="T2" fmla="*/ 0 w 42"/>
                  <a:gd name="T3" fmla="*/ 0 h 26"/>
                  <a:gd name="T4" fmla="*/ 0 w 42"/>
                  <a:gd name="T5" fmla="*/ 0 h 26"/>
                  <a:gd name="T6" fmla="*/ 0 w 42"/>
                  <a:gd name="T7" fmla="*/ 0 h 26"/>
                  <a:gd name="T8" fmla="*/ 0 w 42"/>
                  <a:gd name="T9" fmla="*/ 0 h 26"/>
                  <a:gd name="T10" fmla="*/ 0 w 42"/>
                  <a:gd name="T11" fmla="*/ 0 h 26"/>
                  <a:gd name="T12" fmla="*/ 0 w 42"/>
                  <a:gd name="T13" fmla="*/ 0 h 26"/>
                  <a:gd name="T14" fmla="*/ 0 w 42"/>
                  <a:gd name="T15" fmla="*/ 0 h 26"/>
                  <a:gd name="T16" fmla="*/ 0 w 42"/>
                  <a:gd name="T17" fmla="*/ 0 h 26"/>
                  <a:gd name="T18" fmla="*/ 0 w 42"/>
                  <a:gd name="T19" fmla="*/ 0 h 26"/>
                  <a:gd name="T20" fmla="*/ 0 w 42"/>
                  <a:gd name="T21" fmla="*/ 0 h 26"/>
                  <a:gd name="T22" fmla="*/ 0 w 42"/>
                  <a:gd name="T23" fmla="*/ 0 h 26"/>
                  <a:gd name="T24" fmla="*/ 0 w 42"/>
                  <a:gd name="T25" fmla="*/ 0 h 26"/>
                  <a:gd name="T26" fmla="*/ 0 w 42"/>
                  <a:gd name="T27" fmla="*/ 0 h 2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2" h="26">
                    <a:moveTo>
                      <a:pt x="38" y="26"/>
                    </a:moveTo>
                    <a:lnTo>
                      <a:pt x="25" y="19"/>
                    </a:lnTo>
                    <a:lnTo>
                      <a:pt x="26" y="17"/>
                    </a:lnTo>
                    <a:lnTo>
                      <a:pt x="27" y="14"/>
                    </a:lnTo>
                    <a:lnTo>
                      <a:pt x="42" y="22"/>
                    </a:lnTo>
                    <a:lnTo>
                      <a:pt x="41" y="25"/>
                    </a:lnTo>
                    <a:lnTo>
                      <a:pt x="38" y="26"/>
                    </a:lnTo>
                    <a:close/>
                    <a:moveTo>
                      <a:pt x="18" y="16"/>
                    </a:moveTo>
                    <a:lnTo>
                      <a:pt x="1" y="7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5" y="9"/>
                    </a:lnTo>
                    <a:lnTo>
                      <a:pt x="16" y="12"/>
                    </a:lnTo>
                    <a:lnTo>
                      <a:pt x="18" y="16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7" name="Freeform 3010"/>
              <p:cNvSpPr>
                <a:spLocks noEditPoints="1"/>
              </p:cNvSpPr>
              <p:nvPr/>
            </p:nvSpPr>
            <p:spPr bwMode="auto">
              <a:xfrm>
                <a:off x="232" y="433"/>
                <a:ext cx="15" cy="9"/>
              </a:xfrm>
              <a:custGeom>
                <a:avLst/>
                <a:gdLst>
                  <a:gd name="T0" fmla="*/ 0 w 45"/>
                  <a:gd name="T1" fmla="*/ 0 h 28"/>
                  <a:gd name="T2" fmla="*/ 0 w 45"/>
                  <a:gd name="T3" fmla="*/ 0 h 28"/>
                  <a:gd name="T4" fmla="*/ 0 w 45"/>
                  <a:gd name="T5" fmla="*/ 0 h 28"/>
                  <a:gd name="T6" fmla="*/ 0 w 45"/>
                  <a:gd name="T7" fmla="*/ 0 h 28"/>
                  <a:gd name="T8" fmla="*/ 0 w 45"/>
                  <a:gd name="T9" fmla="*/ 0 h 28"/>
                  <a:gd name="T10" fmla="*/ 0 w 45"/>
                  <a:gd name="T11" fmla="*/ 0 h 28"/>
                  <a:gd name="T12" fmla="*/ 0 w 45"/>
                  <a:gd name="T13" fmla="*/ 0 h 28"/>
                  <a:gd name="T14" fmla="*/ 0 w 45"/>
                  <a:gd name="T15" fmla="*/ 0 h 28"/>
                  <a:gd name="T16" fmla="*/ 0 w 45"/>
                  <a:gd name="T17" fmla="*/ 0 h 28"/>
                  <a:gd name="T18" fmla="*/ 0 w 45"/>
                  <a:gd name="T19" fmla="*/ 0 h 28"/>
                  <a:gd name="T20" fmla="*/ 0 w 45"/>
                  <a:gd name="T21" fmla="*/ 0 h 28"/>
                  <a:gd name="T22" fmla="*/ 0 w 45"/>
                  <a:gd name="T23" fmla="*/ 0 h 28"/>
                  <a:gd name="T24" fmla="*/ 0 w 45"/>
                  <a:gd name="T25" fmla="*/ 0 h 28"/>
                  <a:gd name="T26" fmla="*/ 0 w 45"/>
                  <a:gd name="T27" fmla="*/ 0 h 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5" h="28">
                    <a:moveTo>
                      <a:pt x="42" y="28"/>
                    </a:moveTo>
                    <a:lnTo>
                      <a:pt x="27" y="20"/>
                    </a:lnTo>
                    <a:lnTo>
                      <a:pt x="28" y="17"/>
                    </a:lnTo>
                    <a:lnTo>
                      <a:pt x="29" y="15"/>
                    </a:lnTo>
                    <a:lnTo>
                      <a:pt x="45" y="23"/>
                    </a:lnTo>
                    <a:lnTo>
                      <a:pt x="43" y="25"/>
                    </a:lnTo>
                    <a:lnTo>
                      <a:pt x="42" y="28"/>
                    </a:lnTo>
                    <a:close/>
                    <a:moveTo>
                      <a:pt x="17" y="15"/>
                    </a:moveTo>
                    <a:lnTo>
                      <a:pt x="2" y="7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6" y="8"/>
                    </a:lnTo>
                    <a:lnTo>
                      <a:pt x="16" y="12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8" name="Freeform 3011"/>
              <p:cNvSpPr>
                <a:spLocks noEditPoints="1"/>
              </p:cNvSpPr>
              <p:nvPr/>
            </p:nvSpPr>
            <p:spPr bwMode="auto">
              <a:xfrm>
                <a:off x="232" y="432"/>
                <a:ext cx="16" cy="9"/>
              </a:xfrm>
              <a:custGeom>
                <a:avLst/>
                <a:gdLst>
                  <a:gd name="T0" fmla="*/ 0 w 49"/>
                  <a:gd name="T1" fmla="*/ 0 h 28"/>
                  <a:gd name="T2" fmla="*/ 0 w 49"/>
                  <a:gd name="T3" fmla="*/ 0 h 28"/>
                  <a:gd name="T4" fmla="*/ 0 w 49"/>
                  <a:gd name="T5" fmla="*/ 0 h 28"/>
                  <a:gd name="T6" fmla="*/ 0 w 49"/>
                  <a:gd name="T7" fmla="*/ 0 h 28"/>
                  <a:gd name="T8" fmla="*/ 0 w 49"/>
                  <a:gd name="T9" fmla="*/ 0 h 28"/>
                  <a:gd name="T10" fmla="*/ 0 w 49"/>
                  <a:gd name="T11" fmla="*/ 0 h 28"/>
                  <a:gd name="T12" fmla="*/ 0 w 49"/>
                  <a:gd name="T13" fmla="*/ 0 h 28"/>
                  <a:gd name="T14" fmla="*/ 0 w 49"/>
                  <a:gd name="T15" fmla="*/ 0 h 28"/>
                  <a:gd name="T16" fmla="*/ 0 w 49"/>
                  <a:gd name="T17" fmla="*/ 0 h 28"/>
                  <a:gd name="T18" fmla="*/ 0 w 49"/>
                  <a:gd name="T19" fmla="*/ 0 h 28"/>
                  <a:gd name="T20" fmla="*/ 0 w 49"/>
                  <a:gd name="T21" fmla="*/ 0 h 28"/>
                  <a:gd name="T22" fmla="*/ 0 w 49"/>
                  <a:gd name="T23" fmla="*/ 0 h 28"/>
                  <a:gd name="T24" fmla="*/ 0 w 49"/>
                  <a:gd name="T25" fmla="*/ 0 h 28"/>
                  <a:gd name="T26" fmla="*/ 0 w 49"/>
                  <a:gd name="T27" fmla="*/ 0 h 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28">
                    <a:moveTo>
                      <a:pt x="44" y="28"/>
                    </a:moveTo>
                    <a:lnTo>
                      <a:pt x="29" y="20"/>
                    </a:lnTo>
                    <a:lnTo>
                      <a:pt x="30" y="18"/>
                    </a:lnTo>
                    <a:lnTo>
                      <a:pt x="30" y="15"/>
                    </a:lnTo>
                    <a:lnTo>
                      <a:pt x="49" y="24"/>
                    </a:lnTo>
                    <a:lnTo>
                      <a:pt x="46" y="26"/>
                    </a:lnTo>
                    <a:lnTo>
                      <a:pt x="44" y="28"/>
                    </a:lnTo>
                    <a:close/>
                    <a:moveTo>
                      <a:pt x="17" y="15"/>
                    </a:moveTo>
                    <a:lnTo>
                      <a:pt x="2" y="6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6" y="8"/>
                    </a:lnTo>
                    <a:lnTo>
                      <a:pt x="17" y="11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79" name="Freeform 3012"/>
              <p:cNvSpPr>
                <a:spLocks noEditPoints="1"/>
              </p:cNvSpPr>
              <p:nvPr/>
            </p:nvSpPr>
            <p:spPr bwMode="auto">
              <a:xfrm>
                <a:off x="232" y="430"/>
                <a:ext cx="16" cy="10"/>
              </a:xfrm>
              <a:custGeom>
                <a:avLst/>
                <a:gdLst>
                  <a:gd name="T0" fmla="*/ 0 w 50"/>
                  <a:gd name="T1" fmla="*/ 0 h 30"/>
                  <a:gd name="T2" fmla="*/ 0 w 50"/>
                  <a:gd name="T3" fmla="*/ 0 h 30"/>
                  <a:gd name="T4" fmla="*/ 0 w 50"/>
                  <a:gd name="T5" fmla="*/ 0 h 30"/>
                  <a:gd name="T6" fmla="*/ 0 w 50"/>
                  <a:gd name="T7" fmla="*/ 0 h 30"/>
                  <a:gd name="T8" fmla="*/ 0 w 50"/>
                  <a:gd name="T9" fmla="*/ 0 h 30"/>
                  <a:gd name="T10" fmla="*/ 0 w 50"/>
                  <a:gd name="T11" fmla="*/ 0 h 30"/>
                  <a:gd name="T12" fmla="*/ 0 w 50"/>
                  <a:gd name="T13" fmla="*/ 0 h 30"/>
                  <a:gd name="T14" fmla="*/ 0 w 50"/>
                  <a:gd name="T15" fmla="*/ 0 h 30"/>
                  <a:gd name="T16" fmla="*/ 0 w 50"/>
                  <a:gd name="T17" fmla="*/ 0 h 30"/>
                  <a:gd name="T18" fmla="*/ 0 w 50"/>
                  <a:gd name="T19" fmla="*/ 0 h 30"/>
                  <a:gd name="T20" fmla="*/ 0 w 50"/>
                  <a:gd name="T21" fmla="*/ 0 h 30"/>
                  <a:gd name="T22" fmla="*/ 0 w 50"/>
                  <a:gd name="T23" fmla="*/ 0 h 30"/>
                  <a:gd name="T24" fmla="*/ 0 w 50"/>
                  <a:gd name="T25" fmla="*/ 0 h 30"/>
                  <a:gd name="T26" fmla="*/ 0 w 50"/>
                  <a:gd name="T27" fmla="*/ 0 h 3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0" h="30">
                    <a:moveTo>
                      <a:pt x="46" y="30"/>
                    </a:moveTo>
                    <a:lnTo>
                      <a:pt x="30" y="22"/>
                    </a:lnTo>
                    <a:lnTo>
                      <a:pt x="30" y="19"/>
                    </a:lnTo>
                    <a:lnTo>
                      <a:pt x="31" y="16"/>
                    </a:lnTo>
                    <a:lnTo>
                      <a:pt x="50" y="26"/>
                    </a:lnTo>
                    <a:lnTo>
                      <a:pt x="49" y="28"/>
                    </a:lnTo>
                    <a:lnTo>
                      <a:pt x="46" y="30"/>
                    </a:lnTo>
                    <a:close/>
                    <a:moveTo>
                      <a:pt x="17" y="15"/>
                    </a:moveTo>
                    <a:lnTo>
                      <a:pt x="1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6" y="12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0" name="Freeform 3013"/>
              <p:cNvSpPr>
                <a:spLocks noEditPoints="1"/>
              </p:cNvSpPr>
              <p:nvPr/>
            </p:nvSpPr>
            <p:spPr bwMode="auto">
              <a:xfrm>
                <a:off x="231" y="429"/>
                <a:ext cx="18" cy="11"/>
              </a:xfrm>
              <a:custGeom>
                <a:avLst/>
                <a:gdLst>
                  <a:gd name="T0" fmla="*/ 0 w 53"/>
                  <a:gd name="T1" fmla="*/ 0 h 31"/>
                  <a:gd name="T2" fmla="*/ 0 w 53"/>
                  <a:gd name="T3" fmla="*/ 0 h 31"/>
                  <a:gd name="T4" fmla="*/ 0 w 53"/>
                  <a:gd name="T5" fmla="*/ 0 h 31"/>
                  <a:gd name="T6" fmla="*/ 0 w 53"/>
                  <a:gd name="T7" fmla="*/ 0 h 31"/>
                  <a:gd name="T8" fmla="*/ 0 w 53"/>
                  <a:gd name="T9" fmla="*/ 0 h 31"/>
                  <a:gd name="T10" fmla="*/ 0 w 53"/>
                  <a:gd name="T11" fmla="*/ 0 h 31"/>
                  <a:gd name="T12" fmla="*/ 0 w 53"/>
                  <a:gd name="T13" fmla="*/ 0 h 31"/>
                  <a:gd name="T14" fmla="*/ 0 w 53"/>
                  <a:gd name="T15" fmla="*/ 0 h 31"/>
                  <a:gd name="T16" fmla="*/ 0 w 53"/>
                  <a:gd name="T17" fmla="*/ 0 h 31"/>
                  <a:gd name="T18" fmla="*/ 0 w 53"/>
                  <a:gd name="T19" fmla="*/ 0 h 31"/>
                  <a:gd name="T20" fmla="*/ 0 w 53"/>
                  <a:gd name="T21" fmla="*/ 0 h 31"/>
                  <a:gd name="T22" fmla="*/ 0 w 53"/>
                  <a:gd name="T23" fmla="*/ 0 h 31"/>
                  <a:gd name="T24" fmla="*/ 0 w 53"/>
                  <a:gd name="T25" fmla="*/ 0 h 31"/>
                  <a:gd name="T26" fmla="*/ 0 w 53"/>
                  <a:gd name="T27" fmla="*/ 0 h 31"/>
                  <a:gd name="T28" fmla="*/ 0 w 53"/>
                  <a:gd name="T29" fmla="*/ 0 h 31"/>
                  <a:gd name="T30" fmla="*/ 0 w 53"/>
                  <a:gd name="T31" fmla="*/ 0 h 3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3" h="31">
                    <a:moveTo>
                      <a:pt x="50" y="31"/>
                    </a:moveTo>
                    <a:lnTo>
                      <a:pt x="31" y="22"/>
                    </a:lnTo>
                    <a:lnTo>
                      <a:pt x="32" y="20"/>
                    </a:lnTo>
                    <a:lnTo>
                      <a:pt x="32" y="19"/>
                    </a:lnTo>
                    <a:lnTo>
                      <a:pt x="32" y="17"/>
                    </a:lnTo>
                    <a:lnTo>
                      <a:pt x="32" y="16"/>
                    </a:lnTo>
                    <a:lnTo>
                      <a:pt x="53" y="27"/>
                    </a:lnTo>
                    <a:lnTo>
                      <a:pt x="51" y="29"/>
                    </a:lnTo>
                    <a:lnTo>
                      <a:pt x="50" y="31"/>
                    </a:lnTo>
                    <a:close/>
                    <a:moveTo>
                      <a:pt x="17" y="15"/>
                    </a:moveTo>
                    <a:lnTo>
                      <a:pt x="1" y="7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6" y="8"/>
                    </a:lnTo>
                    <a:lnTo>
                      <a:pt x="16" y="11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1" name="Freeform 3014"/>
              <p:cNvSpPr>
                <a:spLocks noEditPoints="1"/>
              </p:cNvSpPr>
              <p:nvPr/>
            </p:nvSpPr>
            <p:spPr bwMode="auto">
              <a:xfrm>
                <a:off x="231" y="428"/>
                <a:ext cx="19" cy="11"/>
              </a:xfrm>
              <a:custGeom>
                <a:avLst/>
                <a:gdLst>
                  <a:gd name="T0" fmla="*/ 0 w 56"/>
                  <a:gd name="T1" fmla="*/ 0 h 33"/>
                  <a:gd name="T2" fmla="*/ 0 w 56"/>
                  <a:gd name="T3" fmla="*/ 0 h 33"/>
                  <a:gd name="T4" fmla="*/ 0 w 56"/>
                  <a:gd name="T5" fmla="*/ 0 h 33"/>
                  <a:gd name="T6" fmla="*/ 0 w 56"/>
                  <a:gd name="T7" fmla="*/ 0 h 33"/>
                  <a:gd name="T8" fmla="*/ 0 w 56"/>
                  <a:gd name="T9" fmla="*/ 0 h 33"/>
                  <a:gd name="T10" fmla="*/ 0 w 56"/>
                  <a:gd name="T11" fmla="*/ 0 h 33"/>
                  <a:gd name="T12" fmla="*/ 0 w 56"/>
                  <a:gd name="T13" fmla="*/ 0 h 33"/>
                  <a:gd name="T14" fmla="*/ 0 w 56"/>
                  <a:gd name="T15" fmla="*/ 0 h 33"/>
                  <a:gd name="T16" fmla="*/ 0 w 56"/>
                  <a:gd name="T17" fmla="*/ 0 h 33"/>
                  <a:gd name="T18" fmla="*/ 0 w 56"/>
                  <a:gd name="T19" fmla="*/ 0 h 33"/>
                  <a:gd name="T20" fmla="*/ 0 w 56"/>
                  <a:gd name="T21" fmla="*/ 0 h 33"/>
                  <a:gd name="T22" fmla="*/ 0 w 56"/>
                  <a:gd name="T23" fmla="*/ 0 h 33"/>
                  <a:gd name="T24" fmla="*/ 0 w 56"/>
                  <a:gd name="T25" fmla="*/ 0 h 33"/>
                  <a:gd name="T26" fmla="*/ 0 w 56"/>
                  <a:gd name="T27" fmla="*/ 0 h 33"/>
                  <a:gd name="T28" fmla="*/ 0 w 56"/>
                  <a:gd name="T29" fmla="*/ 0 h 33"/>
                  <a:gd name="T30" fmla="*/ 0 w 56"/>
                  <a:gd name="T31" fmla="*/ 0 h 3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6" h="33">
                    <a:moveTo>
                      <a:pt x="52" y="33"/>
                    </a:moveTo>
                    <a:lnTo>
                      <a:pt x="33" y="23"/>
                    </a:lnTo>
                    <a:lnTo>
                      <a:pt x="33" y="20"/>
                    </a:lnTo>
                    <a:lnTo>
                      <a:pt x="33" y="16"/>
                    </a:lnTo>
                    <a:lnTo>
                      <a:pt x="56" y="29"/>
                    </a:lnTo>
                    <a:lnTo>
                      <a:pt x="54" y="31"/>
                    </a:lnTo>
                    <a:lnTo>
                      <a:pt x="52" y="33"/>
                    </a:lnTo>
                    <a:close/>
                    <a:moveTo>
                      <a:pt x="17" y="15"/>
                    </a:moveTo>
                    <a:lnTo>
                      <a:pt x="2" y="7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6" y="8"/>
                    </a:lnTo>
                    <a:lnTo>
                      <a:pt x="17" y="12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2" name="Freeform 3015"/>
              <p:cNvSpPr>
                <a:spLocks noEditPoints="1"/>
              </p:cNvSpPr>
              <p:nvPr/>
            </p:nvSpPr>
            <p:spPr bwMode="auto">
              <a:xfrm>
                <a:off x="230" y="427"/>
                <a:ext cx="20" cy="11"/>
              </a:xfrm>
              <a:custGeom>
                <a:avLst/>
                <a:gdLst>
                  <a:gd name="T0" fmla="*/ 0 w 59"/>
                  <a:gd name="T1" fmla="*/ 0 h 34"/>
                  <a:gd name="T2" fmla="*/ 0 w 59"/>
                  <a:gd name="T3" fmla="*/ 0 h 34"/>
                  <a:gd name="T4" fmla="*/ 0 w 59"/>
                  <a:gd name="T5" fmla="*/ 0 h 34"/>
                  <a:gd name="T6" fmla="*/ 0 w 59"/>
                  <a:gd name="T7" fmla="*/ 0 h 34"/>
                  <a:gd name="T8" fmla="*/ 0 w 59"/>
                  <a:gd name="T9" fmla="*/ 0 h 34"/>
                  <a:gd name="T10" fmla="*/ 0 w 59"/>
                  <a:gd name="T11" fmla="*/ 0 h 34"/>
                  <a:gd name="T12" fmla="*/ 0 w 59"/>
                  <a:gd name="T13" fmla="*/ 0 h 34"/>
                  <a:gd name="T14" fmla="*/ 0 w 59"/>
                  <a:gd name="T15" fmla="*/ 0 h 34"/>
                  <a:gd name="T16" fmla="*/ 0 w 59"/>
                  <a:gd name="T17" fmla="*/ 0 h 34"/>
                  <a:gd name="T18" fmla="*/ 0 w 59"/>
                  <a:gd name="T19" fmla="*/ 0 h 34"/>
                  <a:gd name="T20" fmla="*/ 0 w 59"/>
                  <a:gd name="T21" fmla="*/ 0 h 34"/>
                  <a:gd name="T22" fmla="*/ 0 w 59"/>
                  <a:gd name="T23" fmla="*/ 0 h 34"/>
                  <a:gd name="T24" fmla="*/ 0 w 59"/>
                  <a:gd name="T25" fmla="*/ 0 h 34"/>
                  <a:gd name="T26" fmla="*/ 0 w 59"/>
                  <a:gd name="T27" fmla="*/ 0 h 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9" h="34">
                    <a:moveTo>
                      <a:pt x="56" y="34"/>
                    </a:moveTo>
                    <a:lnTo>
                      <a:pt x="35" y="23"/>
                    </a:lnTo>
                    <a:lnTo>
                      <a:pt x="35" y="19"/>
                    </a:lnTo>
                    <a:lnTo>
                      <a:pt x="34" y="17"/>
                    </a:lnTo>
                    <a:lnTo>
                      <a:pt x="59" y="30"/>
                    </a:lnTo>
                    <a:lnTo>
                      <a:pt x="58" y="32"/>
                    </a:lnTo>
                    <a:lnTo>
                      <a:pt x="56" y="34"/>
                    </a:lnTo>
                    <a:close/>
                    <a:moveTo>
                      <a:pt x="19" y="15"/>
                    </a:moveTo>
                    <a:lnTo>
                      <a:pt x="3" y="7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7" y="8"/>
                    </a:lnTo>
                    <a:lnTo>
                      <a:pt x="18" y="11"/>
                    </a:lnTo>
                    <a:lnTo>
                      <a:pt x="19" y="15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3" name="Freeform 3016"/>
              <p:cNvSpPr>
                <a:spLocks noEditPoints="1"/>
              </p:cNvSpPr>
              <p:nvPr/>
            </p:nvSpPr>
            <p:spPr bwMode="auto">
              <a:xfrm>
                <a:off x="230" y="425"/>
                <a:ext cx="21" cy="13"/>
              </a:xfrm>
              <a:custGeom>
                <a:avLst/>
                <a:gdLst>
                  <a:gd name="T0" fmla="*/ 0 w 63"/>
                  <a:gd name="T1" fmla="*/ 0 h 37"/>
                  <a:gd name="T2" fmla="*/ 0 w 63"/>
                  <a:gd name="T3" fmla="*/ 0 h 37"/>
                  <a:gd name="T4" fmla="*/ 0 w 63"/>
                  <a:gd name="T5" fmla="*/ 0 h 37"/>
                  <a:gd name="T6" fmla="*/ 0 w 63"/>
                  <a:gd name="T7" fmla="*/ 0 h 37"/>
                  <a:gd name="T8" fmla="*/ 0 w 63"/>
                  <a:gd name="T9" fmla="*/ 0 h 37"/>
                  <a:gd name="T10" fmla="*/ 0 w 63"/>
                  <a:gd name="T11" fmla="*/ 0 h 37"/>
                  <a:gd name="T12" fmla="*/ 0 w 63"/>
                  <a:gd name="T13" fmla="*/ 0 h 37"/>
                  <a:gd name="T14" fmla="*/ 0 w 63"/>
                  <a:gd name="T15" fmla="*/ 0 h 37"/>
                  <a:gd name="T16" fmla="*/ 0 w 63"/>
                  <a:gd name="T17" fmla="*/ 0 h 37"/>
                  <a:gd name="T18" fmla="*/ 0 w 63"/>
                  <a:gd name="T19" fmla="*/ 0 h 37"/>
                  <a:gd name="T20" fmla="*/ 0 w 63"/>
                  <a:gd name="T21" fmla="*/ 0 h 37"/>
                  <a:gd name="T22" fmla="*/ 0 w 63"/>
                  <a:gd name="T23" fmla="*/ 0 h 37"/>
                  <a:gd name="T24" fmla="*/ 0 w 63"/>
                  <a:gd name="T25" fmla="*/ 0 h 37"/>
                  <a:gd name="T26" fmla="*/ 0 w 63"/>
                  <a:gd name="T27" fmla="*/ 0 h 3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3" h="37">
                    <a:moveTo>
                      <a:pt x="59" y="37"/>
                    </a:moveTo>
                    <a:lnTo>
                      <a:pt x="36" y="24"/>
                    </a:lnTo>
                    <a:lnTo>
                      <a:pt x="35" y="21"/>
                    </a:lnTo>
                    <a:lnTo>
                      <a:pt x="35" y="17"/>
                    </a:lnTo>
                    <a:lnTo>
                      <a:pt x="63" y="32"/>
                    </a:lnTo>
                    <a:lnTo>
                      <a:pt x="60" y="35"/>
                    </a:lnTo>
                    <a:lnTo>
                      <a:pt x="59" y="37"/>
                    </a:lnTo>
                    <a:close/>
                    <a:moveTo>
                      <a:pt x="19" y="16"/>
                    </a:moveTo>
                    <a:lnTo>
                      <a:pt x="3" y="8"/>
                    </a:lnTo>
                    <a:lnTo>
                      <a:pt x="1" y="5"/>
                    </a:lnTo>
                    <a:lnTo>
                      <a:pt x="0" y="0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19" y="16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4" name="Freeform 3017"/>
              <p:cNvSpPr>
                <a:spLocks noEditPoints="1"/>
              </p:cNvSpPr>
              <p:nvPr/>
            </p:nvSpPr>
            <p:spPr bwMode="auto">
              <a:xfrm>
                <a:off x="230" y="424"/>
                <a:ext cx="22" cy="13"/>
              </a:xfrm>
              <a:custGeom>
                <a:avLst/>
                <a:gdLst>
                  <a:gd name="T0" fmla="*/ 0 w 66"/>
                  <a:gd name="T1" fmla="*/ 0 h 38"/>
                  <a:gd name="T2" fmla="*/ 0 w 66"/>
                  <a:gd name="T3" fmla="*/ 0 h 38"/>
                  <a:gd name="T4" fmla="*/ 0 w 66"/>
                  <a:gd name="T5" fmla="*/ 0 h 38"/>
                  <a:gd name="T6" fmla="*/ 0 w 66"/>
                  <a:gd name="T7" fmla="*/ 0 h 38"/>
                  <a:gd name="T8" fmla="*/ 0 w 66"/>
                  <a:gd name="T9" fmla="*/ 0 h 38"/>
                  <a:gd name="T10" fmla="*/ 0 w 66"/>
                  <a:gd name="T11" fmla="*/ 0 h 38"/>
                  <a:gd name="T12" fmla="*/ 0 w 66"/>
                  <a:gd name="T13" fmla="*/ 0 h 38"/>
                  <a:gd name="T14" fmla="*/ 0 w 66"/>
                  <a:gd name="T15" fmla="*/ 0 h 38"/>
                  <a:gd name="T16" fmla="*/ 0 w 66"/>
                  <a:gd name="T17" fmla="*/ 0 h 38"/>
                  <a:gd name="T18" fmla="*/ 0 w 66"/>
                  <a:gd name="T19" fmla="*/ 0 h 38"/>
                  <a:gd name="T20" fmla="*/ 0 w 66"/>
                  <a:gd name="T21" fmla="*/ 0 h 38"/>
                  <a:gd name="T22" fmla="*/ 0 w 66"/>
                  <a:gd name="T23" fmla="*/ 0 h 38"/>
                  <a:gd name="T24" fmla="*/ 0 w 66"/>
                  <a:gd name="T25" fmla="*/ 0 h 38"/>
                  <a:gd name="T26" fmla="*/ 0 w 66"/>
                  <a:gd name="T27" fmla="*/ 0 h 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6" h="38">
                    <a:moveTo>
                      <a:pt x="61" y="38"/>
                    </a:moveTo>
                    <a:lnTo>
                      <a:pt x="36" y="25"/>
                    </a:lnTo>
                    <a:lnTo>
                      <a:pt x="35" y="20"/>
                    </a:lnTo>
                    <a:lnTo>
                      <a:pt x="34" y="17"/>
                    </a:lnTo>
                    <a:lnTo>
                      <a:pt x="66" y="33"/>
                    </a:lnTo>
                    <a:lnTo>
                      <a:pt x="64" y="35"/>
                    </a:lnTo>
                    <a:lnTo>
                      <a:pt x="61" y="38"/>
                    </a:lnTo>
                    <a:close/>
                    <a:moveTo>
                      <a:pt x="19" y="16"/>
                    </a:moveTo>
                    <a:lnTo>
                      <a:pt x="2" y="8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6" y="8"/>
                    </a:lnTo>
                    <a:lnTo>
                      <a:pt x="18" y="12"/>
                    </a:lnTo>
                    <a:lnTo>
                      <a:pt x="19" y="16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5" name="Freeform 3018"/>
              <p:cNvSpPr>
                <a:spLocks noEditPoints="1"/>
              </p:cNvSpPr>
              <p:nvPr/>
            </p:nvSpPr>
            <p:spPr bwMode="auto">
              <a:xfrm>
                <a:off x="229" y="423"/>
                <a:ext cx="23" cy="13"/>
              </a:xfrm>
              <a:custGeom>
                <a:avLst/>
                <a:gdLst>
                  <a:gd name="T0" fmla="*/ 0 w 69"/>
                  <a:gd name="T1" fmla="*/ 0 h 39"/>
                  <a:gd name="T2" fmla="*/ 0 w 69"/>
                  <a:gd name="T3" fmla="*/ 0 h 39"/>
                  <a:gd name="T4" fmla="*/ 0 w 69"/>
                  <a:gd name="T5" fmla="*/ 0 h 39"/>
                  <a:gd name="T6" fmla="*/ 0 w 69"/>
                  <a:gd name="T7" fmla="*/ 0 h 39"/>
                  <a:gd name="T8" fmla="*/ 0 w 69"/>
                  <a:gd name="T9" fmla="*/ 0 h 39"/>
                  <a:gd name="T10" fmla="*/ 0 w 69"/>
                  <a:gd name="T11" fmla="*/ 0 h 39"/>
                  <a:gd name="T12" fmla="*/ 0 w 69"/>
                  <a:gd name="T13" fmla="*/ 0 h 39"/>
                  <a:gd name="T14" fmla="*/ 0 w 69"/>
                  <a:gd name="T15" fmla="*/ 0 h 39"/>
                  <a:gd name="T16" fmla="*/ 0 w 69"/>
                  <a:gd name="T17" fmla="*/ 0 h 39"/>
                  <a:gd name="T18" fmla="*/ 0 w 69"/>
                  <a:gd name="T19" fmla="*/ 0 h 39"/>
                  <a:gd name="T20" fmla="*/ 0 w 69"/>
                  <a:gd name="T21" fmla="*/ 0 h 39"/>
                  <a:gd name="T22" fmla="*/ 0 w 69"/>
                  <a:gd name="T23" fmla="*/ 0 h 39"/>
                  <a:gd name="T24" fmla="*/ 0 w 69"/>
                  <a:gd name="T25" fmla="*/ 0 h 39"/>
                  <a:gd name="T26" fmla="*/ 0 w 69"/>
                  <a:gd name="T27" fmla="*/ 0 h 3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9" h="39">
                    <a:moveTo>
                      <a:pt x="65" y="39"/>
                    </a:moveTo>
                    <a:lnTo>
                      <a:pt x="37" y="24"/>
                    </a:lnTo>
                    <a:lnTo>
                      <a:pt x="34" y="19"/>
                    </a:lnTo>
                    <a:lnTo>
                      <a:pt x="29" y="15"/>
                    </a:lnTo>
                    <a:lnTo>
                      <a:pt x="69" y="36"/>
                    </a:lnTo>
                    <a:lnTo>
                      <a:pt x="67" y="37"/>
                    </a:lnTo>
                    <a:lnTo>
                      <a:pt x="65" y="39"/>
                    </a:lnTo>
                    <a:close/>
                    <a:moveTo>
                      <a:pt x="19" y="16"/>
                    </a:moveTo>
                    <a:lnTo>
                      <a:pt x="2" y="7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6" y="8"/>
                    </a:lnTo>
                    <a:lnTo>
                      <a:pt x="17" y="12"/>
                    </a:lnTo>
                    <a:lnTo>
                      <a:pt x="19" y="16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6" name="Freeform 3019"/>
              <p:cNvSpPr>
                <a:spLocks noEditPoints="1"/>
              </p:cNvSpPr>
              <p:nvPr/>
            </p:nvSpPr>
            <p:spPr bwMode="auto">
              <a:xfrm>
                <a:off x="229" y="422"/>
                <a:ext cx="24" cy="13"/>
              </a:xfrm>
              <a:custGeom>
                <a:avLst/>
                <a:gdLst>
                  <a:gd name="T0" fmla="*/ 0 w 72"/>
                  <a:gd name="T1" fmla="*/ 0 h 40"/>
                  <a:gd name="T2" fmla="*/ 0 w 72"/>
                  <a:gd name="T3" fmla="*/ 0 h 40"/>
                  <a:gd name="T4" fmla="*/ 0 w 72"/>
                  <a:gd name="T5" fmla="*/ 0 h 40"/>
                  <a:gd name="T6" fmla="*/ 0 w 72"/>
                  <a:gd name="T7" fmla="*/ 0 h 40"/>
                  <a:gd name="T8" fmla="*/ 0 w 72"/>
                  <a:gd name="T9" fmla="*/ 0 h 40"/>
                  <a:gd name="T10" fmla="*/ 0 w 72"/>
                  <a:gd name="T11" fmla="*/ 0 h 40"/>
                  <a:gd name="T12" fmla="*/ 0 w 72"/>
                  <a:gd name="T13" fmla="*/ 0 h 40"/>
                  <a:gd name="T14" fmla="*/ 0 w 72"/>
                  <a:gd name="T15" fmla="*/ 0 h 40"/>
                  <a:gd name="T16" fmla="*/ 0 w 72"/>
                  <a:gd name="T17" fmla="*/ 0 h 40"/>
                  <a:gd name="T18" fmla="*/ 0 w 72"/>
                  <a:gd name="T19" fmla="*/ 0 h 40"/>
                  <a:gd name="T20" fmla="*/ 0 w 72"/>
                  <a:gd name="T21" fmla="*/ 0 h 40"/>
                  <a:gd name="T22" fmla="*/ 0 w 72"/>
                  <a:gd name="T23" fmla="*/ 0 h 40"/>
                  <a:gd name="T24" fmla="*/ 0 w 72"/>
                  <a:gd name="T25" fmla="*/ 0 h 40"/>
                  <a:gd name="T26" fmla="*/ 0 w 72"/>
                  <a:gd name="T27" fmla="*/ 0 h 40"/>
                  <a:gd name="T28" fmla="*/ 0 w 72"/>
                  <a:gd name="T29" fmla="*/ 0 h 40"/>
                  <a:gd name="T30" fmla="*/ 0 w 72"/>
                  <a:gd name="T31" fmla="*/ 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72" h="40">
                    <a:moveTo>
                      <a:pt x="67" y="40"/>
                    </a:moveTo>
                    <a:lnTo>
                      <a:pt x="35" y="24"/>
                    </a:lnTo>
                    <a:lnTo>
                      <a:pt x="29" y="18"/>
                    </a:lnTo>
                    <a:lnTo>
                      <a:pt x="21" y="11"/>
                    </a:lnTo>
                    <a:lnTo>
                      <a:pt x="21" y="10"/>
                    </a:lnTo>
                    <a:lnTo>
                      <a:pt x="72" y="37"/>
                    </a:lnTo>
                    <a:lnTo>
                      <a:pt x="69" y="39"/>
                    </a:lnTo>
                    <a:lnTo>
                      <a:pt x="67" y="40"/>
                    </a:lnTo>
                    <a:close/>
                    <a:moveTo>
                      <a:pt x="17" y="15"/>
                    </a:move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6" y="11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7" name="Freeform 3020"/>
              <p:cNvSpPr>
                <a:spLocks noEditPoints="1"/>
              </p:cNvSpPr>
              <p:nvPr/>
            </p:nvSpPr>
            <p:spPr bwMode="auto">
              <a:xfrm>
                <a:off x="229" y="421"/>
                <a:ext cx="25" cy="14"/>
              </a:xfrm>
              <a:custGeom>
                <a:avLst/>
                <a:gdLst>
                  <a:gd name="T0" fmla="*/ 0 w 75"/>
                  <a:gd name="T1" fmla="*/ 0 h 43"/>
                  <a:gd name="T2" fmla="*/ 0 w 75"/>
                  <a:gd name="T3" fmla="*/ 0 h 43"/>
                  <a:gd name="T4" fmla="*/ 0 w 75"/>
                  <a:gd name="T5" fmla="*/ 0 h 43"/>
                  <a:gd name="T6" fmla="*/ 0 w 75"/>
                  <a:gd name="T7" fmla="*/ 0 h 43"/>
                  <a:gd name="T8" fmla="*/ 0 w 75"/>
                  <a:gd name="T9" fmla="*/ 0 h 43"/>
                  <a:gd name="T10" fmla="*/ 0 w 75"/>
                  <a:gd name="T11" fmla="*/ 0 h 43"/>
                  <a:gd name="T12" fmla="*/ 0 w 75"/>
                  <a:gd name="T13" fmla="*/ 0 h 43"/>
                  <a:gd name="T14" fmla="*/ 0 w 75"/>
                  <a:gd name="T15" fmla="*/ 0 h 43"/>
                  <a:gd name="T16" fmla="*/ 0 w 75"/>
                  <a:gd name="T17" fmla="*/ 0 h 43"/>
                  <a:gd name="T18" fmla="*/ 0 w 75"/>
                  <a:gd name="T19" fmla="*/ 0 h 43"/>
                  <a:gd name="T20" fmla="*/ 0 w 75"/>
                  <a:gd name="T21" fmla="*/ 0 h 43"/>
                  <a:gd name="T22" fmla="*/ 0 w 75"/>
                  <a:gd name="T23" fmla="*/ 0 h 43"/>
                  <a:gd name="T24" fmla="*/ 0 w 75"/>
                  <a:gd name="T25" fmla="*/ 0 h 43"/>
                  <a:gd name="T26" fmla="*/ 0 w 75"/>
                  <a:gd name="T27" fmla="*/ 0 h 43"/>
                  <a:gd name="T28" fmla="*/ 0 w 75"/>
                  <a:gd name="T29" fmla="*/ 0 h 43"/>
                  <a:gd name="T30" fmla="*/ 0 w 75"/>
                  <a:gd name="T31" fmla="*/ 0 h 4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75" h="43">
                    <a:moveTo>
                      <a:pt x="71" y="43"/>
                    </a:moveTo>
                    <a:lnTo>
                      <a:pt x="31" y="22"/>
                    </a:lnTo>
                    <a:lnTo>
                      <a:pt x="27" y="19"/>
                    </a:lnTo>
                    <a:lnTo>
                      <a:pt x="23" y="15"/>
                    </a:lnTo>
                    <a:lnTo>
                      <a:pt x="19" y="12"/>
                    </a:lnTo>
                    <a:lnTo>
                      <a:pt x="16" y="8"/>
                    </a:lnTo>
                    <a:lnTo>
                      <a:pt x="75" y="38"/>
                    </a:lnTo>
                    <a:lnTo>
                      <a:pt x="74" y="41"/>
                    </a:lnTo>
                    <a:lnTo>
                      <a:pt x="71" y="43"/>
                    </a:lnTo>
                    <a:close/>
                    <a:moveTo>
                      <a:pt x="18" y="15"/>
                    </a:moveTo>
                    <a:lnTo>
                      <a:pt x="2" y="7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16" y="8"/>
                    </a:lnTo>
                    <a:lnTo>
                      <a:pt x="17" y="12"/>
                    </a:lnTo>
                    <a:lnTo>
                      <a:pt x="18" y="15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8" name="Freeform 3021"/>
              <p:cNvSpPr>
                <a:spLocks/>
              </p:cNvSpPr>
              <p:nvPr/>
            </p:nvSpPr>
            <p:spPr bwMode="auto">
              <a:xfrm>
                <a:off x="228" y="419"/>
                <a:ext cx="26" cy="15"/>
              </a:xfrm>
              <a:custGeom>
                <a:avLst/>
                <a:gdLst>
                  <a:gd name="T0" fmla="*/ 0 w 78"/>
                  <a:gd name="T1" fmla="*/ 0 h 45"/>
                  <a:gd name="T2" fmla="*/ 0 w 78"/>
                  <a:gd name="T3" fmla="*/ 0 h 45"/>
                  <a:gd name="T4" fmla="*/ 0 w 78"/>
                  <a:gd name="T5" fmla="*/ 0 h 45"/>
                  <a:gd name="T6" fmla="*/ 0 w 78"/>
                  <a:gd name="T7" fmla="*/ 0 h 45"/>
                  <a:gd name="T8" fmla="*/ 0 w 78"/>
                  <a:gd name="T9" fmla="*/ 0 h 45"/>
                  <a:gd name="T10" fmla="*/ 0 w 78"/>
                  <a:gd name="T11" fmla="*/ 0 h 45"/>
                  <a:gd name="T12" fmla="*/ 0 w 78"/>
                  <a:gd name="T13" fmla="*/ 0 h 45"/>
                  <a:gd name="T14" fmla="*/ 0 w 78"/>
                  <a:gd name="T15" fmla="*/ 0 h 45"/>
                  <a:gd name="T16" fmla="*/ 0 w 78"/>
                  <a:gd name="T17" fmla="*/ 0 h 45"/>
                  <a:gd name="T18" fmla="*/ 0 w 78"/>
                  <a:gd name="T19" fmla="*/ 0 h 45"/>
                  <a:gd name="T20" fmla="*/ 0 w 78"/>
                  <a:gd name="T21" fmla="*/ 0 h 45"/>
                  <a:gd name="T22" fmla="*/ 0 w 78"/>
                  <a:gd name="T23" fmla="*/ 0 h 4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8" h="45">
                    <a:moveTo>
                      <a:pt x="75" y="45"/>
                    </a:moveTo>
                    <a:lnTo>
                      <a:pt x="24" y="18"/>
                    </a:lnTo>
                    <a:lnTo>
                      <a:pt x="19" y="15"/>
                    </a:lnTo>
                    <a:lnTo>
                      <a:pt x="17" y="11"/>
                    </a:lnTo>
                    <a:lnTo>
                      <a:pt x="18" y="13"/>
                    </a:lnTo>
                    <a:lnTo>
                      <a:pt x="18" y="16"/>
                    </a:lnTo>
                    <a:lnTo>
                      <a:pt x="3" y="8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78" y="40"/>
                    </a:lnTo>
                    <a:lnTo>
                      <a:pt x="76" y="42"/>
                    </a:lnTo>
                    <a:lnTo>
                      <a:pt x="75" y="45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89" name="Freeform 3022"/>
              <p:cNvSpPr>
                <a:spLocks/>
              </p:cNvSpPr>
              <p:nvPr/>
            </p:nvSpPr>
            <p:spPr bwMode="auto">
              <a:xfrm>
                <a:off x="228" y="418"/>
                <a:ext cx="27" cy="15"/>
              </a:xfrm>
              <a:custGeom>
                <a:avLst/>
                <a:gdLst>
                  <a:gd name="T0" fmla="*/ 0 w 83"/>
                  <a:gd name="T1" fmla="*/ 0 h 46"/>
                  <a:gd name="T2" fmla="*/ 0 w 83"/>
                  <a:gd name="T3" fmla="*/ 0 h 46"/>
                  <a:gd name="T4" fmla="*/ 0 w 83"/>
                  <a:gd name="T5" fmla="*/ 0 h 46"/>
                  <a:gd name="T6" fmla="*/ 0 w 83"/>
                  <a:gd name="T7" fmla="*/ 0 h 46"/>
                  <a:gd name="T8" fmla="*/ 0 w 83"/>
                  <a:gd name="T9" fmla="*/ 0 h 46"/>
                  <a:gd name="T10" fmla="*/ 0 w 83"/>
                  <a:gd name="T11" fmla="*/ 0 h 46"/>
                  <a:gd name="T12" fmla="*/ 0 w 83"/>
                  <a:gd name="T13" fmla="*/ 0 h 46"/>
                  <a:gd name="T14" fmla="*/ 0 w 83"/>
                  <a:gd name="T15" fmla="*/ 0 h 46"/>
                  <a:gd name="T16" fmla="*/ 0 w 83"/>
                  <a:gd name="T17" fmla="*/ 0 h 46"/>
                  <a:gd name="T18" fmla="*/ 0 w 83"/>
                  <a:gd name="T19" fmla="*/ 0 h 46"/>
                  <a:gd name="T20" fmla="*/ 0 w 83"/>
                  <a:gd name="T21" fmla="*/ 0 h 46"/>
                  <a:gd name="T22" fmla="*/ 0 w 83"/>
                  <a:gd name="T23" fmla="*/ 0 h 46"/>
                  <a:gd name="T24" fmla="*/ 0 w 83"/>
                  <a:gd name="T25" fmla="*/ 0 h 46"/>
                  <a:gd name="T26" fmla="*/ 0 w 83"/>
                  <a:gd name="T27" fmla="*/ 0 h 46"/>
                  <a:gd name="T28" fmla="*/ 0 w 83"/>
                  <a:gd name="T29" fmla="*/ 0 h 46"/>
                  <a:gd name="T30" fmla="*/ 0 w 83"/>
                  <a:gd name="T31" fmla="*/ 0 h 46"/>
                  <a:gd name="T32" fmla="*/ 0 w 83"/>
                  <a:gd name="T33" fmla="*/ 0 h 4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83" h="46">
                    <a:moveTo>
                      <a:pt x="78" y="46"/>
                    </a:moveTo>
                    <a:lnTo>
                      <a:pt x="19" y="16"/>
                    </a:lnTo>
                    <a:lnTo>
                      <a:pt x="19" y="15"/>
                    </a:lnTo>
                    <a:lnTo>
                      <a:pt x="19" y="16"/>
                    </a:lnTo>
                    <a:lnTo>
                      <a:pt x="3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17" y="8"/>
                    </a:lnTo>
                    <a:lnTo>
                      <a:pt x="17" y="9"/>
                    </a:lnTo>
                    <a:lnTo>
                      <a:pt x="18" y="10"/>
                    </a:lnTo>
                    <a:lnTo>
                      <a:pt x="18" y="9"/>
                    </a:lnTo>
                    <a:lnTo>
                      <a:pt x="83" y="43"/>
                    </a:lnTo>
                    <a:lnTo>
                      <a:pt x="80" y="44"/>
                    </a:lnTo>
                    <a:lnTo>
                      <a:pt x="78" y="46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0" name="Freeform 3023"/>
              <p:cNvSpPr>
                <a:spLocks/>
              </p:cNvSpPr>
              <p:nvPr/>
            </p:nvSpPr>
            <p:spPr bwMode="auto">
              <a:xfrm>
                <a:off x="227" y="417"/>
                <a:ext cx="29" cy="16"/>
              </a:xfrm>
              <a:custGeom>
                <a:avLst/>
                <a:gdLst>
                  <a:gd name="T0" fmla="*/ 0 w 86"/>
                  <a:gd name="T1" fmla="*/ 0 h 47"/>
                  <a:gd name="T2" fmla="*/ 0 w 86"/>
                  <a:gd name="T3" fmla="*/ 0 h 47"/>
                  <a:gd name="T4" fmla="*/ 0 w 86"/>
                  <a:gd name="T5" fmla="*/ 0 h 47"/>
                  <a:gd name="T6" fmla="*/ 0 w 86"/>
                  <a:gd name="T7" fmla="*/ 0 h 47"/>
                  <a:gd name="T8" fmla="*/ 0 w 86"/>
                  <a:gd name="T9" fmla="*/ 0 h 47"/>
                  <a:gd name="T10" fmla="*/ 0 w 86"/>
                  <a:gd name="T11" fmla="*/ 0 h 47"/>
                  <a:gd name="T12" fmla="*/ 0 w 86"/>
                  <a:gd name="T13" fmla="*/ 0 h 47"/>
                  <a:gd name="T14" fmla="*/ 0 w 86"/>
                  <a:gd name="T15" fmla="*/ 0 h 47"/>
                  <a:gd name="T16" fmla="*/ 0 w 86"/>
                  <a:gd name="T17" fmla="*/ 0 h 47"/>
                  <a:gd name="T18" fmla="*/ 0 w 86"/>
                  <a:gd name="T19" fmla="*/ 0 h 47"/>
                  <a:gd name="T20" fmla="*/ 0 w 86"/>
                  <a:gd name="T21" fmla="*/ 0 h 47"/>
                  <a:gd name="T22" fmla="*/ 0 w 86"/>
                  <a:gd name="T23" fmla="*/ 0 h 4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6" h="47">
                    <a:moveTo>
                      <a:pt x="81" y="47"/>
                    </a:moveTo>
                    <a:lnTo>
                      <a:pt x="3" y="7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6" y="8"/>
                    </a:lnTo>
                    <a:lnTo>
                      <a:pt x="18" y="11"/>
                    </a:lnTo>
                    <a:lnTo>
                      <a:pt x="19" y="13"/>
                    </a:lnTo>
                    <a:lnTo>
                      <a:pt x="19" y="12"/>
                    </a:lnTo>
                    <a:lnTo>
                      <a:pt x="20" y="10"/>
                    </a:lnTo>
                    <a:lnTo>
                      <a:pt x="86" y="44"/>
                    </a:lnTo>
                    <a:lnTo>
                      <a:pt x="84" y="46"/>
                    </a:lnTo>
                    <a:lnTo>
                      <a:pt x="81" y="47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1" name="Freeform 3024"/>
              <p:cNvSpPr>
                <a:spLocks noEditPoints="1"/>
              </p:cNvSpPr>
              <p:nvPr/>
            </p:nvSpPr>
            <p:spPr bwMode="auto">
              <a:xfrm>
                <a:off x="227" y="416"/>
                <a:ext cx="29" cy="16"/>
              </a:xfrm>
              <a:custGeom>
                <a:avLst/>
                <a:gdLst>
                  <a:gd name="T0" fmla="*/ 0 w 88"/>
                  <a:gd name="T1" fmla="*/ 0 h 50"/>
                  <a:gd name="T2" fmla="*/ 0 w 88"/>
                  <a:gd name="T3" fmla="*/ 0 h 50"/>
                  <a:gd name="T4" fmla="*/ 0 w 88"/>
                  <a:gd name="T5" fmla="*/ 0 h 50"/>
                  <a:gd name="T6" fmla="*/ 0 w 88"/>
                  <a:gd name="T7" fmla="*/ 0 h 50"/>
                  <a:gd name="T8" fmla="*/ 0 w 88"/>
                  <a:gd name="T9" fmla="*/ 0 h 50"/>
                  <a:gd name="T10" fmla="*/ 0 w 88"/>
                  <a:gd name="T11" fmla="*/ 0 h 50"/>
                  <a:gd name="T12" fmla="*/ 0 w 88"/>
                  <a:gd name="T13" fmla="*/ 0 h 50"/>
                  <a:gd name="T14" fmla="*/ 0 w 88"/>
                  <a:gd name="T15" fmla="*/ 0 h 50"/>
                  <a:gd name="T16" fmla="*/ 0 w 88"/>
                  <a:gd name="T17" fmla="*/ 0 h 50"/>
                  <a:gd name="T18" fmla="*/ 0 w 88"/>
                  <a:gd name="T19" fmla="*/ 0 h 50"/>
                  <a:gd name="T20" fmla="*/ 0 w 88"/>
                  <a:gd name="T21" fmla="*/ 0 h 50"/>
                  <a:gd name="T22" fmla="*/ 0 w 88"/>
                  <a:gd name="T23" fmla="*/ 0 h 50"/>
                  <a:gd name="T24" fmla="*/ 0 w 88"/>
                  <a:gd name="T25" fmla="*/ 0 h 50"/>
                  <a:gd name="T26" fmla="*/ 0 w 88"/>
                  <a:gd name="T27" fmla="*/ 0 h 5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8" h="50">
                    <a:moveTo>
                      <a:pt x="85" y="50"/>
                    </a:moveTo>
                    <a:lnTo>
                      <a:pt x="20" y="16"/>
                    </a:lnTo>
                    <a:lnTo>
                      <a:pt x="21" y="14"/>
                    </a:lnTo>
                    <a:lnTo>
                      <a:pt x="23" y="12"/>
                    </a:lnTo>
                    <a:lnTo>
                      <a:pt x="88" y="45"/>
                    </a:lnTo>
                    <a:lnTo>
                      <a:pt x="87" y="48"/>
                    </a:lnTo>
                    <a:lnTo>
                      <a:pt x="85" y="50"/>
                    </a:lnTo>
                    <a:close/>
                    <a:moveTo>
                      <a:pt x="19" y="15"/>
                    </a:moveTo>
                    <a:lnTo>
                      <a:pt x="2" y="7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6" y="8"/>
                    </a:lnTo>
                    <a:lnTo>
                      <a:pt x="17" y="12"/>
                    </a:lnTo>
                    <a:lnTo>
                      <a:pt x="19" y="15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2" name="Freeform 3025"/>
              <p:cNvSpPr>
                <a:spLocks noEditPoints="1"/>
              </p:cNvSpPr>
              <p:nvPr/>
            </p:nvSpPr>
            <p:spPr bwMode="auto">
              <a:xfrm>
                <a:off x="227" y="414"/>
                <a:ext cx="30" cy="18"/>
              </a:xfrm>
              <a:custGeom>
                <a:avLst/>
                <a:gdLst>
                  <a:gd name="T0" fmla="*/ 0 w 91"/>
                  <a:gd name="T1" fmla="*/ 0 h 53"/>
                  <a:gd name="T2" fmla="*/ 0 w 91"/>
                  <a:gd name="T3" fmla="*/ 0 h 53"/>
                  <a:gd name="T4" fmla="*/ 0 w 91"/>
                  <a:gd name="T5" fmla="*/ 0 h 53"/>
                  <a:gd name="T6" fmla="*/ 0 w 91"/>
                  <a:gd name="T7" fmla="*/ 0 h 53"/>
                  <a:gd name="T8" fmla="*/ 0 w 91"/>
                  <a:gd name="T9" fmla="*/ 0 h 53"/>
                  <a:gd name="T10" fmla="*/ 0 w 91"/>
                  <a:gd name="T11" fmla="*/ 0 h 53"/>
                  <a:gd name="T12" fmla="*/ 0 w 91"/>
                  <a:gd name="T13" fmla="*/ 0 h 53"/>
                  <a:gd name="T14" fmla="*/ 0 w 91"/>
                  <a:gd name="T15" fmla="*/ 0 h 53"/>
                  <a:gd name="T16" fmla="*/ 0 w 91"/>
                  <a:gd name="T17" fmla="*/ 0 h 53"/>
                  <a:gd name="T18" fmla="*/ 0 w 91"/>
                  <a:gd name="T19" fmla="*/ 0 h 53"/>
                  <a:gd name="T20" fmla="*/ 0 w 91"/>
                  <a:gd name="T21" fmla="*/ 0 h 53"/>
                  <a:gd name="T22" fmla="*/ 0 w 91"/>
                  <a:gd name="T23" fmla="*/ 0 h 53"/>
                  <a:gd name="T24" fmla="*/ 0 w 91"/>
                  <a:gd name="T25" fmla="*/ 0 h 53"/>
                  <a:gd name="T26" fmla="*/ 0 w 91"/>
                  <a:gd name="T27" fmla="*/ 0 h 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1" h="53">
                    <a:moveTo>
                      <a:pt x="88" y="53"/>
                    </a:moveTo>
                    <a:lnTo>
                      <a:pt x="22" y="19"/>
                    </a:lnTo>
                    <a:lnTo>
                      <a:pt x="24" y="17"/>
                    </a:lnTo>
                    <a:lnTo>
                      <a:pt x="25" y="14"/>
                    </a:lnTo>
                    <a:lnTo>
                      <a:pt x="91" y="48"/>
                    </a:lnTo>
                    <a:lnTo>
                      <a:pt x="89" y="50"/>
                    </a:lnTo>
                    <a:lnTo>
                      <a:pt x="88" y="53"/>
                    </a:lnTo>
                    <a:close/>
                    <a:moveTo>
                      <a:pt x="18" y="17"/>
                    </a:moveTo>
                    <a:lnTo>
                      <a:pt x="2" y="9"/>
                    </a:lnTo>
                    <a:lnTo>
                      <a:pt x="1" y="5"/>
                    </a:lnTo>
                    <a:lnTo>
                      <a:pt x="0" y="0"/>
                    </a:lnTo>
                    <a:lnTo>
                      <a:pt x="16" y="10"/>
                    </a:lnTo>
                    <a:lnTo>
                      <a:pt x="17" y="13"/>
                    </a:lnTo>
                    <a:lnTo>
                      <a:pt x="18" y="17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3" name="Freeform 3026"/>
              <p:cNvSpPr>
                <a:spLocks noEditPoints="1"/>
              </p:cNvSpPr>
              <p:nvPr/>
            </p:nvSpPr>
            <p:spPr bwMode="auto">
              <a:xfrm>
                <a:off x="226" y="413"/>
                <a:ext cx="32" cy="18"/>
              </a:xfrm>
              <a:custGeom>
                <a:avLst/>
                <a:gdLst>
                  <a:gd name="T0" fmla="*/ 0 w 96"/>
                  <a:gd name="T1" fmla="*/ 0 h 53"/>
                  <a:gd name="T2" fmla="*/ 0 w 96"/>
                  <a:gd name="T3" fmla="*/ 0 h 53"/>
                  <a:gd name="T4" fmla="*/ 0 w 96"/>
                  <a:gd name="T5" fmla="*/ 0 h 53"/>
                  <a:gd name="T6" fmla="*/ 0 w 96"/>
                  <a:gd name="T7" fmla="*/ 0 h 53"/>
                  <a:gd name="T8" fmla="*/ 0 w 96"/>
                  <a:gd name="T9" fmla="*/ 0 h 53"/>
                  <a:gd name="T10" fmla="*/ 0 w 96"/>
                  <a:gd name="T11" fmla="*/ 0 h 53"/>
                  <a:gd name="T12" fmla="*/ 0 w 96"/>
                  <a:gd name="T13" fmla="*/ 0 h 53"/>
                  <a:gd name="T14" fmla="*/ 0 w 96"/>
                  <a:gd name="T15" fmla="*/ 0 h 53"/>
                  <a:gd name="T16" fmla="*/ 0 w 96"/>
                  <a:gd name="T17" fmla="*/ 0 h 53"/>
                  <a:gd name="T18" fmla="*/ 0 w 96"/>
                  <a:gd name="T19" fmla="*/ 0 h 53"/>
                  <a:gd name="T20" fmla="*/ 0 w 96"/>
                  <a:gd name="T21" fmla="*/ 0 h 53"/>
                  <a:gd name="T22" fmla="*/ 0 w 96"/>
                  <a:gd name="T23" fmla="*/ 0 h 53"/>
                  <a:gd name="T24" fmla="*/ 0 w 96"/>
                  <a:gd name="T25" fmla="*/ 0 h 53"/>
                  <a:gd name="T26" fmla="*/ 0 w 96"/>
                  <a:gd name="T27" fmla="*/ 0 h 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6" h="53">
                    <a:moveTo>
                      <a:pt x="91" y="53"/>
                    </a:moveTo>
                    <a:lnTo>
                      <a:pt x="26" y="20"/>
                    </a:lnTo>
                    <a:lnTo>
                      <a:pt x="27" y="17"/>
                    </a:lnTo>
                    <a:lnTo>
                      <a:pt x="31" y="16"/>
                    </a:lnTo>
                    <a:lnTo>
                      <a:pt x="96" y="50"/>
                    </a:lnTo>
                    <a:lnTo>
                      <a:pt x="93" y="51"/>
                    </a:lnTo>
                    <a:lnTo>
                      <a:pt x="91" y="53"/>
                    </a:lnTo>
                    <a:close/>
                    <a:moveTo>
                      <a:pt x="19" y="16"/>
                    </a:moveTo>
                    <a:lnTo>
                      <a:pt x="3" y="8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6" y="8"/>
                    </a:lnTo>
                    <a:lnTo>
                      <a:pt x="18" y="13"/>
                    </a:lnTo>
                    <a:lnTo>
                      <a:pt x="19" y="16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4" name="Freeform 3027"/>
              <p:cNvSpPr>
                <a:spLocks noEditPoints="1"/>
              </p:cNvSpPr>
              <p:nvPr/>
            </p:nvSpPr>
            <p:spPr bwMode="auto">
              <a:xfrm>
                <a:off x="225" y="412"/>
                <a:ext cx="33" cy="18"/>
              </a:xfrm>
              <a:custGeom>
                <a:avLst/>
                <a:gdLst>
                  <a:gd name="T0" fmla="*/ 0 w 99"/>
                  <a:gd name="T1" fmla="*/ 0 h 54"/>
                  <a:gd name="T2" fmla="*/ 0 w 99"/>
                  <a:gd name="T3" fmla="*/ 0 h 54"/>
                  <a:gd name="T4" fmla="*/ 0 w 99"/>
                  <a:gd name="T5" fmla="*/ 0 h 54"/>
                  <a:gd name="T6" fmla="*/ 0 w 99"/>
                  <a:gd name="T7" fmla="*/ 0 h 54"/>
                  <a:gd name="T8" fmla="*/ 0 w 99"/>
                  <a:gd name="T9" fmla="*/ 0 h 54"/>
                  <a:gd name="T10" fmla="*/ 0 w 99"/>
                  <a:gd name="T11" fmla="*/ 0 h 54"/>
                  <a:gd name="T12" fmla="*/ 0 w 99"/>
                  <a:gd name="T13" fmla="*/ 0 h 54"/>
                  <a:gd name="T14" fmla="*/ 0 w 99"/>
                  <a:gd name="T15" fmla="*/ 0 h 54"/>
                  <a:gd name="T16" fmla="*/ 0 w 99"/>
                  <a:gd name="T17" fmla="*/ 0 h 54"/>
                  <a:gd name="T18" fmla="*/ 0 w 99"/>
                  <a:gd name="T19" fmla="*/ 0 h 54"/>
                  <a:gd name="T20" fmla="*/ 0 w 99"/>
                  <a:gd name="T21" fmla="*/ 0 h 54"/>
                  <a:gd name="T22" fmla="*/ 0 w 99"/>
                  <a:gd name="T23" fmla="*/ 0 h 54"/>
                  <a:gd name="T24" fmla="*/ 0 w 99"/>
                  <a:gd name="T25" fmla="*/ 0 h 54"/>
                  <a:gd name="T26" fmla="*/ 0 w 99"/>
                  <a:gd name="T27" fmla="*/ 0 h 54"/>
                  <a:gd name="T28" fmla="*/ 0 w 99"/>
                  <a:gd name="T29" fmla="*/ 0 h 54"/>
                  <a:gd name="T30" fmla="*/ 0 w 99"/>
                  <a:gd name="T31" fmla="*/ 0 h 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9" h="54">
                    <a:moveTo>
                      <a:pt x="95" y="54"/>
                    </a:moveTo>
                    <a:lnTo>
                      <a:pt x="29" y="20"/>
                    </a:lnTo>
                    <a:lnTo>
                      <a:pt x="32" y="19"/>
                    </a:lnTo>
                    <a:lnTo>
                      <a:pt x="35" y="17"/>
                    </a:lnTo>
                    <a:lnTo>
                      <a:pt x="99" y="50"/>
                    </a:lnTo>
                    <a:lnTo>
                      <a:pt x="98" y="53"/>
                    </a:lnTo>
                    <a:lnTo>
                      <a:pt x="95" y="54"/>
                    </a:lnTo>
                    <a:close/>
                    <a:moveTo>
                      <a:pt x="20" y="16"/>
                    </a:moveTo>
                    <a:lnTo>
                      <a:pt x="4" y="6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7" y="8"/>
                    </a:lnTo>
                    <a:lnTo>
                      <a:pt x="18" y="11"/>
                    </a:lnTo>
                    <a:lnTo>
                      <a:pt x="20" y="16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5" name="Freeform 3028"/>
              <p:cNvSpPr>
                <a:spLocks noEditPoints="1"/>
              </p:cNvSpPr>
              <p:nvPr/>
            </p:nvSpPr>
            <p:spPr bwMode="auto">
              <a:xfrm>
                <a:off x="225" y="410"/>
                <a:ext cx="34" cy="20"/>
              </a:xfrm>
              <a:custGeom>
                <a:avLst/>
                <a:gdLst>
                  <a:gd name="T0" fmla="*/ 0 w 102"/>
                  <a:gd name="T1" fmla="*/ 0 h 58"/>
                  <a:gd name="T2" fmla="*/ 0 w 102"/>
                  <a:gd name="T3" fmla="*/ 0 h 58"/>
                  <a:gd name="T4" fmla="*/ 0 w 102"/>
                  <a:gd name="T5" fmla="*/ 0 h 58"/>
                  <a:gd name="T6" fmla="*/ 0 w 102"/>
                  <a:gd name="T7" fmla="*/ 0 h 58"/>
                  <a:gd name="T8" fmla="*/ 0 w 102"/>
                  <a:gd name="T9" fmla="*/ 0 h 58"/>
                  <a:gd name="T10" fmla="*/ 0 w 102"/>
                  <a:gd name="T11" fmla="*/ 0 h 58"/>
                  <a:gd name="T12" fmla="*/ 0 w 102"/>
                  <a:gd name="T13" fmla="*/ 0 h 58"/>
                  <a:gd name="T14" fmla="*/ 0 w 102"/>
                  <a:gd name="T15" fmla="*/ 0 h 58"/>
                  <a:gd name="T16" fmla="*/ 0 w 102"/>
                  <a:gd name="T17" fmla="*/ 0 h 58"/>
                  <a:gd name="T18" fmla="*/ 0 w 102"/>
                  <a:gd name="T19" fmla="*/ 0 h 58"/>
                  <a:gd name="T20" fmla="*/ 0 w 102"/>
                  <a:gd name="T21" fmla="*/ 0 h 58"/>
                  <a:gd name="T22" fmla="*/ 0 w 102"/>
                  <a:gd name="T23" fmla="*/ 0 h 58"/>
                  <a:gd name="T24" fmla="*/ 0 w 102"/>
                  <a:gd name="T25" fmla="*/ 0 h 58"/>
                  <a:gd name="T26" fmla="*/ 0 w 102"/>
                  <a:gd name="T27" fmla="*/ 0 h 58"/>
                  <a:gd name="T28" fmla="*/ 0 w 102"/>
                  <a:gd name="T29" fmla="*/ 0 h 58"/>
                  <a:gd name="T30" fmla="*/ 0 w 102"/>
                  <a:gd name="T31" fmla="*/ 0 h 5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2" h="58">
                    <a:moveTo>
                      <a:pt x="99" y="58"/>
                    </a:moveTo>
                    <a:lnTo>
                      <a:pt x="34" y="24"/>
                    </a:lnTo>
                    <a:lnTo>
                      <a:pt x="35" y="23"/>
                    </a:lnTo>
                    <a:lnTo>
                      <a:pt x="36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102" y="53"/>
                    </a:lnTo>
                    <a:lnTo>
                      <a:pt x="100" y="55"/>
                    </a:lnTo>
                    <a:lnTo>
                      <a:pt x="99" y="58"/>
                    </a:lnTo>
                    <a:close/>
                    <a:moveTo>
                      <a:pt x="19" y="16"/>
                    </a:moveTo>
                    <a:lnTo>
                      <a:pt x="3" y="8"/>
                    </a:lnTo>
                    <a:lnTo>
                      <a:pt x="1" y="5"/>
                    </a:lnTo>
                    <a:lnTo>
                      <a:pt x="0" y="0"/>
                    </a:lnTo>
                    <a:lnTo>
                      <a:pt x="16" y="9"/>
                    </a:lnTo>
                    <a:lnTo>
                      <a:pt x="18" y="13"/>
                    </a:lnTo>
                    <a:lnTo>
                      <a:pt x="19" y="16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6" name="Freeform 3029"/>
              <p:cNvSpPr>
                <a:spLocks noEditPoints="1"/>
              </p:cNvSpPr>
              <p:nvPr/>
            </p:nvSpPr>
            <p:spPr bwMode="auto">
              <a:xfrm>
                <a:off x="224" y="409"/>
                <a:ext cx="35" cy="20"/>
              </a:xfrm>
              <a:custGeom>
                <a:avLst/>
                <a:gdLst>
                  <a:gd name="T0" fmla="*/ 0 w 105"/>
                  <a:gd name="T1" fmla="*/ 0 h 59"/>
                  <a:gd name="T2" fmla="*/ 0 w 105"/>
                  <a:gd name="T3" fmla="*/ 0 h 59"/>
                  <a:gd name="T4" fmla="*/ 0 w 105"/>
                  <a:gd name="T5" fmla="*/ 0 h 59"/>
                  <a:gd name="T6" fmla="*/ 0 w 105"/>
                  <a:gd name="T7" fmla="*/ 0 h 59"/>
                  <a:gd name="T8" fmla="*/ 0 w 105"/>
                  <a:gd name="T9" fmla="*/ 0 h 59"/>
                  <a:gd name="T10" fmla="*/ 0 w 105"/>
                  <a:gd name="T11" fmla="*/ 0 h 59"/>
                  <a:gd name="T12" fmla="*/ 0 w 105"/>
                  <a:gd name="T13" fmla="*/ 0 h 59"/>
                  <a:gd name="T14" fmla="*/ 0 w 105"/>
                  <a:gd name="T15" fmla="*/ 0 h 59"/>
                  <a:gd name="T16" fmla="*/ 0 w 105"/>
                  <a:gd name="T17" fmla="*/ 0 h 59"/>
                  <a:gd name="T18" fmla="*/ 0 w 105"/>
                  <a:gd name="T19" fmla="*/ 0 h 59"/>
                  <a:gd name="T20" fmla="*/ 0 w 105"/>
                  <a:gd name="T21" fmla="*/ 0 h 59"/>
                  <a:gd name="T22" fmla="*/ 0 w 105"/>
                  <a:gd name="T23" fmla="*/ 0 h 59"/>
                  <a:gd name="T24" fmla="*/ 0 w 105"/>
                  <a:gd name="T25" fmla="*/ 0 h 59"/>
                  <a:gd name="T26" fmla="*/ 0 w 105"/>
                  <a:gd name="T27" fmla="*/ 0 h 59"/>
                  <a:gd name="T28" fmla="*/ 0 w 105"/>
                  <a:gd name="T29" fmla="*/ 0 h 59"/>
                  <a:gd name="T30" fmla="*/ 0 w 105"/>
                  <a:gd name="T31" fmla="*/ 0 h 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5" h="59">
                    <a:moveTo>
                      <a:pt x="102" y="59"/>
                    </a:moveTo>
                    <a:lnTo>
                      <a:pt x="38" y="26"/>
                    </a:lnTo>
                    <a:lnTo>
                      <a:pt x="38" y="24"/>
                    </a:lnTo>
                    <a:lnTo>
                      <a:pt x="38" y="22"/>
                    </a:lnTo>
                    <a:lnTo>
                      <a:pt x="37" y="20"/>
                    </a:lnTo>
                    <a:lnTo>
                      <a:pt x="34" y="18"/>
                    </a:lnTo>
                    <a:lnTo>
                      <a:pt x="105" y="55"/>
                    </a:lnTo>
                    <a:lnTo>
                      <a:pt x="104" y="57"/>
                    </a:lnTo>
                    <a:lnTo>
                      <a:pt x="102" y="59"/>
                    </a:lnTo>
                    <a:close/>
                    <a:moveTo>
                      <a:pt x="20" y="17"/>
                    </a:moveTo>
                    <a:lnTo>
                      <a:pt x="3" y="9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17" y="9"/>
                    </a:lnTo>
                    <a:lnTo>
                      <a:pt x="18" y="13"/>
                    </a:lnTo>
                    <a:lnTo>
                      <a:pt x="20" y="17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7" name="Freeform 3030"/>
              <p:cNvSpPr>
                <a:spLocks noEditPoints="1"/>
              </p:cNvSpPr>
              <p:nvPr/>
            </p:nvSpPr>
            <p:spPr bwMode="auto">
              <a:xfrm>
                <a:off x="224" y="408"/>
                <a:ext cx="36" cy="20"/>
              </a:xfrm>
              <a:custGeom>
                <a:avLst/>
                <a:gdLst>
                  <a:gd name="T0" fmla="*/ 0 w 109"/>
                  <a:gd name="T1" fmla="*/ 0 h 61"/>
                  <a:gd name="T2" fmla="*/ 0 w 109"/>
                  <a:gd name="T3" fmla="*/ 0 h 61"/>
                  <a:gd name="T4" fmla="*/ 0 w 109"/>
                  <a:gd name="T5" fmla="*/ 0 h 61"/>
                  <a:gd name="T6" fmla="*/ 0 w 109"/>
                  <a:gd name="T7" fmla="*/ 0 h 61"/>
                  <a:gd name="T8" fmla="*/ 0 w 109"/>
                  <a:gd name="T9" fmla="*/ 0 h 61"/>
                  <a:gd name="T10" fmla="*/ 0 w 109"/>
                  <a:gd name="T11" fmla="*/ 0 h 61"/>
                  <a:gd name="T12" fmla="*/ 0 w 109"/>
                  <a:gd name="T13" fmla="*/ 0 h 61"/>
                  <a:gd name="T14" fmla="*/ 0 w 109"/>
                  <a:gd name="T15" fmla="*/ 0 h 61"/>
                  <a:gd name="T16" fmla="*/ 0 w 109"/>
                  <a:gd name="T17" fmla="*/ 0 h 61"/>
                  <a:gd name="T18" fmla="*/ 0 w 109"/>
                  <a:gd name="T19" fmla="*/ 0 h 61"/>
                  <a:gd name="T20" fmla="*/ 0 w 109"/>
                  <a:gd name="T21" fmla="*/ 0 h 61"/>
                  <a:gd name="T22" fmla="*/ 0 w 109"/>
                  <a:gd name="T23" fmla="*/ 0 h 61"/>
                  <a:gd name="T24" fmla="*/ 0 w 109"/>
                  <a:gd name="T25" fmla="*/ 0 h 61"/>
                  <a:gd name="T26" fmla="*/ 0 w 109"/>
                  <a:gd name="T27" fmla="*/ 0 h 6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9" h="61">
                    <a:moveTo>
                      <a:pt x="105" y="61"/>
                    </a:moveTo>
                    <a:lnTo>
                      <a:pt x="39" y="28"/>
                    </a:lnTo>
                    <a:lnTo>
                      <a:pt x="32" y="19"/>
                    </a:lnTo>
                    <a:lnTo>
                      <a:pt x="19" y="10"/>
                    </a:lnTo>
                    <a:lnTo>
                      <a:pt x="109" y="57"/>
                    </a:lnTo>
                    <a:lnTo>
                      <a:pt x="106" y="59"/>
                    </a:lnTo>
                    <a:lnTo>
                      <a:pt x="105" y="61"/>
                    </a:lnTo>
                    <a:close/>
                    <a:moveTo>
                      <a:pt x="19" y="17"/>
                    </a:moveTo>
                    <a:lnTo>
                      <a:pt x="3" y="8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6" y="9"/>
                    </a:lnTo>
                    <a:lnTo>
                      <a:pt x="18" y="13"/>
                    </a:lnTo>
                    <a:lnTo>
                      <a:pt x="19" y="17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8" name="Freeform 3031"/>
              <p:cNvSpPr>
                <a:spLocks/>
              </p:cNvSpPr>
              <p:nvPr/>
            </p:nvSpPr>
            <p:spPr bwMode="auto">
              <a:xfrm>
                <a:off x="223" y="406"/>
                <a:ext cx="38" cy="21"/>
              </a:xfrm>
              <a:custGeom>
                <a:avLst/>
                <a:gdLst>
                  <a:gd name="T0" fmla="*/ 0 w 112"/>
                  <a:gd name="T1" fmla="*/ 0 h 63"/>
                  <a:gd name="T2" fmla="*/ 0 w 112"/>
                  <a:gd name="T3" fmla="*/ 0 h 63"/>
                  <a:gd name="T4" fmla="*/ 0 w 112"/>
                  <a:gd name="T5" fmla="*/ 0 h 63"/>
                  <a:gd name="T6" fmla="*/ 0 w 112"/>
                  <a:gd name="T7" fmla="*/ 0 h 63"/>
                  <a:gd name="T8" fmla="*/ 0 w 112"/>
                  <a:gd name="T9" fmla="*/ 0 h 63"/>
                  <a:gd name="T10" fmla="*/ 0 w 112"/>
                  <a:gd name="T11" fmla="*/ 0 h 63"/>
                  <a:gd name="T12" fmla="*/ 0 w 112"/>
                  <a:gd name="T13" fmla="*/ 0 h 63"/>
                  <a:gd name="T14" fmla="*/ 0 w 112"/>
                  <a:gd name="T15" fmla="*/ 0 h 63"/>
                  <a:gd name="T16" fmla="*/ 0 w 112"/>
                  <a:gd name="T17" fmla="*/ 0 h 63"/>
                  <a:gd name="T18" fmla="*/ 0 w 112"/>
                  <a:gd name="T19" fmla="*/ 0 h 63"/>
                  <a:gd name="T20" fmla="*/ 0 w 112"/>
                  <a:gd name="T21" fmla="*/ 0 h 63"/>
                  <a:gd name="T22" fmla="*/ 0 w 112"/>
                  <a:gd name="T23" fmla="*/ 0 h 63"/>
                  <a:gd name="T24" fmla="*/ 0 w 112"/>
                  <a:gd name="T25" fmla="*/ 0 h 63"/>
                  <a:gd name="T26" fmla="*/ 0 w 112"/>
                  <a:gd name="T27" fmla="*/ 0 h 63"/>
                  <a:gd name="T28" fmla="*/ 0 w 112"/>
                  <a:gd name="T29" fmla="*/ 0 h 6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12" h="63">
                    <a:moveTo>
                      <a:pt x="108" y="63"/>
                    </a:moveTo>
                    <a:lnTo>
                      <a:pt x="37" y="26"/>
                    </a:lnTo>
                    <a:lnTo>
                      <a:pt x="27" y="19"/>
                    </a:lnTo>
                    <a:lnTo>
                      <a:pt x="17" y="11"/>
                    </a:lnTo>
                    <a:lnTo>
                      <a:pt x="18" y="13"/>
                    </a:lnTo>
                    <a:lnTo>
                      <a:pt x="19" y="15"/>
                    </a:lnTo>
                    <a:lnTo>
                      <a:pt x="20" y="17"/>
                    </a:lnTo>
                    <a:lnTo>
                      <a:pt x="3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112" y="58"/>
                    </a:lnTo>
                    <a:lnTo>
                      <a:pt x="112" y="59"/>
                    </a:lnTo>
                    <a:lnTo>
                      <a:pt x="111" y="61"/>
                    </a:lnTo>
                    <a:lnTo>
                      <a:pt x="109" y="62"/>
                    </a:lnTo>
                    <a:lnTo>
                      <a:pt x="108" y="63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99" name="Freeform 3032"/>
              <p:cNvSpPr>
                <a:spLocks/>
              </p:cNvSpPr>
              <p:nvPr/>
            </p:nvSpPr>
            <p:spPr bwMode="auto">
              <a:xfrm>
                <a:off x="223" y="405"/>
                <a:ext cx="38" cy="22"/>
              </a:xfrm>
              <a:custGeom>
                <a:avLst/>
                <a:gdLst>
                  <a:gd name="T0" fmla="*/ 0 w 115"/>
                  <a:gd name="T1" fmla="*/ 0 h 65"/>
                  <a:gd name="T2" fmla="*/ 0 w 115"/>
                  <a:gd name="T3" fmla="*/ 0 h 65"/>
                  <a:gd name="T4" fmla="*/ 0 w 115"/>
                  <a:gd name="T5" fmla="*/ 0 h 65"/>
                  <a:gd name="T6" fmla="*/ 0 w 115"/>
                  <a:gd name="T7" fmla="*/ 0 h 65"/>
                  <a:gd name="T8" fmla="*/ 0 w 115"/>
                  <a:gd name="T9" fmla="*/ 0 h 65"/>
                  <a:gd name="T10" fmla="*/ 0 w 115"/>
                  <a:gd name="T11" fmla="*/ 0 h 65"/>
                  <a:gd name="T12" fmla="*/ 0 w 115"/>
                  <a:gd name="T13" fmla="*/ 0 h 65"/>
                  <a:gd name="T14" fmla="*/ 0 w 115"/>
                  <a:gd name="T15" fmla="*/ 0 h 65"/>
                  <a:gd name="T16" fmla="*/ 0 w 115"/>
                  <a:gd name="T17" fmla="*/ 0 h 65"/>
                  <a:gd name="T18" fmla="*/ 0 w 115"/>
                  <a:gd name="T19" fmla="*/ 0 h 65"/>
                  <a:gd name="T20" fmla="*/ 0 w 115"/>
                  <a:gd name="T21" fmla="*/ 0 h 65"/>
                  <a:gd name="T22" fmla="*/ 0 w 115"/>
                  <a:gd name="T23" fmla="*/ 0 h 65"/>
                  <a:gd name="T24" fmla="*/ 0 w 115"/>
                  <a:gd name="T25" fmla="*/ 0 h 65"/>
                  <a:gd name="T26" fmla="*/ 0 w 115"/>
                  <a:gd name="T27" fmla="*/ 0 h 65"/>
                  <a:gd name="T28" fmla="*/ 0 w 115"/>
                  <a:gd name="T29" fmla="*/ 0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15" h="65">
                    <a:moveTo>
                      <a:pt x="113" y="65"/>
                    </a:moveTo>
                    <a:lnTo>
                      <a:pt x="23" y="18"/>
                    </a:lnTo>
                    <a:lnTo>
                      <a:pt x="21" y="17"/>
                    </a:lnTo>
                    <a:lnTo>
                      <a:pt x="19" y="15"/>
                    </a:lnTo>
                    <a:lnTo>
                      <a:pt x="20" y="17"/>
                    </a:lnTo>
                    <a:lnTo>
                      <a:pt x="4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115" y="60"/>
                    </a:lnTo>
                    <a:lnTo>
                      <a:pt x="114" y="62"/>
                    </a:lnTo>
                    <a:lnTo>
                      <a:pt x="113" y="65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0" name="Freeform 3033"/>
              <p:cNvSpPr>
                <a:spLocks/>
              </p:cNvSpPr>
              <p:nvPr/>
            </p:nvSpPr>
            <p:spPr bwMode="auto">
              <a:xfrm>
                <a:off x="222" y="404"/>
                <a:ext cx="39" cy="22"/>
              </a:xfrm>
              <a:custGeom>
                <a:avLst/>
                <a:gdLst>
                  <a:gd name="T0" fmla="*/ 0 w 118"/>
                  <a:gd name="T1" fmla="*/ 0 h 66"/>
                  <a:gd name="T2" fmla="*/ 0 w 118"/>
                  <a:gd name="T3" fmla="*/ 0 h 66"/>
                  <a:gd name="T4" fmla="*/ 0 w 118"/>
                  <a:gd name="T5" fmla="*/ 0 h 66"/>
                  <a:gd name="T6" fmla="*/ 0 w 118"/>
                  <a:gd name="T7" fmla="*/ 0 h 66"/>
                  <a:gd name="T8" fmla="*/ 0 w 118"/>
                  <a:gd name="T9" fmla="*/ 0 h 66"/>
                  <a:gd name="T10" fmla="*/ 0 w 118"/>
                  <a:gd name="T11" fmla="*/ 0 h 66"/>
                  <a:gd name="T12" fmla="*/ 0 w 118"/>
                  <a:gd name="T13" fmla="*/ 0 h 6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8" h="66">
                    <a:moveTo>
                      <a:pt x="116" y="66"/>
                    </a:moveTo>
                    <a:lnTo>
                      <a:pt x="4" y="8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118" y="62"/>
                    </a:lnTo>
                    <a:lnTo>
                      <a:pt x="117" y="64"/>
                    </a:lnTo>
                    <a:lnTo>
                      <a:pt x="116" y="66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1" name="Freeform 3034"/>
              <p:cNvSpPr>
                <a:spLocks/>
              </p:cNvSpPr>
              <p:nvPr/>
            </p:nvSpPr>
            <p:spPr bwMode="auto">
              <a:xfrm>
                <a:off x="221" y="402"/>
                <a:ext cx="41" cy="23"/>
              </a:xfrm>
              <a:custGeom>
                <a:avLst/>
                <a:gdLst>
                  <a:gd name="T0" fmla="*/ 0 w 121"/>
                  <a:gd name="T1" fmla="*/ 0 h 68"/>
                  <a:gd name="T2" fmla="*/ 0 w 121"/>
                  <a:gd name="T3" fmla="*/ 0 h 68"/>
                  <a:gd name="T4" fmla="*/ 0 w 121"/>
                  <a:gd name="T5" fmla="*/ 0 h 68"/>
                  <a:gd name="T6" fmla="*/ 0 w 121"/>
                  <a:gd name="T7" fmla="*/ 0 h 68"/>
                  <a:gd name="T8" fmla="*/ 0 w 121"/>
                  <a:gd name="T9" fmla="*/ 0 h 68"/>
                  <a:gd name="T10" fmla="*/ 0 w 121"/>
                  <a:gd name="T11" fmla="*/ 0 h 68"/>
                  <a:gd name="T12" fmla="*/ 0 w 121"/>
                  <a:gd name="T13" fmla="*/ 0 h 68"/>
                  <a:gd name="T14" fmla="*/ 0 w 121"/>
                  <a:gd name="T15" fmla="*/ 0 h 68"/>
                  <a:gd name="T16" fmla="*/ 0 w 121"/>
                  <a:gd name="T17" fmla="*/ 0 h 68"/>
                  <a:gd name="T18" fmla="*/ 0 w 121"/>
                  <a:gd name="T19" fmla="*/ 0 h 68"/>
                  <a:gd name="T20" fmla="*/ 0 w 121"/>
                  <a:gd name="T21" fmla="*/ 0 h 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1" h="68">
                    <a:moveTo>
                      <a:pt x="119" y="68"/>
                    </a:moveTo>
                    <a:lnTo>
                      <a:pt x="4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17" y="9"/>
                    </a:lnTo>
                    <a:lnTo>
                      <a:pt x="18" y="12"/>
                    </a:lnTo>
                    <a:lnTo>
                      <a:pt x="18" y="11"/>
                    </a:lnTo>
                    <a:lnTo>
                      <a:pt x="18" y="10"/>
                    </a:lnTo>
                    <a:lnTo>
                      <a:pt x="121" y="63"/>
                    </a:lnTo>
                    <a:lnTo>
                      <a:pt x="120" y="66"/>
                    </a:lnTo>
                    <a:lnTo>
                      <a:pt x="119" y="68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2" name="Freeform 3035"/>
              <p:cNvSpPr>
                <a:spLocks/>
              </p:cNvSpPr>
              <p:nvPr/>
            </p:nvSpPr>
            <p:spPr bwMode="auto">
              <a:xfrm>
                <a:off x="221" y="401"/>
                <a:ext cx="41" cy="23"/>
              </a:xfrm>
              <a:custGeom>
                <a:avLst/>
                <a:gdLst>
                  <a:gd name="T0" fmla="*/ 0 w 123"/>
                  <a:gd name="T1" fmla="*/ 0 h 70"/>
                  <a:gd name="T2" fmla="*/ 0 w 123"/>
                  <a:gd name="T3" fmla="*/ 0 h 70"/>
                  <a:gd name="T4" fmla="*/ 0 w 123"/>
                  <a:gd name="T5" fmla="*/ 0 h 70"/>
                  <a:gd name="T6" fmla="*/ 0 w 123"/>
                  <a:gd name="T7" fmla="*/ 0 h 70"/>
                  <a:gd name="T8" fmla="*/ 0 w 123"/>
                  <a:gd name="T9" fmla="*/ 0 h 70"/>
                  <a:gd name="T10" fmla="*/ 0 w 123"/>
                  <a:gd name="T11" fmla="*/ 0 h 70"/>
                  <a:gd name="T12" fmla="*/ 0 w 123"/>
                  <a:gd name="T13" fmla="*/ 0 h 70"/>
                  <a:gd name="T14" fmla="*/ 0 w 123"/>
                  <a:gd name="T15" fmla="*/ 0 h 70"/>
                  <a:gd name="T16" fmla="*/ 0 w 123"/>
                  <a:gd name="T17" fmla="*/ 0 h 70"/>
                  <a:gd name="T18" fmla="*/ 0 w 123"/>
                  <a:gd name="T19" fmla="*/ 0 h 70"/>
                  <a:gd name="T20" fmla="*/ 0 w 123"/>
                  <a:gd name="T21" fmla="*/ 0 h 7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3" h="70">
                    <a:moveTo>
                      <a:pt x="121" y="70"/>
                    </a:moveTo>
                    <a:lnTo>
                      <a:pt x="3" y="8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6" y="9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20" y="11"/>
                    </a:lnTo>
                    <a:lnTo>
                      <a:pt x="123" y="64"/>
                    </a:lnTo>
                    <a:lnTo>
                      <a:pt x="122" y="67"/>
                    </a:lnTo>
                    <a:lnTo>
                      <a:pt x="121" y="70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3" name="Freeform 3036"/>
              <p:cNvSpPr>
                <a:spLocks noEditPoints="1"/>
              </p:cNvSpPr>
              <p:nvPr/>
            </p:nvSpPr>
            <p:spPr bwMode="auto">
              <a:xfrm>
                <a:off x="220" y="400"/>
                <a:ext cx="42" cy="23"/>
              </a:xfrm>
              <a:custGeom>
                <a:avLst/>
                <a:gdLst>
                  <a:gd name="T0" fmla="*/ 0 w 127"/>
                  <a:gd name="T1" fmla="*/ 0 h 71"/>
                  <a:gd name="T2" fmla="*/ 0 w 127"/>
                  <a:gd name="T3" fmla="*/ 0 h 71"/>
                  <a:gd name="T4" fmla="*/ 0 w 127"/>
                  <a:gd name="T5" fmla="*/ 0 h 71"/>
                  <a:gd name="T6" fmla="*/ 0 w 127"/>
                  <a:gd name="T7" fmla="*/ 0 h 71"/>
                  <a:gd name="T8" fmla="*/ 0 w 127"/>
                  <a:gd name="T9" fmla="*/ 0 h 71"/>
                  <a:gd name="T10" fmla="*/ 0 w 127"/>
                  <a:gd name="T11" fmla="*/ 0 h 71"/>
                  <a:gd name="T12" fmla="*/ 0 w 127"/>
                  <a:gd name="T13" fmla="*/ 0 h 71"/>
                  <a:gd name="T14" fmla="*/ 0 w 127"/>
                  <a:gd name="T15" fmla="*/ 0 h 71"/>
                  <a:gd name="T16" fmla="*/ 0 w 127"/>
                  <a:gd name="T17" fmla="*/ 0 h 71"/>
                  <a:gd name="T18" fmla="*/ 0 w 127"/>
                  <a:gd name="T19" fmla="*/ 0 h 71"/>
                  <a:gd name="T20" fmla="*/ 0 w 127"/>
                  <a:gd name="T21" fmla="*/ 0 h 71"/>
                  <a:gd name="T22" fmla="*/ 0 w 127"/>
                  <a:gd name="T23" fmla="*/ 0 h 71"/>
                  <a:gd name="T24" fmla="*/ 0 w 127"/>
                  <a:gd name="T25" fmla="*/ 0 h 71"/>
                  <a:gd name="T26" fmla="*/ 0 w 127"/>
                  <a:gd name="T27" fmla="*/ 0 h 71"/>
                  <a:gd name="T28" fmla="*/ 0 w 127"/>
                  <a:gd name="T29" fmla="*/ 0 h 71"/>
                  <a:gd name="T30" fmla="*/ 0 w 127"/>
                  <a:gd name="T31" fmla="*/ 0 h 71"/>
                  <a:gd name="T32" fmla="*/ 0 w 127"/>
                  <a:gd name="T33" fmla="*/ 0 h 7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27" h="71">
                    <a:moveTo>
                      <a:pt x="125" y="71"/>
                    </a:moveTo>
                    <a:lnTo>
                      <a:pt x="22" y="18"/>
                    </a:lnTo>
                    <a:lnTo>
                      <a:pt x="23" y="16"/>
                    </a:lnTo>
                    <a:lnTo>
                      <a:pt x="23" y="15"/>
                    </a:lnTo>
                    <a:lnTo>
                      <a:pt x="23" y="13"/>
                    </a:lnTo>
                    <a:lnTo>
                      <a:pt x="25" y="12"/>
                    </a:lnTo>
                    <a:lnTo>
                      <a:pt x="127" y="65"/>
                    </a:lnTo>
                    <a:lnTo>
                      <a:pt x="126" y="68"/>
                    </a:lnTo>
                    <a:lnTo>
                      <a:pt x="125" y="71"/>
                    </a:lnTo>
                    <a:close/>
                    <a:moveTo>
                      <a:pt x="21" y="17"/>
                    </a:moveTo>
                    <a:lnTo>
                      <a:pt x="4" y="8"/>
                    </a:lnTo>
                    <a:lnTo>
                      <a:pt x="3" y="5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8" y="9"/>
                    </a:lnTo>
                    <a:lnTo>
                      <a:pt x="21" y="17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4" name="Freeform 3037"/>
              <p:cNvSpPr>
                <a:spLocks noEditPoints="1"/>
              </p:cNvSpPr>
              <p:nvPr/>
            </p:nvSpPr>
            <p:spPr bwMode="auto">
              <a:xfrm>
                <a:off x="220" y="398"/>
                <a:ext cx="43" cy="24"/>
              </a:xfrm>
              <a:custGeom>
                <a:avLst/>
                <a:gdLst>
                  <a:gd name="T0" fmla="*/ 0 w 130"/>
                  <a:gd name="T1" fmla="*/ 0 h 72"/>
                  <a:gd name="T2" fmla="*/ 0 w 130"/>
                  <a:gd name="T3" fmla="*/ 0 h 72"/>
                  <a:gd name="T4" fmla="*/ 0 w 130"/>
                  <a:gd name="T5" fmla="*/ 0 h 72"/>
                  <a:gd name="T6" fmla="*/ 0 w 130"/>
                  <a:gd name="T7" fmla="*/ 0 h 72"/>
                  <a:gd name="T8" fmla="*/ 0 w 130"/>
                  <a:gd name="T9" fmla="*/ 0 h 72"/>
                  <a:gd name="T10" fmla="*/ 0 w 130"/>
                  <a:gd name="T11" fmla="*/ 0 h 72"/>
                  <a:gd name="T12" fmla="*/ 0 w 130"/>
                  <a:gd name="T13" fmla="*/ 0 h 72"/>
                  <a:gd name="T14" fmla="*/ 0 w 130"/>
                  <a:gd name="T15" fmla="*/ 0 h 72"/>
                  <a:gd name="T16" fmla="*/ 0 w 130"/>
                  <a:gd name="T17" fmla="*/ 0 h 72"/>
                  <a:gd name="T18" fmla="*/ 0 w 130"/>
                  <a:gd name="T19" fmla="*/ 0 h 72"/>
                  <a:gd name="T20" fmla="*/ 0 w 130"/>
                  <a:gd name="T21" fmla="*/ 0 h 72"/>
                  <a:gd name="T22" fmla="*/ 0 w 130"/>
                  <a:gd name="T23" fmla="*/ 0 h 72"/>
                  <a:gd name="T24" fmla="*/ 0 w 130"/>
                  <a:gd name="T25" fmla="*/ 0 h 72"/>
                  <a:gd name="T26" fmla="*/ 0 w 130"/>
                  <a:gd name="T27" fmla="*/ 0 h 72"/>
                  <a:gd name="T28" fmla="*/ 0 w 130"/>
                  <a:gd name="T29" fmla="*/ 0 h 7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30" h="72">
                    <a:moveTo>
                      <a:pt x="127" y="72"/>
                    </a:moveTo>
                    <a:lnTo>
                      <a:pt x="24" y="19"/>
                    </a:lnTo>
                    <a:lnTo>
                      <a:pt x="26" y="16"/>
                    </a:lnTo>
                    <a:lnTo>
                      <a:pt x="28" y="14"/>
                    </a:lnTo>
                    <a:lnTo>
                      <a:pt x="130" y="67"/>
                    </a:lnTo>
                    <a:lnTo>
                      <a:pt x="128" y="69"/>
                    </a:lnTo>
                    <a:lnTo>
                      <a:pt x="127" y="72"/>
                    </a:lnTo>
                    <a:close/>
                    <a:moveTo>
                      <a:pt x="20" y="17"/>
                    </a:moveTo>
                    <a:lnTo>
                      <a:pt x="4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6" y="9"/>
                    </a:lnTo>
                    <a:lnTo>
                      <a:pt x="20" y="17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5" name="Freeform 3038"/>
              <p:cNvSpPr>
                <a:spLocks noEditPoints="1"/>
              </p:cNvSpPr>
              <p:nvPr/>
            </p:nvSpPr>
            <p:spPr bwMode="auto">
              <a:xfrm>
                <a:off x="219" y="397"/>
                <a:ext cx="44" cy="24"/>
              </a:xfrm>
              <a:custGeom>
                <a:avLst/>
                <a:gdLst>
                  <a:gd name="T0" fmla="*/ 0 w 131"/>
                  <a:gd name="T1" fmla="*/ 0 h 72"/>
                  <a:gd name="T2" fmla="*/ 0 w 131"/>
                  <a:gd name="T3" fmla="*/ 0 h 72"/>
                  <a:gd name="T4" fmla="*/ 0 w 131"/>
                  <a:gd name="T5" fmla="*/ 0 h 72"/>
                  <a:gd name="T6" fmla="*/ 0 w 131"/>
                  <a:gd name="T7" fmla="*/ 0 h 72"/>
                  <a:gd name="T8" fmla="*/ 0 w 131"/>
                  <a:gd name="T9" fmla="*/ 0 h 72"/>
                  <a:gd name="T10" fmla="*/ 0 w 131"/>
                  <a:gd name="T11" fmla="*/ 0 h 72"/>
                  <a:gd name="T12" fmla="*/ 0 w 131"/>
                  <a:gd name="T13" fmla="*/ 0 h 72"/>
                  <a:gd name="T14" fmla="*/ 0 w 131"/>
                  <a:gd name="T15" fmla="*/ 0 h 72"/>
                  <a:gd name="T16" fmla="*/ 0 w 131"/>
                  <a:gd name="T17" fmla="*/ 0 h 72"/>
                  <a:gd name="T18" fmla="*/ 0 w 131"/>
                  <a:gd name="T19" fmla="*/ 0 h 72"/>
                  <a:gd name="T20" fmla="*/ 0 w 131"/>
                  <a:gd name="T21" fmla="*/ 0 h 72"/>
                  <a:gd name="T22" fmla="*/ 0 w 131"/>
                  <a:gd name="T23" fmla="*/ 0 h 72"/>
                  <a:gd name="T24" fmla="*/ 0 w 131"/>
                  <a:gd name="T25" fmla="*/ 0 h 72"/>
                  <a:gd name="T26" fmla="*/ 0 w 131"/>
                  <a:gd name="T27" fmla="*/ 0 h 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1" h="72">
                    <a:moveTo>
                      <a:pt x="129" y="72"/>
                    </a:moveTo>
                    <a:lnTo>
                      <a:pt x="27" y="19"/>
                    </a:lnTo>
                    <a:lnTo>
                      <a:pt x="28" y="18"/>
                    </a:lnTo>
                    <a:lnTo>
                      <a:pt x="31" y="16"/>
                    </a:lnTo>
                    <a:lnTo>
                      <a:pt x="131" y="67"/>
                    </a:lnTo>
                    <a:lnTo>
                      <a:pt x="131" y="70"/>
                    </a:lnTo>
                    <a:lnTo>
                      <a:pt x="129" y="72"/>
                    </a:lnTo>
                    <a:close/>
                    <a:moveTo>
                      <a:pt x="20" y="16"/>
                    </a:moveTo>
                    <a:lnTo>
                      <a:pt x="2" y="7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20" y="16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6" name="Freeform 3039"/>
              <p:cNvSpPr>
                <a:spLocks noEditPoints="1"/>
              </p:cNvSpPr>
              <p:nvPr/>
            </p:nvSpPr>
            <p:spPr bwMode="auto">
              <a:xfrm>
                <a:off x="219" y="396"/>
                <a:ext cx="44" cy="25"/>
              </a:xfrm>
              <a:custGeom>
                <a:avLst/>
                <a:gdLst>
                  <a:gd name="T0" fmla="*/ 0 w 131"/>
                  <a:gd name="T1" fmla="*/ 0 h 74"/>
                  <a:gd name="T2" fmla="*/ 0 w 131"/>
                  <a:gd name="T3" fmla="*/ 0 h 74"/>
                  <a:gd name="T4" fmla="*/ 0 w 131"/>
                  <a:gd name="T5" fmla="*/ 0 h 74"/>
                  <a:gd name="T6" fmla="*/ 0 w 131"/>
                  <a:gd name="T7" fmla="*/ 0 h 74"/>
                  <a:gd name="T8" fmla="*/ 0 w 131"/>
                  <a:gd name="T9" fmla="*/ 0 h 74"/>
                  <a:gd name="T10" fmla="*/ 0 w 131"/>
                  <a:gd name="T11" fmla="*/ 0 h 74"/>
                  <a:gd name="T12" fmla="*/ 0 w 131"/>
                  <a:gd name="T13" fmla="*/ 0 h 74"/>
                  <a:gd name="T14" fmla="*/ 0 w 131"/>
                  <a:gd name="T15" fmla="*/ 0 h 74"/>
                  <a:gd name="T16" fmla="*/ 0 w 131"/>
                  <a:gd name="T17" fmla="*/ 0 h 74"/>
                  <a:gd name="T18" fmla="*/ 0 w 131"/>
                  <a:gd name="T19" fmla="*/ 0 h 74"/>
                  <a:gd name="T20" fmla="*/ 0 w 131"/>
                  <a:gd name="T21" fmla="*/ 0 h 74"/>
                  <a:gd name="T22" fmla="*/ 0 w 131"/>
                  <a:gd name="T23" fmla="*/ 0 h 74"/>
                  <a:gd name="T24" fmla="*/ 0 w 131"/>
                  <a:gd name="T25" fmla="*/ 0 h 74"/>
                  <a:gd name="T26" fmla="*/ 0 w 131"/>
                  <a:gd name="T27" fmla="*/ 0 h 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1" h="74">
                    <a:moveTo>
                      <a:pt x="131" y="74"/>
                    </a:moveTo>
                    <a:lnTo>
                      <a:pt x="29" y="21"/>
                    </a:lnTo>
                    <a:lnTo>
                      <a:pt x="30" y="20"/>
                    </a:lnTo>
                    <a:lnTo>
                      <a:pt x="33" y="17"/>
                    </a:lnTo>
                    <a:lnTo>
                      <a:pt x="131" y="67"/>
                    </a:lnTo>
                    <a:lnTo>
                      <a:pt x="131" y="71"/>
                    </a:lnTo>
                    <a:lnTo>
                      <a:pt x="131" y="74"/>
                    </a:lnTo>
                    <a:close/>
                    <a:moveTo>
                      <a:pt x="17" y="16"/>
                    </a:moveTo>
                    <a:lnTo>
                      <a:pt x="1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6" y="14"/>
                    </a:ln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7" name="Freeform 3040"/>
              <p:cNvSpPr>
                <a:spLocks noEditPoints="1"/>
              </p:cNvSpPr>
              <p:nvPr/>
            </p:nvSpPr>
            <p:spPr bwMode="auto">
              <a:xfrm>
                <a:off x="219" y="395"/>
                <a:ext cx="44" cy="25"/>
              </a:xfrm>
              <a:custGeom>
                <a:avLst/>
                <a:gdLst>
                  <a:gd name="T0" fmla="*/ 0 w 132"/>
                  <a:gd name="T1" fmla="*/ 0 h 74"/>
                  <a:gd name="T2" fmla="*/ 0 w 132"/>
                  <a:gd name="T3" fmla="*/ 0 h 74"/>
                  <a:gd name="T4" fmla="*/ 0 w 132"/>
                  <a:gd name="T5" fmla="*/ 0 h 74"/>
                  <a:gd name="T6" fmla="*/ 0 w 132"/>
                  <a:gd name="T7" fmla="*/ 0 h 74"/>
                  <a:gd name="T8" fmla="*/ 0 w 132"/>
                  <a:gd name="T9" fmla="*/ 0 h 74"/>
                  <a:gd name="T10" fmla="*/ 0 w 132"/>
                  <a:gd name="T11" fmla="*/ 0 h 74"/>
                  <a:gd name="T12" fmla="*/ 0 w 132"/>
                  <a:gd name="T13" fmla="*/ 0 h 74"/>
                  <a:gd name="T14" fmla="*/ 0 w 132"/>
                  <a:gd name="T15" fmla="*/ 0 h 74"/>
                  <a:gd name="T16" fmla="*/ 0 w 132"/>
                  <a:gd name="T17" fmla="*/ 0 h 74"/>
                  <a:gd name="T18" fmla="*/ 0 w 132"/>
                  <a:gd name="T19" fmla="*/ 0 h 74"/>
                  <a:gd name="T20" fmla="*/ 0 w 132"/>
                  <a:gd name="T21" fmla="*/ 0 h 74"/>
                  <a:gd name="T22" fmla="*/ 0 w 132"/>
                  <a:gd name="T23" fmla="*/ 0 h 74"/>
                  <a:gd name="T24" fmla="*/ 0 w 132"/>
                  <a:gd name="T25" fmla="*/ 0 h 74"/>
                  <a:gd name="T26" fmla="*/ 0 w 132"/>
                  <a:gd name="T27" fmla="*/ 0 h 74"/>
                  <a:gd name="T28" fmla="*/ 0 w 132"/>
                  <a:gd name="T29" fmla="*/ 0 h 74"/>
                  <a:gd name="T30" fmla="*/ 0 w 132"/>
                  <a:gd name="T31" fmla="*/ 0 h 74"/>
                  <a:gd name="T32" fmla="*/ 0 w 132"/>
                  <a:gd name="T33" fmla="*/ 0 h 74"/>
                  <a:gd name="T34" fmla="*/ 0 w 132"/>
                  <a:gd name="T35" fmla="*/ 0 h 74"/>
                  <a:gd name="T36" fmla="*/ 0 w 132"/>
                  <a:gd name="T37" fmla="*/ 0 h 7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2" h="74">
                    <a:moveTo>
                      <a:pt x="132" y="74"/>
                    </a:moveTo>
                    <a:lnTo>
                      <a:pt x="32" y="23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115" y="60"/>
                    </a:lnTo>
                    <a:lnTo>
                      <a:pt x="117" y="61"/>
                    </a:lnTo>
                    <a:lnTo>
                      <a:pt x="118" y="62"/>
                    </a:lnTo>
                    <a:lnTo>
                      <a:pt x="119" y="63"/>
                    </a:lnTo>
                    <a:lnTo>
                      <a:pt x="122" y="64"/>
                    </a:lnTo>
                    <a:lnTo>
                      <a:pt x="127" y="66"/>
                    </a:lnTo>
                    <a:lnTo>
                      <a:pt x="129" y="68"/>
                    </a:lnTo>
                    <a:lnTo>
                      <a:pt x="132" y="70"/>
                    </a:lnTo>
                    <a:lnTo>
                      <a:pt x="132" y="74"/>
                    </a:lnTo>
                    <a:close/>
                    <a:moveTo>
                      <a:pt x="17" y="15"/>
                    </a:moveTo>
                    <a:lnTo>
                      <a:pt x="1" y="7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8" name="Freeform 3041"/>
              <p:cNvSpPr>
                <a:spLocks noEditPoints="1"/>
              </p:cNvSpPr>
              <p:nvPr/>
            </p:nvSpPr>
            <p:spPr bwMode="auto">
              <a:xfrm>
                <a:off x="219" y="394"/>
                <a:ext cx="44" cy="24"/>
              </a:xfrm>
              <a:custGeom>
                <a:avLst/>
                <a:gdLst>
                  <a:gd name="T0" fmla="*/ 0 w 132"/>
                  <a:gd name="T1" fmla="*/ 0 h 73"/>
                  <a:gd name="T2" fmla="*/ 0 w 132"/>
                  <a:gd name="T3" fmla="*/ 0 h 73"/>
                  <a:gd name="T4" fmla="*/ 0 w 132"/>
                  <a:gd name="T5" fmla="*/ 0 h 73"/>
                  <a:gd name="T6" fmla="*/ 0 w 132"/>
                  <a:gd name="T7" fmla="*/ 0 h 73"/>
                  <a:gd name="T8" fmla="*/ 0 w 132"/>
                  <a:gd name="T9" fmla="*/ 0 h 73"/>
                  <a:gd name="T10" fmla="*/ 0 w 132"/>
                  <a:gd name="T11" fmla="*/ 0 h 73"/>
                  <a:gd name="T12" fmla="*/ 0 w 132"/>
                  <a:gd name="T13" fmla="*/ 0 h 73"/>
                  <a:gd name="T14" fmla="*/ 0 w 132"/>
                  <a:gd name="T15" fmla="*/ 0 h 73"/>
                  <a:gd name="T16" fmla="*/ 0 w 132"/>
                  <a:gd name="T17" fmla="*/ 0 h 73"/>
                  <a:gd name="T18" fmla="*/ 0 w 132"/>
                  <a:gd name="T19" fmla="*/ 0 h 73"/>
                  <a:gd name="T20" fmla="*/ 0 w 132"/>
                  <a:gd name="T21" fmla="*/ 0 h 73"/>
                  <a:gd name="T22" fmla="*/ 0 w 132"/>
                  <a:gd name="T23" fmla="*/ 0 h 73"/>
                  <a:gd name="T24" fmla="*/ 0 w 132"/>
                  <a:gd name="T25" fmla="*/ 0 h 73"/>
                  <a:gd name="T26" fmla="*/ 0 w 132"/>
                  <a:gd name="T27" fmla="*/ 0 h 73"/>
                  <a:gd name="T28" fmla="*/ 0 w 132"/>
                  <a:gd name="T29" fmla="*/ 0 h 73"/>
                  <a:gd name="T30" fmla="*/ 0 w 132"/>
                  <a:gd name="T31" fmla="*/ 0 h 73"/>
                  <a:gd name="T32" fmla="*/ 0 w 132"/>
                  <a:gd name="T33" fmla="*/ 0 h 73"/>
                  <a:gd name="T34" fmla="*/ 0 w 132"/>
                  <a:gd name="T35" fmla="*/ 0 h 73"/>
                  <a:gd name="T36" fmla="*/ 0 w 132"/>
                  <a:gd name="T37" fmla="*/ 0 h 73"/>
                  <a:gd name="T38" fmla="*/ 0 w 132"/>
                  <a:gd name="T39" fmla="*/ 0 h 73"/>
                  <a:gd name="T40" fmla="*/ 0 w 132"/>
                  <a:gd name="T41" fmla="*/ 0 h 73"/>
                  <a:gd name="T42" fmla="*/ 0 w 132"/>
                  <a:gd name="T43" fmla="*/ 0 h 73"/>
                  <a:gd name="T44" fmla="*/ 0 w 132"/>
                  <a:gd name="T45" fmla="*/ 0 h 7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32" h="73">
                    <a:moveTo>
                      <a:pt x="132" y="73"/>
                    </a:moveTo>
                    <a:lnTo>
                      <a:pt x="34" y="23"/>
                    </a:lnTo>
                    <a:lnTo>
                      <a:pt x="36" y="22"/>
                    </a:lnTo>
                    <a:lnTo>
                      <a:pt x="37" y="21"/>
                    </a:lnTo>
                    <a:lnTo>
                      <a:pt x="37" y="20"/>
                    </a:lnTo>
                    <a:lnTo>
                      <a:pt x="36" y="19"/>
                    </a:lnTo>
                    <a:lnTo>
                      <a:pt x="115" y="59"/>
                    </a:lnTo>
                    <a:lnTo>
                      <a:pt x="115" y="62"/>
                    </a:lnTo>
                    <a:lnTo>
                      <a:pt x="117" y="64"/>
                    </a:lnTo>
                    <a:lnTo>
                      <a:pt x="119" y="66"/>
                    </a:lnTo>
                    <a:lnTo>
                      <a:pt x="122" y="67"/>
                    </a:lnTo>
                    <a:lnTo>
                      <a:pt x="126" y="69"/>
                    </a:lnTo>
                    <a:lnTo>
                      <a:pt x="128" y="70"/>
                    </a:lnTo>
                    <a:lnTo>
                      <a:pt x="130" y="72"/>
                    </a:lnTo>
                    <a:lnTo>
                      <a:pt x="132" y="73"/>
                    </a:lnTo>
                    <a:close/>
                    <a:moveTo>
                      <a:pt x="16" y="14"/>
                    </a:move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4" y="7"/>
                    </a:ln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09" name="Freeform 3042"/>
              <p:cNvSpPr>
                <a:spLocks noEditPoints="1"/>
              </p:cNvSpPr>
              <p:nvPr/>
            </p:nvSpPr>
            <p:spPr bwMode="auto">
              <a:xfrm>
                <a:off x="219" y="393"/>
                <a:ext cx="39" cy="22"/>
              </a:xfrm>
              <a:custGeom>
                <a:avLst/>
                <a:gdLst>
                  <a:gd name="T0" fmla="*/ 0 w 117"/>
                  <a:gd name="T1" fmla="*/ 0 h 66"/>
                  <a:gd name="T2" fmla="*/ 0 w 117"/>
                  <a:gd name="T3" fmla="*/ 0 h 66"/>
                  <a:gd name="T4" fmla="*/ 0 w 117"/>
                  <a:gd name="T5" fmla="*/ 0 h 66"/>
                  <a:gd name="T6" fmla="*/ 0 w 117"/>
                  <a:gd name="T7" fmla="*/ 0 h 66"/>
                  <a:gd name="T8" fmla="*/ 0 w 117"/>
                  <a:gd name="T9" fmla="*/ 0 h 66"/>
                  <a:gd name="T10" fmla="*/ 0 w 117"/>
                  <a:gd name="T11" fmla="*/ 0 h 66"/>
                  <a:gd name="T12" fmla="*/ 0 w 117"/>
                  <a:gd name="T13" fmla="*/ 0 h 66"/>
                  <a:gd name="T14" fmla="*/ 0 w 117"/>
                  <a:gd name="T15" fmla="*/ 0 h 66"/>
                  <a:gd name="T16" fmla="*/ 0 w 117"/>
                  <a:gd name="T17" fmla="*/ 0 h 66"/>
                  <a:gd name="T18" fmla="*/ 0 w 117"/>
                  <a:gd name="T19" fmla="*/ 0 h 66"/>
                  <a:gd name="T20" fmla="*/ 0 w 117"/>
                  <a:gd name="T21" fmla="*/ 0 h 66"/>
                  <a:gd name="T22" fmla="*/ 0 w 117"/>
                  <a:gd name="T23" fmla="*/ 0 h 66"/>
                  <a:gd name="T24" fmla="*/ 0 w 117"/>
                  <a:gd name="T25" fmla="*/ 0 h 66"/>
                  <a:gd name="T26" fmla="*/ 0 w 117"/>
                  <a:gd name="T27" fmla="*/ 0 h 66"/>
                  <a:gd name="T28" fmla="*/ 0 w 117"/>
                  <a:gd name="T29" fmla="*/ 0 h 66"/>
                  <a:gd name="T30" fmla="*/ 0 w 117"/>
                  <a:gd name="T31" fmla="*/ 0 h 66"/>
                  <a:gd name="T32" fmla="*/ 0 w 117"/>
                  <a:gd name="T33" fmla="*/ 0 h 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17" h="66">
                    <a:moveTo>
                      <a:pt x="115" y="66"/>
                    </a:moveTo>
                    <a:lnTo>
                      <a:pt x="36" y="24"/>
                    </a:lnTo>
                    <a:lnTo>
                      <a:pt x="37" y="24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117" y="60"/>
                    </a:lnTo>
                    <a:lnTo>
                      <a:pt x="115" y="62"/>
                    </a:lnTo>
                    <a:lnTo>
                      <a:pt x="115" y="66"/>
                    </a:lnTo>
                    <a:close/>
                    <a:moveTo>
                      <a:pt x="15" y="14"/>
                    </a:move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4" y="10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0" name="Freeform 3043"/>
              <p:cNvSpPr>
                <a:spLocks noEditPoints="1"/>
              </p:cNvSpPr>
              <p:nvPr/>
            </p:nvSpPr>
            <p:spPr bwMode="auto">
              <a:xfrm>
                <a:off x="219" y="392"/>
                <a:ext cx="39" cy="22"/>
              </a:xfrm>
              <a:custGeom>
                <a:avLst/>
                <a:gdLst>
                  <a:gd name="T0" fmla="*/ 0 w 118"/>
                  <a:gd name="T1" fmla="*/ 0 h 66"/>
                  <a:gd name="T2" fmla="*/ 0 w 118"/>
                  <a:gd name="T3" fmla="*/ 0 h 66"/>
                  <a:gd name="T4" fmla="*/ 0 w 118"/>
                  <a:gd name="T5" fmla="*/ 0 h 66"/>
                  <a:gd name="T6" fmla="*/ 0 w 118"/>
                  <a:gd name="T7" fmla="*/ 0 h 66"/>
                  <a:gd name="T8" fmla="*/ 0 w 118"/>
                  <a:gd name="T9" fmla="*/ 0 h 66"/>
                  <a:gd name="T10" fmla="*/ 0 w 118"/>
                  <a:gd name="T11" fmla="*/ 0 h 66"/>
                  <a:gd name="T12" fmla="*/ 0 w 118"/>
                  <a:gd name="T13" fmla="*/ 0 h 66"/>
                  <a:gd name="T14" fmla="*/ 0 w 118"/>
                  <a:gd name="T15" fmla="*/ 0 h 66"/>
                  <a:gd name="T16" fmla="*/ 0 w 118"/>
                  <a:gd name="T17" fmla="*/ 0 h 66"/>
                  <a:gd name="T18" fmla="*/ 0 w 118"/>
                  <a:gd name="T19" fmla="*/ 0 h 66"/>
                  <a:gd name="T20" fmla="*/ 0 w 118"/>
                  <a:gd name="T21" fmla="*/ 0 h 66"/>
                  <a:gd name="T22" fmla="*/ 0 w 118"/>
                  <a:gd name="T23" fmla="*/ 0 h 66"/>
                  <a:gd name="T24" fmla="*/ 0 w 118"/>
                  <a:gd name="T25" fmla="*/ 0 h 66"/>
                  <a:gd name="T26" fmla="*/ 0 w 118"/>
                  <a:gd name="T27" fmla="*/ 0 h 6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8" h="66">
                    <a:moveTo>
                      <a:pt x="115" y="66"/>
                    </a:moveTo>
                    <a:lnTo>
                      <a:pt x="36" y="26"/>
                    </a:lnTo>
                    <a:lnTo>
                      <a:pt x="36" y="21"/>
                    </a:lnTo>
                    <a:lnTo>
                      <a:pt x="33" y="18"/>
                    </a:lnTo>
                    <a:lnTo>
                      <a:pt x="118" y="62"/>
                    </a:lnTo>
                    <a:lnTo>
                      <a:pt x="117" y="64"/>
                    </a:lnTo>
                    <a:lnTo>
                      <a:pt x="115" y="66"/>
                    </a:lnTo>
                    <a:close/>
                    <a:moveTo>
                      <a:pt x="14" y="14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4" y="7"/>
                    </a:lnTo>
                    <a:lnTo>
                      <a:pt x="14" y="11"/>
                    </a:ln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1" name="Freeform 3044"/>
              <p:cNvSpPr>
                <a:spLocks noEditPoints="1"/>
              </p:cNvSpPr>
              <p:nvPr/>
            </p:nvSpPr>
            <p:spPr bwMode="auto">
              <a:xfrm>
                <a:off x="219" y="391"/>
                <a:ext cx="40" cy="22"/>
              </a:xfrm>
              <a:custGeom>
                <a:avLst/>
                <a:gdLst>
                  <a:gd name="T0" fmla="*/ 0 w 119"/>
                  <a:gd name="T1" fmla="*/ 0 h 66"/>
                  <a:gd name="T2" fmla="*/ 0 w 119"/>
                  <a:gd name="T3" fmla="*/ 0 h 66"/>
                  <a:gd name="T4" fmla="*/ 0 w 119"/>
                  <a:gd name="T5" fmla="*/ 0 h 66"/>
                  <a:gd name="T6" fmla="*/ 0 w 119"/>
                  <a:gd name="T7" fmla="*/ 0 h 66"/>
                  <a:gd name="T8" fmla="*/ 0 w 119"/>
                  <a:gd name="T9" fmla="*/ 0 h 66"/>
                  <a:gd name="T10" fmla="*/ 0 w 119"/>
                  <a:gd name="T11" fmla="*/ 0 h 66"/>
                  <a:gd name="T12" fmla="*/ 0 w 119"/>
                  <a:gd name="T13" fmla="*/ 0 h 66"/>
                  <a:gd name="T14" fmla="*/ 0 w 119"/>
                  <a:gd name="T15" fmla="*/ 0 h 66"/>
                  <a:gd name="T16" fmla="*/ 0 w 119"/>
                  <a:gd name="T17" fmla="*/ 0 h 66"/>
                  <a:gd name="T18" fmla="*/ 0 w 119"/>
                  <a:gd name="T19" fmla="*/ 0 h 66"/>
                  <a:gd name="T20" fmla="*/ 0 w 119"/>
                  <a:gd name="T21" fmla="*/ 0 h 66"/>
                  <a:gd name="T22" fmla="*/ 0 w 119"/>
                  <a:gd name="T23" fmla="*/ 0 h 66"/>
                  <a:gd name="T24" fmla="*/ 0 w 119"/>
                  <a:gd name="T25" fmla="*/ 0 h 66"/>
                  <a:gd name="T26" fmla="*/ 0 w 119"/>
                  <a:gd name="T27" fmla="*/ 0 h 6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9" h="66">
                    <a:moveTo>
                      <a:pt x="117" y="66"/>
                    </a:moveTo>
                    <a:lnTo>
                      <a:pt x="36" y="24"/>
                    </a:lnTo>
                    <a:lnTo>
                      <a:pt x="33" y="20"/>
                    </a:lnTo>
                    <a:lnTo>
                      <a:pt x="30" y="15"/>
                    </a:lnTo>
                    <a:lnTo>
                      <a:pt x="119" y="61"/>
                    </a:lnTo>
                    <a:lnTo>
                      <a:pt x="118" y="64"/>
                    </a:lnTo>
                    <a:lnTo>
                      <a:pt x="117" y="66"/>
                    </a:lnTo>
                    <a:close/>
                    <a:moveTo>
                      <a:pt x="14" y="13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4" y="13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2" name="Freeform 3045"/>
              <p:cNvSpPr>
                <a:spLocks noEditPoints="1"/>
              </p:cNvSpPr>
              <p:nvPr/>
            </p:nvSpPr>
            <p:spPr bwMode="auto">
              <a:xfrm>
                <a:off x="219" y="390"/>
                <a:ext cx="40" cy="22"/>
              </a:xfrm>
              <a:custGeom>
                <a:avLst/>
                <a:gdLst>
                  <a:gd name="T0" fmla="*/ 0 w 120"/>
                  <a:gd name="T1" fmla="*/ 0 h 67"/>
                  <a:gd name="T2" fmla="*/ 0 w 120"/>
                  <a:gd name="T3" fmla="*/ 0 h 67"/>
                  <a:gd name="T4" fmla="*/ 0 w 120"/>
                  <a:gd name="T5" fmla="*/ 0 h 67"/>
                  <a:gd name="T6" fmla="*/ 0 w 120"/>
                  <a:gd name="T7" fmla="*/ 0 h 67"/>
                  <a:gd name="T8" fmla="*/ 0 w 120"/>
                  <a:gd name="T9" fmla="*/ 0 h 67"/>
                  <a:gd name="T10" fmla="*/ 0 w 120"/>
                  <a:gd name="T11" fmla="*/ 0 h 67"/>
                  <a:gd name="T12" fmla="*/ 0 w 120"/>
                  <a:gd name="T13" fmla="*/ 0 h 67"/>
                  <a:gd name="T14" fmla="*/ 0 w 120"/>
                  <a:gd name="T15" fmla="*/ 0 h 67"/>
                  <a:gd name="T16" fmla="*/ 0 w 120"/>
                  <a:gd name="T17" fmla="*/ 0 h 67"/>
                  <a:gd name="T18" fmla="*/ 0 w 120"/>
                  <a:gd name="T19" fmla="*/ 0 h 67"/>
                  <a:gd name="T20" fmla="*/ 0 w 120"/>
                  <a:gd name="T21" fmla="*/ 0 h 67"/>
                  <a:gd name="T22" fmla="*/ 0 w 120"/>
                  <a:gd name="T23" fmla="*/ 0 h 67"/>
                  <a:gd name="T24" fmla="*/ 0 w 120"/>
                  <a:gd name="T25" fmla="*/ 0 h 67"/>
                  <a:gd name="T26" fmla="*/ 0 w 120"/>
                  <a:gd name="T27" fmla="*/ 0 h 67"/>
                  <a:gd name="T28" fmla="*/ 0 w 120"/>
                  <a:gd name="T29" fmla="*/ 0 h 67"/>
                  <a:gd name="T30" fmla="*/ 0 w 120"/>
                  <a:gd name="T31" fmla="*/ 0 h 6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20" h="67">
                    <a:moveTo>
                      <a:pt x="118" y="67"/>
                    </a:moveTo>
                    <a:lnTo>
                      <a:pt x="33" y="23"/>
                    </a:lnTo>
                    <a:lnTo>
                      <a:pt x="31" y="19"/>
                    </a:lnTo>
                    <a:lnTo>
                      <a:pt x="26" y="15"/>
                    </a:lnTo>
                    <a:lnTo>
                      <a:pt x="25" y="13"/>
                    </a:lnTo>
                    <a:lnTo>
                      <a:pt x="24" y="12"/>
                    </a:lnTo>
                    <a:lnTo>
                      <a:pt x="120" y="62"/>
                    </a:lnTo>
                    <a:lnTo>
                      <a:pt x="119" y="64"/>
                    </a:lnTo>
                    <a:lnTo>
                      <a:pt x="118" y="67"/>
                    </a:lnTo>
                    <a:close/>
                    <a:moveTo>
                      <a:pt x="14" y="12"/>
                    </a:move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5" y="7"/>
                    </a:lnTo>
                    <a:lnTo>
                      <a:pt x="14" y="10"/>
                    </a:lnTo>
                    <a:lnTo>
                      <a:pt x="14" y="12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3" name="Freeform 3046"/>
              <p:cNvSpPr>
                <a:spLocks noEditPoints="1"/>
              </p:cNvSpPr>
              <p:nvPr/>
            </p:nvSpPr>
            <p:spPr bwMode="auto">
              <a:xfrm>
                <a:off x="219" y="389"/>
                <a:ext cx="41" cy="22"/>
              </a:xfrm>
              <a:custGeom>
                <a:avLst/>
                <a:gdLst>
                  <a:gd name="T0" fmla="*/ 0 w 122"/>
                  <a:gd name="T1" fmla="*/ 0 h 68"/>
                  <a:gd name="T2" fmla="*/ 0 w 122"/>
                  <a:gd name="T3" fmla="*/ 0 h 68"/>
                  <a:gd name="T4" fmla="*/ 0 w 122"/>
                  <a:gd name="T5" fmla="*/ 0 h 68"/>
                  <a:gd name="T6" fmla="*/ 0 w 122"/>
                  <a:gd name="T7" fmla="*/ 0 h 68"/>
                  <a:gd name="T8" fmla="*/ 0 w 122"/>
                  <a:gd name="T9" fmla="*/ 0 h 68"/>
                  <a:gd name="T10" fmla="*/ 0 w 122"/>
                  <a:gd name="T11" fmla="*/ 0 h 68"/>
                  <a:gd name="T12" fmla="*/ 0 w 122"/>
                  <a:gd name="T13" fmla="*/ 0 h 68"/>
                  <a:gd name="T14" fmla="*/ 0 w 122"/>
                  <a:gd name="T15" fmla="*/ 0 h 68"/>
                  <a:gd name="T16" fmla="*/ 0 w 122"/>
                  <a:gd name="T17" fmla="*/ 0 h 68"/>
                  <a:gd name="T18" fmla="*/ 0 w 122"/>
                  <a:gd name="T19" fmla="*/ 0 h 68"/>
                  <a:gd name="T20" fmla="*/ 0 w 122"/>
                  <a:gd name="T21" fmla="*/ 0 h 68"/>
                  <a:gd name="T22" fmla="*/ 0 w 122"/>
                  <a:gd name="T23" fmla="*/ 0 h 68"/>
                  <a:gd name="T24" fmla="*/ 0 w 122"/>
                  <a:gd name="T25" fmla="*/ 0 h 68"/>
                  <a:gd name="T26" fmla="*/ 0 w 122"/>
                  <a:gd name="T27" fmla="*/ 0 h 68"/>
                  <a:gd name="T28" fmla="*/ 0 w 122"/>
                  <a:gd name="T29" fmla="*/ 0 h 68"/>
                  <a:gd name="T30" fmla="*/ 0 w 122"/>
                  <a:gd name="T31" fmla="*/ 0 h 6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22" h="68">
                    <a:moveTo>
                      <a:pt x="119" y="68"/>
                    </a:moveTo>
                    <a:lnTo>
                      <a:pt x="30" y="22"/>
                    </a:lnTo>
                    <a:lnTo>
                      <a:pt x="29" y="20"/>
                    </a:lnTo>
                    <a:lnTo>
                      <a:pt x="26" y="19"/>
                    </a:lnTo>
                    <a:lnTo>
                      <a:pt x="23" y="15"/>
                    </a:lnTo>
                    <a:lnTo>
                      <a:pt x="22" y="12"/>
                    </a:lnTo>
                    <a:lnTo>
                      <a:pt x="122" y="64"/>
                    </a:lnTo>
                    <a:lnTo>
                      <a:pt x="120" y="66"/>
                    </a:lnTo>
                    <a:lnTo>
                      <a:pt x="119" y="68"/>
                    </a:lnTo>
                    <a:close/>
                    <a:moveTo>
                      <a:pt x="14" y="14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1" y="0"/>
                    </a:lnTo>
                    <a:lnTo>
                      <a:pt x="15" y="8"/>
                    </a:lnTo>
                    <a:lnTo>
                      <a:pt x="15" y="11"/>
                    </a:ln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4" name="Freeform 3047"/>
              <p:cNvSpPr>
                <a:spLocks noEditPoints="1"/>
              </p:cNvSpPr>
              <p:nvPr/>
            </p:nvSpPr>
            <p:spPr bwMode="auto">
              <a:xfrm>
                <a:off x="219" y="388"/>
                <a:ext cx="41" cy="23"/>
              </a:xfrm>
              <a:custGeom>
                <a:avLst/>
                <a:gdLst>
                  <a:gd name="T0" fmla="*/ 0 w 124"/>
                  <a:gd name="T1" fmla="*/ 0 h 68"/>
                  <a:gd name="T2" fmla="*/ 0 w 124"/>
                  <a:gd name="T3" fmla="*/ 0 h 68"/>
                  <a:gd name="T4" fmla="*/ 0 w 124"/>
                  <a:gd name="T5" fmla="*/ 0 h 68"/>
                  <a:gd name="T6" fmla="*/ 0 w 124"/>
                  <a:gd name="T7" fmla="*/ 0 h 68"/>
                  <a:gd name="T8" fmla="*/ 0 w 124"/>
                  <a:gd name="T9" fmla="*/ 0 h 68"/>
                  <a:gd name="T10" fmla="*/ 0 w 124"/>
                  <a:gd name="T11" fmla="*/ 0 h 68"/>
                  <a:gd name="T12" fmla="*/ 0 w 124"/>
                  <a:gd name="T13" fmla="*/ 0 h 68"/>
                  <a:gd name="T14" fmla="*/ 0 w 124"/>
                  <a:gd name="T15" fmla="*/ 0 h 68"/>
                  <a:gd name="T16" fmla="*/ 0 w 124"/>
                  <a:gd name="T17" fmla="*/ 0 h 68"/>
                  <a:gd name="T18" fmla="*/ 0 w 124"/>
                  <a:gd name="T19" fmla="*/ 0 h 68"/>
                  <a:gd name="T20" fmla="*/ 0 w 124"/>
                  <a:gd name="T21" fmla="*/ 0 h 68"/>
                  <a:gd name="T22" fmla="*/ 0 w 124"/>
                  <a:gd name="T23" fmla="*/ 0 h 68"/>
                  <a:gd name="T24" fmla="*/ 0 w 124"/>
                  <a:gd name="T25" fmla="*/ 0 h 68"/>
                  <a:gd name="T26" fmla="*/ 0 w 124"/>
                  <a:gd name="T27" fmla="*/ 0 h 68"/>
                  <a:gd name="T28" fmla="*/ 0 w 124"/>
                  <a:gd name="T29" fmla="*/ 0 h 68"/>
                  <a:gd name="T30" fmla="*/ 0 w 124"/>
                  <a:gd name="T31" fmla="*/ 0 h 6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24" h="68">
                    <a:moveTo>
                      <a:pt x="120" y="68"/>
                    </a:moveTo>
                    <a:lnTo>
                      <a:pt x="24" y="18"/>
                    </a:lnTo>
                    <a:lnTo>
                      <a:pt x="22" y="14"/>
                    </a:lnTo>
                    <a:lnTo>
                      <a:pt x="19" y="9"/>
                    </a:lnTo>
                    <a:lnTo>
                      <a:pt x="124" y="63"/>
                    </a:lnTo>
                    <a:lnTo>
                      <a:pt x="122" y="66"/>
                    </a:lnTo>
                    <a:lnTo>
                      <a:pt x="120" y="68"/>
                    </a:lnTo>
                    <a:close/>
                    <a:moveTo>
                      <a:pt x="15" y="13"/>
                    </a:moveTo>
                    <a:lnTo>
                      <a:pt x="0" y="6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5" y="7"/>
                    </a:lnTo>
                    <a:lnTo>
                      <a:pt x="15" y="10"/>
                    </a:lnTo>
                    <a:lnTo>
                      <a:pt x="15" y="13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5" name="Freeform 3048"/>
              <p:cNvSpPr>
                <a:spLocks noEditPoints="1"/>
              </p:cNvSpPr>
              <p:nvPr/>
            </p:nvSpPr>
            <p:spPr bwMode="auto">
              <a:xfrm>
                <a:off x="219" y="387"/>
                <a:ext cx="42" cy="23"/>
              </a:xfrm>
              <a:custGeom>
                <a:avLst/>
                <a:gdLst>
                  <a:gd name="T0" fmla="*/ 0 w 124"/>
                  <a:gd name="T1" fmla="*/ 0 h 70"/>
                  <a:gd name="T2" fmla="*/ 0 w 124"/>
                  <a:gd name="T3" fmla="*/ 0 h 70"/>
                  <a:gd name="T4" fmla="*/ 0 w 124"/>
                  <a:gd name="T5" fmla="*/ 0 h 70"/>
                  <a:gd name="T6" fmla="*/ 0 w 124"/>
                  <a:gd name="T7" fmla="*/ 0 h 70"/>
                  <a:gd name="T8" fmla="*/ 0 w 124"/>
                  <a:gd name="T9" fmla="*/ 0 h 70"/>
                  <a:gd name="T10" fmla="*/ 0 w 124"/>
                  <a:gd name="T11" fmla="*/ 0 h 70"/>
                  <a:gd name="T12" fmla="*/ 0 w 124"/>
                  <a:gd name="T13" fmla="*/ 0 h 70"/>
                  <a:gd name="T14" fmla="*/ 0 w 124"/>
                  <a:gd name="T15" fmla="*/ 0 h 70"/>
                  <a:gd name="T16" fmla="*/ 0 w 124"/>
                  <a:gd name="T17" fmla="*/ 0 h 70"/>
                  <a:gd name="T18" fmla="*/ 0 w 124"/>
                  <a:gd name="T19" fmla="*/ 0 h 70"/>
                  <a:gd name="T20" fmla="*/ 0 w 124"/>
                  <a:gd name="T21" fmla="*/ 0 h 70"/>
                  <a:gd name="T22" fmla="*/ 0 w 124"/>
                  <a:gd name="T23" fmla="*/ 0 h 70"/>
                  <a:gd name="T24" fmla="*/ 0 w 124"/>
                  <a:gd name="T25" fmla="*/ 0 h 70"/>
                  <a:gd name="T26" fmla="*/ 0 w 124"/>
                  <a:gd name="T27" fmla="*/ 0 h 70"/>
                  <a:gd name="T28" fmla="*/ 0 w 124"/>
                  <a:gd name="T29" fmla="*/ 0 h 70"/>
                  <a:gd name="T30" fmla="*/ 0 w 124"/>
                  <a:gd name="T31" fmla="*/ 0 h 7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24" h="70">
                    <a:moveTo>
                      <a:pt x="121" y="70"/>
                    </a:moveTo>
                    <a:lnTo>
                      <a:pt x="21" y="18"/>
                    </a:lnTo>
                    <a:lnTo>
                      <a:pt x="18" y="13"/>
                    </a:lnTo>
                    <a:lnTo>
                      <a:pt x="18" y="10"/>
                    </a:lnTo>
                    <a:lnTo>
                      <a:pt x="124" y="65"/>
                    </a:lnTo>
                    <a:lnTo>
                      <a:pt x="124" y="66"/>
                    </a:lnTo>
                    <a:lnTo>
                      <a:pt x="123" y="67"/>
                    </a:lnTo>
                    <a:lnTo>
                      <a:pt x="121" y="69"/>
                    </a:lnTo>
                    <a:lnTo>
                      <a:pt x="121" y="70"/>
                    </a:lnTo>
                    <a:close/>
                    <a:moveTo>
                      <a:pt x="14" y="14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4" y="8"/>
                    </a:lnTo>
                    <a:lnTo>
                      <a:pt x="14" y="11"/>
                    </a:ln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6" name="Freeform 3049"/>
              <p:cNvSpPr>
                <a:spLocks noEditPoints="1"/>
              </p:cNvSpPr>
              <p:nvPr/>
            </p:nvSpPr>
            <p:spPr bwMode="auto">
              <a:xfrm>
                <a:off x="219" y="386"/>
                <a:ext cx="42" cy="23"/>
              </a:xfrm>
              <a:custGeom>
                <a:avLst/>
                <a:gdLst>
                  <a:gd name="T0" fmla="*/ 0 w 125"/>
                  <a:gd name="T1" fmla="*/ 0 h 69"/>
                  <a:gd name="T2" fmla="*/ 0 w 125"/>
                  <a:gd name="T3" fmla="*/ 0 h 69"/>
                  <a:gd name="T4" fmla="*/ 0 w 125"/>
                  <a:gd name="T5" fmla="*/ 0 h 69"/>
                  <a:gd name="T6" fmla="*/ 0 w 125"/>
                  <a:gd name="T7" fmla="*/ 0 h 69"/>
                  <a:gd name="T8" fmla="*/ 0 w 125"/>
                  <a:gd name="T9" fmla="*/ 0 h 69"/>
                  <a:gd name="T10" fmla="*/ 0 w 125"/>
                  <a:gd name="T11" fmla="*/ 0 h 69"/>
                  <a:gd name="T12" fmla="*/ 0 w 125"/>
                  <a:gd name="T13" fmla="*/ 0 h 69"/>
                  <a:gd name="T14" fmla="*/ 0 w 125"/>
                  <a:gd name="T15" fmla="*/ 0 h 69"/>
                  <a:gd name="T16" fmla="*/ 0 w 125"/>
                  <a:gd name="T17" fmla="*/ 0 h 69"/>
                  <a:gd name="T18" fmla="*/ 0 w 125"/>
                  <a:gd name="T19" fmla="*/ 0 h 69"/>
                  <a:gd name="T20" fmla="*/ 0 w 125"/>
                  <a:gd name="T21" fmla="*/ 0 h 69"/>
                  <a:gd name="T22" fmla="*/ 0 w 125"/>
                  <a:gd name="T23" fmla="*/ 0 h 69"/>
                  <a:gd name="T24" fmla="*/ 0 w 125"/>
                  <a:gd name="T25" fmla="*/ 0 h 69"/>
                  <a:gd name="T26" fmla="*/ 0 w 125"/>
                  <a:gd name="T27" fmla="*/ 0 h 6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5" h="69">
                    <a:moveTo>
                      <a:pt x="123" y="69"/>
                    </a:moveTo>
                    <a:lnTo>
                      <a:pt x="18" y="15"/>
                    </a:lnTo>
                    <a:lnTo>
                      <a:pt x="18" y="13"/>
                    </a:lnTo>
                    <a:lnTo>
                      <a:pt x="18" y="9"/>
                    </a:lnTo>
                    <a:lnTo>
                      <a:pt x="125" y="65"/>
                    </a:lnTo>
                    <a:lnTo>
                      <a:pt x="124" y="67"/>
                    </a:lnTo>
                    <a:lnTo>
                      <a:pt x="123" y="69"/>
                    </a:lnTo>
                    <a:close/>
                    <a:moveTo>
                      <a:pt x="14" y="13"/>
                    </a:moveTo>
                    <a:lnTo>
                      <a:pt x="0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4" y="13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7" name="Freeform 3050"/>
              <p:cNvSpPr>
                <a:spLocks noEditPoints="1"/>
              </p:cNvSpPr>
              <p:nvPr/>
            </p:nvSpPr>
            <p:spPr bwMode="auto">
              <a:xfrm>
                <a:off x="219" y="385"/>
                <a:ext cx="42" cy="23"/>
              </a:xfrm>
              <a:custGeom>
                <a:avLst/>
                <a:gdLst>
                  <a:gd name="T0" fmla="*/ 0 w 126"/>
                  <a:gd name="T1" fmla="*/ 0 h 70"/>
                  <a:gd name="T2" fmla="*/ 0 w 126"/>
                  <a:gd name="T3" fmla="*/ 0 h 70"/>
                  <a:gd name="T4" fmla="*/ 0 w 126"/>
                  <a:gd name="T5" fmla="*/ 0 h 70"/>
                  <a:gd name="T6" fmla="*/ 0 w 126"/>
                  <a:gd name="T7" fmla="*/ 0 h 70"/>
                  <a:gd name="T8" fmla="*/ 0 w 126"/>
                  <a:gd name="T9" fmla="*/ 0 h 70"/>
                  <a:gd name="T10" fmla="*/ 0 w 126"/>
                  <a:gd name="T11" fmla="*/ 0 h 70"/>
                  <a:gd name="T12" fmla="*/ 0 w 126"/>
                  <a:gd name="T13" fmla="*/ 0 h 70"/>
                  <a:gd name="T14" fmla="*/ 0 w 126"/>
                  <a:gd name="T15" fmla="*/ 0 h 70"/>
                  <a:gd name="T16" fmla="*/ 0 w 126"/>
                  <a:gd name="T17" fmla="*/ 0 h 70"/>
                  <a:gd name="T18" fmla="*/ 0 w 126"/>
                  <a:gd name="T19" fmla="*/ 0 h 70"/>
                  <a:gd name="T20" fmla="*/ 0 w 126"/>
                  <a:gd name="T21" fmla="*/ 0 h 70"/>
                  <a:gd name="T22" fmla="*/ 0 w 126"/>
                  <a:gd name="T23" fmla="*/ 0 h 70"/>
                  <a:gd name="T24" fmla="*/ 0 w 126"/>
                  <a:gd name="T25" fmla="*/ 0 h 70"/>
                  <a:gd name="T26" fmla="*/ 0 w 126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6" h="70">
                    <a:moveTo>
                      <a:pt x="124" y="70"/>
                    </a:moveTo>
                    <a:lnTo>
                      <a:pt x="18" y="15"/>
                    </a:lnTo>
                    <a:lnTo>
                      <a:pt x="18" y="12"/>
                    </a:lnTo>
                    <a:lnTo>
                      <a:pt x="20" y="10"/>
                    </a:lnTo>
                    <a:lnTo>
                      <a:pt x="126" y="64"/>
                    </a:lnTo>
                    <a:lnTo>
                      <a:pt x="125" y="68"/>
                    </a:lnTo>
                    <a:lnTo>
                      <a:pt x="124" y="70"/>
                    </a:lnTo>
                    <a:close/>
                    <a:moveTo>
                      <a:pt x="14" y="13"/>
                    </a:moveTo>
                    <a:lnTo>
                      <a:pt x="0" y="5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14" y="7"/>
                    </a:lnTo>
                    <a:lnTo>
                      <a:pt x="14" y="10"/>
                    </a:lnTo>
                    <a:lnTo>
                      <a:pt x="14" y="13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8" name="Freeform 3051"/>
              <p:cNvSpPr>
                <a:spLocks noEditPoints="1"/>
              </p:cNvSpPr>
              <p:nvPr/>
            </p:nvSpPr>
            <p:spPr bwMode="auto">
              <a:xfrm>
                <a:off x="219" y="384"/>
                <a:ext cx="43" cy="24"/>
              </a:xfrm>
              <a:custGeom>
                <a:avLst/>
                <a:gdLst>
                  <a:gd name="T0" fmla="*/ 0 w 127"/>
                  <a:gd name="T1" fmla="*/ 0 h 71"/>
                  <a:gd name="T2" fmla="*/ 0 w 127"/>
                  <a:gd name="T3" fmla="*/ 0 h 71"/>
                  <a:gd name="T4" fmla="*/ 0 w 127"/>
                  <a:gd name="T5" fmla="*/ 0 h 71"/>
                  <a:gd name="T6" fmla="*/ 0 w 127"/>
                  <a:gd name="T7" fmla="*/ 0 h 71"/>
                  <a:gd name="T8" fmla="*/ 0 w 127"/>
                  <a:gd name="T9" fmla="*/ 0 h 71"/>
                  <a:gd name="T10" fmla="*/ 0 w 127"/>
                  <a:gd name="T11" fmla="*/ 0 h 71"/>
                  <a:gd name="T12" fmla="*/ 0 w 127"/>
                  <a:gd name="T13" fmla="*/ 0 h 71"/>
                  <a:gd name="T14" fmla="*/ 0 w 127"/>
                  <a:gd name="T15" fmla="*/ 0 h 71"/>
                  <a:gd name="T16" fmla="*/ 0 w 127"/>
                  <a:gd name="T17" fmla="*/ 0 h 71"/>
                  <a:gd name="T18" fmla="*/ 0 w 127"/>
                  <a:gd name="T19" fmla="*/ 0 h 71"/>
                  <a:gd name="T20" fmla="*/ 0 w 127"/>
                  <a:gd name="T21" fmla="*/ 0 h 71"/>
                  <a:gd name="T22" fmla="*/ 0 w 127"/>
                  <a:gd name="T23" fmla="*/ 0 h 71"/>
                  <a:gd name="T24" fmla="*/ 0 w 127"/>
                  <a:gd name="T25" fmla="*/ 0 h 71"/>
                  <a:gd name="T26" fmla="*/ 0 w 127"/>
                  <a:gd name="T27" fmla="*/ 0 h 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7" h="71">
                    <a:moveTo>
                      <a:pt x="125" y="71"/>
                    </a:moveTo>
                    <a:lnTo>
                      <a:pt x="18" y="15"/>
                    </a:lnTo>
                    <a:lnTo>
                      <a:pt x="20" y="13"/>
                    </a:lnTo>
                    <a:lnTo>
                      <a:pt x="21" y="11"/>
                    </a:lnTo>
                    <a:lnTo>
                      <a:pt x="127" y="65"/>
                    </a:lnTo>
                    <a:lnTo>
                      <a:pt x="126" y="67"/>
                    </a:lnTo>
                    <a:lnTo>
                      <a:pt x="125" y="71"/>
                    </a:lnTo>
                    <a:close/>
                    <a:moveTo>
                      <a:pt x="14" y="13"/>
                    </a:moveTo>
                    <a:lnTo>
                      <a:pt x="0" y="6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5" y="7"/>
                    </a:lnTo>
                    <a:lnTo>
                      <a:pt x="14" y="10"/>
                    </a:lnTo>
                    <a:lnTo>
                      <a:pt x="14" y="13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9" name="Freeform 3052"/>
              <p:cNvSpPr>
                <a:spLocks noEditPoints="1"/>
              </p:cNvSpPr>
              <p:nvPr/>
            </p:nvSpPr>
            <p:spPr bwMode="auto">
              <a:xfrm>
                <a:off x="220" y="383"/>
                <a:ext cx="42" cy="23"/>
              </a:xfrm>
              <a:custGeom>
                <a:avLst/>
                <a:gdLst>
                  <a:gd name="T0" fmla="*/ 0 w 127"/>
                  <a:gd name="T1" fmla="*/ 0 h 70"/>
                  <a:gd name="T2" fmla="*/ 0 w 127"/>
                  <a:gd name="T3" fmla="*/ 0 h 70"/>
                  <a:gd name="T4" fmla="*/ 0 w 127"/>
                  <a:gd name="T5" fmla="*/ 0 h 70"/>
                  <a:gd name="T6" fmla="*/ 0 w 127"/>
                  <a:gd name="T7" fmla="*/ 0 h 70"/>
                  <a:gd name="T8" fmla="*/ 0 w 127"/>
                  <a:gd name="T9" fmla="*/ 0 h 70"/>
                  <a:gd name="T10" fmla="*/ 0 w 127"/>
                  <a:gd name="T11" fmla="*/ 0 h 70"/>
                  <a:gd name="T12" fmla="*/ 0 w 127"/>
                  <a:gd name="T13" fmla="*/ 0 h 70"/>
                  <a:gd name="T14" fmla="*/ 0 w 127"/>
                  <a:gd name="T15" fmla="*/ 0 h 70"/>
                  <a:gd name="T16" fmla="*/ 0 w 127"/>
                  <a:gd name="T17" fmla="*/ 0 h 70"/>
                  <a:gd name="T18" fmla="*/ 0 w 127"/>
                  <a:gd name="T19" fmla="*/ 0 h 70"/>
                  <a:gd name="T20" fmla="*/ 0 w 127"/>
                  <a:gd name="T21" fmla="*/ 0 h 70"/>
                  <a:gd name="T22" fmla="*/ 0 w 127"/>
                  <a:gd name="T23" fmla="*/ 0 h 70"/>
                  <a:gd name="T24" fmla="*/ 0 w 127"/>
                  <a:gd name="T25" fmla="*/ 0 h 70"/>
                  <a:gd name="T26" fmla="*/ 0 w 127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7" h="70">
                    <a:moveTo>
                      <a:pt x="125" y="70"/>
                    </a:moveTo>
                    <a:lnTo>
                      <a:pt x="19" y="16"/>
                    </a:lnTo>
                    <a:lnTo>
                      <a:pt x="21" y="14"/>
                    </a:lnTo>
                    <a:lnTo>
                      <a:pt x="23" y="11"/>
                    </a:lnTo>
                    <a:lnTo>
                      <a:pt x="127" y="66"/>
                    </a:lnTo>
                    <a:lnTo>
                      <a:pt x="126" y="68"/>
                    </a:lnTo>
                    <a:lnTo>
                      <a:pt x="125" y="70"/>
                    </a:lnTo>
                    <a:close/>
                    <a:moveTo>
                      <a:pt x="13" y="13"/>
                    </a:move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4" y="7"/>
                    </a:lnTo>
                    <a:lnTo>
                      <a:pt x="14" y="10"/>
                    </a:lnTo>
                    <a:lnTo>
                      <a:pt x="13" y="13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0" name="Freeform 3053"/>
              <p:cNvSpPr>
                <a:spLocks noEditPoints="1"/>
              </p:cNvSpPr>
              <p:nvPr/>
            </p:nvSpPr>
            <p:spPr bwMode="auto">
              <a:xfrm>
                <a:off x="220" y="382"/>
                <a:ext cx="42" cy="24"/>
              </a:xfrm>
              <a:custGeom>
                <a:avLst/>
                <a:gdLst>
                  <a:gd name="T0" fmla="*/ 0 w 127"/>
                  <a:gd name="T1" fmla="*/ 0 h 71"/>
                  <a:gd name="T2" fmla="*/ 0 w 127"/>
                  <a:gd name="T3" fmla="*/ 0 h 71"/>
                  <a:gd name="T4" fmla="*/ 0 w 127"/>
                  <a:gd name="T5" fmla="*/ 0 h 71"/>
                  <a:gd name="T6" fmla="*/ 0 w 127"/>
                  <a:gd name="T7" fmla="*/ 0 h 71"/>
                  <a:gd name="T8" fmla="*/ 0 w 127"/>
                  <a:gd name="T9" fmla="*/ 0 h 71"/>
                  <a:gd name="T10" fmla="*/ 0 w 127"/>
                  <a:gd name="T11" fmla="*/ 0 h 71"/>
                  <a:gd name="T12" fmla="*/ 0 w 127"/>
                  <a:gd name="T13" fmla="*/ 0 h 71"/>
                  <a:gd name="T14" fmla="*/ 0 w 127"/>
                  <a:gd name="T15" fmla="*/ 0 h 71"/>
                  <a:gd name="T16" fmla="*/ 0 w 127"/>
                  <a:gd name="T17" fmla="*/ 0 h 71"/>
                  <a:gd name="T18" fmla="*/ 0 w 127"/>
                  <a:gd name="T19" fmla="*/ 0 h 71"/>
                  <a:gd name="T20" fmla="*/ 0 w 127"/>
                  <a:gd name="T21" fmla="*/ 0 h 71"/>
                  <a:gd name="T22" fmla="*/ 0 w 127"/>
                  <a:gd name="T23" fmla="*/ 0 h 71"/>
                  <a:gd name="T24" fmla="*/ 0 w 127"/>
                  <a:gd name="T25" fmla="*/ 0 h 71"/>
                  <a:gd name="T26" fmla="*/ 0 w 127"/>
                  <a:gd name="T27" fmla="*/ 0 h 71"/>
                  <a:gd name="T28" fmla="*/ 0 w 127"/>
                  <a:gd name="T29" fmla="*/ 0 h 71"/>
                  <a:gd name="T30" fmla="*/ 0 w 127"/>
                  <a:gd name="T31" fmla="*/ 0 h 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27" h="71">
                    <a:moveTo>
                      <a:pt x="126" y="71"/>
                    </a:moveTo>
                    <a:lnTo>
                      <a:pt x="20" y="17"/>
                    </a:lnTo>
                    <a:lnTo>
                      <a:pt x="22" y="14"/>
                    </a:lnTo>
                    <a:lnTo>
                      <a:pt x="24" y="14"/>
                    </a:lnTo>
                    <a:lnTo>
                      <a:pt x="26" y="14"/>
                    </a:lnTo>
                    <a:lnTo>
                      <a:pt x="27" y="13"/>
                    </a:lnTo>
                    <a:lnTo>
                      <a:pt x="127" y="65"/>
                    </a:lnTo>
                    <a:lnTo>
                      <a:pt x="127" y="69"/>
                    </a:lnTo>
                    <a:lnTo>
                      <a:pt x="126" y="71"/>
                    </a:lnTo>
                    <a:close/>
                    <a:moveTo>
                      <a:pt x="14" y="13"/>
                    </a:move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14" y="7"/>
                    </a:lnTo>
                    <a:lnTo>
                      <a:pt x="14" y="10"/>
                    </a:lnTo>
                    <a:lnTo>
                      <a:pt x="14" y="13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1" name="Freeform 3054"/>
              <p:cNvSpPr>
                <a:spLocks noEditPoints="1"/>
              </p:cNvSpPr>
              <p:nvPr/>
            </p:nvSpPr>
            <p:spPr bwMode="auto">
              <a:xfrm>
                <a:off x="220" y="381"/>
                <a:ext cx="42" cy="24"/>
              </a:xfrm>
              <a:custGeom>
                <a:avLst/>
                <a:gdLst>
                  <a:gd name="T0" fmla="*/ 0 w 128"/>
                  <a:gd name="T1" fmla="*/ 0 h 72"/>
                  <a:gd name="T2" fmla="*/ 0 w 128"/>
                  <a:gd name="T3" fmla="*/ 0 h 72"/>
                  <a:gd name="T4" fmla="*/ 0 w 128"/>
                  <a:gd name="T5" fmla="*/ 0 h 72"/>
                  <a:gd name="T6" fmla="*/ 0 w 128"/>
                  <a:gd name="T7" fmla="*/ 0 h 72"/>
                  <a:gd name="T8" fmla="*/ 0 w 128"/>
                  <a:gd name="T9" fmla="*/ 0 h 72"/>
                  <a:gd name="T10" fmla="*/ 0 w 128"/>
                  <a:gd name="T11" fmla="*/ 0 h 72"/>
                  <a:gd name="T12" fmla="*/ 0 w 128"/>
                  <a:gd name="T13" fmla="*/ 0 h 72"/>
                  <a:gd name="T14" fmla="*/ 0 w 128"/>
                  <a:gd name="T15" fmla="*/ 0 h 72"/>
                  <a:gd name="T16" fmla="*/ 0 w 128"/>
                  <a:gd name="T17" fmla="*/ 0 h 72"/>
                  <a:gd name="T18" fmla="*/ 0 w 128"/>
                  <a:gd name="T19" fmla="*/ 0 h 72"/>
                  <a:gd name="T20" fmla="*/ 0 w 128"/>
                  <a:gd name="T21" fmla="*/ 0 h 72"/>
                  <a:gd name="T22" fmla="*/ 0 w 128"/>
                  <a:gd name="T23" fmla="*/ 0 h 72"/>
                  <a:gd name="T24" fmla="*/ 0 w 128"/>
                  <a:gd name="T25" fmla="*/ 0 h 72"/>
                  <a:gd name="T26" fmla="*/ 0 w 128"/>
                  <a:gd name="T27" fmla="*/ 0 h 72"/>
                  <a:gd name="T28" fmla="*/ 0 w 128"/>
                  <a:gd name="T29" fmla="*/ 0 h 72"/>
                  <a:gd name="T30" fmla="*/ 0 w 128"/>
                  <a:gd name="T31" fmla="*/ 0 h 7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28" h="72">
                    <a:moveTo>
                      <a:pt x="127" y="72"/>
                    </a:moveTo>
                    <a:lnTo>
                      <a:pt x="23" y="17"/>
                    </a:lnTo>
                    <a:lnTo>
                      <a:pt x="24" y="17"/>
                    </a:lnTo>
                    <a:lnTo>
                      <a:pt x="29" y="16"/>
                    </a:lnTo>
                    <a:lnTo>
                      <a:pt x="32" y="16"/>
                    </a:lnTo>
                    <a:lnTo>
                      <a:pt x="128" y="66"/>
                    </a:lnTo>
                    <a:lnTo>
                      <a:pt x="127" y="68"/>
                    </a:lnTo>
                    <a:lnTo>
                      <a:pt x="127" y="72"/>
                    </a:lnTo>
                    <a:close/>
                    <a:moveTo>
                      <a:pt x="14" y="13"/>
                    </a:moveTo>
                    <a:lnTo>
                      <a:pt x="0" y="6"/>
                    </a:lnTo>
                    <a:lnTo>
                      <a:pt x="1" y="3"/>
                    </a:lnTo>
                    <a:lnTo>
                      <a:pt x="1" y="0"/>
                    </a:lnTo>
                    <a:lnTo>
                      <a:pt x="14" y="7"/>
                    </a:lnTo>
                    <a:lnTo>
                      <a:pt x="14" y="10"/>
                    </a:lnTo>
                    <a:lnTo>
                      <a:pt x="14" y="13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2" name="Freeform 3055"/>
              <p:cNvSpPr>
                <a:spLocks noEditPoints="1"/>
              </p:cNvSpPr>
              <p:nvPr/>
            </p:nvSpPr>
            <p:spPr bwMode="auto">
              <a:xfrm>
                <a:off x="220" y="380"/>
                <a:ext cx="42" cy="24"/>
              </a:xfrm>
              <a:custGeom>
                <a:avLst/>
                <a:gdLst>
                  <a:gd name="T0" fmla="*/ 0 w 127"/>
                  <a:gd name="T1" fmla="*/ 0 h 70"/>
                  <a:gd name="T2" fmla="*/ 0 w 127"/>
                  <a:gd name="T3" fmla="*/ 0 h 70"/>
                  <a:gd name="T4" fmla="*/ 0 w 127"/>
                  <a:gd name="T5" fmla="*/ 0 h 70"/>
                  <a:gd name="T6" fmla="*/ 0 w 127"/>
                  <a:gd name="T7" fmla="*/ 0 h 70"/>
                  <a:gd name="T8" fmla="*/ 0 w 127"/>
                  <a:gd name="T9" fmla="*/ 0 h 70"/>
                  <a:gd name="T10" fmla="*/ 0 w 127"/>
                  <a:gd name="T11" fmla="*/ 0 h 70"/>
                  <a:gd name="T12" fmla="*/ 0 w 127"/>
                  <a:gd name="T13" fmla="*/ 0 h 70"/>
                  <a:gd name="T14" fmla="*/ 0 w 127"/>
                  <a:gd name="T15" fmla="*/ 0 h 70"/>
                  <a:gd name="T16" fmla="*/ 0 w 127"/>
                  <a:gd name="T17" fmla="*/ 0 h 70"/>
                  <a:gd name="T18" fmla="*/ 0 w 127"/>
                  <a:gd name="T19" fmla="*/ 0 h 70"/>
                  <a:gd name="T20" fmla="*/ 0 w 127"/>
                  <a:gd name="T21" fmla="*/ 0 h 70"/>
                  <a:gd name="T22" fmla="*/ 0 w 127"/>
                  <a:gd name="T23" fmla="*/ 0 h 70"/>
                  <a:gd name="T24" fmla="*/ 0 w 127"/>
                  <a:gd name="T25" fmla="*/ 0 h 70"/>
                  <a:gd name="T26" fmla="*/ 0 w 127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7" h="70">
                    <a:moveTo>
                      <a:pt x="126" y="70"/>
                    </a:moveTo>
                    <a:lnTo>
                      <a:pt x="26" y="18"/>
                    </a:lnTo>
                    <a:lnTo>
                      <a:pt x="33" y="18"/>
                    </a:lnTo>
                    <a:lnTo>
                      <a:pt x="36" y="18"/>
                    </a:lnTo>
                    <a:lnTo>
                      <a:pt x="127" y="66"/>
                    </a:lnTo>
                    <a:lnTo>
                      <a:pt x="127" y="68"/>
                    </a:lnTo>
                    <a:lnTo>
                      <a:pt x="126" y="70"/>
                    </a:lnTo>
                    <a:close/>
                    <a:moveTo>
                      <a:pt x="13" y="12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3" y="7"/>
                    </a:lnTo>
                    <a:lnTo>
                      <a:pt x="13" y="9"/>
                    </a:lnTo>
                    <a:lnTo>
                      <a:pt x="13" y="12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3" name="Freeform 3056"/>
              <p:cNvSpPr>
                <a:spLocks noEditPoints="1"/>
              </p:cNvSpPr>
              <p:nvPr/>
            </p:nvSpPr>
            <p:spPr bwMode="auto">
              <a:xfrm>
                <a:off x="220" y="379"/>
                <a:ext cx="43" cy="24"/>
              </a:xfrm>
              <a:custGeom>
                <a:avLst/>
                <a:gdLst>
                  <a:gd name="T0" fmla="*/ 0 w 129"/>
                  <a:gd name="T1" fmla="*/ 0 h 72"/>
                  <a:gd name="T2" fmla="*/ 0 w 129"/>
                  <a:gd name="T3" fmla="*/ 0 h 72"/>
                  <a:gd name="T4" fmla="*/ 0 w 129"/>
                  <a:gd name="T5" fmla="*/ 0 h 72"/>
                  <a:gd name="T6" fmla="*/ 0 w 129"/>
                  <a:gd name="T7" fmla="*/ 0 h 72"/>
                  <a:gd name="T8" fmla="*/ 0 w 129"/>
                  <a:gd name="T9" fmla="*/ 0 h 72"/>
                  <a:gd name="T10" fmla="*/ 0 w 129"/>
                  <a:gd name="T11" fmla="*/ 0 h 72"/>
                  <a:gd name="T12" fmla="*/ 0 w 129"/>
                  <a:gd name="T13" fmla="*/ 0 h 72"/>
                  <a:gd name="T14" fmla="*/ 0 w 129"/>
                  <a:gd name="T15" fmla="*/ 0 h 72"/>
                  <a:gd name="T16" fmla="*/ 0 w 129"/>
                  <a:gd name="T17" fmla="*/ 0 h 72"/>
                  <a:gd name="T18" fmla="*/ 0 w 129"/>
                  <a:gd name="T19" fmla="*/ 0 h 72"/>
                  <a:gd name="T20" fmla="*/ 0 w 129"/>
                  <a:gd name="T21" fmla="*/ 0 h 72"/>
                  <a:gd name="T22" fmla="*/ 0 w 129"/>
                  <a:gd name="T23" fmla="*/ 0 h 72"/>
                  <a:gd name="T24" fmla="*/ 0 w 129"/>
                  <a:gd name="T25" fmla="*/ 0 h 72"/>
                  <a:gd name="T26" fmla="*/ 0 w 129"/>
                  <a:gd name="T27" fmla="*/ 0 h 72"/>
                  <a:gd name="T28" fmla="*/ 0 w 129"/>
                  <a:gd name="T29" fmla="*/ 0 h 72"/>
                  <a:gd name="T30" fmla="*/ 0 w 129"/>
                  <a:gd name="T31" fmla="*/ 0 h 7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29" h="72">
                    <a:moveTo>
                      <a:pt x="127" y="72"/>
                    </a:moveTo>
                    <a:lnTo>
                      <a:pt x="31" y="22"/>
                    </a:lnTo>
                    <a:lnTo>
                      <a:pt x="35" y="22"/>
                    </a:lnTo>
                    <a:lnTo>
                      <a:pt x="37" y="22"/>
                    </a:lnTo>
                    <a:lnTo>
                      <a:pt x="38" y="21"/>
                    </a:lnTo>
                    <a:lnTo>
                      <a:pt x="37" y="20"/>
                    </a:lnTo>
                    <a:lnTo>
                      <a:pt x="129" y="66"/>
                    </a:lnTo>
                    <a:lnTo>
                      <a:pt x="127" y="70"/>
                    </a:lnTo>
                    <a:lnTo>
                      <a:pt x="127" y="72"/>
                    </a:lnTo>
                    <a:close/>
                    <a:moveTo>
                      <a:pt x="13" y="13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1" y="0"/>
                    </a:lnTo>
                    <a:lnTo>
                      <a:pt x="14" y="7"/>
                    </a:lnTo>
                    <a:lnTo>
                      <a:pt x="13" y="11"/>
                    </a:lnTo>
                    <a:lnTo>
                      <a:pt x="13" y="13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4" name="Freeform 3057"/>
              <p:cNvSpPr>
                <a:spLocks noEditPoints="1"/>
              </p:cNvSpPr>
              <p:nvPr/>
            </p:nvSpPr>
            <p:spPr bwMode="auto">
              <a:xfrm>
                <a:off x="220" y="378"/>
                <a:ext cx="43" cy="24"/>
              </a:xfrm>
              <a:custGeom>
                <a:avLst/>
                <a:gdLst>
                  <a:gd name="T0" fmla="*/ 0 w 129"/>
                  <a:gd name="T1" fmla="*/ 0 h 72"/>
                  <a:gd name="T2" fmla="*/ 0 w 129"/>
                  <a:gd name="T3" fmla="*/ 0 h 72"/>
                  <a:gd name="T4" fmla="*/ 0 w 129"/>
                  <a:gd name="T5" fmla="*/ 0 h 72"/>
                  <a:gd name="T6" fmla="*/ 0 w 129"/>
                  <a:gd name="T7" fmla="*/ 0 h 72"/>
                  <a:gd name="T8" fmla="*/ 0 w 129"/>
                  <a:gd name="T9" fmla="*/ 0 h 72"/>
                  <a:gd name="T10" fmla="*/ 0 w 129"/>
                  <a:gd name="T11" fmla="*/ 0 h 72"/>
                  <a:gd name="T12" fmla="*/ 0 w 129"/>
                  <a:gd name="T13" fmla="*/ 0 h 72"/>
                  <a:gd name="T14" fmla="*/ 0 w 129"/>
                  <a:gd name="T15" fmla="*/ 0 h 72"/>
                  <a:gd name="T16" fmla="*/ 0 w 129"/>
                  <a:gd name="T17" fmla="*/ 0 h 72"/>
                  <a:gd name="T18" fmla="*/ 0 w 129"/>
                  <a:gd name="T19" fmla="*/ 0 h 72"/>
                  <a:gd name="T20" fmla="*/ 0 w 129"/>
                  <a:gd name="T21" fmla="*/ 0 h 72"/>
                  <a:gd name="T22" fmla="*/ 0 w 129"/>
                  <a:gd name="T23" fmla="*/ 0 h 72"/>
                  <a:gd name="T24" fmla="*/ 0 w 129"/>
                  <a:gd name="T25" fmla="*/ 0 h 72"/>
                  <a:gd name="T26" fmla="*/ 0 w 129"/>
                  <a:gd name="T27" fmla="*/ 0 h 72"/>
                  <a:gd name="T28" fmla="*/ 0 w 129"/>
                  <a:gd name="T29" fmla="*/ 0 h 72"/>
                  <a:gd name="T30" fmla="*/ 0 w 129"/>
                  <a:gd name="T31" fmla="*/ 0 h 72"/>
                  <a:gd name="T32" fmla="*/ 0 w 129"/>
                  <a:gd name="T33" fmla="*/ 0 h 72"/>
                  <a:gd name="T34" fmla="*/ 0 w 129"/>
                  <a:gd name="T35" fmla="*/ 0 h 72"/>
                  <a:gd name="T36" fmla="*/ 0 w 129"/>
                  <a:gd name="T37" fmla="*/ 0 h 7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29" h="72">
                    <a:moveTo>
                      <a:pt x="127" y="72"/>
                    </a:moveTo>
                    <a:lnTo>
                      <a:pt x="36" y="24"/>
                    </a:lnTo>
                    <a:lnTo>
                      <a:pt x="38" y="23"/>
                    </a:lnTo>
                    <a:lnTo>
                      <a:pt x="37" y="21"/>
                    </a:lnTo>
                    <a:lnTo>
                      <a:pt x="36" y="17"/>
                    </a:lnTo>
                    <a:lnTo>
                      <a:pt x="101" y="51"/>
                    </a:lnTo>
                    <a:lnTo>
                      <a:pt x="103" y="53"/>
                    </a:lnTo>
                    <a:lnTo>
                      <a:pt x="106" y="53"/>
                    </a:lnTo>
                    <a:lnTo>
                      <a:pt x="129" y="65"/>
                    </a:lnTo>
                    <a:lnTo>
                      <a:pt x="129" y="68"/>
                    </a:lnTo>
                    <a:lnTo>
                      <a:pt x="127" y="72"/>
                    </a:lnTo>
                    <a:close/>
                    <a:moveTo>
                      <a:pt x="13" y="13"/>
                    </a:moveTo>
                    <a:lnTo>
                      <a:pt x="0" y="6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4" y="6"/>
                    </a:lnTo>
                    <a:lnTo>
                      <a:pt x="14" y="9"/>
                    </a:lnTo>
                    <a:lnTo>
                      <a:pt x="13" y="13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5" name="Freeform 3058"/>
              <p:cNvSpPr>
                <a:spLocks noEditPoints="1"/>
              </p:cNvSpPr>
              <p:nvPr/>
            </p:nvSpPr>
            <p:spPr bwMode="auto">
              <a:xfrm>
                <a:off x="220" y="377"/>
                <a:ext cx="43" cy="24"/>
              </a:xfrm>
              <a:custGeom>
                <a:avLst/>
                <a:gdLst>
                  <a:gd name="T0" fmla="*/ 0 w 128"/>
                  <a:gd name="T1" fmla="*/ 0 h 72"/>
                  <a:gd name="T2" fmla="*/ 0 w 128"/>
                  <a:gd name="T3" fmla="*/ 0 h 72"/>
                  <a:gd name="T4" fmla="*/ 0 w 128"/>
                  <a:gd name="T5" fmla="*/ 0 h 72"/>
                  <a:gd name="T6" fmla="*/ 0 w 128"/>
                  <a:gd name="T7" fmla="*/ 0 h 72"/>
                  <a:gd name="T8" fmla="*/ 0 w 128"/>
                  <a:gd name="T9" fmla="*/ 0 h 72"/>
                  <a:gd name="T10" fmla="*/ 0 w 128"/>
                  <a:gd name="T11" fmla="*/ 0 h 72"/>
                  <a:gd name="T12" fmla="*/ 0 w 128"/>
                  <a:gd name="T13" fmla="*/ 0 h 72"/>
                  <a:gd name="T14" fmla="*/ 0 w 128"/>
                  <a:gd name="T15" fmla="*/ 0 h 72"/>
                  <a:gd name="T16" fmla="*/ 0 w 128"/>
                  <a:gd name="T17" fmla="*/ 0 h 72"/>
                  <a:gd name="T18" fmla="*/ 0 w 128"/>
                  <a:gd name="T19" fmla="*/ 0 h 72"/>
                  <a:gd name="T20" fmla="*/ 0 w 128"/>
                  <a:gd name="T21" fmla="*/ 0 h 72"/>
                  <a:gd name="T22" fmla="*/ 0 w 128"/>
                  <a:gd name="T23" fmla="*/ 0 h 72"/>
                  <a:gd name="T24" fmla="*/ 0 w 128"/>
                  <a:gd name="T25" fmla="*/ 0 h 72"/>
                  <a:gd name="T26" fmla="*/ 0 w 128"/>
                  <a:gd name="T27" fmla="*/ 0 h 72"/>
                  <a:gd name="T28" fmla="*/ 0 w 128"/>
                  <a:gd name="T29" fmla="*/ 0 h 72"/>
                  <a:gd name="T30" fmla="*/ 0 w 128"/>
                  <a:gd name="T31" fmla="*/ 0 h 72"/>
                  <a:gd name="T32" fmla="*/ 0 w 128"/>
                  <a:gd name="T33" fmla="*/ 0 h 72"/>
                  <a:gd name="T34" fmla="*/ 0 w 128"/>
                  <a:gd name="T35" fmla="*/ 0 h 72"/>
                  <a:gd name="T36" fmla="*/ 0 w 128"/>
                  <a:gd name="T37" fmla="*/ 0 h 7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28" h="72">
                    <a:moveTo>
                      <a:pt x="128" y="72"/>
                    </a:moveTo>
                    <a:lnTo>
                      <a:pt x="36" y="26"/>
                    </a:lnTo>
                    <a:lnTo>
                      <a:pt x="35" y="22"/>
                    </a:lnTo>
                    <a:lnTo>
                      <a:pt x="34" y="18"/>
                    </a:lnTo>
                    <a:lnTo>
                      <a:pt x="99" y="51"/>
                    </a:lnTo>
                    <a:lnTo>
                      <a:pt x="100" y="55"/>
                    </a:lnTo>
                    <a:lnTo>
                      <a:pt x="102" y="57"/>
                    </a:lnTo>
                    <a:lnTo>
                      <a:pt x="106" y="57"/>
                    </a:lnTo>
                    <a:lnTo>
                      <a:pt x="109" y="57"/>
                    </a:lnTo>
                    <a:lnTo>
                      <a:pt x="126" y="66"/>
                    </a:lnTo>
                    <a:lnTo>
                      <a:pt x="128" y="69"/>
                    </a:lnTo>
                    <a:lnTo>
                      <a:pt x="128" y="72"/>
                    </a:lnTo>
                    <a:close/>
                    <a:moveTo>
                      <a:pt x="13" y="13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3" y="7"/>
                    </a:lnTo>
                    <a:lnTo>
                      <a:pt x="13" y="10"/>
                    </a:lnTo>
                    <a:lnTo>
                      <a:pt x="13" y="13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6" name="Freeform 3059"/>
              <p:cNvSpPr>
                <a:spLocks noEditPoints="1"/>
              </p:cNvSpPr>
              <p:nvPr/>
            </p:nvSpPr>
            <p:spPr bwMode="auto">
              <a:xfrm>
                <a:off x="202" y="367"/>
                <a:ext cx="61" cy="33"/>
              </a:xfrm>
              <a:custGeom>
                <a:avLst/>
                <a:gdLst>
                  <a:gd name="T0" fmla="*/ 0 w 182"/>
                  <a:gd name="T1" fmla="*/ 0 h 100"/>
                  <a:gd name="T2" fmla="*/ 0 w 182"/>
                  <a:gd name="T3" fmla="*/ 0 h 100"/>
                  <a:gd name="T4" fmla="*/ 0 w 182"/>
                  <a:gd name="T5" fmla="*/ 0 h 100"/>
                  <a:gd name="T6" fmla="*/ 0 w 182"/>
                  <a:gd name="T7" fmla="*/ 0 h 100"/>
                  <a:gd name="T8" fmla="*/ 0 w 182"/>
                  <a:gd name="T9" fmla="*/ 0 h 100"/>
                  <a:gd name="T10" fmla="*/ 0 w 182"/>
                  <a:gd name="T11" fmla="*/ 0 h 100"/>
                  <a:gd name="T12" fmla="*/ 0 w 182"/>
                  <a:gd name="T13" fmla="*/ 0 h 100"/>
                  <a:gd name="T14" fmla="*/ 0 w 182"/>
                  <a:gd name="T15" fmla="*/ 0 h 100"/>
                  <a:gd name="T16" fmla="*/ 0 w 182"/>
                  <a:gd name="T17" fmla="*/ 0 h 100"/>
                  <a:gd name="T18" fmla="*/ 0 w 182"/>
                  <a:gd name="T19" fmla="*/ 0 h 100"/>
                  <a:gd name="T20" fmla="*/ 0 w 182"/>
                  <a:gd name="T21" fmla="*/ 0 h 100"/>
                  <a:gd name="T22" fmla="*/ 0 w 182"/>
                  <a:gd name="T23" fmla="*/ 0 h 100"/>
                  <a:gd name="T24" fmla="*/ 0 w 182"/>
                  <a:gd name="T25" fmla="*/ 0 h 100"/>
                  <a:gd name="T26" fmla="*/ 0 w 182"/>
                  <a:gd name="T27" fmla="*/ 0 h 100"/>
                  <a:gd name="T28" fmla="*/ 0 w 182"/>
                  <a:gd name="T29" fmla="*/ 0 h 100"/>
                  <a:gd name="T30" fmla="*/ 0 w 182"/>
                  <a:gd name="T31" fmla="*/ 0 h 100"/>
                  <a:gd name="T32" fmla="*/ 0 w 182"/>
                  <a:gd name="T33" fmla="*/ 0 h 100"/>
                  <a:gd name="T34" fmla="*/ 0 w 182"/>
                  <a:gd name="T35" fmla="*/ 0 h 100"/>
                  <a:gd name="T36" fmla="*/ 0 w 182"/>
                  <a:gd name="T37" fmla="*/ 0 h 100"/>
                  <a:gd name="T38" fmla="*/ 0 w 182"/>
                  <a:gd name="T39" fmla="*/ 0 h 100"/>
                  <a:gd name="T40" fmla="*/ 0 w 182"/>
                  <a:gd name="T41" fmla="*/ 0 h 100"/>
                  <a:gd name="T42" fmla="*/ 0 w 182"/>
                  <a:gd name="T43" fmla="*/ 0 h 100"/>
                  <a:gd name="T44" fmla="*/ 0 w 182"/>
                  <a:gd name="T45" fmla="*/ 0 h 100"/>
                  <a:gd name="T46" fmla="*/ 0 w 182"/>
                  <a:gd name="T47" fmla="*/ 0 h 100"/>
                  <a:gd name="T48" fmla="*/ 0 w 182"/>
                  <a:gd name="T49" fmla="*/ 0 h 100"/>
                  <a:gd name="T50" fmla="*/ 0 w 182"/>
                  <a:gd name="T51" fmla="*/ 0 h 100"/>
                  <a:gd name="T52" fmla="*/ 0 w 182"/>
                  <a:gd name="T53" fmla="*/ 0 h 100"/>
                  <a:gd name="T54" fmla="*/ 0 w 182"/>
                  <a:gd name="T55" fmla="*/ 0 h 100"/>
                  <a:gd name="T56" fmla="*/ 0 w 182"/>
                  <a:gd name="T57" fmla="*/ 0 h 100"/>
                  <a:gd name="T58" fmla="*/ 0 w 182"/>
                  <a:gd name="T59" fmla="*/ 0 h 100"/>
                  <a:gd name="T60" fmla="*/ 0 w 182"/>
                  <a:gd name="T61" fmla="*/ 0 h 100"/>
                  <a:gd name="T62" fmla="*/ 0 w 182"/>
                  <a:gd name="T63" fmla="*/ 0 h 100"/>
                  <a:gd name="T64" fmla="*/ 0 w 182"/>
                  <a:gd name="T65" fmla="*/ 0 h 10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82" h="100">
                    <a:moveTo>
                      <a:pt x="182" y="100"/>
                    </a:moveTo>
                    <a:lnTo>
                      <a:pt x="159" y="88"/>
                    </a:lnTo>
                    <a:lnTo>
                      <a:pt x="161" y="88"/>
                    </a:lnTo>
                    <a:lnTo>
                      <a:pt x="164" y="88"/>
                    </a:lnTo>
                    <a:lnTo>
                      <a:pt x="167" y="87"/>
                    </a:lnTo>
                    <a:lnTo>
                      <a:pt x="168" y="87"/>
                    </a:lnTo>
                    <a:lnTo>
                      <a:pt x="180" y="93"/>
                    </a:lnTo>
                    <a:lnTo>
                      <a:pt x="180" y="96"/>
                    </a:lnTo>
                    <a:lnTo>
                      <a:pt x="182" y="100"/>
                    </a:lnTo>
                    <a:close/>
                    <a:moveTo>
                      <a:pt x="154" y="86"/>
                    </a:moveTo>
                    <a:lnTo>
                      <a:pt x="89" y="52"/>
                    </a:lnTo>
                    <a:lnTo>
                      <a:pt x="88" y="50"/>
                    </a:lnTo>
                    <a:lnTo>
                      <a:pt x="87" y="45"/>
                    </a:lnTo>
                    <a:lnTo>
                      <a:pt x="154" y="80"/>
                    </a:lnTo>
                    <a:lnTo>
                      <a:pt x="153" y="80"/>
                    </a:lnTo>
                    <a:lnTo>
                      <a:pt x="153" y="83"/>
                    </a:lnTo>
                    <a:lnTo>
                      <a:pt x="154" y="86"/>
                    </a:lnTo>
                    <a:close/>
                    <a:moveTo>
                      <a:pt x="67" y="41"/>
                    </a:moveTo>
                    <a:lnTo>
                      <a:pt x="54" y="35"/>
                    </a:lnTo>
                    <a:lnTo>
                      <a:pt x="54" y="31"/>
                    </a:lnTo>
                    <a:lnTo>
                      <a:pt x="56" y="29"/>
                    </a:lnTo>
                    <a:lnTo>
                      <a:pt x="68" y="35"/>
                    </a:lnTo>
                    <a:lnTo>
                      <a:pt x="67" y="38"/>
                    </a:lnTo>
                    <a:lnTo>
                      <a:pt x="67" y="41"/>
                    </a:lnTo>
                    <a:close/>
                    <a:moveTo>
                      <a:pt x="0" y="0"/>
                    </a:moveTo>
                    <a:lnTo>
                      <a:pt x="27" y="14"/>
                    </a:lnTo>
                    <a:lnTo>
                      <a:pt x="20" y="13"/>
                    </a:lnTo>
                    <a:lnTo>
                      <a:pt x="13" y="9"/>
                    </a:lnTo>
                    <a:lnTo>
                      <a:pt x="7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7" name="Freeform 3060"/>
              <p:cNvSpPr>
                <a:spLocks noEditPoints="1"/>
              </p:cNvSpPr>
              <p:nvPr/>
            </p:nvSpPr>
            <p:spPr bwMode="auto">
              <a:xfrm>
                <a:off x="201" y="365"/>
                <a:ext cx="61" cy="34"/>
              </a:xfrm>
              <a:custGeom>
                <a:avLst/>
                <a:gdLst>
                  <a:gd name="T0" fmla="*/ 0 w 185"/>
                  <a:gd name="T1" fmla="*/ 0 h 103"/>
                  <a:gd name="T2" fmla="*/ 0 w 185"/>
                  <a:gd name="T3" fmla="*/ 0 h 103"/>
                  <a:gd name="T4" fmla="*/ 0 w 185"/>
                  <a:gd name="T5" fmla="*/ 0 h 103"/>
                  <a:gd name="T6" fmla="*/ 0 w 185"/>
                  <a:gd name="T7" fmla="*/ 0 h 103"/>
                  <a:gd name="T8" fmla="*/ 0 w 185"/>
                  <a:gd name="T9" fmla="*/ 0 h 103"/>
                  <a:gd name="T10" fmla="*/ 0 w 185"/>
                  <a:gd name="T11" fmla="*/ 0 h 103"/>
                  <a:gd name="T12" fmla="*/ 0 w 185"/>
                  <a:gd name="T13" fmla="*/ 0 h 103"/>
                  <a:gd name="T14" fmla="*/ 0 w 185"/>
                  <a:gd name="T15" fmla="*/ 0 h 103"/>
                  <a:gd name="T16" fmla="*/ 0 w 185"/>
                  <a:gd name="T17" fmla="*/ 0 h 103"/>
                  <a:gd name="T18" fmla="*/ 0 w 185"/>
                  <a:gd name="T19" fmla="*/ 0 h 103"/>
                  <a:gd name="T20" fmla="*/ 0 w 185"/>
                  <a:gd name="T21" fmla="*/ 0 h 103"/>
                  <a:gd name="T22" fmla="*/ 0 w 185"/>
                  <a:gd name="T23" fmla="*/ 0 h 103"/>
                  <a:gd name="T24" fmla="*/ 0 w 185"/>
                  <a:gd name="T25" fmla="*/ 0 h 103"/>
                  <a:gd name="T26" fmla="*/ 0 w 185"/>
                  <a:gd name="T27" fmla="*/ 0 h 103"/>
                  <a:gd name="T28" fmla="*/ 0 w 185"/>
                  <a:gd name="T29" fmla="*/ 0 h 103"/>
                  <a:gd name="T30" fmla="*/ 0 w 185"/>
                  <a:gd name="T31" fmla="*/ 0 h 103"/>
                  <a:gd name="T32" fmla="*/ 0 w 185"/>
                  <a:gd name="T33" fmla="*/ 0 h 103"/>
                  <a:gd name="T34" fmla="*/ 0 w 185"/>
                  <a:gd name="T35" fmla="*/ 0 h 103"/>
                  <a:gd name="T36" fmla="*/ 0 w 185"/>
                  <a:gd name="T37" fmla="*/ 0 h 103"/>
                  <a:gd name="T38" fmla="*/ 0 w 185"/>
                  <a:gd name="T39" fmla="*/ 0 h 103"/>
                  <a:gd name="T40" fmla="*/ 0 w 185"/>
                  <a:gd name="T41" fmla="*/ 0 h 103"/>
                  <a:gd name="T42" fmla="*/ 0 w 185"/>
                  <a:gd name="T43" fmla="*/ 0 h 103"/>
                  <a:gd name="T44" fmla="*/ 0 w 185"/>
                  <a:gd name="T45" fmla="*/ 0 h 103"/>
                  <a:gd name="T46" fmla="*/ 0 w 185"/>
                  <a:gd name="T47" fmla="*/ 0 h 103"/>
                  <a:gd name="T48" fmla="*/ 0 w 185"/>
                  <a:gd name="T49" fmla="*/ 0 h 103"/>
                  <a:gd name="T50" fmla="*/ 0 w 185"/>
                  <a:gd name="T51" fmla="*/ 0 h 103"/>
                  <a:gd name="T52" fmla="*/ 0 w 185"/>
                  <a:gd name="T53" fmla="*/ 0 h 103"/>
                  <a:gd name="T54" fmla="*/ 0 w 185"/>
                  <a:gd name="T55" fmla="*/ 0 h 103"/>
                  <a:gd name="T56" fmla="*/ 0 w 185"/>
                  <a:gd name="T57" fmla="*/ 0 h 103"/>
                  <a:gd name="T58" fmla="*/ 0 w 185"/>
                  <a:gd name="T59" fmla="*/ 0 h 103"/>
                  <a:gd name="T60" fmla="*/ 0 w 185"/>
                  <a:gd name="T61" fmla="*/ 0 h 103"/>
                  <a:gd name="T62" fmla="*/ 0 w 185"/>
                  <a:gd name="T63" fmla="*/ 0 h 103"/>
                  <a:gd name="T64" fmla="*/ 0 w 185"/>
                  <a:gd name="T65" fmla="*/ 0 h 103"/>
                  <a:gd name="T66" fmla="*/ 0 w 185"/>
                  <a:gd name="T67" fmla="*/ 0 h 103"/>
                  <a:gd name="T68" fmla="*/ 0 w 185"/>
                  <a:gd name="T69" fmla="*/ 0 h 103"/>
                  <a:gd name="T70" fmla="*/ 0 w 185"/>
                  <a:gd name="T71" fmla="*/ 0 h 10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85" h="103">
                    <a:moveTo>
                      <a:pt x="185" y="103"/>
                    </a:moveTo>
                    <a:lnTo>
                      <a:pt x="168" y="94"/>
                    </a:lnTo>
                    <a:lnTo>
                      <a:pt x="169" y="94"/>
                    </a:lnTo>
                    <a:lnTo>
                      <a:pt x="173" y="93"/>
                    </a:lnTo>
                    <a:lnTo>
                      <a:pt x="176" y="93"/>
                    </a:lnTo>
                    <a:lnTo>
                      <a:pt x="180" y="94"/>
                    </a:lnTo>
                    <a:lnTo>
                      <a:pt x="181" y="95"/>
                    </a:lnTo>
                    <a:lnTo>
                      <a:pt x="184" y="99"/>
                    </a:lnTo>
                    <a:lnTo>
                      <a:pt x="185" y="103"/>
                    </a:lnTo>
                    <a:close/>
                    <a:moveTo>
                      <a:pt x="158" y="88"/>
                    </a:moveTo>
                    <a:lnTo>
                      <a:pt x="93" y="55"/>
                    </a:lnTo>
                    <a:lnTo>
                      <a:pt x="92" y="54"/>
                    </a:lnTo>
                    <a:lnTo>
                      <a:pt x="92" y="51"/>
                    </a:lnTo>
                    <a:lnTo>
                      <a:pt x="92" y="50"/>
                    </a:lnTo>
                    <a:lnTo>
                      <a:pt x="92" y="48"/>
                    </a:lnTo>
                    <a:lnTo>
                      <a:pt x="159" y="83"/>
                    </a:lnTo>
                    <a:lnTo>
                      <a:pt x="159" y="85"/>
                    </a:lnTo>
                    <a:lnTo>
                      <a:pt x="158" y="86"/>
                    </a:lnTo>
                    <a:lnTo>
                      <a:pt x="158" y="87"/>
                    </a:lnTo>
                    <a:lnTo>
                      <a:pt x="158" y="88"/>
                    </a:lnTo>
                    <a:close/>
                    <a:moveTo>
                      <a:pt x="72" y="44"/>
                    </a:moveTo>
                    <a:lnTo>
                      <a:pt x="59" y="37"/>
                    </a:lnTo>
                    <a:lnTo>
                      <a:pt x="61" y="35"/>
                    </a:lnTo>
                    <a:lnTo>
                      <a:pt x="61" y="32"/>
                    </a:lnTo>
                    <a:lnTo>
                      <a:pt x="73" y="39"/>
                    </a:lnTo>
                    <a:lnTo>
                      <a:pt x="73" y="41"/>
                    </a:lnTo>
                    <a:lnTo>
                      <a:pt x="72" y="44"/>
                    </a:lnTo>
                    <a:close/>
                    <a:moveTo>
                      <a:pt x="0" y="0"/>
                    </a:moveTo>
                    <a:lnTo>
                      <a:pt x="39" y="20"/>
                    </a:lnTo>
                    <a:lnTo>
                      <a:pt x="28" y="19"/>
                    </a:lnTo>
                    <a:lnTo>
                      <a:pt x="19" y="17"/>
                    </a:lnTo>
                    <a:lnTo>
                      <a:pt x="14" y="13"/>
                    </a:lnTo>
                    <a:lnTo>
                      <a:pt x="10" y="11"/>
                    </a:lnTo>
                    <a:lnTo>
                      <a:pt x="5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8" name="Freeform 3061"/>
              <p:cNvSpPr>
                <a:spLocks noEditPoints="1"/>
              </p:cNvSpPr>
              <p:nvPr/>
            </p:nvSpPr>
            <p:spPr bwMode="auto">
              <a:xfrm>
                <a:off x="200" y="363"/>
                <a:ext cx="62" cy="35"/>
              </a:xfrm>
              <a:custGeom>
                <a:avLst/>
                <a:gdLst>
                  <a:gd name="T0" fmla="*/ 0 w 188"/>
                  <a:gd name="T1" fmla="*/ 0 h 103"/>
                  <a:gd name="T2" fmla="*/ 0 w 188"/>
                  <a:gd name="T3" fmla="*/ 0 h 103"/>
                  <a:gd name="T4" fmla="*/ 0 w 188"/>
                  <a:gd name="T5" fmla="*/ 0 h 103"/>
                  <a:gd name="T6" fmla="*/ 0 w 188"/>
                  <a:gd name="T7" fmla="*/ 0 h 103"/>
                  <a:gd name="T8" fmla="*/ 0 w 188"/>
                  <a:gd name="T9" fmla="*/ 0 h 103"/>
                  <a:gd name="T10" fmla="*/ 0 w 188"/>
                  <a:gd name="T11" fmla="*/ 0 h 103"/>
                  <a:gd name="T12" fmla="*/ 0 w 188"/>
                  <a:gd name="T13" fmla="*/ 0 h 103"/>
                  <a:gd name="T14" fmla="*/ 0 w 188"/>
                  <a:gd name="T15" fmla="*/ 0 h 103"/>
                  <a:gd name="T16" fmla="*/ 0 w 188"/>
                  <a:gd name="T17" fmla="*/ 0 h 103"/>
                  <a:gd name="T18" fmla="*/ 0 w 188"/>
                  <a:gd name="T19" fmla="*/ 0 h 103"/>
                  <a:gd name="T20" fmla="*/ 0 w 188"/>
                  <a:gd name="T21" fmla="*/ 0 h 103"/>
                  <a:gd name="T22" fmla="*/ 0 w 188"/>
                  <a:gd name="T23" fmla="*/ 0 h 103"/>
                  <a:gd name="T24" fmla="*/ 0 w 188"/>
                  <a:gd name="T25" fmla="*/ 0 h 103"/>
                  <a:gd name="T26" fmla="*/ 0 w 188"/>
                  <a:gd name="T27" fmla="*/ 0 h 103"/>
                  <a:gd name="T28" fmla="*/ 0 w 188"/>
                  <a:gd name="T29" fmla="*/ 0 h 103"/>
                  <a:gd name="T30" fmla="*/ 0 w 188"/>
                  <a:gd name="T31" fmla="*/ 0 h 103"/>
                  <a:gd name="T32" fmla="*/ 0 w 188"/>
                  <a:gd name="T33" fmla="*/ 0 h 103"/>
                  <a:gd name="T34" fmla="*/ 0 w 188"/>
                  <a:gd name="T35" fmla="*/ 0 h 103"/>
                  <a:gd name="T36" fmla="*/ 0 w 188"/>
                  <a:gd name="T37" fmla="*/ 0 h 103"/>
                  <a:gd name="T38" fmla="*/ 0 w 188"/>
                  <a:gd name="T39" fmla="*/ 0 h 103"/>
                  <a:gd name="T40" fmla="*/ 0 w 188"/>
                  <a:gd name="T41" fmla="*/ 0 h 103"/>
                  <a:gd name="T42" fmla="*/ 0 w 188"/>
                  <a:gd name="T43" fmla="*/ 0 h 103"/>
                  <a:gd name="T44" fmla="*/ 0 w 188"/>
                  <a:gd name="T45" fmla="*/ 0 h 103"/>
                  <a:gd name="T46" fmla="*/ 0 w 188"/>
                  <a:gd name="T47" fmla="*/ 0 h 103"/>
                  <a:gd name="T48" fmla="*/ 0 w 188"/>
                  <a:gd name="T49" fmla="*/ 0 h 103"/>
                  <a:gd name="T50" fmla="*/ 0 w 188"/>
                  <a:gd name="T51" fmla="*/ 0 h 103"/>
                  <a:gd name="T52" fmla="*/ 0 w 188"/>
                  <a:gd name="T53" fmla="*/ 0 h 103"/>
                  <a:gd name="T54" fmla="*/ 0 w 188"/>
                  <a:gd name="T55" fmla="*/ 0 h 103"/>
                  <a:gd name="T56" fmla="*/ 0 w 188"/>
                  <a:gd name="T57" fmla="*/ 0 h 10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88" h="103">
                    <a:moveTo>
                      <a:pt x="188" y="103"/>
                    </a:moveTo>
                    <a:lnTo>
                      <a:pt x="176" y="97"/>
                    </a:lnTo>
                    <a:lnTo>
                      <a:pt x="180" y="97"/>
                    </a:lnTo>
                    <a:lnTo>
                      <a:pt x="184" y="99"/>
                    </a:lnTo>
                    <a:lnTo>
                      <a:pt x="186" y="100"/>
                    </a:lnTo>
                    <a:lnTo>
                      <a:pt x="188" y="103"/>
                    </a:lnTo>
                    <a:close/>
                    <a:moveTo>
                      <a:pt x="162" y="90"/>
                    </a:moveTo>
                    <a:lnTo>
                      <a:pt x="95" y="55"/>
                    </a:lnTo>
                    <a:lnTo>
                      <a:pt x="95" y="52"/>
                    </a:lnTo>
                    <a:lnTo>
                      <a:pt x="95" y="48"/>
                    </a:lnTo>
                    <a:lnTo>
                      <a:pt x="163" y="84"/>
                    </a:lnTo>
                    <a:lnTo>
                      <a:pt x="162" y="87"/>
                    </a:lnTo>
                    <a:lnTo>
                      <a:pt x="162" y="90"/>
                    </a:lnTo>
                    <a:close/>
                    <a:moveTo>
                      <a:pt x="76" y="45"/>
                    </a:moveTo>
                    <a:lnTo>
                      <a:pt x="64" y="39"/>
                    </a:lnTo>
                    <a:lnTo>
                      <a:pt x="64" y="37"/>
                    </a:lnTo>
                    <a:lnTo>
                      <a:pt x="64" y="36"/>
                    </a:lnTo>
                    <a:lnTo>
                      <a:pt x="64" y="33"/>
                    </a:lnTo>
                    <a:lnTo>
                      <a:pt x="62" y="32"/>
                    </a:lnTo>
                    <a:lnTo>
                      <a:pt x="76" y="39"/>
                    </a:lnTo>
                    <a:lnTo>
                      <a:pt x="76" y="43"/>
                    </a:lnTo>
                    <a:lnTo>
                      <a:pt x="76" y="45"/>
                    </a:lnTo>
                    <a:close/>
                    <a:moveTo>
                      <a:pt x="35" y="24"/>
                    </a:moveTo>
                    <a:lnTo>
                      <a:pt x="8" y="10"/>
                    </a:lnTo>
                    <a:lnTo>
                      <a:pt x="5" y="6"/>
                    </a:lnTo>
                    <a:lnTo>
                      <a:pt x="0" y="0"/>
                    </a:lnTo>
                    <a:lnTo>
                      <a:pt x="46" y="24"/>
                    </a:lnTo>
                    <a:lnTo>
                      <a:pt x="40" y="24"/>
                    </a:lnTo>
                    <a:lnTo>
                      <a:pt x="35" y="24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9" name="Freeform 3062"/>
              <p:cNvSpPr>
                <a:spLocks noEditPoints="1"/>
              </p:cNvSpPr>
              <p:nvPr/>
            </p:nvSpPr>
            <p:spPr bwMode="auto">
              <a:xfrm>
                <a:off x="199" y="362"/>
                <a:ext cx="55" cy="30"/>
              </a:xfrm>
              <a:custGeom>
                <a:avLst/>
                <a:gdLst>
                  <a:gd name="T0" fmla="*/ 0 w 166"/>
                  <a:gd name="T1" fmla="*/ 0 h 92"/>
                  <a:gd name="T2" fmla="*/ 0 w 166"/>
                  <a:gd name="T3" fmla="*/ 0 h 92"/>
                  <a:gd name="T4" fmla="*/ 0 w 166"/>
                  <a:gd name="T5" fmla="*/ 0 h 92"/>
                  <a:gd name="T6" fmla="*/ 0 w 166"/>
                  <a:gd name="T7" fmla="*/ 0 h 92"/>
                  <a:gd name="T8" fmla="*/ 0 w 166"/>
                  <a:gd name="T9" fmla="*/ 0 h 92"/>
                  <a:gd name="T10" fmla="*/ 0 w 166"/>
                  <a:gd name="T11" fmla="*/ 0 h 92"/>
                  <a:gd name="T12" fmla="*/ 0 w 166"/>
                  <a:gd name="T13" fmla="*/ 0 h 92"/>
                  <a:gd name="T14" fmla="*/ 0 w 166"/>
                  <a:gd name="T15" fmla="*/ 0 h 92"/>
                  <a:gd name="T16" fmla="*/ 0 w 166"/>
                  <a:gd name="T17" fmla="*/ 0 h 92"/>
                  <a:gd name="T18" fmla="*/ 0 w 166"/>
                  <a:gd name="T19" fmla="*/ 0 h 92"/>
                  <a:gd name="T20" fmla="*/ 0 w 166"/>
                  <a:gd name="T21" fmla="*/ 0 h 92"/>
                  <a:gd name="T22" fmla="*/ 0 w 166"/>
                  <a:gd name="T23" fmla="*/ 0 h 92"/>
                  <a:gd name="T24" fmla="*/ 0 w 166"/>
                  <a:gd name="T25" fmla="*/ 0 h 92"/>
                  <a:gd name="T26" fmla="*/ 0 w 166"/>
                  <a:gd name="T27" fmla="*/ 0 h 92"/>
                  <a:gd name="T28" fmla="*/ 0 w 166"/>
                  <a:gd name="T29" fmla="*/ 0 h 92"/>
                  <a:gd name="T30" fmla="*/ 0 w 166"/>
                  <a:gd name="T31" fmla="*/ 0 h 92"/>
                  <a:gd name="T32" fmla="*/ 0 w 166"/>
                  <a:gd name="T33" fmla="*/ 0 h 92"/>
                  <a:gd name="T34" fmla="*/ 0 w 166"/>
                  <a:gd name="T35" fmla="*/ 0 h 92"/>
                  <a:gd name="T36" fmla="*/ 0 w 166"/>
                  <a:gd name="T37" fmla="*/ 0 h 92"/>
                  <a:gd name="T38" fmla="*/ 0 w 166"/>
                  <a:gd name="T39" fmla="*/ 0 h 92"/>
                  <a:gd name="T40" fmla="*/ 0 w 166"/>
                  <a:gd name="T41" fmla="*/ 0 h 92"/>
                  <a:gd name="T42" fmla="*/ 0 w 166"/>
                  <a:gd name="T43" fmla="*/ 0 h 92"/>
                  <a:gd name="T44" fmla="*/ 0 w 166"/>
                  <a:gd name="T45" fmla="*/ 0 h 9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66" h="92">
                    <a:moveTo>
                      <a:pt x="164" y="92"/>
                    </a:moveTo>
                    <a:lnTo>
                      <a:pt x="97" y="57"/>
                    </a:lnTo>
                    <a:lnTo>
                      <a:pt x="97" y="53"/>
                    </a:lnTo>
                    <a:lnTo>
                      <a:pt x="97" y="51"/>
                    </a:lnTo>
                    <a:lnTo>
                      <a:pt x="166" y="87"/>
                    </a:lnTo>
                    <a:lnTo>
                      <a:pt x="165" y="89"/>
                    </a:lnTo>
                    <a:lnTo>
                      <a:pt x="164" y="92"/>
                    </a:lnTo>
                    <a:close/>
                    <a:moveTo>
                      <a:pt x="78" y="48"/>
                    </a:moveTo>
                    <a:lnTo>
                      <a:pt x="66" y="41"/>
                    </a:lnTo>
                    <a:lnTo>
                      <a:pt x="64" y="37"/>
                    </a:lnTo>
                    <a:lnTo>
                      <a:pt x="63" y="34"/>
                    </a:lnTo>
                    <a:lnTo>
                      <a:pt x="79" y="42"/>
                    </a:lnTo>
                    <a:lnTo>
                      <a:pt x="78" y="44"/>
                    </a:lnTo>
                    <a:lnTo>
                      <a:pt x="78" y="48"/>
                    </a:lnTo>
                    <a:close/>
                    <a:moveTo>
                      <a:pt x="44" y="29"/>
                    </a:moveTo>
                    <a:lnTo>
                      <a:pt x="5" y="9"/>
                    </a:lnTo>
                    <a:lnTo>
                      <a:pt x="2" y="6"/>
                    </a:lnTo>
                    <a:lnTo>
                      <a:pt x="0" y="0"/>
                    </a:lnTo>
                    <a:lnTo>
                      <a:pt x="53" y="28"/>
                    </a:lnTo>
                    <a:lnTo>
                      <a:pt x="48" y="29"/>
                    </a:lnTo>
                    <a:lnTo>
                      <a:pt x="44" y="29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0" name="Freeform 3063"/>
              <p:cNvSpPr>
                <a:spLocks noEditPoints="1"/>
              </p:cNvSpPr>
              <p:nvPr/>
            </p:nvSpPr>
            <p:spPr bwMode="auto">
              <a:xfrm>
                <a:off x="198" y="361"/>
                <a:ext cx="56" cy="30"/>
              </a:xfrm>
              <a:custGeom>
                <a:avLst/>
                <a:gdLst>
                  <a:gd name="T0" fmla="*/ 0 w 169"/>
                  <a:gd name="T1" fmla="*/ 0 h 92"/>
                  <a:gd name="T2" fmla="*/ 0 w 169"/>
                  <a:gd name="T3" fmla="*/ 0 h 92"/>
                  <a:gd name="T4" fmla="*/ 0 w 169"/>
                  <a:gd name="T5" fmla="*/ 0 h 92"/>
                  <a:gd name="T6" fmla="*/ 0 w 169"/>
                  <a:gd name="T7" fmla="*/ 0 h 92"/>
                  <a:gd name="T8" fmla="*/ 0 w 169"/>
                  <a:gd name="T9" fmla="*/ 0 h 92"/>
                  <a:gd name="T10" fmla="*/ 0 w 169"/>
                  <a:gd name="T11" fmla="*/ 0 h 92"/>
                  <a:gd name="T12" fmla="*/ 0 w 169"/>
                  <a:gd name="T13" fmla="*/ 0 h 92"/>
                  <a:gd name="T14" fmla="*/ 0 w 169"/>
                  <a:gd name="T15" fmla="*/ 0 h 92"/>
                  <a:gd name="T16" fmla="*/ 0 w 169"/>
                  <a:gd name="T17" fmla="*/ 0 h 92"/>
                  <a:gd name="T18" fmla="*/ 0 w 169"/>
                  <a:gd name="T19" fmla="*/ 0 h 92"/>
                  <a:gd name="T20" fmla="*/ 0 w 169"/>
                  <a:gd name="T21" fmla="*/ 0 h 92"/>
                  <a:gd name="T22" fmla="*/ 0 w 169"/>
                  <a:gd name="T23" fmla="*/ 0 h 92"/>
                  <a:gd name="T24" fmla="*/ 0 w 169"/>
                  <a:gd name="T25" fmla="*/ 0 h 92"/>
                  <a:gd name="T26" fmla="*/ 0 w 169"/>
                  <a:gd name="T27" fmla="*/ 0 h 92"/>
                  <a:gd name="T28" fmla="*/ 0 w 169"/>
                  <a:gd name="T29" fmla="*/ 0 h 92"/>
                  <a:gd name="T30" fmla="*/ 0 w 169"/>
                  <a:gd name="T31" fmla="*/ 0 h 92"/>
                  <a:gd name="T32" fmla="*/ 0 w 169"/>
                  <a:gd name="T33" fmla="*/ 0 h 92"/>
                  <a:gd name="T34" fmla="*/ 0 w 169"/>
                  <a:gd name="T35" fmla="*/ 0 h 92"/>
                  <a:gd name="T36" fmla="*/ 0 w 169"/>
                  <a:gd name="T37" fmla="*/ 0 h 92"/>
                  <a:gd name="T38" fmla="*/ 0 w 169"/>
                  <a:gd name="T39" fmla="*/ 0 h 92"/>
                  <a:gd name="T40" fmla="*/ 0 w 169"/>
                  <a:gd name="T41" fmla="*/ 0 h 92"/>
                  <a:gd name="T42" fmla="*/ 0 w 169"/>
                  <a:gd name="T43" fmla="*/ 0 h 92"/>
                  <a:gd name="T44" fmla="*/ 0 w 169"/>
                  <a:gd name="T45" fmla="*/ 0 h 92"/>
                  <a:gd name="T46" fmla="*/ 0 w 169"/>
                  <a:gd name="T47" fmla="*/ 0 h 92"/>
                  <a:gd name="T48" fmla="*/ 0 w 169"/>
                  <a:gd name="T49" fmla="*/ 0 h 92"/>
                  <a:gd name="T50" fmla="*/ 0 w 169"/>
                  <a:gd name="T51" fmla="*/ 0 h 92"/>
                  <a:gd name="T52" fmla="*/ 0 w 169"/>
                  <a:gd name="T53" fmla="*/ 0 h 9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69" h="92">
                    <a:moveTo>
                      <a:pt x="168" y="92"/>
                    </a:moveTo>
                    <a:lnTo>
                      <a:pt x="100" y="56"/>
                    </a:lnTo>
                    <a:lnTo>
                      <a:pt x="100" y="54"/>
                    </a:lnTo>
                    <a:lnTo>
                      <a:pt x="101" y="52"/>
                    </a:lnTo>
                    <a:lnTo>
                      <a:pt x="169" y="86"/>
                    </a:lnTo>
                    <a:lnTo>
                      <a:pt x="169" y="90"/>
                    </a:lnTo>
                    <a:lnTo>
                      <a:pt x="168" y="92"/>
                    </a:lnTo>
                    <a:close/>
                    <a:moveTo>
                      <a:pt x="81" y="47"/>
                    </a:moveTo>
                    <a:lnTo>
                      <a:pt x="67" y="40"/>
                    </a:lnTo>
                    <a:lnTo>
                      <a:pt x="66" y="37"/>
                    </a:lnTo>
                    <a:lnTo>
                      <a:pt x="65" y="33"/>
                    </a:lnTo>
                    <a:lnTo>
                      <a:pt x="82" y="41"/>
                    </a:lnTo>
                    <a:lnTo>
                      <a:pt x="82" y="45"/>
                    </a:lnTo>
                    <a:lnTo>
                      <a:pt x="81" y="47"/>
                    </a:lnTo>
                    <a:close/>
                    <a:moveTo>
                      <a:pt x="51" y="32"/>
                    </a:moveTo>
                    <a:lnTo>
                      <a:pt x="5" y="8"/>
                    </a:lnTo>
                    <a:lnTo>
                      <a:pt x="3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7" y="8"/>
                    </a:lnTo>
                    <a:lnTo>
                      <a:pt x="21" y="11"/>
                    </a:lnTo>
                    <a:lnTo>
                      <a:pt x="26" y="14"/>
                    </a:lnTo>
                    <a:lnTo>
                      <a:pt x="30" y="16"/>
                    </a:lnTo>
                    <a:lnTo>
                      <a:pt x="34" y="17"/>
                    </a:lnTo>
                    <a:lnTo>
                      <a:pt x="60" y="31"/>
                    </a:lnTo>
                    <a:lnTo>
                      <a:pt x="56" y="31"/>
                    </a:lnTo>
                    <a:lnTo>
                      <a:pt x="51" y="32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1" name="Freeform 3064"/>
              <p:cNvSpPr>
                <a:spLocks noEditPoints="1"/>
              </p:cNvSpPr>
              <p:nvPr/>
            </p:nvSpPr>
            <p:spPr bwMode="auto">
              <a:xfrm>
                <a:off x="198" y="360"/>
                <a:ext cx="57" cy="31"/>
              </a:xfrm>
              <a:custGeom>
                <a:avLst/>
                <a:gdLst>
                  <a:gd name="T0" fmla="*/ 0 w 170"/>
                  <a:gd name="T1" fmla="*/ 0 h 93"/>
                  <a:gd name="T2" fmla="*/ 0 w 170"/>
                  <a:gd name="T3" fmla="*/ 0 h 93"/>
                  <a:gd name="T4" fmla="*/ 0 w 170"/>
                  <a:gd name="T5" fmla="*/ 0 h 93"/>
                  <a:gd name="T6" fmla="*/ 0 w 170"/>
                  <a:gd name="T7" fmla="*/ 0 h 93"/>
                  <a:gd name="T8" fmla="*/ 0 w 170"/>
                  <a:gd name="T9" fmla="*/ 0 h 93"/>
                  <a:gd name="T10" fmla="*/ 0 w 170"/>
                  <a:gd name="T11" fmla="*/ 0 h 93"/>
                  <a:gd name="T12" fmla="*/ 0 w 170"/>
                  <a:gd name="T13" fmla="*/ 0 h 93"/>
                  <a:gd name="T14" fmla="*/ 0 w 170"/>
                  <a:gd name="T15" fmla="*/ 0 h 93"/>
                  <a:gd name="T16" fmla="*/ 0 w 170"/>
                  <a:gd name="T17" fmla="*/ 0 h 93"/>
                  <a:gd name="T18" fmla="*/ 0 w 170"/>
                  <a:gd name="T19" fmla="*/ 0 h 93"/>
                  <a:gd name="T20" fmla="*/ 0 w 170"/>
                  <a:gd name="T21" fmla="*/ 0 h 93"/>
                  <a:gd name="T22" fmla="*/ 0 w 170"/>
                  <a:gd name="T23" fmla="*/ 0 h 93"/>
                  <a:gd name="T24" fmla="*/ 0 w 170"/>
                  <a:gd name="T25" fmla="*/ 0 h 93"/>
                  <a:gd name="T26" fmla="*/ 0 w 170"/>
                  <a:gd name="T27" fmla="*/ 0 h 93"/>
                  <a:gd name="T28" fmla="*/ 0 w 170"/>
                  <a:gd name="T29" fmla="*/ 0 h 93"/>
                  <a:gd name="T30" fmla="*/ 0 w 170"/>
                  <a:gd name="T31" fmla="*/ 0 h 93"/>
                  <a:gd name="T32" fmla="*/ 0 w 170"/>
                  <a:gd name="T33" fmla="*/ 0 h 93"/>
                  <a:gd name="T34" fmla="*/ 0 w 170"/>
                  <a:gd name="T35" fmla="*/ 0 h 93"/>
                  <a:gd name="T36" fmla="*/ 0 w 170"/>
                  <a:gd name="T37" fmla="*/ 0 h 93"/>
                  <a:gd name="T38" fmla="*/ 0 w 170"/>
                  <a:gd name="T39" fmla="*/ 0 h 93"/>
                  <a:gd name="T40" fmla="*/ 0 w 170"/>
                  <a:gd name="T41" fmla="*/ 0 h 93"/>
                  <a:gd name="T42" fmla="*/ 0 w 170"/>
                  <a:gd name="T43" fmla="*/ 0 h 93"/>
                  <a:gd name="T44" fmla="*/ 0 w 170"/>
                  <a:gd name="T45" fmla="*/ 0 h 93"/>
                  <a:gd name="T46" fmla="*/ 0 w 170"/>
                  <a:gd name="T47" fmla="*/ 0 h 93"/>
                  <a:gd name="T48" fmla="*/ 0 w 170"/>
                  <a:gd name="T49" fmla="*/ 0 h 93"/>
                  <a:gd name="T50" fmla="*/ 0 w 170"/>
                  <a:gd name="T51" fmla="*/ 0 h 93"/>
                  <a:gd name="T52" fmla="*/ 0 w 170"/>
                  <a:gd name="T53" fmla="*/ 0 h 9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70" h="93">
                    <a:moveTo>
                      <a:pt x="169" y="93"/>
                    </a:moveTo>
                    <a:lnTo>
                      <a:pt x="100" y="57"/>
                    </a:lnTo>
                    <a:lnTo>
                      <a:pt x="101" y="54"/>
                    </a:lnTo>
                    <a:lnTo>
                      <a:pt x="101" y="51"/>
                    </a:lnTo>
                    <a:lnTo>
                      <a:pt x="170" y="87"/>
                    </a:lnTo>
                    <a:lnTo>
                      <a:pt x="169" y="89"/>
                    </a:lnTo>
                    <a:lnTo>
                      <a:pt x="169" y="93"/>
                    </a:lnTo>
                    <a:close/>
                    <a:moveTo>
                      <a:pt x="82" y="48"/>
                    </a:moveTo>
                    <a:lnTo>
                      <a:pt x="66" y="40"/>
                    </a:lnTo>
                    <a:lnTo>
                      <a:pt x="65" y="36"/>
                    </a:lnTo>
                    <a:lnTo>
                      <a:pt x="64" y="33"/>
                    </a:lnTo>
                    <a:lnTo>
                      <a:pt x="60" y="34"/>
                    </a:lnTo>
                    <a:lnTo>
                      <a:pt x="56" y="34"/>
                    </a:lnTo>
                    <a:lnTo>
                      <a:pt x="3" y="6"/>
                    </a:lnTo>
                    <a:lnTo>
                      <a:pt x="2" y="5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10" y="4"/>
                    </a:lnTo>
                    <a:lnTo>
                      <a:pt x="18" y="12"/>
                    </a:lnTo>
                    <a:lnTo>
                      <a:pt x="25" y="17"/>
                    </a:lnTo>
                    <a:lnTo>
                      <a:pt x="29" y="19"/>
                    </a:lnTo>
                    <a:lnTo>
                      <a:pt x="33" y="20"/>
                    </a:lnTo>
                    <a:lnTo>
                      <a:pt x="36" y="20"/>
                    </a:lnTo>
                    <a:lnTo>
                      <a:pt x="41" y="20"/>
                    </a:lnTo>
                    <a:lnTo>
                      <a:pt x="82" y="42"/>
                    </a:lnTo>
                    <a:lnTo>
                      <a:pt x="82" y="44"/>
                    </a:lnTo>
                    <a:lnTo>
                      <a:pt x="82" y="48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2" name="Freeform 3065"/>
              <p:cNvSpPr>
                <a:spLocks noEditPoints="1"/>
              </p:cNvSpPr>
              <p:nvPr/>
            </p:nvSpPr>
            <p:spPr bwMode="auto">
              <a:xfrm>
                <a:off x="198" y="359"/>
                <a:ext cx="57" cy="30"/>
              </a:xfrm>
              <a:custGeom>
                <a:avLst/>
                <a:gdLst>
                  <a:gd name="T0" fmla="*/ 0 w 170"/>
                  <a:gd name="T1" fmla="*/ 0 h 92"/>
                  <a:gd name="T2" fmla="*/ 0 w 170"/>
                  <a:gd name="T3" fmla="*/ 0 h 92"/>
                  <a:gd name="T4" fmla="*/ 0 w 170"/>
                  <a:gd name="T5" fmla="*/ 0 h 92"/>
                  <a:gd name="T6" fmla="*/ 0 w 170"/>
                  <a:gd name="T7" fmla="*/ 0 h 92"/>
                  <a:gd name="T8" fmla="*/ 0 w 170"/>
                  <a:gd name="T9" fmla="*/ 0 h 92"/>
                  <a:gd name="T10" fmla="*/ 0 w 170"/>
                  <a:gd name="T11" fmla="*/ 0 h 92"/>
                  <a:gd name="T12" fmla="*/ 0 w 170"/>
                  <a:gd name="T13" fmla="*/ 0 h 92"/>
                  <a:gd name="T14" fmla="*/ 0 w 170"/>
                  <a:gd name="T15" fmla="*/ 0 h 92"/>
                  <a:gd name="T16" fmla="*/ 0 w 170"/>
                  <a:gd name="T17" fmla="*/ 0 h 92"/>
                  <a:gd name="T18" fmla="*/ 0 w 170"/>
                  <a:gd name="T19" fmla="*/ 0 h 92"/>
                  <a:gd name="T20" fmla="*/ 0 w 170"/>
                  <a:gd name="T21" fmla="*/ 0 h 92"/>
                  <a:gd name="T22" fmla="*/ 0 w 170"/>
                  <a:gd name="T23" fmla="*/ 0 h 92"/>
                  <a:gd name="T24" fmla="*/ 0 w 170"/>
                  <a:gd name="T25" fmla="*/ 0 h 92"/>
                  <a:gd name="T26" fmla="*/ 0 w 170"/>
                  <a:gd name="T27" fmla="*/ 0 h 92"/>
                  <a:gd name="T28" fmla="*/ 0 w 170"/>
                  <a:gd name="T29" fmla="*/ 0 h 92"/>
                  <a:gd name="T30" fmla="*/ 0 w 170"/>
                  <a:gd name="T31" fmla="*/ 0 h 92"/>
                  <a:gd name="T32" fmla="*/ 0 w 170"/>
                  <a:gd name="T33" fmla="*/ 0 h 92"/>
                  <a:gd name="T34" fmla="*/ 0 w 170"/>
                  <a:gd name="T35" fmla="*/ 0 h 92"/>
                  <a:gd name="T36" fmla="*/ 0 w 170"/>
                  <a:gd name="T37" fmla="*/ 0 h 92"/>
                  <a:gd name="T38" fmla="*/ 0 w 170"/>
                  <a:gd name="T39" fmla="*/ 0 h 92"/>
                  <a:gd name="T40" fmla="*/ 0 w 170"/>
                  <a:gd name="T41" fmla="*/ 0 h 92"/>
                  <a:gd name="T42" fmla="*/ 0 w 170"/>
                  <a:gd name="T43" fmla="*/ 0 h 92"/>
                  <a:gd name="T44" fmla="*/ 0 w 170"/>
                  <a:gd name="T45" fmla="*/ 0 h 92"/>
                  <a:gd name="T46" fmla="*/ 0 w 170"/>
                  <a:gd name="T47" fmla="*/ 0 h 92"/>
                  <a:gd name="T48" fmla="*/ 0 w 170"/>
                  <a:gd name="T49" fmla="*/ 0 h 9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70" h="92">
                    <a:moveTo>
                      <a:pt x="169" y="92"/>
                    </a:moveTo>
                    <a:lnTo>
                      <a:pt x="101" y="58"/>
                    </a:lnTo>
                    <a:lnTo>
                      <a:pt x="101" y="54"/>
                    </a:lnTo>
                    <a:lnTo>
                      <a:pt x="102" y="52"/>
                    </a:lnTo>
                    <a:lnTo>
                      <a:pt x="170" y="87"/>
                    </a:lnTo>
                    <a:lnTo>
                      <a:pt x="170" y="90"/>
                    </a:lnTo>
                    <a:lnTo>
                      <a:pt x="169" y="92"/>
                    </a:lnTo>
                    <a:close/>
                    <a:moveTo>
                      <a:pt x="82" y="47"/>
                    </a:moveTo>
                    <a:lnTo>
                      <a:pt x="65" y="39"/>
                    </a:lnTo>
                    <a:lnTo>
                      <a:pt x="64" y="37"/>
                    </a:lnTo>
                    <a:lnTo>
                      <a:pt x="64" y="36"/>
                    </a:lnTo>
                    <a:lnTo>
                      <a:pt x="63" y="37"/>
                    </a:lnTo>
                    <a:lnTo>
                      <a:pt x="60" y="37"/>
                    </a:lnTo>
                    <a:lnTo>
                      <a:pt x="34" y="23"/>
                    </a:lnTo>
                    <a:lnTo>
                      <a:pt x="40" y="23"/>
                    </a:lnTo>
                    <a:lnTo>
                      <a:pt x="44" y="22"/>
                    </a:lnTo>
                    <a:lnTo>
                      <a:pt x="84" y="42"/>
                    </a:lnTo>
                    <a:lnTo>
                      <a:pt x="82" y="45"/>
                    </a:lnTo>
                    <a:lnTo>
                      <a:pt x="82" y="47"/>
                    </a:lnTo>
                    <a:close/>
                    <a:moveTo>
                      <a:pt x="17" y="14"/>
                    </a:moveTo>
                    <a:lnTo>
                      <a:pt x="0" y="6"/>
                    </a:lnTo>
                    <a:lnTo>
                      <a:pt x="3" y="0"/>
                    </a:lnTo>
                    <a:lnTo>
                      <a:pt x="5" y="2"/>
                    </a:lnTo>
                    <a:lnTo>
                      <a:pt x="11" y="8"/>
                    </a:lnTo>
                    <a:lnTo>
                      <a:pt x="17" y="14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3" name="Freeform 3066"/>
              <p:cNvSpPr>
                <a:spLocks noEditPoints="1"/>
              </p:cNvSpPr>
              <p:nvPr/>
            </p:nvSpPr>
            <p:spPr bwMode="auto">
              <a:xfrm>
                <a:off x="199" y="358"/>
                <a:ext cx="56" cy="31"/>
              </a:xfrm>
              <a:custGeom>
                <a:avLst/>
                <a:gdLst>
                  <a:gd name="T0" fmla="*/ 0 w 168"/>
                  <a:gd name="T1" fmla="*/ 0 h 91"/>
                  <a:gd name="T2" fmla="*/ 0 w 168"/>
                  <a:gd name="T3" fmla="*/ 0 h 91"/>
                  <a:gd name="T4" fmla="*/ 0 w 168"/>
                  <a:gd name="T5" fmla="*/ 0 h 91"/>
                  <a:gd name="T6" fmla="*/ 0 w 168"/>
                  <a:gd name="T7" fmla="*/ 0 h 91"/>
                  <a:gd name="T8" fmla="*/ 0 w 168"/>
                  <a:gd name="T9" fmla="*/ 0 h 91"/>
                  <a:gd name="T10" fmla="*/ 0 w 168"/>
                  <a:gd name="T11" fmla="*/ 0 h 91"/>
                  <a:gd name="T12" fmla="*/ 0 w 168"/>
                  <a:gd name="T13" fmla="*/ 0 h 91"/>
                  <a:gd name="T14" fmla="*/ 0 w 168"/>
                  <a:gd name="T15" fmla="*/ 0 h 91"/>
                  <a:gd name="T16" fmla="*/ 0 w 168"/>
                  <a:gd name="T17" fmla="*/ 0 h 91"/>
                  <a:gd name="T18" fmla="*/ 0 w 168"/>
                  <a:gd name="T19" fmla="*/ 0 h 91"/>
                  <a:gd name="T20" fmla="*/ 0 w 168"/>
                  <a:gd name="T21" fmla="*/ 0 h 91"/>
                  <a:gd name="T22" fmla="*/ 0 w 168"/>
                  <a:gd name="T23" fmla="*/ 0 h 91"/>
                  <a:gd name="T24" fmla="*/ 0 w 168"/>
                  <a:gd name="T25" fmla="*/ 0 h 91"/>
                  <a:gd name="T26" fmla="*/ 0 w 168"/>
                  <a:gd name="T27" fmla="*/ 0 h 91"/>
                  <a:gd name="T28" fmla="*/ 0 w 168"/>
                  <a:gd name="T29" fmla="*/ 0 h 91"/>
                  <a:gd name="T30" fmla="*/ 0 w 168"/>
                  <a:gd name="T31" fmla="*/ 0 h 91"/>
                  <a:gd name="T32" fmla="*/ 0 w 168"/>
                  <a:gd name="T33" fmla="*/ 0 h 91"/>
                  <a:gd name="T34" fmla="*/ 0 w 168"/>
                  <a:gd name="T35" fmla="*/ 0 h 91"/>
                  <a:gd name="T36" fmla="*/ 0 w 168"/>
                  <a:gd name="T37" fmla="*/ 0 h 91"/>
                  <a:gd name="T38" fmla="*/ 0 w 168"/>
                  <a:gd name="T39" fmla="*/ 0 h 91"/>
                  <a:gd name="T40" fmla="*/ 0 w 168"/>
                  <a:gd name="T41" fmla="*/ 0 h 91"/>
                  <a:gd name="T42" fmla="*/ 0 w 168"/>
                  <a:gd name="T43" fmla="*/ 0 h 91"/>
                  <a:gd name="T44" fmla="*/ 0 w 168"/>
                  <a:gd name="T45" fmla="*/ 0 h 91"/>
                  <a:gd name="T46" fmla="*/ 0 w 168"/>
                  <a:gd name="T47" fmla="*/ 0 h 91"/>
                  <a:gd name="T48" fmla="*/ 0 w 168"/>
                  <a:gd name="T49" fmla="*/ 0 h 91"/>
                  <a:gd name="T50" fmla="*/ 0 w 168"/>
                  <a:gd name="T51" fmla="*/ 0 h 9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8" h="91">
                    <a:moveTo>
                      <a:pt x="168" y="91"/>
                    </a:moveTo>
                    <a:lnTo>
                      <a:pt x="99" y="55"/>
                    </a:lnTo>
                    <a:lnTo>
                      <a:pt x="100" y="53"/>
                    </a:lnTo>
                    <a:lnTo>
                      <a:pt x="102" y="51"/>
                    </a:lnTo>
                    <a:lnTo>
                      <a:pt x="139" y="70"/>
                    </a:lnTo>
                    <a:lnTo>
                      <a:pt x="141" y="73"/>
                    </a:lnTo>
                    <a:lnTo>
                      <a:pt x="142" y="74"/>
                    </a:lnTo>
                    <a:lnTo>
                      <a:pt x="144" y="74"/>
                    </a:lnTo>
                    <a:lnTo>
                      <a:pt x="146" y="74"/>
                    </a:lnTo>
                    <a:lnTo>
                      <a:pt x="168" y="85"/>
                    </a:lnTo>
                    <a:lnTo>
                      <a:pt x="168" y="88"/>
                    </a:lnTo>
                    <a:lnTo>
                      <a:pt x="168" y="91"/>
                    </a:lnTo>
                    <a:close/>
                    <a:moveTo>
                      <a:pt x="80" y="46"/>
                    </a:moveTo>
                    <a:lnTo>
                      <a:pt x="39" y="24"/>
                    </a:lnTo>
                    <a:lnTo>
                      <a:pt x="42" y="23"/>
                    </a:lnTo>
                    <a:lnTo>
                      <a:pt x="46" y="22"/>
                    </a:lnTo>
                    <a:lnTo>
                      <a:pt x="82" y="40"/>
                    </a:lnTo>
                    <a:lnTo>
                      <a:pt x="82" y="44"/>
                    </a:lnTo>
                    <a:lnTo>
                      <a:pt x="80" y="46"/>
                    </a:lnTo>
                    <a:close/>
                    <a:moveTo>
                      <a:pt x="8" y="8"/>
                    </a:moveTo>
                    <a:lnTo>
                      <a:pt x="0" y="4"/>
                    </a:lnTo>
                    <a:lnTo>
                      <a:pt x="1" y="0"/>
                    </a:lnTo>
                    <a:lnTo>
                      <a:pt x="4" y="4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4" name="Freeform 3067"/>
              <p:cNvSpPr>
                <a:spLocks noEditPoints="1"/>
              </p:cNvSpPr>
              <p:nvPr/>
            </p:nvSpPr>
            <p:spPr bwMode="auto">
              <a:xfrm>
                <a:off x="199" y="358"/>
                <a:ext cx="56" cy="30"/>
              </a:xfrm>
              <a:custGeom>
                <a:avLst/>
                <a:gdLst>
                  <a:gd name="T0" fmla="*/ 0 w 169"/>
                  <a:gd name="T1" fmla="*/ 0 h 88"/>
                  <a:gd name="T2" fmla="*/ 0 w 169"/>
                  <a:gd name="T3" fmla="*/ 0 h 88"/>
                  <a:gd name="T4" fmla="*/ 0 w 169"/>
                  <a:gd name="T5" fmla="*/ 0 h 88"/>
                  <a:gd name="T6" fmla="*/ 0 w 169"/>
                  <a:gd name="T7" fmla="*/ 0 h 88"/>
                  <a:gd name="T8" fmla="*/ 0 w 169"/>
                  <a:gd name="T9" fmla="*/ 0 h 88"/>
                  <a:gd name="T10" fmla="*/ 0 w 169"/>
                  <a:gd name="T11" fmla="*/ 0 h 88"/>
                  <a:gd name="T12" fmla="*/ 0 w 169"/>
                  <a:gd name="T13" fmla="*/ 0 h 88"/>
                  <a:gd name="T14" fmla="*/ 0 w 169"/>
                  <a:gd name="T15" fmla="*/ 0 h 88"/>
                  <a:gd name="T16" fmla="*/ 0 w 169"/>
                  <a:gd name="T17" fmla="*/ 0 h 88"/>
                  <a:gd name="T18" fmla="*/ 0 w 169"/>
                  <a:gd name="T19" fmla="*/ 0 h 88"/>
                  <a:gd name="T20" fmla="*/ 0 w 169"/>
                  <a:gd name="T21" fmla="*/ 0 h 88"/>
                  <a:gd name="T22" fmla="*/ 0 w 169"/>
                  <a:gd name="T23" fmla="*/ 0 h 88"/>
                  <a:gd name="T24" fmla="*/ 0 w 169"/>
                  <a:gd name="T25" fmla="*/ 0 h 88"/>
                  <a:gd name="T26" fmla="*/ 0 w 169"/>
                  <a:gd name="T27" fmla="*/ 0 h 88"/>
                  <a:gd name="T28" fmla="*/ 0 w 169"/>
                  <a:gd name="T29" fmla="*/ 0 h 88"/>
                  <a:gd name="T30" fmla="*/ 0 w 169"/>
                  <a:gd name="T31" fmla="*/ 0 h 88"/>
                  <a:gd name="T32" fmla="*/ 0 w 169"/>
                  <a:gd name="T33" fmla="*/ 0 h 88"/>
                  <a:gd name="T34" fmla="*/ 0 w 169"/>
                  <a:gd name="T35" fmla="*/ 0 h 88"/>
                  <a:gd name="T36" fmla="*/ 0 w 169"/>
                  <a:gd name="T37" fmla="*/ 0 h 88"/>
                  <a:gd name="T38" fmla="*/ 0 w 169"/>
                  <a:gd name="T39" fmla="*/ 0 h 88"/>
                  <a:gd name="T40" fmla="*/ 0 w 169"/>
                  <a:gd name="T41" fmla="*/ 0 h 88"/>
                  <a:gd name="T42" fmla="*/ 0 w 169"/>
                  <a:gd name="T43" fmla="*/ 0 h 88"/>
                  <a:gd name="T44" fmla="*/ 0 w 169"/>
                  <a:gd name="T45" fmla="*/ 0 h 88"/>
                  <a:gd name="T46" fmla="*/ 0 w 169"/>
                  <a:gd name="T47" fmla="*/ 0 h 88"/>
                  <a:gd name="T48" fmla="*/ 0 w 169"/>
                  <a:gd name="T49" fmla="*/ 0 h 88"/>
                  <a:gd name="T50" fmla="*/ 0 w 169"/>
                  <a:gd name="T51" fmla="*/ 0 h 8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9" h="88">
                    <a:moveTo>
                      <a:pt x="167" y="88"/>
                    </a:moveTo>
                    <a:lnTo>
                      <a:pt x="99" y="53"/>
                    </a:lnTo>
                    <a:lnTo>
                      <a:pt x="101" y="51"/>
                    </a:lnTo>
                    <a:lnTo>
                      <a:pt x="103" y="48"/>
                    </a:lnTo>
                    <a:lnTo>
                      <a:pt x="137" y="67"/>
                    </a:lnTo>
                    <a:lnTo>
                      <a:pt x="138" y="71"/>
                    </a:lnTo>
                    <a:lnTo>
                      <a:pt x="141" y="74"/>
                    </a:lnTo>
                    <a:lnTo>
                      <a:pt x="144" y="74"/>
                    </a:lnTo>
                    <a:lnTo>
                      <a:pt x="148" y="71"/>
                    </a:lnTo>
                    <a:lnTo>
                      <a:pt x="169" y="82"/>
                    </a:lnTo>
                    <a:lnTo>
                      <a:pt x="167" y="85"/>
                    </a:lnTo>
                    <a:lnTo>
                      <a:pt x="167" y="88"/>
                    </a:lnTo>
                    <a:close/>
                    <a:moveTo>
                      <a:pt x="81" y="43"/>
                    </a:moveTo>
                    <a:lnTo>
                      <a:pt x="41" y="23"/>
                    </a:lnTo>
                    <a:lnTo>
                      <a:pt x="45" y="22"/>
                    </a:lnTo>
                    <a:lnTo>
                      <a:pt x="48" y="21"/>
                    </a:lnTo>
                    <a:lnTo>
                      <a:pt x="82" y="38"/>
                    </a:lnTo>
                    <a:lnTo>
                      <a:pt x="82" y="39"/>
                    </a:lnTo>
                    <a:lnTo>
                      <a:pt x="81" y="40"/>
                    </a:lnTo>
                    <a:lnTo>
                      <a:pt x="81" y="41"/>
                    </a:lnTo>
                    <a:lnTo>
                      <a:pt x="81" y="43"/>
                    </a:lnTo>
                    <a:close/>
                    <a:moveTo>
                      <a:pt x="2" y="3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5" name="Freeform 3068"/>
              <p:cNvSpPr>
                <a:spLocks noEditPoints="1"/>
              </p:cNvSpPr>
              <p:nvPr/>
            </p:nvSpPr>
            <p:spPr bwMode="auto">
              <a:xfrm>
                <a:off x="214" y="364"/>
                <a:ext cx="41" cy="23"/>
              </a:xfrm>
              <a:custGeom>
                <a:avLst/>
                <a:gdLst>
                  <a:gd name="T0" fmla="*/ 0 w 124"/>
                  <a:gd name="T1" fmla="*/ 0 h 67"/>
                  <a:gd name="T2" fmla="*/ 0 w 124"/>
                  <a:gd name="T3" fmla="*/ 0 h 67"/>
                  <a:gd name="T4" fmla="*/ 0 w 124"/>
                  <a:gd name="T5" fmla="*/ 0 h 67"/>
                  <a:gd name="T6" fmla="*/ 0 w 124"/>
                  <a:gd name="T7" fmla="*/ 0 h 67"/>
                  <a:gd name="T8" fmla="*/ 0 w 124"/>
                  <a:gd name="T9" fmla="*/ 0 h 67"/>
                  <a:gd name="T10" fmla="*/ 0 w 124"/>
                  <a:gd name="T11" fmla="*/ 0 h 67"/>
                  <a:gd name="T12" fmla="*/ 0 w 124"/>
                  <a:gd name="T13" fmla="*/ 0 h 67"/>
                  <a:gd name="T14" fmla="*/ 0 w 124"/>
                  <a:gd name="T15" fmla="*/ 0 h 67"/>
                  <a:gd name="T16" fmla="*/ 0 w 124"/>
                  <a:gd name="T17" fmla="*/ 0 h 67"/>
                  <a:gd name="T18" fmla="*/ 0 w 124"/>
                  <a:gd name="T19" fmla="*/ 0 h 67"/>
                  <a:gd name="T20" fmla="*/ 0 w 124"/>
                  <a:gd name="T21" fmla="*/ 0 h 67"/>
                  <a:gd name="T22" fmla="*/ 0 w 124"/>
                  <a:gd name="T23" fmla="*/ 0 h 67"/>
                  <a:gd name="T24" fmla="*/ 0 w 124"/>
                  <a:gd name="T25" fmla="*/ 0 h 67"/>
                  <a:gd name="T26" fmla="*/ 0 w 124"/>
                  <a:gd name="T27" fmla="*/ 0 h 67"/>
                  <a:gd name="T28" fmla="*/ 0 w 124"/>
                  <a:gd name="T29" fmla="*/ 0 h 67"/>
                  <a:gd name="T30" fmla="*/ 0 w 124"/>
                  <a:gd name="T31" fmla="*/ 0 h 67"/>
                  <a:gd name="T32" fmla="*/ 0 w 124"/>
                  <a:gd name="T33" fmla="*/ 0 h 67"/>
                  <a:gd name="T34" fmla="*/ 0 w 124"/>
                  <a:gd name="T35" fmla="*/ 0 h 67"/>
                  <a:gd name="T36" fmla="*/ 0 w 124"/>
                  <a:gd name="T37" fmla="*/ 0 h 67"/>
                  <a:gd name="T38" fmla="*/ 0 w 124"/>
                  <a:gd name="T39" fmla="*/ 0 h 67"/>
                  <a:gd name="T40" fmla="*/ 0 w 124"/>
                  <a:gd name="T41" fmla="*/ 0 h 67"/>
                  <a:gd name="T42" fmla="*/ 0 w 124"/>
                  <a:gd name="T43" fmla="*/ 0 h 67"/>
                  <a:gd name="T44" fmla="*/ 0 w 124"/>
                  <a:gd name="T45" fmla="*/ 0 h 6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4" h="67">
                    <a:moveTo>
                      <a:pt x="122" y="67"/>
                    </a:moveTo>
                    <a:lnTo>
                      <a:pt x="100" y="56"/>
                    </a:lnTo>
                    <a:lnTo>
                      <a:pt x="103" y="55"/>
                    </a:lnTo>
                    <a:lnTo>
                      <a:pt x="105" y="52"/>
                    </a:lnTo>
                    <a:lnTo>
                      <a:pt x="122" y="62"/>
                    </a:lnTo>
                    <a:lnTo>
                      <a:pt x="124" y="64"/>
                    </a:lnTo>
                    <a:lnTo>
                      <a:pt x="122" y="67"/>
                    </a:lnTo>
                    <a:close/>
                    <a:moveTo>
                      <a:pt x="93" y="52"/>
                    </a:moveTo>
                    <a:lnTo>
                      <a:pt x="56" y="33"/>
                    </a:lnTo>
                    <a:lnTo>
                      <a:pt x="58" y="30"/>
                    </a:lnTo>
                    <a:lnTo>
                      <a:pt x="60" y="29"/>
                    </a:lnTo>
                    <a:lnTo>
                      <a:pt x="91" y="44"/>
                    </a:lnTo>
                    <a:lnTo>
                      <a:pt x="91" y="45"/>
                    </a:lnTo>
                    <a:lnTo>
                      <a:pt x="92" y="48"/>
                    </a:lnTo>
                    <a:lnTo>
                      <a:pt x="92" y="50"/>
                    </a:lnTo>
                    <a:lnTo>
                      <a:pt x="93" y="52"/>
                    </a:lnTo>
                    <a:close/>
                    <a:moveTo>
                      <a:pt x="36" y="22"/>
                    </a:moveTo>
                    <a:lnTo>
                      <a:pt x="0" y="4"/>
                    </a:lnTo>
                    <a:lnTo>
                      <a:pt x="3" y="3"/>
                    </a:lnTo>
                    <a:lnTo>
                      <a:pt x="6" y="0"/>
                    </a:lnTo>
                    <a:lnTo>
                      <a:pt x="38" y="18"/>
                    </a:lnTo>
                    <a:lnTo>
                      <a:pt x="37" y="20"/>
                    </a:lnTo>
                    <a:lnTo>
                      <a:pt x="36" y="22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6" name="Freeform 3069"/>
              <p:cNvSpPr>
                <a:spLocks noEditPoints="1"/>
              </p:cNvSpPr>
              <p:nvPr/>
            </p:nvSpPr>
            <p:spPr bwMode="auto">
              <a:xfrm>
                <a:off x="215" y="364"/>
                <a:ext cx="40" cy="22"/>
              </a:xfrm>
              <a:custGeom>
                <a:avLst/>
                <a:gdLst>
                  <a:gd name="T0" fmla="*/ 0 w 121"/>
                  <a:gd name="T1" fmla="*/ 0 h 66"/>
                  <a:gd name="T2" fmla="*/ 0 w 121"/>
                  <a:gd name="T3" fmla="*/ 0 h 66"/>
                  <a:gd name="T4" fmla="*/ 0 w 121"/>
                  <a:gd name="T5" fmla="*/ 0 h 66"/>
                  <a:gd name="T6" fmla="*/ 0 w 121"/>
                  <a:gd name="T7" fmla="*/ 0 h 66"/>
                  <a:gd name="T8" fmla="*/ 0 w 121"/>
                  <a:gd name="T9" fmla="*/ 0 h 66"/>
                  <a:gd name="T10" fmla="*/ 0 w 121"/>
                  <a:gd name="T11" fmla="*/ 0 h 66"/>
                  <a:gd name="T12" fmla="*/ 0 w 121"/>
                  <a:gd name="T13" fmla="*/ 0 h 66"/>
                  <a:gd name="T14" fmla="*/ 0 w 121"/>
                  <a:gd name="T15" fmla="*/ 0 h 66"/>
                  <a:gd name="T16" fmla="*/ 0 w 121"/>
                  <a:gd name="T17" fmla="*/ 0 h 66"/>
                  <a:gd name="T18" fmla="*/ 0 w 121"/>
                  <a:gd name="T19" fmla="*/ 0 h 66"/>
                  <a:gd name="T20" fmla="*/ 0 w 121"/>
                  <a:gd name="T21" fmla="*/ 0 h 66"/>
                  <a:gd name="T22" fmla="*/ 0 w 121"/>
                  <a:gd name="T23" fmla="*/ 0 h 66"/>
                  <a:gd name="T24" fmla="*/ 0 w 121"/>
                  <a:gd name="T25" fmla="*/ 0 h 66"/>
                  <a:gd name="T26" fmla="*/ 0 w 121"/>
                  <a:gd name="T27" fmla="*/ 0 h 66"/>
                  <a:gd name="T28" fmla="*/ 0 w 121"/>
                  <a:gd name="T29" fmla="*/ 0 h 66"/>
                  <a:gd name="T30" fmla="*/ 0 w 121"/>
                  <a:gd name="T31" fmla="*/ 0 h 66"/>
                  <a:gd name="T32" fmla="*/ 0 w 121"/>
                  <a:gd name="T33" fmla="*/ 0 h 66"/>
                  <a:gd name="T34" fmla="*/ 0 w 121"/>
                  <a:gd name="T35" fmla="*/ 0 h 66"/>
                  <a:gd name="T36" fmla="*/ 0 w 121"/>
                  <a:gd name="T37" fmla="*/ 0 h 66"/>
                  <a:gd name="T38" fmla="*/ 0 w 121"/>
                  <a:gd name="T39" fmla="*/ 0 h 66"/>
                  <a:gd name="T40" fmla="*/ 0 w 121"/>
                  <a:gd name="T41" fmla="*/ 0 h 66"/>
                  <a:gd name="T42" fmla="*/ 0 w 121"/>
                  <a:gd name="T43" fmla="*/ 0 h 66"/>
                  <a:gd name="T44" fmla="*/ 0 w 121"/>
                  <a:gd name="T45" fmla="*/ 0 h 66"/>
                  <a:gd name="T46" fmla="*/ 0 w 121"/>
                  <a:gd name="T47" fmla="*/ 0 h 66"/>
                  <a:gd name="T48" fmla="*/ 0 w 121"/>
                  <a:gd name="T49" fmla="*/ 0 h 66"/>
                  <a:gd name="T50" fmla="*/ 0 w 121"/>
                  <a:gd name="T51" fmla="*/ 0 h 66"/>
                  <a:gd name="T52" fmla="*/ 0 w 121"/>
                  <a:gd name="T53" fmla="*/ 0 h 66"/>
                  <a:gd name="T54" fmla="*/ 0 w 121"/>
                  <a:gd name="T55" fmla="*/ 0 h 66"/>
                  <a:gd name="T56" fmla="*/ 0 w 121"/>
                  <a:gd name="T57" fmla="*/ 0 h 66"/>
                  <a:gd name="T58" fmla="*/ 0 w 121"/>
                  <a:gd name="T59" fmla="*/ 0 h 66"/>
                  <a:gd name="T60" fmla="*/ 0 w 121"/>
                  <a:gd name="T61" fmla="*/ 0 h 66"/>
                  <a:gd name="T62" fmla="*/ 0 w 121"/>
                  <a:gd name="T63" fmla="*/ 0 h 66"/>
                  <a:gd name="T64" fmla="*/ 0 w 121"/>
                  <a:gd name="T65" fmla="*/ 0 h 6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21" h="66">
                    <a:moveTo>
                      <a:pt x="121" y="66"/>
                    </a:moveTo>
                    <a:lnTo>
                      <a:pt x="100" y="55"/>
                    </a:lnTo>
                    <a:lnTo>
                      <a:pt x="102" y="55"/>
                    </a:lnTo>
                    <a:lnTo>
                      <a:pt x="103" y="53"/>
                    </a:lnTo>
                    <a:lnTo>
                      <a:pt x="104" y="53"/>
                    </a:lnTo>
                    <a:lnTo>
                      <a:pt x="105" y="53"/>
                    </a:lnTo>
                    <a:lnTo>
                      <a:pt x="119" y="60"/>
                    </a:lnTo>
                    <a:lnTo>
                      <a:pt x="119" y="62"/>
                    </a:lnTo>
                    <a:lnTo>
                      <a:pt x="121" y="66"/>
                    </a:lnTo>
                    <a:close/>
                    <a:moveTo>
                      <a:pt x="89" y="51"/>
                    </a:moveTo>
                    <a:lnTo>
                      <a:pt x="55" y="32"/>
                    </a:lnTo>
                    <a:lnTo>
                      <a:pt x="58" y="31"/>
                    </a:lnTo>
                    <a:lnTo>
                      <a:pt x="60" y="30"/>
                    </a:lnTo>
                    <a:lnTo>
                      <a:pt x="86" y="43"/>
                    </a:lnTo>
                    <a:lnTo>
                      <a:pt x="88" y="46"/>
                    </a:lnTo>
                    <a:lnTo>
                      <a:pt x="89" y="50"/>
                    </a:lnTo>
                    <a:lnTo>
                      <a:pt x="89" y="51"/>
                    </a:lnTo>
                    <a:close/>
                    <a:moveTo>
                      <a:pt x="34" y="22"/>
                    </a:moveTo>
                    <a:lnTo>
                      <a:pt x="0" y="5"/>
                    </a:lnTo>
                    <a:lnTo>
                      <a:pt x="3" y="2"/>
                    </a:lnTo>
                    <a:lnTo>
                      <a:pt x="5" y="1"/>
                    </a:lnTo>
                    <a:lnTo>
                      <a:pt x="5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22" y="9"/>
                    </a:lnTo>
                    <a:lnTo>
                      <a:pt x="23" y="10"/>
                    </a:lnTo>
                    <a:lnTo>
                      <a:pt x="23" y="12"/>
                    </a:lnTo>
                    <a:lnTo>
                      <a:pt x="23" y="10"/>
                    </a:lnTo>
                    <a:lnTo>
                      <a:pt x="36" y="16"/>
                    </a:lnTo>
                    <a:lnTo>
                      <a:pt x="35" y="20"/>
                    </a:lnTo>
                    <a:lnTo>
                      <a:pt x="34" y="22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7" name="Freeform 3070"/>
              <p:cNvSpPr>
                <a:spLocks noEditPoints="1"/>
              </p:cNvSpPr>
              <p:nvPr/>
            </p:nvSpPr>
            <p:spPr bwMode="auto">
              <a:xfrm>
                <a:off x="216" y="362"/>
                <a:ext cx="39" cy="23"/>
              </a:xfrm>
              <a:custGeom>
                <a:avLst/>
                <a:gdLst>
                  <a:gd name="T0" fmla="*/ 0 w 116"/>
                  <a:gd name="T1" fmla="*/ 0 h 68"/>
                  <a:gd name="T2" fmla="*/ 0 w 116"/>
                  <a:gd name="T3" fmla="*/ 0 h 68"/>
                  <a:gd name="T4" fmla="*/ 0 w 116"/>
                  <a:gd name="T5" fmla="*/ 0 h 68"/>
                  <a:gd name="T6" fmla="*/ 0 w 116"/>
                  <a:gd name="T7" fmla="*/ 0 h 68"/>
                  <a:gd name="T8" fmla="*/ 0 w 116"/>
                  <a:gd name="T9" fmla="*/ 0 h 68"/>
                  <a:gd name="T10" fmla="*/ 0 w 116"/>
                  <a:gd name="T11" fmla="*/ 0 h 68"/>
                  <a:gd name="T12" fmla="*/ 0 w 116"/>
                  <a:gd name="T13" fmla="*/ 0 h 68"/>
                  <a:gd name="T14" fmla="*/ 0 w 116"/>
                  <a:gd name="T15" fmla="*/ 0 h 68"/>
                  <a:gd name="T16" fmla="*/ 0 w 116"/>
                  <a:gd name="T17" fmla="*/ 0 h 68"/>
                  <a:gd name="T18" fmla="*/ 0 w 116"/>
                  <a:gd name="T19" fmla="*/ 0 h 68"/>
                  <a:gd name="T20" fmla="*/ 0 w 116"/>
                  <a:gd name="T21" fmla="*/ 0 h 68"/>
                  <a:gd name="T22" fmla="*/ 0 w 116"/>
                  <a:gd name="T23" fmla="*/ 0 h 68"/>
                  <a:gd name="T24" fmla="*/ 0 w 116"/>
                  <a:gd name="T25" fmla="*/ 0 h 68"/>
                  <a:gd name="T26" fmla="*/ 0 w 116"/>
                  <a:gd name="T27" fmla="*/ 0 h 68"/>
                  <a:gd name="T28" fmla="*/ 0 w 116"/>
                  <a:gd name="T29" fmla="*/ 0 h 68"/>
                  <a:gd name="T30" fmla="*/ 0 w 116"/>
                  <a:gd name="T31" fmla="*/ 0 h 68"/>
                  <a:gd name="T32" fmla="*/ 0 w 116"/>
                  <a:gd name="T33" fmla="*/ 0 h 68"/>
                  <a:gd name="T34" fmla="*/ 0 w 116"/>
                  <a:gd name="T35" fmla="*/ 0 h 68"/>
                  <a:gd name="T36" fmla="*/ 0 w 116"/>
                  <a:gd name="T37" fmla="*/ 0 h 68"/>
                  <a:gd name="T38" fmla="*/ 0 w 116"/>
                  <a:gd name="T39" fmla="*/ 0 h 68"/>
                  <a:gd name="T40" fmla="*/ 0 w 116"/>
                  <a:gd name="T41" fmla="*/ 0 h 68"/>
                  <a:gd name="T42" fmla="*/ 0 w 116"/>
                  <a:gd name="T43" fmla="*/ 0 h 68"/>
                  <a:gd name="T44" fmla="*/ 0 w 116"/>
                  <a:gd name="T45" fmla="*/ 0 h 68"/>
                  <a:gd name="T46" fmla="*/ 0 w 116"/>
                  <a:gd name="T47" fmla="*/ 0 h 68"/>
                  <a:gd name="T48" fmla="*/ 0 w 116"/>
                  <a:gd name="T49" fmla="*/ 0 h 68"/>
                  <a:gd name="T50" fmla="*/ 0 w 116"/>
                  <a:gd name="T51" fmla="*/ 0 h 68"/>
                  <a:gd name="T52" fmla="*/ 0 w 116"/>
                  <a:gd name="T53" fmla="*/ 0 h 68"/>
                  <a:gd name="T54" fmla="*/ 0 w 116"/>
                  <a:gd name="T55" fmla="*/ 0 h 68"/>
                  <a:gd name="T56" fmla="*/ 0 w 116"/>
                  <a:gd name="T57" fmla="*/ 0 h 68"/>
                  <a:gd name="T58" fmla="*/ 0 w 116"/>
                  <a:gd name="T59" fmla="*/ 0 h 68"/>
                  <a:gd name="T60" fmla="*/ 0 w 116"/>
                  <a:gd name="T61" fmla="*/ 0 h 68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16" h="68">
                    <a:moveTo>
                      <a:pt x="116" y="68"/>
                    </a:moveTo>
                    <a:lnTo>
                      <a:pt x="99" y="58"/>
                    </a:lnTo>
                    <a:lnTo>
                      <a:pt x="100" y="58"/>
                    </a:lnTo>
                    <a:lnTo>
                      <a:pt x="100" y="57"/>
                    </a:lnTo>
                    <a:lnTo>
                      <a:pt x="104" y="56"/>
                    </a:lnTo>
                    <a:lnTo>
                      <a:pt x="107" y="56"/>
                    </a:lnTo>
                    <a:lnTo>
                      <a:pt x="115" y="59"/>
                    </a:lnTo>
                    <a:lnTo>
                      <a:pt x="116" y="63"/>
                    </a:lnTo>
                    <a:lnTo>
                      <a:pt x="116" y="68"/>
                    </a:lnTo>
                    <a:close/>
                    <a:moveTo>
                      <a:pt x="85" y="50"/>
                    </a:moveTo>
                    <a:lnTo>
                      <a:pt x="54" y="35"/>
                    </a:lnTo>
                    <a:lnTo>
                      <a:pt x="59" y="33"/>
                    </a:lnTo>
                    <a:lnTo>
                      <a:pt x="63" y="33"/>
                    </a:lnTo>
                    <a:lnTo>
                      <a:pt x="79" y="42"/>
                    </a:lnTo>
                    <a:lnTo>
                      <a:pt x="83" y="46"/>
                    </a:lnTo>
                    <a:lnTo>
                      <a:pt x="85" y="50"/>
                    </a:lnTo>
                    <a:close/>
                    <a:moveTo>
                      <a:pt x="32" y="24"/>
                    </a:moveTo>
                    <a:lnTo>
                      <a:pt x="0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6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6" y="9"/>
                    </a:lnTo>
                    <a:lnTo>
                      <a:pt x="18" y="12"/>
                    </a:lnTo>
                    <a:lnTo>
                      <a:pt x="20" y="16"/>
                    </a:lnTo>
                    <a:lnTo>
                      <a:pt x="22" y="13"/>
                    </a:lnTo>
                    <a:lnTo>
                      <a:pt x="22" y="12"/>
                    </a:lnTo>
                    <a:lnTo>
                      <a:pt x="34" y="18"/>
                    </a:lnTo>
                    <a:lnTo>
                      <a:pt x="33" y="20"/>
                    </a:lnTo>
                    <a:lnTo>
                      <a:pt x="32" y="24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8" name="Freeform 3071"/>
              <p:cNvSpPr>
                <a:spLocks noEditPoints="1"/>
              </p:cNvSpPr>
              <p:nvPr/>
            </p:nvSpPr>
            <p:spPr bwMode="auto">
              <a:xfrm>
                <a:off x="215" y="361"/>
                <a:ext cx="40" cy="23"/>
              </a:xfrm>
              <a:custGeom>
                <a:avLst/>
                <a:gdLst>
                  <a:gd name="T0" fmla="*/ 0 w 118"/>
                  <a:gd name="T1" fmla="*/ 0 h 67"/>
                  <a:gd name="T2" fmla="*/ 0 w 118"/>
                  <a:gd name="T3" fmla="*/ 0 h 67"/>
                  <a:gd name="T4" fmla="*/ 0 w 118"/>
                  <a:gd name="T5" fmla="*/ 0 h 67"/>
                  <a:gd name="T6" fmla="*/ 0 w 118"/>
                  <a:gd name="T7" fmla="*/ 0 h 67"/>
                  <a:gd name="T8" fmla="*/ 0 w 118"/>
                  <a:gd name="T9" fmla="*/ 0 h 67"/>
                  <a:gd name="T10" fmla="*/ 0 w 118"/>
                  <a:gd name="T11" fmla="*/ 0 h 67"/>
                  <a:gd name="T12" fmla="*/ 0 w 118"/>
                  <a:gd name="T13" fmla="*/ 0 h 67"/>
                  <a:gd name="T14" fmla="*/ 0 w 118"/>
                  <a:gd name="T15" fmla="*/ 0 h 67"/>
                  <a:gd name="T16" fmla="*/ 0 w 118"/>
                  <a:gd name="T17" fmla="*/ 0 h 67"/>
                  <a:gd name="T18" fmla="*/ 0 w 118"/>
                  <a:gd name="T19" fmla="*/ 0 h 67"/>
                  <a:gd name="T20" fmla="*/ 0 w 118"/>
                  <a:gd name="T21" fmla="*/ 0 h 67"/>
                  <a:gd name="T22" fmla="*/ 0 w 118"/>
                  <a:gd name="T23" fmla="*/ 0 h 67"/>
                  <a:gd name="T24" fmla="*/ 0 w 118"/>
                  <a:gd name="T25" fmla="*/ 0 h 67"/>
                  <a:gd name="T26" fmla="*/ 0 w 118"/>
                  <a:gd name="T27" fmla="*/ 0 h 67"/>
                  <a:gd name="T28" fmla="*/ 0 w 118"/>
                  <a:gd name="T29" fmla="*/ 0 h 67"/>
                  <a:gd name="T30" fmla="*/ 0 w 118"/>
                  <a:gd name="T31" fmla="*/ 0 h 67"/>
                  <a:gd name="T32" fmla="*/ 0 w 118"/>
                  <a:gd name="T33" fmla="*/ 0 h 67"/>
                  <a:gd name="T34" fmla="*/ 0 w 118"/>
                  <a:gd name="T35" fmla="*/ 0 h 67"/>
                  <a:gd name="T36" fmla="*/ 0 w 118"/>
                  <a:gd name="T37" fmla="*/ 0 h 67"/>
                  <a:gd name="T38" fmla="*/ 0 w 118"/>
                  <a:gd name="T39" fmla="*/ 0 h 67"/>
                  <a:gd name="T40" fmla="*/ 0 w 118"/>
                  <a:gd name="T41" fmla="*/ 0 h 67"/>
                  <a:gd name="T42" fmla="*/ 0 w 118"/>
                  <a:gd name="T43" fmla="*/ 0 h 67"/>
                  <a:gd name="T44" fmla="*/ 0 w 118"/>
                  <a:gd name="T45" fmla="*/ 0 h 67"/>
                  <a:gd name="T46" fmla="*/ 0 w 118"/>
                  <a:gd name="T47" fmla="*/ 0 h 67"/>
                  <a:gd name="T48" fmla="*/ 0 w 118"/>
                  <a:gd name="T49" fmla="*/ 0 h 67"/>
                  <a:gd name="T50" fmla="*/ 0 w 118"/>
                  <a:gd name="T51" fmla="*/ 0 h 67"/>
                  <a:gd name="T52" fmla="*/ 0 w 118"/>
                  <a:gd name="T53" fmla="*/ 0 h 67"/>
                  <a:gd name="T54" fmla="*/ 0 w 118"/>
                  <a:gd name="T55" fmla="*/ 0 h 6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18" h="67">
                    <a:moveTo>
                      <a:pt x="118" y="67"/>
                    </a:moveTo>
                    <a:lnTo>
                      <a:pt x="104" y="60"/>
                    </a:lnTo>
                    <a:lnTo>
                      <a:pt x="110" y="59"/>
                    </a:lnTo>
                    <a:lnTo>
                      <a:pt x="114" y="60"/>
                    </a:lnTo>
                    <a:lnTo>
                      <a:pt x="117" y="62"/>
                    </a:lnTo>
                    <a:lnTo>
                      <a:pt x="118" y="67"/>
                    </a:lnTo>
                    <a:close/>
                    <a:moveTo>
                      <a:pt x="85" y="50"/>
                    </a:moveTo>
                    <a:lnTo>
                      <a:pt x="59" y="37"/>
                    </a:lnTo>
                    <a:lnTo>
                      <a:pt x="63" y="36"/>
                    </a:lnTo>
                    <a:lnTo>
                      <a:pt x="66" y="36"/>
                    </a:lnTo>
                    <a:lnTo>
                      <a:pt x="71" y="37"/>
                    </a:lnTo>
                    <a:lnTo>
                      <a:pt x="74" y="39"/>
                    </a:lnTo>
                    <a:lnTo>
                      <a:pt x="80" y="43"/>
                    </a:lnTo>
                    <a:lnTo>
                      <a:pt x="85" y="50"/>
                    </a:lnTo>
                    <a:close/>
                    <a:moveTo>
                      <a:pt x="35" y="23"/>
                    </a:moveTo>
                    <a:lnTo>
                      <a:pt x="22" y="17"/>
                    </a:lnTo>
                    <a:lnTo>
                      <a:pt x="24" y="15"/>
                    </a:lnTo>
                    <a:lnTo>
                      <a:pt x="25" y="12"/>
                    </a:lnTo>
                    <a:lnTo>
                      <a:pt x="37" y="19"/>
                    </a:lnTo>
                    <a:lnTo>
                      <a:pt x="36" y="21"/>
                    </a:lnTo>
                    <a:lnTo>
                      <a:pt x="35" y="23"/>
                    </a:lnTo>
                    <a:close/>
                    <a:moveTo>
                      <a:pt x="21" y="16"/>
                    </a:moveTo>
                    <a:lnTo>
                      <a:pt x="4" y="7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9" y="13"/>
                    </a:lnTo>
                    <a:lnTo>
                      <a:pt x="21" y="16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9" name="Freeform 3072"/>
              <p:cNvSpPr>
                <a:spLocks noEditPoints="1"/>
              </p:cNvSpPr>
              <p:nvPr/>
            </p:nvSpPr>
            <p:spPr bwMode="auto">
              <a:xfrm>
                <a:off x="215" y="360"/>
                <a:ext cx="39" cy="22"/>
              </a:xfrm>
              <a:custGeom>
                <a:avLst/>
                <a:gdLst>
                  <a:gd name="T0" fmla="*/ 0 w 118"/>
                  <a:gd name="T1" fmla="*/ 0 h 67"/>
                  <a:gd name="T2" fmla="*/ 0 w 118"/>
                  <a:gd name="T3" fmla="*/ 0 h 67"/>
                  <a:gd name="T4" fmla="*/ 0 w 118"/>
                  <a:gd name="T5" fmla="*/ 0 h 67"/>
                  <a:gd name="T6" fmla="*/ 0 w 118"/>
                  <a:gd name="T7" fmla="*/ 0 h 67"/>
                  <a:gd name="T8" fmla="*/ 0 w 118"/>
                  <a:gd name="T9" fmla="*/ 0 h 67"/>
                  <a:gd name="T10" fmla="*/ 0 w 118"/>
                  <a:gd name="T11" fmla="*/ 0 h 67"/>
                  <a:gd name="T12" fmla="*/ 0 w 118"/>
                  <a:gd name="T13" fmla="*/ 0 h 67"/>
                  <a:gd name="T14" fmla="*/ 0 w 118"/>
                  <a:gd name="T15" fmla="*/ 0 h 67"/>
                  <a:gd name="T16" fmla="*/ 0 w 118"/>
                  <a:gd name="T17" fmla="*/ 0 h 67"/>
                  <a:gd name="T18" fmla="*/ 0 w 118"/>
                  <a:gd name="T19" fmla="*/ 0 h 67"/>
                  <a:gd name="T20" fmla="*/ 0 w 118"/>
                  <a:gd name="T21" fmla="*/ 0 h 67"/>
                  <a:gd name="T22" fmla="*/ 0 w 118"/>
                  <a:gd name="T23" fmla="*/ 0 h 67"/>
                  <a:gd name="T24" fmla="*/ 0 w 118"/>
                  <a:gd name="T25" fmla="*/ 0 h 67"/>
                  <a:gd name="T26" fmla="*/ 0 w 118"/>
                  <a:gd name="T27" fmla="*/ 0 h 67"/>
                  <a:gd name="T28" fmla="*/ 0 w 118"/>
                  <a:gd name="T29" fmla="*/ 0 h 67"/>
                  <a:gd name="T30" fmla="*/ 0 w 118"/>
                  <a:gd name="T31" fmla="*/ 0 h 67"/>
                  <a:gd name="T32" fmla="*/ 0 w 118"/>
                  <a:gd name="T33" fmla="*/ 0 h 67"/>
                  <a:gd name="T34" fmla="*/ 0 w 118"/>
                  <a:gd name="T35" fmla="*/ 0 h 67"/>
                  <a:gd name="T36" fmla="*/ 0 w 118"/>
                  <a:gd name="T37" fmla="*/ 0 h 67"/>
                  <a:gd name="T38" fmla="*/ 0 w 118"/>
                  <a:gd name="T39" fmla="*/ 0 h 67"/>
                  <a:gd name="T40" fmla="*/ 0 w 118"/>
                  <a:gd name="T41" fmla="*/ 0 h 67"/>
                  <a:gd name="T42" fmla="*/ 0 w 118"/>
                  <a:gd name="T43" fmla="*/ 0 h 67"/>
                  <a:gd name="T44" fmla="*/ 0 w 118"/>
                  <a:gd name="T45" fmla="*/ 0 h 67"/>
                  <a:gd name="T46" fmla="*/ 0 w 118"/>
                  <a:gd name="T47" fmla="*/ 0 h 6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18" h="67">
                    <a:moveTo>
                      <a:pt x="118" y="67"/>
                    </a:moveTo>
                    <a:lnTo>
                      <a:pt x="110" y="64"/>
                    </a:lnTo>
                    <a:lnTo>
                      <a:pt x="115" y="65"/>
                    </a:lnTo>
                    <a:lnTo>
                      <a:pt x="118" y="67"/>
                    </a:lnTo>
                    <a:close/>
                    <a:moveTo>
                      <a:pt x="82" y="50"/>
                    </a:moveTo>
                    <a:lnTo>
                      <a:pt x="66" y="41"/>
                    </a:lnTo>
                    <a:lnTo>
                      <a:pt x="71" y="42"/>
                    </a:lnTo>
                    <a:lnTo>
                      <a:pt x="75" y="44"/>
                    </a:lnTo>
                    <a:lnTo>
                      <a:pt x="79" y="47"/>
                    </a:lnTo>
                    <a:lnTo>
                      <a:pt x="82" y="50"/>
                    </a:lnTo>
                    <a:close/>
                    <a:moveTo>
                      <a:pt x="37" y="26"/>
                    </a:moveTo>
                    <a:lnTo>
                      <a:pt x="25" y="20"/>
                    </a:lnTo>
                    <a:lnTo>
                      <a:pt x="26" y="18"/>
                    </a:lnTo>
                    <a:lnTo>
                      <a:pt x="27" y="14"/>
                    </a:lnTo>
                    <a:lnTo>
                      <a:pt x="40" y="21"/>
                    </a:lnTo>
                    <a:lnTo>
                      <a:pt x="38" y="24"/>
                    </a:lnTo>
                    <a:lnTo>
                      <a:pt x="37" y="26"/>
                    </a:lnTo>
                    <a:close/>
                    <a:moveTo>
                      <a:pt x="19" y="17"/>
                    </a:moveTo>
                    <a:lnTo>
                      <a:pt x="3" y="8"/>
                    </a:lnTo>
                    <a:lnTo>
                      <a:pt x="1" y="5"/>
                    </a:lnTo>
                    <a:lnTo>
                      <a:pt x="0" y="0"/>
                    </a:lnTo>
                    <a:lnTo>
                      <a:pt x="15" y="8"/>
                    </a:lnTo>
                    <a:lnTo>
                      <a:pt x="16" y="13"/>
                    </a:lnTo>
                    <a:lnTo>
                      <a:pt x="19" y="17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0" name="Freeform 3073"/>
              <p:cNvSpPr>
                <a:spLocks noEditPoints="1"/>
              </p:cNvSpPr>
              <p:nvPr/>
            </p:nvSpPr>
            <p:spPr bwMode="auto">
              <a:xfrm>
                <a:off x="215" y="359"/>
                <a:ext cx="14" cy="9"/>
              </a:xfrm>
              <a:custGeom>
                <a:avLst/>
                <a:gdLst>
                  <a:gd name="T0" fmla="*/ 0 w 42"/>
                  <a:gd name="T1" fmla="*/ 0 h 27"/>
                  <a:gd name="T2" fmla="*/ 0 w 42"/>
                  <a:gd name="T3" fmla="*/ 0 h 27"/>
                  <a:gd name="T4" fmla="*/ 0 w 42"/>
                  <a:gd name="T5" fmla="*/ 0 h 27"/>
                  <a:gd name="T6" fmla="*/ 0 w 42"/>
                  <a:gd name="T7" fmla="*/ 0 h 27"/>
                  <a:gd name="T8" fmla="*/ 0 w 42"/>
                  <a:gd name="T9" fmla="*/ 0 h 27"/>
                  <a:gd name="T10" fmla="*/ 0 w 42"/>
                  <a:gd name="T11" fmla="*/ 0 h 27"/>
                  <a:gd name="T12" fmla="*/ 0 w 42"/>
                  <a:gd name="T13" fmla="*/ 0 h 27"/>
                  <a:gd name="T14" fmla="*/ 0 w 42"/>
                  <a:gd name="T15" fmla="*/ 0 h 27"/>
                  <a:gd name="T16" fmla="*/ 0 w 42"/>
                  <a:gd name="T17" fmla="*/ 0 h 27"/>
                  <a:gd name="T18" fmla="*/ 0 w 42"/>
                  <a:gd name="T19" fmla="*/ 0 h 27"/>
                  <a:gd name="T20" fmla="*/ 0 w 42"/>
                  <a:gd name="T21" fmla="*/ 0 h 27"/>
                  <a:gd name="T22" fmla="*/ 0 w 42"/>
                  <a:gd name="T23" fmla="*/ 0 h 27"/>
                  <a:gd name="T24" fmla="*/ 0 w 42"/>
                  <a:gd name="T25" fmla="*/ 0 h 27"/>
                  <a:gd name="T26" fmla="*/ 0 w 42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2" h="27">
                    <a:moveTo>
                      <a:pt x="39" y="27"/>
                    </a:moveTo>
                    <a:lnTo>
                      <a:pt x="27" y="20"/>
                    </a:lnTo>
                    <a:lnTo>
                      <a:pt x="28" y="17"/>
                    </a:lnTo>
                    <a:lnTo>
                      <a:pt x="28" y="15"/>
                    </a:lnTo>
                    <a:lnTo>
                      <a:pt x="42" y="22"/>
                    </a:lnTo>
                    <a:lnTo>
                      <a:pt x="41" y="24"/>
                    </a:lnTo>
                    <a:lnTo>
                      <a:pt x="39" y="27"/>
                    </a:lnTo>
                    <a:close/>
                    <a:moveTo>
                      <a:pt x="17" y="16"/>
                    </a:moveTo>
                    <a:lnTo>
                      <a:pt x="2" y="8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4" y="8"/>
                    </a:lnTo>
                    <a:lnTo>
                      <a:pt x="16" y="11"/>
                    </a:lnTo>
                    <a:lnTo>
                      <a:pt x="17" y="16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1" name="Freeform 3074"/>
              <p:cNvSpPr>
                <a:spLocks noEditPoints="1"/>
              </p:cNvSpPr>
              <p:nvPr/>
            </p:nvSpPr>
            <p:spPr bwMode="auto">
              <a:xfrm>
                <a:off x="214" y="357"/>
                <a:ext cx="15" cy="10"/>
              </a:xfrm>
              <a:custGeom>
                <a:avLst/>
                <a:gdLst>
                  <a:gd name="T0" fmla="*/ 0 w 44"/>
                  <a:gd name="T1" fmla="*/ 0 h 28"/>
                  <a:gd name="T2" fmla="*/ 0 w 44"/>
                  <a:gd name="T3" fmla="*/ 0 h 28"/>
                  <a:gd name="T4" fmla="*/ 0 w 44"/>
                  <a:gd name="T5" fmla="*/ 0 h 28"/>
                  <a:gd name="T6" fmla="*/ 0 w 44"/>
                  <a:gd name="T7" fmla="*/ 0 h 28"/>
                  <a:gd name="T8" fmla="*/ 0 w 44"/>
                  <a:gd name="T9" fmla="*/ 0 h 28"/>
                  <a:gd name="T10" fmla="*/ 0 w 44"/>
                  <a:gd name="T11" fmla="*/ 0 h 28"/>
                  <a:gd name="T12" fmla="*/ 0 w 44"/>
                  <a:gd name="T13" fmla="*/ 0 h 28"/>
                  <a:gd name="T14" fmla="*/ 0 w 44"/>
                  <a:gd name="T15" fmla="*/ 0 h 28"/>
                  <a:gd name="T16" fmla="*/ 0 w 44"/>
                  <a:gd name="T17" fmla="*/ 0 h 28"/>
                  <a:gd name="T18" fmla="*/ 0 w 44"/>
                  <a:gd name="T19" fmla="*/ 0 h 28"/>
                  <a:gd name="T20" fmla="*/ 0 w 44"/>
                  <a:gd name="T21" fmla="*/ 0 h 28"/>
                  <a:gd name="T22" fmla="*/ 0 w 44"/>
                  <a:gd name="T23" fmla="*/ 0 h 28"/>
                  <a:gd name="T24" fmla="*/ 0 w 44"/>
                  <a:gd name="T25" fmla="*/ 0 h 28"/>
                  <a:gd name="T26" fmla="*/ 0 w 44"/>
                  <a:gd name="T27" fmla="*/ 0 h 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4" h="28">
                    <a:moveTo>
                      <a:pt x="42" y="28"/>
                    </a:moveTo>
                    <a:lnTo>
                      <a:pt x="29" y="21"/>
                    </a:lnTo>
                    <a:lnTo>
                      <a:pt x="29" y="19"/>
                    </a:lnTo>
                    <a:lnTo>
                      <a:pt x="30" y="17"/>
                    </a:lnTo>
                    <a:lnTo>
                      <a:pt x="44" y="24"/>
                    </a:lnTo>
                    <a:lnTo>
                      <a:pt x="43" y="26"/>
                    </a:lnTo>
                    <a:lnTo>
                      <a:pt x="42" y="28"/>
                    </a:lnTo>
                    <a:close/>
                    <a:moveTo>
                      <a:pt x="17" y="15"/>
                    </a:moveTo>
                    <a:lnTo>
                      <a:pt x="2" y="7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4" y="7"/>
                    </a:lnTo>
                    <a:lnTo>
                      <a:pt x="15" y="12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2" name="Freeform 3075"/>
              <p:cNvSpPr>
                <a:spLocks noEditPoints="1"/>
              </p:cNvSpPr>
              <p:nvPr/>
            </p:nvSpPr>
            <p:spPr bwMode="auto">
              <a:xfrm>
                <a:off x="214" y="356"/>
                <a:ext cx="15" cy="10"/>
              </a:xfrm>
              <a:custGeom>
                <a:avLst/>
                <a:gdLst>
                  <a:gd name="T0" fmla="*/ 0 w 46"/>
                  <a:gd name="T1" fmla="*/ 0 h 29"/>
                  <a:gd name="T2" fmla="*/ 0 w 46"/>
                  <a:gd name="T3" fmla="*/ 0 h 29"/>
                  <a:gd name="T4" fmla="*/ 0 w 46"/>
                  <a:gd name="T5" fmla="*/ 0 h 29"/>
                  <a:gd name="T6" fmla="*/ 0 w 46"/>
                  <a:gd name="T7" fmla="*/ 0 h 29"/>
                  <a:gd name="T8" fmla="*/ 0 w 46"/>
                  <a:gd name="T9" fmla="*/ 0 h 29"/>
                  <a:gd name="T10" fmla="*/ 0 w 46"/>
                  <a:gd name="T11" fmla="*/ 0 h 29"/>
                  <a:gd name="T12" fmla="*/ 0 w 46"/>
                  <a:gd name="T13" fmla="*/ 0 h 29"/>
                  <a:gd name="T14" fmla="*/ 0 w 46"/>
                  <a:gd name="T15" fmla="*/ 0 h 29"/>
                  <a:gd name="T16" fmla="*/ 0 w 46"/>
                  <a:gd name="T17" fmla="*/ 0 h 29"/>
                  <a:gd name="T18" fmla="*/ 0 w 46"/>
                  <a:gd name="T19" fmla="*/ 0 h 29"/>
                  <a:gd name="T20" fmla="*/ 0 w 46"/>
                  <a:gd name="T21" fmla="*/ 0 h 29"/>
                  <a:gd name="T22" fmla="*/ 0 w 46"/>
                  <a:gd name="T23" fmla="*/ 0 h 29"/>
                  <a:gd name="T24" fmla="*/ 0 w 46"/>
                  <a:gd name="T25" fmla="*/ 0 h 29"/>
                  <a:gd name="T26" fmla="*/ 0 w 46"/>
                  <a:gd name="T27" fmla="*/ 0 h 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6" h="29">
                    <a:moveTo>
                      <a:pt x="44" y="29"/>
                    </a:moveTo>
                    <a:lnTo>
                      <a:pt x="30" y="22"/>
                    </a:lnTo>
                    <a:lnTo>
                      <a:pt x="31" y="20"/>
                    </a:lnTo>
                    <a:lnTo>
                      <a:pt x="32" y="16"/>
                    </a:lnTo>
                    <a:lnTo>
                      <a:pt x="46" y="23"/>
                    </a:lnTo>
                    <a:lnTo>
                      <a:pt x="45" y="27"/>
                    </a:lnTo>
                    <a:lnTo>
                      <a:pt x="44" y="29"/>
                    </a:lnTo>
                    <a:close/>
                    <a:moveTo>
                      <a:pt x="16" y="15"/>
                    </a:moveTo>
                    <a:lnTo>
                      <a:pt x="2" y="7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4" y="7"/>
                    </a:lnTo>
                    <a:lnTo>
                      <a:pt x="15" y="10"/>
                    </a:lnTo>
                    <a:lnTo>
                      <a:pt x="16" y="15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3" name="Freeform 3076"/>
              <p:cNvSpPr>
                <a:spLocks noEditPoints="1"/>
              </p:cNvSpPr>
              <p:nvPr/>
            </p:nvSpPr>
            <p:spPr bwMode="auto">
              <a:xfrm>
                <a:off x="214" y="355"/>
                <a:ext cx="16" cy="10"/>
              </a:xfrm>
              <a:custGeom>
                <a:avLst/>
                <a:gdLst>
                  <a:gd name="T0" fmla="*/ 0 w 48"/>
                  <a:gd name="T1" fmla="*/ 0 h 31"/>
                  <a:gd name="T2" fmla="*/ 0 w 48"/>
                  <a:gd name="T3" fmla="*/ 0 h 31"/>
                  <a:gd name="T4" fmla="*/ 0 w 48"/>
                  <a:gd name="T5" fmla="*/ 0 h 31"/>
                  <a:gd name="T6" fmla="*/ 0 w 48"/>
                  <a:gd name="T7" fmla="*/ 0 h 31"/>
                  <a:gd name="T8" fmla="*/ 0 w 48"/>
                  <a:gd name="T9" fmla="*/ 0 h 31"/>
                  <a:gd name="T10" fmla="*/ 0 w 48"/>
                  <a:gd name="T11" fmla="*/ 0 h 31"/>
                  <a:gd name="T12" fmla="*/ 0 w 48"/>
                  <a:gd name="T13" fmla="*/ 0 h 31"/>
                  <a:gd name="T14" fmla="*/ 0 w 48"/>
                  <a:gd name="T15" fmla="*/ 0 h 31"/>
                  <a:gd name="T16" fmla="*/ 0 w 48"/>
                  <a:gd name="T17" fmla="*/ 0 h 31"/>
                  <a:gd name="T18" fmla="*/ 0 w 48"/>
                  <a:gd name="T19" fmla="*/ 0 h 31"/>
                  <a:gd name="T20" fmla="*/ 0 w 48"/>
                  <a:gd name="T21" fmla="*/ 0 h 31"/>
                  <a:gd name="T22" fmla="*/ 0 w 48"/>
                  <a:gd name="T23" fmla="*/ 0 h 31"/>
                  <a:gd name="T24" fmla="*/ 0 w 48"/>
                  <a:gd name="T25" fmla="*/ 0 h 31"/>
                  <a:gd name="T26" fmla="*/ 0 w 48"/>
                  <a:gd name="T27" fmla="*/ 0 h 3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31">
                    <a:moveTo>
                      <a:pt x="46" y="31"/>
                    </a:moveTo>
                    <a:lnTo>
                      <a:pt x="32" y="24"/>
                    </a:lnTo>
                    <a:lnTo>
                      <a:pt x="33" y="20"/>
                    </a:lnTo>
                    <a:lnTo>
                      <a:pt x="33" y="18"/>
                    </a:lnTo>
                    <a:lnTo>
                      <a:pt x="48" y="25"/>
                    </a:lnTo>
                    <a:lnTo>
                      <a:pt x="47" y="27"/>
                    </a:lnTo>
                    <a:lnTo>
                      <a:pt x="46" y="31"/>
                    </a:lnTo>
                    <a:close/>
                    <a:moveTo>
                      <a:pt x="16" y="14"/>
                    </a:moveTo>
                    <a:lnTo>
                      <a:pt x="2" y="7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3" y="7"/>
                    </a:lnTo>
                    <a:lnTo>
                      <a:pt x="15" y="11"/>
                    </a:lnTo>
                    <a:lnTo>
                      <a:pt x="16" y="14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4" name="Freeform 3077"/>
              <p:cNvSpPr>
                <a:spLocks noEditPoints="1"/>
              </p:cNvSpPr>
              <p:nvPr/>
            </p:nvSpPr>
            <p:spPr bwMode="auto">
              <a:xfrm>
                <a:off x="214" y="354"/>
                <a:ext cx="16" cy="10"/>
              </a:xfrm>
              <a:custGeom>
                <a:avLst/>
                <a:gdLst>
                  <a:gd name="T0" fmla="*/ 0 w 49"/>
                  <a:gd name="T1" fmla="*/ 0 h 30"/>
                  <a:gd name="T2" fmla="*/ 0 w 49"/>
                  <a:gd name="T3" fmla="*/ 0 h 30"/>
                  <a:gd name="T4" fmla="*/ 0 w 49"/>
                  <a:gd name="T5" fmla="*/ 0 h 30"/>
                  <a:gd name="T6" fmla="*/ 0 w 49"/>
                  <a:gd name="T7" fmla="*/ 0 h 30"/>
                  <a:gd name="T8" fmla="*/ 0 w 49"/>
                  <a:gd name="T9" fmla="*/ 0 h 30"/>
                  <a:gd name="T10" fmla="*/ 0 w 49"/>
                  <a:gd name="T11" fmla="*/ 0 h 30"/>
                  <a:gd name="T12" fmla="*/ 0 w 49"/>
                  <a:gd name="T13" fmla="*/ 0 h 30"/>
                  <a:gd name="T14" fmla="*/ 0 w 49"/>
                  <a:gd name="T15" fmla="*/ 0 h 30"/>
                  <a:gd name="T16" fmla="*/ 0 w 49"/>
                  <a:gd name="T17" fmla="*/ 0 h 30"/>
                  <a:gd name="T18" fmla="*/ 0 w 49"/>
                  <a:gd name="T19" fmla="*/ 0 h 30"/>
                  <a:gd name="T20" fmla="*/ 0 w 49"/>
                  <a:gd name="T21" fmla="*/ 0 h 30"/>
                  <a:gd name="T22" fmla="*/ 0 w 49"/>
                  <a:gd name="T23" fmla="*/ 0 h 30"/>
                  <a:gd name="T24" fmla="*/ 0 w 49"/>
                  <a:gd name="T25" fmla="*/ 0 h 30"/>
                  <a:gd name="T26" fmla="*/ 0 w 49"/>
                  <a:gd name="T27" fmla="*/ 0 h 30"/>
                  <a:gd name="T28" fmla="*/ 0 w 49"/>
                  <a:gd name="T29" fmla="*/ 0 h 30"/>
                  <a:gd name="T30" fmla="*/ 0 w 49"/>
                  <a:gd name="T31" fmla="*/ 0 h 3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9" h="30">
                    <a:moveTo>
                      <a:pt x="47" y="30"/>
                    </a:moveTo>
                    <a:lnTo>
                      <a:pt x="33" y="23"/>
                    </a:lnTo>
                    <a:lnTo>
                      <a:pt x="33" y="21"/>
                    </a:lnTo>
                    <a:lnTo>
                      <a:pt x="34" y="19"/>
                    </a:lnTo>
                    <a:lnTo>
                      <a:pt x="49" y="25"/>
                    </a:lnTo>
                    <a:lnTo>
                      <a:pt x="48" y="27"/>
                    </a:lnTo>
                    <a:lnTo>
                      <a:pt x="48" y="28"/>
                    </a:lnTo>
                    <a:lnTo>
                      <a:pt x="47" y="29"/>
                    </a:lnTo>
                    <a:lnTo>
                      <a:pt x="47" y="30"/>
                    </a:lnTo>
                    <a:close/>
                    <a:moveTo>
                      <a:pt x="15" y="14"/>
                    </a:moveTo>
                    <a:lnTo>
                      <a:pt x="1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2" y="7"/>
                    </a:lnTo>
                    <a:lnTo>
                      <a:pt x="13" y="10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5" name="Freeform 3078"/>
              <p:cNvSpPr>
                <a:spLocks noEditPoints="1"/>
              </p:cNvSpPr>
              <p:nvPr/>
            </p:nvSpPr>
            <p:spPr bwMode="auto">
              <a:xfrm>
                <a:off x="213" y="353"/>
                <a:ext cx="17" cy="10"/>
              </a:xfrm>
              <a:custGeom>
                <a:avLst/>
                <a:gdLst>
                  <a:gd name="T0" fmla="*/ 0 w 52"/>
                  <a:gd name="T1" fmla="*/ 0 h 31"/>
                  <a:gd name="T2" fmla="*/ 0 w 52"/>
                  <a:gd name="T3" fmla="*/ 0 h 31"/>
                  <a:gd name="T4" fmla="*/ 0 w 52"/>
                  <a:gd name="T5" fmla="*/ 0 h 31"/>
                  <a:gd name="T6" fmla="*/ 0 w 52"/>
                  <a:gd name="T7" fmla="*/ 0 h 31"/>
                  <a:gd name="T8" fmla="*/ 0 w 52"/>
                  <a:gd name="T9" fmla="*/ 0 h 31"/>
                  <a:gd name="T10" fmla="*/ 0 w 52"/>
                  <a:gd name="T11" fmla="*/ 0 h 31"/>
                  <a:gd name="T12" fmla="*/ 0 w 52"/>
                  <a:gd name="T13" fmla="*/ 0 h 31"/>
                  <a:gd name="T14" fmla="*/ 0 w 52"/>
                  <a:gd name="T15" fmla="*/ 0 h 31"/>
                  <a:gd name="T16" fmla="*/ 0 w 52"/>
                  <a:gd name="T17" fmla="*/ 0 h 31"/>
                  <a:gd name="T18" fmla="*/ 0 w 52"/>
                  <a:gd name="T19" fmla="*/ 0 h 31"/>
                  <a:gd name="T20" fmla="*/ 0 w 52"/>
                  <a:gd name="T21" fmla="*/ 0 h 31"/>
                  <a:gd name="T22" fmla="*/ 0 w 52"/>
                  <a:gd name="T23" fmla="*/ 0 h 31"/>
                  <a:gd name="T24" fmla="*/ 0 w 52"/>
                  <a:gd name="T25" fmla="*/ 0 h 31"/>
                  <a:gd name="T26" fmla="*/ 0 w 52"/>
                  <a:gd name="T27" fmla="*/ 0 h 31"/>
                  <a:gd name="T28" fmla="*/ 0 w 52"/>
                  <a:gd name="T29" fmla="*/ 0 h 31"/>
                  <a:gd name="T30" fmla="*/ 0 w 52"/>
                  <a:gd name="T31" fmla="*/ 0 h 31"/>
                  <a:gd name="T32" fmla="*/ 0 w 52"/>
                  <a:gd name="T33" fmla="*/ 0 h 31"/>
                  <a:gd name="T34" fmla="*/ 0 w 52"/>
                  <a:gd name="T35" fmla="*/ 0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2" h="31">
                    <a:moveTo>
                      <a:pt x="50" y="31"/>
                    </a:moveTo>
                    <a:lnTo>
                      <a:pt x="35" y="24"/>
                    </a:lnTo>
                    <a:lnTo>
                      <a:pt x="36" y="22"/>
                    </a:lnTo>
                    <a:lnTo>
                      <a:pt x="37" y="18"/>
                    </a:lnTo>
                    <a:lnTo>
                      <a:pt x="52" y="26"/>
                    </a:lnTo>
                    <a:lnTo>
                      <a:pt x="51" y="28"/>
                    </a:lnTo>
                    <a:lnTo>
                      <a:pt x="50" y="31"/>
                    </a:lnTo>
                    <a:close/>
                    <a:moveTo>
                      <a:pt x="15" y="13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4" y="6"/>
                    </a:lnTo>
                    <a:lnTo>
                      <a:pt x="13" y="8"/>
                    </a:lnTo>
                    <a:lnTo>
                      <a:pt x="14" y="10"/>
                    </a:lnTo>
                    <a:lnTo>
                      <a:pt x="15" y="13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6" name="Freeform 3079"/>
              <p:cNvSpPr>
                <a:spLocks noEditPoints="1"/>
              </p:cNvSpPr>
              <p:nvPr/>
            </p:nvSpPr>
            <p:spPr bwMode="auto">
              <a:xfrm>
                <a:off x="213" y="352"/>
                <a:ext cx="18" cy="10"/>
              </a:xfrm>
              <a:custGeom>
                <a:avLst/>
                <a:gdLst>
                  <a:gd name="T0" fmla="*/ 0 w 54"/>
                  <a:gd name="T1" fmla="*/ 0 h 32"/>
                  <a:gd name="T2" fmla="*/ 0 w 54"/>
                  <a:gd name="T3" fmla="*/ 0 h 32"/>
                  <a:gd name="T4" fmla="*/ 0 w 54"/>
                  <a:gd name="T5" fmla="*/ 0 h 32"/>
                  <a:gd name="T6" fmla="*/ 0 w 54"/>
                  <a:gd name="T7" fmla="*/ 0 h 32"/>
                  <a:gd name="T8" fmla="*/ 0 w 54"/>
                  <a:gd name="T9" fmla="*/ 0 h 32"/>
                  <a:gd name="T10" fmla="*/ 0 w 54"/>
                  <a:gd name="T11" fmla="*/ 0 h 32"/>
                  <a:gd name="T12" fmla="*/ 0 w 54"/>
                  <a:gd name="T13" fmla="*/ 0 h 32"/>
                  <a:gd name="T14" fmla="*/ 0 w 54"/>
                  <a:gd name="T15" fmla="*/ 0 h 32"/>
                  <a:gd name="T16" fmla="*/ 0 w 54"/>
                  <a:gd name="T17" fmla="*/ 0 h 32"/>
                  <a:gd name="T18" fmla="*/ 0 w 54"/>
                  <a:gd name="T19" fmla="*/ 0 h 32"/>
                  <a:gd name="T20" fmla="*/ 0 w 54"/>
                  <a:gd name="T21" fmla="*/ 0 h 32"/>
                  <a:gd name="T22" fmla="*/ 0 w 54"/>
                  <a:gd name="T23" fmla="*/ 0 h 32"/>
                  <a:gd name="T24" fmla="*/ 0 w 54"/>
                  <a:gd name="T25" fmla="*/ 0 h 32"/>
                  <a:gd name="T26" fmla="*/ 0 w 54"/>
                  <a:gd name="T27" fmla="*/ 0 h 32"/>
                  <a:gd name="T28" fmla="*/ 0 w 54"/>
                  <a:gd name="T29" fmla="*/ 0 h 32"/>
                  <a:gd name="T30" fmla="*/ 0 w 54"/>
                  <a:gd name="T31" fmla="*/ 0 h 3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4" h="32">
                    <a:moveTo>
                      <a:pt x="51" y="32"/>
                    </a:moveTo>
                    <a:lnTo>
                      <a:pt x="36" y="26"/>
                    </a:lnTo>
                    <a:lnTo>
                      <a:pt x="37" y="22"/>
                    </a:lnTo>
                    <a:lnTo>
                      <a:pt x="37" y="20"/>
                    </a:lnTo>
                    <a:lnTo>
                      <a:pt x="54" y="28"/>
                    </a:lnTo>
                    <a:lnTo>
                      <a:pt x="52" y="30"/>
                    </a:lnTo>
                    <a:lnTo>
                      <a:pt x="51" y="32"/>
                    </a:lnTo>
                    <a:close/>
                    <a:moveTo>
                      <a:pt x="14" y="14"/>
                    </a:moveTo>
                    <a:lnTo>
                      <a:pt x="2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4" y="7"/>
                    </a:lnTo>
                    <a:lnTo>
                      <a:pt x="14" y="9"/>
                    </a:lnTo>
                    <a:lnTo>
                      <a:pt x="13" y="12"/>
                    </a:lnTo>
                    <a:lnTo>
                      <a:pt x="14" y="13"/>
                    </a:ln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7" name="Freeform 3080"/>
              <p:cNvSpPr>
                <a:spLocks noEditPoints="1"/>
              </p:cNvSpPr>
              <p:nvPr/>
            </p:nvSpPr>
            <p:spPr bwMode="auto">
              <a:xfrm>
                <a:off x="213" y="351"/>
                <a:ext cx="19" cy="11"/>
              </a:xfrm>
              <a:custGeom>
                <a:avLst/>
                <a:gdLst>
                  <a:gd name="T0" fmla="*/ 0 w 57"/>
                  <a:gd name="T1" fmla="*/ 0 h 33"/>
                  <a:gd name="T2" fmla="*/ 0 w 57"/>
                  <a:gd name="T3" fmla="*/ 0 h 33"/>
                  <a:gd name="T4" fmla="*/ 0 w 57"/>
                  <a:gd name="T5" fmla="*/ 0 h 33"/>
                  <a:gd name="T6" fmla="*/ 0 w 57"/>
                  <a:gd name="T7" fmla="*/ 0 h 33"/>
                  <a:gd name="T8" fmla="*/ 0 w 57"/>
                  <a:gd name="T9" fmla="*/ 0 h 33"/>
                  <a:gd name="T10" fmla="*/ 0 w 57"/>
                  <a:gd name="T11" fmla="*/ 0 h 33"/>
                  <a:gd name="T12" fmla="*/ 0 w 57"/>
                  <a:gd name="T13" fmla="*/ 0 h 33"/>
                  <a:gd name="T14" fmla="*/ 0 w 57"/>
                  <a:gd name="T15" fmla="*/ 0 h 33"/>
                  <a:gd name="T16" fmla="*/ 0 w 57"/>
                  <a:gd name="T17" fmla="*/ 0 h 33"/>
                  <a:gd name="T18" fmla="*/ 0 w 57"/>
                  <a:gd name="T19" fmla="*/ 0 h 33"/>
                  <a:gd name="T20" fmla="*/ 0 w 57"/>
                  <a:gd name="T21" fmla="*/ 0 h 33"/>
                  <a:gd name="T22" fmla="*/ 0 w 57"/>
                  <a:gd name="T23" fmla="*/ 0 h 33"/>
                  <a:gd name="T24" fmla="*/ 0 w 57"/>
                  <a:gd name="T25" fmla="*/ 0 h 33"/>
                  <a:gd name="T26" fmla="*/ 0 w 57"/>
                  <a:gd name="T27" fmla="*/ 0 h 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7" h="33">
                    <a:moveTo>
                      <a:pt x="53" y="33"/>
                    </a:moveTo>
                    <a:lnTo>
                      <a:pt x="38" y="25"/>
                    </a:lnTo>
                    <a:lnTo>
                      <a:pt x="38" y="23"/>
                    </a:lnTo>
                    <a:lnTo>
                      <a:pt x="40" y="19"/>
                    </a:lnTo>
                    <a:lnTo>
                      <a:pt x="57" y="29"/>
                    </a:lnTo>
                    <a:lnTo>
                      <a:pt x="56" y="31"/>
                    </a:lnTo>
                    <a:lnTo>
                      <a:pt x="53" y="33"/>
                    </a:lnTo>
                    <a:close/>
                    <a:moveTo>
                      <a:pt x="15" y="13"/>
                    </a:moveTo>
                    <a:lnTo>
                      <a:pt x="1" y="7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6" y="8"/>
                    </a:lnTo>
                    <a:lnTo>
                      <a:pt x="15" y="10"/>
                    </a:lnTo>
                    <a:lnTo>
                      <a:pt x="15" y="13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8" name="Freeform 3081"/>
              <p:cNvSpPr>
                <a:spLocks noEditPoints="1"/>
              </p:cNvSpPr>
              <p:nvPr/>
            </p:nvSpPr>
            <p:spPr bwMode="auto">
              <a:xfrm>
                <a:off x="213" y="349"/>
                <a:ext cx="19" cy="12"/>
              </a:xfrm>
              <a:custGeom>
                <a:avLst/>
                <a:gdLst>
                  <a:gd name="T0" fmla="*/ 0 w 58"/>
                  <a:gd name="T1" fmla="*/ 0 h 35"/>
                  <a:gd name="T2" fmla="*/ 0 w 58"/>
                  <a:gd name="T3" fmla="*/ 0 h 35"/>
                  <a:gd name="T4" fmla="*/ 0 w 58"/>
                  <a:gd name="T5" fmla="*/ 0 h 35"/>
                  <a:gd name="T6" fmla="*/ 0 w 58"/>
                  <a:gd name="T7" fmla="*/ 0 h 35"/>
                  <a:gd name="T8" fmla="*/ 0 w 58"/>
                  <a:gd name="T9" fmla="*/ 0 h 35"/>
                  <a:gd name="T10" fmla="*/ 0 w 58"/>
                  <a:gd name="T11" fmla="*/ 0 h 35"/>
                  <a:gd name="T12" fmla="*/ 0 w 58"/>
                  <a:gd name="T13" fmla="*/ 0 h 35"/>
                  <a:gd name="T14" fmla="*/ 0 w 58"/>
                  <a:gd name="T15" fmla="*/ 0 h 35"/>
                  <a:gd name="T16" fmla="*/ 0 w 58"/>
                  <a:gd name="T17" fmla="*/ 0 h 35"/>
                  <a:gd name="T18" fmla="*/ 0 w 58"/>
                  <a:gd name="T19" fmla="*/ 0 h 35"/>
                  <a:gd name="T20" fmla="*/ 0 w 58"/>
                  <a:gd name="T21" fmla="*/ 0 h 35"/>
                  <a:gd name="T22" fmla="*/ 0 w 58"/>
                  <a:gd name="T23" fmla="*/ 0 h 35"/>
                  <a:gd name="T24" fmla="*/ 0 w 58"/>
                  <a:gd name="T25" fmla="*/ 0 h 35"/>
                  <a:gd name="T26" fmla="*/ 0 w 58"/>
                  <a:gd name="T27" fmla="*/ 0 h 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8" h="35">
                    <a:moveTo>
                      <a:pt x="55" y="35"/>
                    </a:moveTo>
                    <a:lnTo>
                      <a:pt x="38" y="27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58" y="30"/>
                    </a:lnTo>
                    <a:lnTo>
                      <a:pt x="57" y="33"/>
                    </a:lnTo>
                    <a:lnTo>
                      <a:pt x="55" y="35"/>
                    </a:lnTo>
                    <a:close/>
                    <a:moveTo>
                      <a:pt x="15" y="14"/>
                    </a:moveTo>
                    <a:lnTo>
                      <a:pt x="1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6" y="9"/>
                    </a:lnTo>
                    <a:lnTo>
                      <a:pt x="16" y="12"/>
                    </a:lnTo>
                    <a:lnTo>
                      <a:pt x="15" y="14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49" name="Freeform 3082"/>
              <p:cNvSpPr>
                <a:spLocks noEditPoints="1"/>
              </p:cNvSpPr>
              <p:nvPr/>
            </p:nvSpPr>
            <p:spPr bwMode="auto">
              <a:xfrm>
                <a:off x="212" y="348"/>
                <a:ext cx="21" cy="12"/>
              </a:xfrm>
              <a:custGeom>
                <a:avLst/>
                <a:gdLst>
                  <a:gd name="T0" fmla="*/ 0 w 61"/>
                  <a:gd name="T1" fmla="*/ 0 h 36"/>
                  <a:gd name="T2" fmla="*/ 0 w 61"/>
                  <a:gd name="T3" fmla="*/ 0 h 36"/>
                  <a:gd name="T4" fmla="*/ 0 w 61"/>
                  <a:gd name="T5" fmla="*/ 0 h 36"/>
                  <a:gd name="T6" fmla="*/ 0 w 61"/>
                  <a:gd name="T7" fmla="*/ 0 h 36"/>
                  <a:gd name="T8" fmla="*/ 0 w 61"/>
                  <a:gd name="T9" fmla="*/ 0 h 36"/>
                  <a:gd name="T10" fmla="*/ 0 w 61"/>
                  <a:gd name="T11" fmla="*/ 0 h 36"/>
                  <a:gd name="T12" fmla="*/ 0 w 61"/>
                  <a:gd name="T13" fmla="*/ 0 h 36"/>
                  <a:gd name="T14" fmla="*/ 0 w 61"/>
                  <a:gd name="T15" fmla="*/ 0 h 36"/>
                  <a:gd name="T16" fmla="*/ 0 w 61"/>
                  <a:gd name="T17" fmla="*/ 0 h 36"/>
                  <a:gd name="T18" fmla="*/ 0 w 61"/>
                  <a:gd name="T19" fmla="*/ 0 h 36"/>
                  <a:gd name="T20" fmla="*/ 0 w 61"/>
                  <a:gd name="T21" fmla="*/ 0 h 36"/>
                  <a:gd name="T22" fmla="*/ 0 w 61"/>
                  <a:gd name="T23" fmla="*/ 0 h 36"/>
                  <a:gd name="T24" fmla="*/ 0 w 61"/>
                  <a:gd name="T25" fmla="*/ 0 h 36"/>
                  <a:gd name="T26" fmla="*/ 0 w 61"/>
                  <a:gd name="T27" fmla="*/ 0 h 36"/>
                  <a:gd name="T28" fmla="*/ 0 w 61"/>
                  <a:gd name="T29" fmla="*/ 0 h 36"/>
                  <a:gd name="T30" fmla="*/ 0 w 61"/>
                  <a:gd name="T31" fmla="*/ 0 h 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1" h="36">
                    <a:moveTo>
                      <a:pt x="58" y="36"/>
                    </a:moveTo>
                    <a:lnTo>
                      <a:pt x="41" y="26"/>
                    </a:lnTo>
                    <a:lnTo>
                      <a:pt x="41" y="24"/>
                    </a:lnTo>
                    <a:lnTo>
                      <a:pt x="41" y="20"/>
                    </a:lnTo>
                    <a:lnTo>
                      <a:pt x="61" y="32"/>
                    </a:lnTo>
                    <a:lnTo>
                      <a:pt x="59" y="33"/>
                    </a:lnTo>
                    <a:lnTo>
                      <a:pt x="58" y="36"/>
                    </a:lnTo>
                    <a:close/>
                    <a:moveTo>
                      <a:pt x="17" y="15"/>
                    </a:moveTo>
                    <a:lnTo>
                      <a:pt x="1" y="7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7" y="9"/>
                    </a:lnTo>
                    <a:lnTo>
                      <a:pt x="17" y="11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50" name="Freeform 3083"/>
              <p:cNvSpPr>
                <a:spLocks noEditPoints="1"/>
              </p:cNvSpPr>
              <p:nvPr/>
            </p:nvSpPr>
            <p:spPr bwMode="auto">
              <a:xfrm>
                <a:off x="212" y="347"/>
                <a:ext cx="22" cy="12"/>
              </a:xfrm>
              <a:custGeom>
                <a:avLst/>
                <a:gdLst>
                  <a:gd name="T0" fmla="*/ 0 w 64"/>
                  <a:gd name="T1" fmla="*/ 0 h 36"/>
                  <a:gd name="T2" fmla="*/ 0 w 64"/>
                  <a:gd name="T3" fmla="*/ 0 h 36"/>
                  <a:gd name="T4" fmla="*/ 0 w 64"/>
                  <a:gd name="T5" fmla="*/ 0 h 36"/>
                  <a:gd name="T6" fmla="*/ 0 w 64"/>
                  <a:gd name="T7" fmla="*/ 0 h 36"/>
                  <a:gd name="T8" fmla="*/ 0 w 64"/>
                  <a:gd name="T9" fmla="*/ 0 h 36"/>
                  <a:gd name="T10" fmla="*/ 0 w 64"/>
                  <a:gd name="T11" fmla="*/ 0 h 36"/>
                  <a:gd name="T12" fmla="*/ 0 w 64"/>
                  <a:gd name="T13" fmla="*/ 0 h 36"/>
                  <a:gd name="T14" fmla="*/ 0 w 64"/>
                  <a:gd name="T15" fmla="*/ 0 h 36"/>
                  <a:gd name="T16" fmla="*/ 0 w 64"/>
                  <a:gd name="T17" fmla="*/ 0 h 36"/>
                  <a:gd name="T18" fmla="*/ 0 w 64"/>
                  <a:gd name="T19" fmla="*/ 0 h 36"/>
                  <a:gd name="T20" fmla="*/ 0 w 64"/>
                  <a:gd name="T21" fmla="*/ 0 h 36"/>
                  <a:gd name="T22" fmla="*/ 0 w 64"/>
                  <a:gd name="T23" fmla="*/ 0 h 36"/>
                  <a:gd name="T24" fmla="*/ 0 w 64"/>
                  <a:gd name="T25" fmla="*/ 0 h 36"/>
                  <a:gd name="T26" fmla="*/ 0 w 64"/>
                  <a:gd name="T27" fmla="*/ 0 h 36"/>
                  <a:gd name="T28" fmla="*/ 0 w 64"/>
                  <a:gd name="T29" fmla="*/ 0 h 36"/>
                  <a:gd name="T30" fmla="*/ 0 w 64"/>
                  <a:gd name="T31" fmla="*/ 0 h 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4" h="36">
                    <a:moveTo>
                      <a:pt x="59" y="36"/>
                    </a:moveTo>
                    <a:lnTo>
                      <a:pt x="41" y="27"/>
                    </a:lnTo>
                    <a:lnTo>
                      <a:pt x="41" y="26"/>
                    </a:lnTo>
                    <a:lnTo>
                      <a:pt x="41" y="23"/>
                    </a:lnTo>
                    <a:lnTo>
                      <a:pt x="39" y="22"/>
                    </a:lnTo>
                    <a:lnTo>
                      <a:pt x="38" y="20"/>
                    </a:lnTo>
                    <a:lnTo>
                      <a:pt x="64" y="33"/>
                    </a:lnTo>
                    <a:lnTo>
                      <a:pt x="61" y="34"/>
                    </a:lnTo>
                    <a:lnTo>
                      <a:pt x="59" y="36"/>
                    </a:lnTo>
                    <a:close/>
                    <a:moveTo>
                      <a:pt x="17" y="15"/>
                    </a:moveTo>
                    <a:lnTo>
                      <a:pt x="1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9" y="8"/>
                    </a:lnTo>
                    <a:lnTo>
                      <a:pt x="17" y="12"/>
                    </a:lnTo>
                    <a:lnTo>
                      <a:pt x="17" y="15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51" name="Freeform 3084"/>
              <p:cNvSpPr>
                <a:spLocks noEditPoints="1"/>
              </p:cNvSpPr>
              <p:nvPr/>
            </p:nvSpPr>
            <p:spPr bwMode="auto">
              <a:xfrm>
                <a:off x="211" y="346"/>
                <a:ext cx="23" cy="13"/>
              </a:xfrm>
              <a:custGeom>
                <a:avLst/>
                <a:gdLst>
                  <a:gd name="T0" fmla="*/ 0 w 69"/>
                  <a:gd name="T1" fmla="*/ 0 h 40"/>
                  <a:gd name="T2" fmla="*/ 0 w 69"/>
                  <a:gd name="T3" fmla="*/ 0 h 40"/>
                  <a:gd name="T4" fmla="*/ 0 w 69"/>
                  <a:gd name="T5" fmla="*/ 0 h 40"/>
                  <a:gd name="T6" fmla="*/ 0 w 69"/>
                  <a:gd name="T7" fmla="*/ 0 h 40"/>
                  <a:gd name="T8" fmla="*/ 0 w 69"/>
                  <a:gd name="T9" fmla="*/ 0 h 40"/>
                  <a:gd name="T10" fmla="*/ 0 w 69"/>
                  <a:gd name="T11" fmla="*/ 0 h 40"/>
                  <a:gd name="T12" fmla="*/ 0 w 69"/>
                  <a:gd name="T13" fmla="*/ 0 h 40"/>
                  <a:gd name="T14" fmla="*/ 0 w 69"/>
                  <a:gd name="T15" fmla="*/ 0 h 40"/>
                  <a:gd name="T16" fmla="*/ 0 w 69"/>
                  <a:gd name="T17" fmla="*/ 0 h 40"/>
                  <a:gd name="T18" fmla="*/ 0 w 69"/>
                  <a:gd name="T19" fmla="*/ 0 h 40"/>
                  <a:gd name="T20" fmla="*/ 0 w 69"/>
                  <a:gd name="T21" fmla="*/ 0 h 40"/>
                  <a:gd name="T22" fmla="*/ 0 w 69"/>
                  <a:gd name="T23" fmla="*/ 0 h 40"/>
                  <a:gd name="T24" fmla="*/ 0 w 69"/>
                  <a:gd name="T25" fmla="*/ 0 h 40"/>
                  <a:gd name="T26" fmla="*/ 0 w 69"/>
                  <a:gd name="T27" fmla="*/ 0 h 40"/>
                  <a:gd name="T28" fmla="*/ 0 w 69"/>
                  <a:gd name="T29" fmla="*/ 0 h 40"/>
                  <a:gd name="T30" fmla="*/ 0 w 69"/>
                  <a:gd name="T31" fmla="*/ 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9" h="40">
                    <a:moveTo>
                      <a:pt x="64" y="40"/>
                    </a:moveTo>
                    <a:lnTo>
                      <a:pt x="44" y="28"/>
                    </a:lnTo>
                    <a:lnTo>
                      <a:pt x="41" y="25"/>
                    </a:lnTo>
                    <a:lnTo>
                      <a:pt x="40" y="20"/>
                    </a:lnTo>
                    <a:lnTo>
                      <a:pt x="69" y="35"/>
                    </a:lnTo>
                    <a:lnTo>
                      <a:pt x="67" y="38"/>
                    </a:lnTo>
                    <a:lnTo>
                      <a:pt x="64" y="40"/>
                    </a:lnTo>
                    <a:close/>
                    <a:moveTo>
                      <a:pt x="20" y="17"/>
                    </a:moveTo>
                    <a:lnTo>
                      <a:pt x="3" y="8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2" y="11"/>
                    </a:lnTo>
                    <a:lnTo>
                      <a:pt x="22" y="13"/>
                    </a:lnTo>
                    <a:lnTo>
                      <a:pt x="20" y="17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52" name="Freeform 3085"/>
              <p:cNvSpPr>
                <a:spLocks noEditPoints="1"/>
              </p:cNvSpPr>
              <p:nvPr/>
            </p:nvSpPr>
            <p:spPr bwMode="auto">
              <a:xfrm>
                <a:off x="209" y="344"/>
                <a:ext cx="26" cy="14"/>
              </a:xfrm>
              <a:custGeom>
                <a:avLst/>
                <a:gdLst>
                  <a:gd name="T0" fmla="*/ 0 w 77"/>
                  <a:gd name="T1" fmla="*/ 0 h 44"/>
                  <a:gd name="T2" fmla="*/ 0 w 77"/>
                  <a:gd name="T3" fmla="*/ 0 h 44"/>
                  <a:gd name="T4" fmla="*/ 0 w 77"/>
                  <a:gd name="T5" fmla="*/ 0 h 44"/>
                  <a:gd name="T6" fmla="*/ 0 w 77"/>
                  <a:gd name="T7" fmla="*/ 0 h 44"/>
                  <a:gd name="T8" fmla="*/ 0 w 77"/>
                  <a:gd name="T9" fmla="*/ 0 h 44"/>
                  <a:gd name="T10" fmla="*/ 0 w 77"/>
                  <a:gd name="T11" fmla="*/ 0 h 44"/>
                  <a:gd name="T12" fmla="*/ 0 w 77"/>
                  <a:gd name="T13" fmla="*/ 0 h 44"/>
                  <a:gd name="T14" fmla="*/ 0 w 77"/>
                  <a:gd name="T15" fmla="*/ 0 h 44"/>
                  <a:gd name="T16" fmla="*/ 0 w 77"/>
                  <a:gd name="T17" fmla="*/ 0 h 44"/>
                  <a:gd name="T18" fmla="*/ 0 w 77"/>
                  <a:gd name="T19" fmla="*/ 0 h 44"/>
                  <a:gd name="T20" fmla="*/ 0 w 77"/>
                  <a:gd name="T21" fmla="*/ 0 h 44"/>
                  <a:gd name="T22" fmla="*/ 0 w 77"/>
                  <a:gd name="T23" fmla="*/ 0 h 44"/>
                  <a:gd name="T24" fmla="*/ 0 w 77"/>
                  <a:gd name="T25" fmla="*/ 0 h 44"/>
                  <a:gd name="T26" fmla="*/ 0 w 77"/>
                  <a:gd name="T27" fmla="*/ 0 h 44"/>
                  <a:gd name="T28" fmla="*/ 0 w 77"/>
                  <a:gd name="T29" fmla="*/ 0 h 44"/>
                  <a:gd name="T30" fmla="*/ 0 w 77"/>
                  <a:gd name="T31" fmla="*/ 0 h 4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77" h="44">
                    <a:moveTo>
                      <a:pt x="73" y="44"/>
                    </a:moveTo>
                    <a:lnTo>
                      <a:pt x="47" y="31"/>
                    </a:lnTo>
                    <a:lnTo>
                      <a:pt x="46" y="28"/>
                    </a:lnTo>
                    <a:lnTo>
                      <a:pt x="45" y="23"/>
                    </a:lnTo>
                    <a:lnTo>
                      <a:pt x="77" y="40"/>
                    </a:lnTo>
                    <a:lnTo>
                      <a:pt x="75" y="41"/>
                    </a:lnTo>
                    <a:lnTo>
                      <a:pt x="73" y="44"/>
                    </a:lnTo>
                    <a:close/>
                    <a:moveTo>
                      <a:pt x="28" y="19"/>
                    </a:moveTo>
                    <a:lnTo>
                      <a:pt x="9" y="11"/>
                    </a:lnTo>
                    <a:lnTo>
                      <a:pt x="9" y="10"/>
                    </a:lnTo>
                    <a:lnTo>
                      <a:pt x="9" y="9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28" y="14"/>
                    </a:lnTo>
                    <a:lnTo>
                      <a:pt x="28" y="17"/>
                    </a:lnTo>
                    <a:lnTo>
                      <a:pt x="28" y="19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53" name="Freeform 3086"/>
              <p:cNvSpPr>
                <a:spLocks noEditPoints="1"/>
              </p:cNvSpPr>
              <p:nvPr/>
            </p:nvSpPr>
            <p:spPr bwMode="auto">
              <a:xfrm>
                <a:off x="208" y="342"/>
                <a:ext cx="28" cy="15"/>
              </a:xfrm>
              <a:custGeom>
                <a:avLst/>
                <a:gdLst>
                  <a:gd name="T0" fmla="*/ 0 w 85"/>
                  <a:gd name="T1" fmla="*/ 0 h 47"/>
                  <a:gd name="T2" fmla="*/ 0 w 85"/>
                  <a:gd name="T3" fmla="*/ 0 h 47"/>
                  <a:gd name="T4" fmla="*/ 0 w 85"/>
                  <a:gd name="T5" fmla="*/ 0 h 47"/>
                  <a:gd name="T6" fmla="*/ 0 w 85"/>
                  <a:gd name="T7" fmla="*/ 0 h 47"/>
                  <a:gd name="T8" fmla="*/ 0 w 85"/>
                  <a:gd name="T9" fmla="*/ 0 h 47"/>
                  <a:gd name="T10" fmla="*/ 0 w 85"/>
                  <a:gd name="T11" fmla="*/ 0 h 47"/>
                  <a:gd name="T12" fmla="*/ 0 w 85"/>
                  <a:gd name="T13" fmla="*/ 0 h 47"/>
                  <a:gd name="T14" fmla="*/ 0 w 85"/>
                  <a:gd name="T15" fmla="*/ 0 h 47"/>
                  <a:gd name="T16" fmla="*/ 0 w 85"/>
                  <a:gd name="T17" fmla="*/ 0 h 47"/>
                  <a:gd name="T18" fmla="*/ 0 w 85"/>
                  <a:gd name="T19" fmla="*/ 0 h 47"/>
                  <a:gd name="T20" fmla="*/ 0 w 85"/>
                  <a:gd name="T21" fmla="*/ 0 h 47"/>
                  <a:gd name="T22" fmla="*/ 0 w 85"/>
                  <a:gd name="T23" fmla="*/ 0 h 47"/>
                  <a:gd name="T24" fmla="*/ 0 w 85"/>
                  <a:gd name="T25" fmla="*/ 0 h 47"/>
                  <a:gd name="T26" fmla="*/ 0 w 85"/>
                  <a:gd name="T27" fmla="*/ 0 h 4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5" h="47">
                    <a:moveTo>
                      <a:pt x="80" y="47"/>
                    </a:moveTo>
                    <a:lnTo>
                      <a:pt x="51" y="32"/>
                    </a:lnTo>
                    <a:lnTo>
                      <a:pt x="50" y="29"/>
                    </a:lnTo>
                    <a:lnTo>
                      <a:pt x="50" y="25"/>
                    </a:lnTo>
                    <a:lnTo>
                      <a:pt x="85" y="44"/>
                    </a:lnTo>
                    <a:lnTo>
                      <a:pt x="82" y="46"/>
                    </a:lnTo>
                    <a:lnTo>
                      <a:pt x="80" y="47"/>
                    </a:lnTo>
                    <a:close/>
                    <a:moveTo>
                      <a:pt x="33" y="23"/>
                    </a:moveTo>
                    <a:lnTo>
                      <a:pt x="11" y="12"/>
                    </a:lnTo>
                    <a:lnTo>
                      <a:pt x="5" y="6"/>
                    </a:lnTo>
                    <a:lnTo>
                      <a:pt x="0" y="0"/>
                    </a:lnTo>
                    <a:lnTo>
                      <a:pt x="33" y="17"/>
                    </a:lnTo>
                    <a:lnTo>
                      <a:pt x="33" y="20"/>
                    </a:lnTo>
                    <a:lnTo>
                      <a:pt x="33" y="23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54" name="Freeform 3087"/>
              <p:cNvSpPr>
                <a:spLocks noEditPoints="1"/>
              </p:cNvSpPr>
              <p:nvPr/>
            </p:nvSpPr>
            <p:spPr bwMode="auto">
              <a:xfrm>
                <a:off x="206" y="340"/>
                <a:ext cx="31" cy="17"/>
              </a:xfrm>
              <a:custGeom>
                <a:avLst/>
                <a:gdLst>
                  <a:gd name="T0" fmla="*/ 0 w 93"/>
                  <a:gd name="T1" fmla="*/ 0 h 52"/>
                  <a:gd name="T2" fmla="*/ 0 w 93"/>
                  <a:gd name="T3" fmla="*/ 0 h 52"/>
                  <a:gd name="T4" fmla="*/ 0 w 93"/>
                  <a:gd name="T5" fmla="*/ 0 h 52"/>
                  <a:gd name="T6" fmla="*/ 0 w 93"/>
                  <a:gd name="T7" fmla="*/ 0 h 52"/>
                  <a:gd name="T8" fmla="*/ 0 w 93"/>
                  <a:gd name="T9" fmla="*/ 0 h 52"/>
                  <a:gd name="T10" fmla="*/ 0 w 93"/>
                  <a:gd name="T11" fmla="*/ 0 h 52"/>
                  <a:gd name="T12" fmla="*/ 0 w 93"/>
                  <a:gd name="T13" fmla="*/ 0 h 52"/>
                  <a:gd name="T14" fmla="*/ 0 w 93"/>
                  <a:gd name="T15" fmla="*/ 0 h 52"/>
                  <a:gd name="T16" fmla="*/ 0 w 93"/>
                  <a:gd name="T17" fmla="*/ 0 h 52"/>
                  <a:gd name="T18" fmla="*/ 0 w 93"/>
                  <a:gd name="T19" fmla="*/ 0 h 52"/>
                  <a:gd name="T20" fmla="*/ 0 w 93"/>
                  <a:gd name="T21" fmla="*/ 0 h 52"/>
                  <a:gd name="T22" fmla="*/ 0 w 93"/>
                  <a:gd name="T23" fmla="*/ 0 h 52"/>
                  <a:gd name="T24" fmla="*/ 0 w 93"/>
                  <a:gd name="T25" fmla="*/ 0 h 52"/>
                  <a:gd name="T26" fmla="*/ 0 w 93"/>
                  <a:gd name="T27" fmla="*/ 0 h 5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3" h="52">
                    <a:moveTo>
                      <a:pt x="88" y="52"/>
                    </a:moveTo>
                    <a:lnTo>
                      <a:pt x="56" y="35"/>
                    </a:lnTo>
                    <a:lnTo>
                      <a:pt x="56" y="31"/>
                    </a:lnTo>
                    <a:lnTo>
                      <a:pt x="56" y="29"/>
                    </a:lnTo>
                    <a:lnTo>
                      <a:pt x="93" y="49"/>
                    </a:lnTo>
                    <a:lnTo>
                      <a:pt x="91" y="50"/>
                    </a:lnTo>
                    <a:lnTo>
                      <a:pt x="88" y="52"/>
                    </a:lnTo>
                    <a:close/>
                    <a:moveTo>
                      <a:pt x="39" y="26"/>
                    </a:moveTo>
                    <a:lnTo>
                      <a:pt x="11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37" y="20"/>
                    </a:lnTo>
                    <a:lnTo>
                      <a:pt x="39" y="22"/>
                    </a:lnTo>
                    <a:lnTo>
                      <a:pt x="39" y="26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55" name="Freeform 3088"/>
              <p:cNvSpPr>
                <a:spLocks noEditPoints="1"/>
              </p:cNvSpPr>
              <p:nvPr/>
            </p:nvSpPr>
            <p:spPr bwMode="auto">
              <a:xfrm>
                <a:off x="204" y="338"/>
                <a:ext cx="34" cy="18"/>
              </a:xfrm>
              <a:custGeom>
                <a:avLst/>
                <a:gdLst>
                  <a:gd name="T0" fmla="*/ 0 w 100"/>
                  <a:gd name="T1" fmla="*/ 0 h 56"/>
                  <a:gd name="T2" fmla="*/ 0 w 100"/>
                  <a:gd name="T3" fmla="*/ 0 h 56"/>
                  <a:gd name="T4" fmla="*/ 0 w 100"/>
                  <a:gd name="T5" fmla="*/ 0 h 56"/>
                  <a:gd name="T6" fmla="*/ 0 w 100"/>
                  <a:gd name="T7" fmla="*/ 0 h 56"/>
                  <a:gd name="T8" fmla="*/ 0 w 100"/>
                  <a:gd name="T9" fmla="*/ 0 h 56"/>
                  <a:gd name="T10" fmla="*/ 0 w 100"/>
                  <a:gd name="T11" fmla="*/ 0 h 56"/>
                  <a:gd name="T12" fmla="*/ 0 w 100"/>
                  <a:gd name="T13" fmla="*/ 0 h 56"/>
                  <a:gd name="T14" fmla="*/ 0 w 100"/>
                  <a:gd name="T15" fmla="*/ 0 h 56"/>
                  <a:gd name="T16" fmla="*/ 0 w 100"/>
                  <a:gd name="T17" fmla="*/ 0 h 56"/>
                  <a:gd name="T18" fmla="*/ 0 w 100"/>
                  <a:gd name="T19" fmla="*/ 0 h 56"/>
                  <a:gd name="T20" fmla="*/ 0 w 100"/>
                  <a:gd name="T21" fmla="*/ 0 h 56"/>
                  <a:gd name="T22" fmla="*/ 0 w 100"/>
                  <a:gd name="T23" fmla="*/ 0 h 56"/>
                  <a:gd name="T24" fmla="*/ 0 w 100"/>
                  <a:gd name="T25" fmla="*/ 0 h 56"/>
                  <a:gd name="T26" fmla="*/ 0 w 100"/>
                  <a:gd name="T27" fmla="*/ 0 h 56"/>
                  <a:gd name="T28" fmla="*/ 0 w 100"/>
                  <a:gd name="T29" fmla="*/ 0 h 56"/>
                  <a:gd name="T30" fmla="*/ 0 w 100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0" h="56">
                    <a:moveTo>
                      <a:pt x="95" y="56"/>
                    </a:moveTo>
                    <a:lnTo>
                      <a:pt x="60" y="37"/>
                    </a:lnTo>
                    <a:lnTo>
                      <a:pt x="60" y="35"/>
                    </a:lnTo>
                    <a:lnTo>
                      <a:pt x="60" y="33"/>
                    </a:lnTo>
                    <a:lnTo>
                      <a:pt x="60" y="32"/>
                    </a:lnTo>
                    <a:lnTo>
                      <a:pt x="100" y="52"/>
                    </a:lnTo>
                    <a:lnTo>
                      <a:pt x="97" y="55"/>
                    </a:lnTo>
                    <a:lnTo>
                      <a:pt x="95" y="56"/>
                    </a:lnTo>
                    <a:close/>
                    <a:moveTo>
                      <a:pt x="43" y="29"/>
                    </a:moveTo>
                    <a:lnTo>
                      <a:pt x="10" y="12"/>
                    </a:lnTo>
                    <a:lnTo>
                      <a:pt x="4" y="6"/>
                    </a:lnTo>
                    <a:lnTo>
                      <a:pt x="0" y="0"/>
                    </a:lnTo>
                    <a:lnTo>
                      <a:pt x="41" y="22"/>
                    </a:lnTo>
                    <a:lnTo>
                      <a:pt x="41" y="26"/>
                    </a:lnTo>
                    <a:lnTo>
                      <a:pt x="43" y="29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56" name="Freeform 3089"/>
              <p:cNvSpPr>
                <a:spLocks noEditPoints="1"/>
              </p:cNvSpPr>
              <p:nvPr/>
            </p:nvSpPr>
            <p:spPr bwMode="auto">
              <a:xfrm>
                <a:off x="203" y="336"/>
                <a:ext cx="36" cy="20"/>
              </a:xfrm>
              <a:custGeom>
                <a:avLst/>
                <a:gdLst>
                  <a:gd name="T0" fmla="*/ 0 w 108"/>
                  <a:gd name="T1" fmla="*/ 0 h 59"/>
                  <a:gd name="T2" fmla="*/ 0 w 108"/>
                  <a:gd name="T3" fmla="*/ 0 h 59"/>
                  <a:gd name="T4" fmla="*/ 0 w 108"/>
                  <a:gd name="T5" fmla="*/ 0 h 59"/>
                  <a:gd name="T6" fmla="*/ 0 w 108"/>
                  <a:gd name="T7" fmla="*/ 0 h 59"/>
                  <a:gd name="T8" fmla="*/ 0 w 108"/>
                  <a:gd name="T9" fmla="*/ 0 h 59"/>
                  <a:gd name="T10" fmla="*/ 0 w 108"/>
                  <a:gd name="T11" fmla="*/ 0 h 59"/>
                  <a:gd name="T12" fmla="*/ 0 w 108"/>
                  <a:gd name="T13" fmla="*/ 0 h 59"/>
                  <a:gd name="T14" fmla="*/ 0 w 108"/>
                  <a:gd name="T15" fmla="*/ 0 h 59"/>
                  <a:gd name="T16" fmla="*/ 0 w 108"/>
                  <a:gd name="T17" fmla="*/ 0 h 59"/>
                  <a:gd name="T18" fmla="*/ 0 w 108"/>
                  <a:gd name="T19" fmla="*/ 0 h 59"/>
                  <a:gd name="T20" fmla="*/ 0 w 108"/>
                  <a:gd name="T21" fmla="*/ 0 h 59"/>
                  <a:gd name="T22" fmla="*/ 0 w 108"/>
                  <a:gd name="T23" fmla="*/ 0 h 59"/>
                  <a:gd name="T24" fmla="*/ 0 w 108"/>
                  <a:gd name="T25" fmla="*/ 0 h 59"/>
                  <a:gd name="T26" fmla="*/ 0 w 108"/>
                  <a:gd name="T27" fmla="*/ 0 h 59"/>
                  <a:gd name="T28" fmla="*/ 0 w 108"/>
                  <a:gd name="T29" fmla="*/ 0 h 59"/>
                  <a:gd name="T30" fmla="*/ 0 w 108"/>
                  <a:gd name="T31" fmla="*/ 0 h 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8" h="59">
                    <a:moveTo>
                      <a:pt x="102" y="59"/>
                    </a:moveTo>
                    <a:lnTo>
                      <a:pt x="65" y="39"/>
                    </a:lnTo>
                    <a:lnTo>
                      <a:pt x="65" y="38"/>
                    </a:lnTo>
                    <a:lnTo>
                      <a:pt x="65" y="37"/>
                    </a:lnTo>
                    <a:lnTo>
                      <a:pt x="65" y="35"/>
                    </a:lnTo>
                    <a:lnTo>
                      <a:pt x="66" y="33"/>
                    </a:lnTo>
                    <a:lnTo>
                      <a:pt x="108" y="54"/>
                    </a:lnTo>
                    <a:lnTo>
                      <a:pt x="104" y="56"/>
                    </a:lnTo>
                    <a:lnTo>
                      <a:pt x="102" y="59"/>
                    </a:lnTo>
                    <a:close/>
                    <a:moveTo>
                      <a:pt x="46" y="30"/>
                    </a:moveTo>
                    <a:lnTo>
                      <a:pt x="9" y="10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46" y="23"/>
                    </a:lnTo>
                    <a:lnTo>
                      <a:pt x="46" y="26"/>
                    </a:lnTo>
                    <a:lnTo>
                      <a:pt x="46" y="30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57" name="Freeform 3090"/>
              <p:cNvSpPr>
                <a:spLocks noEditPoints="1"/>
              </p:cNvSpPr>
              <p:nvPr/>
            </p:nvSpPr>
            <p:spPr bwMode="auto">
              <a:xfrm>
                <a:off x="202" y="334"/>
                <a:ext cx="37" cy="21"/>
              </a:xfrm>
              <a:custGeom>
                <a:avLst/>
                <a:gdLst>
                  <a:gd name="T0" fmla="*/ 0 w 113"/>
                  <a:gd name="T1" fmla="*/ 0 h 62"/>
                  <a:gd name="T2" fmla="*/ 0 w 113"/>
                  <a:gd name="T3" fmla="*/ 0 h 62"/>
                  <a:gd name="T4" fmla="*/ 0 w 113"/>
                  <a:gd name="T5" fmla="*/ 0 h 62"/>
                  <a:gd name="T6" fmla="*/ 0 w 113"/>
                  <a:gd name="T7" fmla="*/ 0 h 62"/>
                  <a:gd name="T8" fmla="*/ 0 w 113"/>
                  <a:gd name="T9" fmla="*/ 0 h 62"/>
                  <a:gd name="T10" fmla="*/ 0 w 113"/>
                  <a:gd name="T11" fmla="*/ 0 h 62"/>
                  <a:gd name="T12" fmla="*/ 0 w 113"/>
                  <a:gd name="T13" fmla="*/ 0 h 62"/>
                  <a:gd name="T14" fmla="*/ 0 w 113"/>
                  <a:gd name="T15" fmla="*/ 0 h 62"/>
                  <a:gd name="T16" fmla="*/ 0 w 113"/>
                  <a:gd name="T17" fmla="*/ 0 h 62"/>
                  <a:gd name="T18" fmla="*/ 0 w 113"/>
                  <a:gd name="T19" fmla="*/ 0 h 62"/>
                  <a:gd name="T20" fmla="*/ 0 w 113"/>
                  <a:gd name="T21" fmla="*/ 0 h 62"/>
                  <a:gd name="T22" fmla="*/ 0 w 113"/>
                  <a:gd name="T23" fmla="*/ 0 h 62"/>
                  <a:gd name="T24" fmla="*/ 0 w 113"/>
                  <a:gd name="T25" fmla="*/ 0 h 62"/>
                  <a:gd name="T26" fmla="*/ 0 w 113"/>
                  <a:gd name="T27" fmla="*/ 0 h 6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13" h="62">
                    <a:moveTo>
                      <a:pt x="108" y="62"/>
                    </a:moveTo>
                    <a:lnTo>
                      <a:pt x="68" y="42"/>
                    </a:lnTo>
                    <a:lnTo>
                      <a:pt x="69" y="39"/>
                    </a:lnTo>
                    <a:lnTo>
                      <a:pt x="70" y="37"/>
                    </a:lnTo>
                    <a:lnTo>
                      <a:pt x="113" y="59"/>
                    </a:lnTo>
                    <a:lnTo>
                      <a:pt x="111" y="61"/>
                    </a:lnTo>
                    <a:lnTo>
                      <a:pt x="108" y="62"/>
                    </a:lnTo>
                    <a:close/>
                    <a:moveTo>
                      <a:pt x="49" y="32"/>
                    </a:moveTo>
                    <a:lnTo>
                      <a:pt x="8" y="10"/>
                    </a:lnTo>
                    <a:lnTo>
                      <a:pt x="3" y="6"/>
                    </a:lnTo>
                    <a:lnTo>
                      <a:pt x="0" y="0"/>
                    </a:lnTo>
                    <a:lnTo>
                      <a:pt x="48" y="25"/>
                    </a:lnTo>
                    <a:lnTo>
                      <a:pt x="49" y="29"/>
                    </a:lnTo>
                    <a:lnTo>
                      <a:pt x="49" y="32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58" name="Freeform 3091"/>
              <p:cNvSpPr>
                <a:spLocks noEditPoints="1"/>
              </p:cNvSpPr>
              <p:nvPr/>
            </p:nvSpPr>
            <p:spPr bwMode="auto">
              <a:xfrm>
                <a:off x="200" y="333"/>
                <a:ext cx="40" cy="21"/>
              </a:xfrm>
              <a:custGeom>
                <a:avLst/>
                <a:gdLst>
                  <a:gd name="T0" fmla="*/ 0 w 120"/>
                  <a:gd name="T1" fmla="*/ 0 h 65"/>
                  <a:gd name="T2" fmla="*/ 0 w 120"/>
                  <a:gd name="T3" fmla="*/ 0 h 65"/>
                  <a:gd name="T4" fmla="*/ 0 w 120"/>
                  <a:gd name="T5" fmla="*/ 0 h 65"/>
                  <a:gd name="T6" fmla="*/ 0 w 120"/>
                  <a:gd name="T7" fmla="*/ 0 h 65"/>
                  <a:gd name="T8" fmla="*/ 0 w 120"/>
                  <a:gd name="T9" fmla="*/ 0 h 65"/>
                  <a:gd name="T10" fmla="*/ 0 w 120"/>
                  <a:gd name="T11" fmla="*/ 0 h 65"/>
                  <a:gd name="T12" fmla="*/ 0 w 120"/>
                  <a:gd name="T13" fmla="*/ 0 h 65"/>
                  <a:gd name="T14" fmla="*/ 0 w 120"/>
                  <a:gd name="T15" fmla="*/ 0 h 65"/>
                  <a:gd name="T16" fmla="*/ 0 w 120"/>
                  <a:gd name="T17" fmla="*/ 0 h 65"/>
                  <a:gd name="T18" fmla="*/ 0 w 120"/>
                  <a:gd name="T19" fmla="*/ 0 h 65"/>
                  <a:gd name="T20" fmla="*/ 0 w 120"/>
                  <a:gd name="T21" fmla="*/ 0 h 65"/>
                  <a:gd name="T22" fmla="*/ 0 w 120"/>
                  <a:gd name="T23" fmla="*/ 0 h 65"/>
                  <a:gd name="T24" fmla="*/ 0 w 120"/>
                  <a:gd name="T25" fmla="*/ 0 h 65"/>
                  <a:gd name="T26" fmla="*/ 0 w 120"/>
                  <a:gd name="T27" fmla="*/ 0 h 65"/>
                  <a:gd name="T28" fmla="*/ 0 w 120"/>
                  <a:gd name="T29" fmla="*/ 0 h 65"/>
                  <a:gd name="T30" fmla="*/ 0 w 120"/>
                  <a:gd name="T31" fmla="*/ 0 h 65"/>
                  <a:gd name="T32" fmla="*/ 0 w 120"/>
                  <a:gd name="T33" fmla="*/ 0 h 65"/>
                  <a:gd name="T34" fmla="*/ 0 w 120"/>
                  <a:gd name="T35" fmla="*/ 0 h 65"/>
                  <a:gd name="T36" fmla="*/ 0 w 120"/>
                  <a:gd name="T37" fmla="*/ 0 h 65"/>
                  <a:gd name="T38" fmla="*/ 0 w 120"/>
                  <a:gd name="T39" fmla="*/ 0 h 65"/>
                  <a:gd name="T40" fmla="*/ 0 w 120"/>
                  <a:gd name="T41" fmla="*/ 0 h 6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20" h="65">
                    <a:moveTo>
                      <a:pt x="116" y="65"/>
                    </a:moveTo>
                    <a:lnTo>
                      <a:pt x="74" y="44"/>
                    </a:lnTo>
                    <a:lnTo>
                      <a:pt x="76" y="42"/>
                    </a:lnTo>
                    <a:lnTo>
                      <a:pt x="79" y="41"/>
                    </a:lnTo>
                    <a:lnTo>
                      <a:pt x="120" y="62"/>
                    </a:lnTo>
                    <a:lnTo>
                      <a:pt x="120" y="63"/>
                    </a:lnTo>
                    <a:lnTo>
                      <a:pt x="119" y="63"/>
                    </a:lnTo>
                    <a:lnTo>
                      <a:pt x="117" y="64"/>
                    </a:lnTo>
                    <a:lnTo>
                      <a:pt x="116" y="65"/>
                    </a:lnTo>
                    <a:close/>
                    <a:moveTo>
                      <a:pt x="54" y="34"/>
                    </a:moveTo>
                    <a:lnTo>
                      <a:pt x="8" y="11"/>
                    </a:lnTo>
                    <a:lnTo>
                      <a:pt x="5" y="5"/>
                    </a:lnTo>
                    <a:lnTo>
                      <a:pt x="0" y="0"/>
                    </a:lnTo>
                    <a:lnTo>
                      <a:pt x="30" y="15"/>
                    </a:lnTo>
                    <a:lnTo>
                      <a:pt x="31" y="18"/>
                    </a:lnTo>
                    <a:lnTo>
                      <a:pt x="34" y="19"/>
                    </a:lnTo>
                    <a:lnTo>
                      <a:pt x="34" y="18"/>
                    </a:lnTo>
                    <a:lnTo>
                      <a:pt x="53" y="27"/>
                    </a:lnTo>
                    <a:lnTo>
                      <a:pt x="53" y="30"/>
                    </a:lnTo>
                    <a:lnTo>
                      <a:pt x="54" y="34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59" name="Freeform 3092"/>
              <p:cNvSpPr>
                <a:spLocks noEditPoints="1"/>
              </p:cNvSpPr>
              <p:nvPr/>
            </p:nvSpPr>
            <p:spPr bwMode="auto">
              <a:xfrm>
                <a:off x="199" y="331"/>
                <a:ext cx="42" cy="23"/>
              </a:xfrm>
              <a:custGeom>
                <a:avLst/>
                <a:gdLst>
                  <a:gd name="T0" fmla="*/ 0 w 128"/>
                  <a:gd name="T1" fmla="*/ 0 h 69"/>
                  <a:gd name="T2" fmla="*/ 0 w 128"/>
                  <a:gd name="T3" fmla="*/ 0 h 69"/>
                  <a:gd name="T4" fmla="*/ 0 w 128"/>
                  <a:gd name="T5" fmla="*/ 0 h 69"/>
                  <a:gd name="T6" fmla="*/ 0 w 128"/>
                  <a:gd name="T7" fmla="*/ 0 h 69"/>
                  <a:gd name="T8" fmla="*/ 0 w 128"/>
                  <a:gd name="T9" fmla="*/ 0 h 69"/>
                  <a:gd name="T10" fmla="*/ 0 w 128"/>
                  <a:gd name="T11" fmla="*/ 0 h 69"/>
                  <a:gd name="T12" fmla="*/ 0 w 128"/>
                  <a:gd name="T13" fmla="*/ 0 h 69"/>
                  <a:gd name="T14" fmla="*/ 0 w 128"/>
                  <a:gd name="T15" fmla="*/ 0 h 69"/>
                  <a:gd name="T16" fmla="*/ 0 w 128"/>
                  <a:gd name="T17" fmla="*/ 0 h 69"/>
                  <a:gd name="T18" fmla="*/ 0 w 128"/>
                  <a:gd name="T19" fmla="*/ 0 h 69"/>
                  <a:gd name="T20" fmla="*/ 0 w 128"/>
                  <a:gd name="T21" fmla="*/ 0 h 69"/>
                  <a:gd name="T22" fmla="*/ 0 w 128"/>
                  <a:gd name="T23" fmla="*/ 0 h 69"/>
                  <a:gd name="T24" fmla="*/ 0 w 128"/>
                  <a:gd name="T25" fmla="*/ 0 h 69"/>
                  <a:gd name="T26" fmla="*/ 0 w 128"/>
                  <a:gd name="T27" fmla="*/ 0 h 69"/>
                  <a:gd name="T28" fmla="*/ 0 w 128"/>
                  <a:gd name="T29" fmla="*/ 0 h 69"/>
                  <a:gd name="T30" fmla="*/ 0 w 128"/>
                  <a:gd name="T31" fmla="*/ 0 h 69"/>
                  <a:gd name="T32" fmla="*/ 0 w 128"/>
                  <a:gd name="T33" fmla="*/ 0 h 69"/>
                  <a:gd name="T34" fmla="*/ 0 w 128"/>
                  <a:gd name="T35" fmla="*/ 0 h 69"/>
                  <a:gd name="T36" fmla="*/ 0 w 128"/>
                  <a:gd name="T37" fmla="*/ 0 h 69"/>
                  <a:gd name="T38" fmla="*/ 0 w 128"/>
                  <a:gd name="T39" fmla="*/ 0 h 69"/>
                  <a:gd name="T40" fmla="*/ 0 w 128"/>
                  <a:gd name="T41" fmla="*/ 0 h 6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28" h="69">
                    <a:moveTo>
                      <a:pt x="122" y="69"/>
                    </a:moveTo>
                    <a:lnTo>
                      <a:pt x="79" y="47"/>
                    </a:lnTo>
                    <a:lnTo>
                      <a:pt x="84" y="45"/>
                    </a:lnTo>
                    <a:lnTo>
                      <a:pt x="86" y="45"/>
                    </a:lnTo>
                    <a:lnTo>
                      <a:pt x="128" y="66"/>
                    </a:lnTo>
                    <a:lnTo>
                      <a:pt x="126" y="67"/>
                    </a:lnTo>
                    <a:lnTo>
                      <a:pt x="123" y="68"/>
                    </a:lnTo>
                    <a:lnTo>
                      <a:pt x="122" y="69"/>
                    </a:lnTo>
                    <a:close/>
                    <a:moveTo>
                      <a:pt x="57" y="35"/>
                    </a:moveTo>
                    <a:lnTo>
                      <a:pt x="9" y="10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27" y="13"/>
                    </a:lnTo>
                    <a:lnTo>
                      <a:pt x="33" y="19"/>
                    </a:lnTo>
                    <a:lnTo>
                      <a:pt x="38" y="24"/>
                    </a:lnTo>
                    <a:lnTo>
                      <a:pt x="38" y="22"/>
                    </a:lnTo>
                    <a:lnTo>
                      <a:pt x="38" y="19"/>
                    </a:lnTo>
                    <a:lnTo>
                      <a:pt x="56" y="29"/>
                    </a:lnTo>
                    <a:lnTo>
                      <a:pt x="57" y="32"/>
                    </a:lnTo>
                    <a:lnTo>
                      <a:pt x="57" y="35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0" name="Freeform 3093"/>
              <p:cNvSpPr>
                <a:spLocks noEditPoints="1"/>
              </p:cNvSpPr>
              <p:nvPr/>
            </p:nvSpPr>
            <p:spPr bwMode="auto">
              <a:xfrm>
                <a:off x="197" y="329"/>
                <a:ext cx="45" cy="24"/>
              </a:xfrm>
              <a:custGeom>
                <a:avLst/>
                <a:gdLst>
                  <a:gd name="T0" fmla="*/ 0 w 135"/>
                  <a:gd name="T1" fmla="*/ 0 h 72"/>
                  <a:gd name="T2" fmla="*/ 0 w 135"/>
                  <a:gd name="T3" fmla="*/ 0 h 72"/>
                  <a:gd name="T4" fmla="*/ 0 w 135"/>
                  <a:gd name="T5" fmla="*/ 0 h 72"/>
                  <a:gd name="T6" fmla="*/ 0 w 135"/>
                  <a:gd name="T7" fmla="*/ 0 h 72"/>
                  <a:gd name="T8" fmla="*/ 0 w 135"/>
                  <a:gd name="T9" fmla="*/ 0 h 72"/>
                  <a:gd name="T10" fmla="*/ 0 w 135"/>
                  <a:gd name="T11" fmla="*/ 0 h 72"/>
                  <a:gd name="T12" fmla="*/ 0 w 135"/>
                  <a:gd name="T13" fmla="*/ 0 h 72"/>
                  <a:gd name="T14" fmla="*/ 0 w 135"/>
                  <a:gd name="T15" fmla="*/ 0 h 72"/>
                  <a:gd name="T16" fmla="*/ 0 w 135"/>
                  <a:gd name="T17" fmla="*/ 0 h 72"/>
                  <a:gd name="T18" fmla="*/ 0 w 135"/>
                  <a:gd name="T19" fmla="*/ 0 h 72"/>
                  <a:gd name="T20" fmla="*/ 0 w 135"/>
                  <a:gd name="T21" fmla="*/ 0 h 72"/>
                  <a:gd name="T22" fmla="*/ 0 w 135"/>
                  <a:gd name="T23" fmla="*/ 0 h 72"/>
                  <a:gd name="T24" fmla="*/ 0 w 135"/>
                  <a:gd name="T25" fmla="*/ 0 h 72"/>
                  <a:gd name="T26" fmla="*/ 0 w 135"/>
                  <a:gd name="T27" fmla="*/ 0 h 72"/>
                  <a:gd name="T28" fmla="*/ 0 w 135"/>
                  <a:gd name="T29" fmla="*/ 0 h 72"/>
                  <a:gd name="T30" fmla="*/ 0 w 135"/>
                  <a:gd name="T31" fmla="*/ 0 h 72"/>
                  <a:gd name="T32" fmla="*/ 0 w 135"/>
                  <a:gd name="T33" fmla="*/ 0 h 72"/>
                  <a:gd name="T34" fmla="*/ 0 w 135"/>
                  <a:gd name="T35" fmla="*/ 0 h 72"/>
                  <a:gd name="T36" fmla="*/ 0 w 135"/>
                  <a:gd name="T37" fmla="*/ 0 h 72"/>
                  <a:gd name="T38" fmla="*/ 0 w 135"/>
                  <a:gd name="T39" fmla="*/ 0 h 72"/>
                  <a:gd name="T40" fmla="*/ 0 w 135"/>
                  <a:gd name="T41" fmla="*/ 0 h 72"/>
                  <a:gd name="T42" fmla="*/ 0 w 135"/>
                  <a:gd name="T43" fmla="*/ 0 h 72"/>
                  <a:gd name="T44" fmla="*/ 0 w 135"/>
                  <a:gd name="T45" fmla="*/ 0 h 7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35" h="72">
                    <a:moveTo>
                      <a:pt x="128" y="72"/>
                    </a:moveTo>
                    <a:lnTo>
                      <a:pt x="87" y="51"/>
                    </a:lnTo>
                    <a:lnTo>
                      <a:pt x="90" y="50"/>
                    </a:lnTo>
                    <a:lnTo>
                      <a:pt x="91" y="47"/>
                    </a:lnTo>
                    <a:lnTo>
                      <a:pt x="91" y="46"/>
                    </a:lnTo>
                    <a:lnTo>
                      <a:pt x="135" y="69"/>
                    </a:lnTo>
                    <a:lnTo>
                      <a:pt x="132" y="71"/>
                    </a:lnTo>
                    <a:lnTo>
                      <a:pt x="128" y="72"/>
                    </a:lnTo>
                    <a:close/>
                    <a:moveTo>
                      <a:pt x="61" y="37"/>
                    </a:moveTo>
                    <a:lnTo>
                      <a:pt x="42" y="28"/>
                    </a:lnTo>
                    <a:lnTo>
                      <a:pt x="42" y="24"/>
                    </a:lnTo>
                    <a:lnTo>
                      <a:pt x="41" y="21"/>
                    </a:lnTo>
                    <a:lnTo>
                      <a:pt x="60" y="30"/>
                    </a:lnTo>
                    <a:lnTo>
                      <a:pt x="60" y="34"/>
                    </a:lnTo>
                    <a:lnTo>
                      <a:pt x="61" y="37"/>
                    </a:lnTo>
                    <a:close/>
                    <a:moveTo>
                      <a:pt x="38" y="25"/>
                    </a:moveTo>
                    <a:lnTo>
                      <a:pt x="8" y="10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25" y="13"/>
                    </a:lnTo>
                    <a:lnTo>
                      <a:pt x="31" y="18"/>
                    </a:lnTo>
                    <a:lnTo>
                      <a:pt x="38" y="25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1" name="Freeform 3094"/>
              <p:cNvSpPr>
                <a:spLocks noEditPoints="1"/>
              </p:cNvSpPr>
              <p:nvPr/>
            </p:nvSpPr>
            <p:spPr bwMode="auto">
              <a:xfrm>
                <a:off x="197" y="328"/>
                <a:ext cx="47" cy="25"/>
              </a:xfrm>
              <a:custGeom>
                <a:avLst/>
                <a:gdLst>
                  <a:gd name="T0" fmla="*/ 0 w 140"/>
                  <a:gd name="T1" fmla="*/ 0 h 74"/>
                  <a:gd name="T2" fmla="*/ 0 w 140"/>
                  <a:gd name="T3" fmla="*/ 0 h 74"/>
                  <a:gd name="T4" fmla="*/ 0 w 140"/>
                  <a:gd name="T5" fmla="*/ 0 h 74"/>
                  <a:gd name="T6" fmla="*/ 0 w 140"/>
                  <a:gd name="T7" fmla="*/ 0 h 74"/>
                  <a:gd name="T8" fmla="*/ 0 w 140"/>
                  <a:gd name="T9" fmla="*/ 0 h 74"/>
                  <a:gd name="T10" fmla="*/ 0 w 140"/>
                  <a:gd name="T11" fmla="*/ 0 h 74"/>
                  <a:gd name="T12" fmla="*/ 0 w 140"/>
                  <a:gd name="T13" fmla="*/ 0 h 74"/>
                  <a:gd name="T14" fmla="*/ 0 w 140"/>
                  <a:gd name="T15" fmla="*/ 0 h 74"/>
                  <a:gd name="T16" fmla="*/ 0 w 140"/>
                  <a:gd name="T17" fmla="*/ 0 h 74"/>
                  <a:gd name="T18" fmla="*/ 0 w 140"/>
                  <a:gd name="T19" fmla="*/ 0 h 74"/>
                  <a:gd name="T20" fmla="*/ 0 w 140"/>
                  <a:gd name="T21" fmla="*/ 0 h 74"/>
                  <a:gd name="T22" fmla="*/ 0 w 140"/>
                  <a:gd name="T23" fmla="*/ 0 h 74"/>
                  <a:gd name="T24" fmla="*/ 0 w 140"/>
                  <a:gd name="T25" fmla="*/ 0 h 74"/>
                  <a:gd name="T26" fmla="*/ 0 w 140"/>
                  <a:gd name="T27" fmla="*/ 0 h 74"/>
                  <a:gd name="T28" fmla="*/ 0 w 140"/>
                  <a:gd name="T29" fmla="*/ 0 h 74"/>
                  <a:gd name="T30" fmla="*/ 0 w 140"/>
                  <a:gd name="T31" fmla="*/ 0 h 74"/>
                  <a:gd name="T32" fmla="*/ 0 w 140"/>
                  <a:gd name="T33" fmla="*/ 0 h 74"/>
                  <a:gd name="T34" fmla="*/ 0 w 140"/>
                  <a:gd name="T35" fmla="*/ 0 h 74"/>
                  <a:gd name="T36" fmla="*/ 0 w 140"/>
                  <a:gd name="T37" fmla="*/ 0 h 74"/>
                  <a:gd name="T38" fmla="*/ 0 w 140"/>
                  <a:gd name="T39" fmla="*/ 0 h 74"/>
                  <a:gd name="T40" fmla="*/ 0 w 140"/>
                  <a:gd name="T41" fmla="*/ 0 h 74"/>
                  <a:gd name="T42" fmla="*/ 0 w 140"/>
                  <a:gd name="T43" fmla="*/ 0 h 74"/>
                  <a:gd name="T44" fmla="*/ 0 w 140"/>
                  <a:gd name="T45" fmla="*/ 0 h 74"/>
                  <a:gd name="T46" fmla="*/ 0 w 140"/>
                  <a:gd name="T47" fmla="*/ 0 h 7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40" h="74">
                    <a:moveTo>
                      <a:pt x="133" y="74"/>
                    </a:moveTo>
                    <a:lnTo>
                      <a:pt x="91" y="53"/>
                    </a:lnTo>
                    <a:lnTo>
                      <a:pt x="92" y="52"/>
                    </a:lnTo>
                    <a:lnTo>
                      <a:pt x="92" y="50"/>
                    </a:lnTo>
                    <a:lnTo>
                      <a:pt x="92" y="48"/>
                    </a:lnTo>
                    <a:lnTo>
                      <a:pt x="92" y="47"/>
                    </a:lnTo>
                    <a:lnTo>
                      <a:pt x="140" y="71"/>
                    </a:lnTo>
                    <a:lnTo>
                      <a:pt x="136" y="72"/>
                    </a:lnTo>
                    <a:lnTo>
                      <a:pt x="133" y="74"/>
                    </a:lnTo>
                    <a:close/>
                    <a:moveTo>
                      <a:pt x="61" y="37"/>
                    </a:moveTo>
                    <a:lnTo>
                      <a:pt x="43" y="27"/>
                    </a:lnTo>
                    <a:lnTo>
                      <a:pt x="42" y="24"/>
                    </a:lnTo>
                    <a:lnTo>
                      <a:pt x="40" y="20"/>
                    </a:lnTo>
                    <a:lnTo>
                      <a:pt x="60" y="30"/>
                    </a:lnTo>
                    <a:lnTo>
                      <a:pt x="61" y="33"/>
                    </a:lnTo>
                    <a:lnTo>
                      <a:pt x="61" y="37"/>
                    </a:lnTo>
                    <a:close/>
                    <a:moveTo>
                      <a:pt x="32" y="21"/>
                    </a:moveTo>
                    <a:lnTo>
                      <a:pt x="5" y="8"/>
                    </a:lnTo>
                    <a:lnTo>
                      <a:pt x="2" y="4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1" y="10"/>
                    </a:lnTo>
                    <a:lnTo>
                      <a:pt x="26" y="16"/>
                    </a:lnTo>
                    <a:lnTo>
                      <a:pt x="32" y="21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2" name="Freeform 3095"/>
              <p:cNvSpPr>
                <a:spLocks noEditPoints="1"/>
              </p:cNvSpPr>
              <p:nvPr/>
            </p:nvSpPr>
            <p:spPr bwMode="auto">
              <a:xfrm>
                <a:off x="197" y="327"/>
                <a:ext cx="48" cy="25"/>
              </a:xfrm>
              <a:custGeom>
                <a:avLst/>
                <a:gdLst>
                  <a:gd name="T0" fmla="*/ 0 w 143"/>
                  <a:gd name="T1" fmla="*/ 0 h 76"/>
                  <a:gd name="T2" fmla="*/ 0 w 143"/>
                  <a:gd name="T3" fmla="*/ 0 h 76"/>
                  <a:gd name="T4" fmla="*/ 0 w 143"/>
                  <a:gd name="T5" fmla="*/ 0 h 76"/>
                  <a:gd name="T6" fmla="*/ 0 w 143"/>
                  <a:gd name="T7" fmla="*/ 0 h 76"/>
                  <a:gd name="T8" fmla="*/ 0 w 143"/>
                  <a:gd name="T9" fmla="*/ 0 h 76"/>
                  <a:gd name="T10" fmla="*/ 0 w 143"/>
                  <a:gd name="T11" fmla="*/ 0 h 76"/>
                  <a:gd name="T12" fmla="*/ 0 w 143"/>
                  <a:gd name="T13" fmla="*/ 0 h 76"/>
                  <a:gd name="T14" fmla="*/ 0 w 143"/>
                  <a:gd name="T15" fmla="*/ 0 h 76"/>
                  <a:gd name="T16" fmla="*/ 0 w 143"/>
                  <a:gd name="T17" fmla="*/ 0 h 76"/>
                  <a:gd name="T18" fmla="*/ 0 w 143"/>
                  <a:gd name="T19" fmla="*/ 0 h 76"/>
                  <a:gd name="T20" fmla="*/ 0 w 143"/>
                  <a:gd name="T21" fmla="*/ 0 h 76"/>
                  <a:gd name="T22" fmla="*/ 0 w 143"/>
                  <a:gd name="T23" fmla="*/ 0 h 76"/>
                  <a:gd name="T24" fmla="*/ 0 w 143"/>
                  <a:gd name="T25" fmla="*/ 0 h 76"/>
                  <a:gd name="T26" fmla="*/ 0 w 143"/>
                  <a:gd name="T27" fmla="*/ 0 h 76"/>
                  <a:gd name="T28" fmla="*/ 0 w 143"/>
                  <a:gd name="T29" fmla="*/ 0 h 76"/>
                  <a:gd name="T30" fmla="*/ 0 w 143"/>
                  <a:gd name="T31" fmla="*/ 0 h 76"/>
                  <a:gd name="T32" fmla="*/ 0 w 143"/>
                  <a:gd name="T33" fmla="*/ 0 h 76"/>
                  <a:gd name="T34" fmla="*/ 0 w 143"/>
                  <a:gd name="T35" fmla="*/ 0 h 76"/>
                  <a:gd name="T36" fmla="*/ 0 w 143"/>
                  <a:gd name="T37" fmla="*/ 0 h 76"/>
                  <a:gd name="T38" fmla="*/ 0 w 143"/>
                  <a:gd name="T39" fmla="*/ 0 h 76"/>
                  <a:gd name="T40" fmla="*/ 0 w 143"/>
                  <a:gd name="T41" fmla="*/ 0 h 76"/>
                  <a:gd name="T42" fmla="*/ 0 w 143"/>
                  <a:gd name="T43" fmla="*/ 0 h 7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43" h="76">
                    <a:moveTo>
                      <a:pt x="136" y="76"/>
                    </a:moveTo>
                    <a:lnTo>
                      <a:pt x="92" y="53"/>
                    </a:lnTo>
                    <a:lnTo>
                      <a:pt x="92" y="50"/>
                    </a:lnTo>
                    <a:lnTo>
                      <a:pt x="91" y="47"/>
                    </a:lnTo>
                    <a:lnTo>
                      <a:pt x="143" y="74"/>
                    </a:lnTo>
                    <a:lnTo>
                      <a:pt x="140" y="75"/>
                    </a:lnTo>
                    <a:lnTo>
                      <a:pt x="136" y="76"/>
                    </a:lnTo>
                    <a:close/>
                    <a:moveTo>
                      <a:pt x="61" y="37"/>
                    </a:moveTo>
                    <a:lnTo>
                      <a:pt x="42" y="28"/>
                    </a:lnTo>
                    <a:lnTo>
                      <a:pt x="40" y="24"/>
                    </a:lnTo>
                    <a:lnTo>
                      <a:pt x="39" y="21"/>
                    </a:lnTo>
                    <a:lnTo>
                      <a:pt x="60" y="31"/>
                    </a:lnTo>
                    <a:lnTo>
                      <a:pt x="60" y="35"/>
                    </a:lnTo>
                    <a:lnTo>
                      <a:pt x="61" y="37"/>
                    </a:lnTo>
                    <a:close/>
                    <a:moveTo>
                      <a:pt x="26" y="20"/>
                    </a:moveTo>
                    <a:lnTo>
                      <a:pt x="1" y="7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1" y="0"/>
                    </a:lnTo>
                    <a:lnTo>
                      <a:pt x="16" y="8"/>
                    </a:lnTo>
                    <a:lnTo>
                      <a:pt x="21" y="14"/>
                    </a:lnTo>
                    <a:lnTo>
                      <a:pt x="26" y="20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3" name="Freeform 3096"/>
              <p:cNvSpPr>
                <a:spLocks noEditPoints="1"/>
              </p:cNvSpPr>
              <p:nvPr/>
            </p:nvSpPr>
            <p:spPr bwMode="auto">
              <a:xfrm>
                <a:off x="197" y="326"/>
                <a:ext cx="49" cy="26"/>
              </a:xfrm>
              <a:custGeom>
                <a:avLst/>
                <a:gdLst>
                  <a:gd name="T0" fmla="*/ 0 w 147"/>
                  <a:gd name="T1" fmla="*/ 0 h 77"/>
                  <a:gd name="T2" fmla="*/ 0 w 147"/>
                  <a:gd name="T3" fmla="*/ 0 h 77"/>
                  <a:gd name="T4" fmla="*/ 0 w 147"/>
                  <a:gd name="T5" fmla="*/ 0 h 77"/>
                  <a:gd name="T6" fmla="*/ 0 w 147"/>
                  <a:gd name="T7" fmla="*/ 0 h 77"/>
                  <a:gd name="T8" fmla="*/ 0 w 147"/>
                  <a:gd name="T9" fmla="*/ 0 h 77"/>
                  <a:gd name="T10" fmla="*/ 0 w 147"/>
                  <a:gd name="T11" fmla="*/ 0 h 77"/>
                  <a:gd name="T12" fmla="*/ 0 w 147"/>
                  <a:gd name="T13" fmla="*/ 0 h 77"/>
                  <a:gd name="T14" fmla="*/ 0 w 147"/>
                  <a:gd name="T15" fmla="*/ 0 h 77"/>
                  <a:gd name="T16" fmla="*/ 0 w 147"/>
                  <a:gd name="T17" fmla="*/ 0 h 77"/>
                  <a:gd name="T18" fmla="*/ 0 w 147"/>
                  <a:gd name="T19" fmla="*/ 0 h 77"/>
                  <a:gd name="T20" fmla="*/ 0 w 147"/>
                  <a:gd name="T21" fmla="*/ 0 h 77"/>
                  <a:gd name="T22" fmla="*/ 0 w 147"/>
                  <a:gd name="T23" fmla="*/ 0 h 77"/>
                  <a:gd name="T24" fmla="*/ 0 w 147"/>
                  <a:gd name="T25" fmla="*/ 0 h 77"/>
                  <a:gd name="T26" fmla="*/ 0 w 147"/>
                  <a:gd name="T27" fmla="*/ 0 h 77"/>
                  <a:gd name="T28" fmla="*/ 0 w 147"/>
                  <a:gd name="T29" fmla="*/ 0 h 77"/>
                  <a:gd name="T30" fmla="*/ 0 w 147"/>
                  <a:gd name="T31" fmla="*/ 0 h 77"/>
                  <a:gd name="T32" fmla="*/ 0 w 147"/>
                  <a:gd name="T33" fmla="*/ 0 h 77"/>
                  <a:gd name="T34" fmla="*/ 0 w 147"/>
                  <a:gd name="T35" fmla="*/ 0 h 77"/>
                  <a:gd name="T36" fmla="*/ 0 w 147"/>
                  <a:gd name="T37" fmla="*/ 0 h 77"/>
                  <a:gd name="T38" fmla="*/ 0 w 147"/>
                  <a:gd name="T39" fmla="*/ 0 h 7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47" h="77">
                    <a:moveTo>
                      <a:pt x="139" y="77"/>
                    </a:moveTo>
                    <a:lnTo>
                      <a:pt x="91" y="53"/>
                    </a:lnTo>
                    <a:lnTo>
                      <a:pt x="90" y="48"/>
                    </a:lnTo>
                    <a:lnTo>
                      <a:pt x="90" y="46"/>
                    </a:lnTo>
                    <a:lnTo>
                      <a:pt x="147" y="75"/>
                    </a:lnTo>
                    <a:lnTo>
                      <a:pt x="142" y="76"/>
                    </a:lnTo>
                    <a:lnTo>
                      <a:pt x="139" y="77"/>
                    </a:lnTo>
                    <a:close/>
                    <a:moveTo>
                      <a:pt x="59" y="36"/>
                    </a:moveTo>
                    <a:lnTo>
                      <a:pt x="39" y="26"/>
                    </a:lnTo>
                    <a:lnTo>
                      <a:pt x="38" y="23"/>
                    </a:lnTo>
                    <a:lnTo>
                      <a:pt x="37" y="18"/>
                    </a:lnTo>
                    <a:lnTo>
                      <a:pt x="59" y="30"/>
                    </a:lnTo>
                    <a:lnTo>
                      <a:pt x="59" y="33"/>
                    </a:lnTo>
                    <a:lnTo>
                      <a:pt x="59" y="36"/>
                    </a:lnTo>
                    <a:close/>
                    <a:moveTo>
                      <a:pt x="20" y="16"/>
                    </a:moveTo>
                    <a:lnTo>
                      <a:pt x="0" y="6"/>
                    </a:lnTo>
                    <a:lnTo>
                      <a:pt x="1" y="0"/>
                    </a:lnTo>
                    <a:lnTo>
                      <a:pt x="10" y="4"/>
                    </a:lnTo>
                    <a:lnTo>
                      <a:pt x="15" y="10"/>
                    </a:lnTo>
                    <a:lnTo>
                      <a:pt x="20" y="16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4" name="Freeform 3097"/>
              <p:cNvSpPr>
                <a:spLocks noEditPoints="1"/>
              </p:cNvSpPr>
              <p:nvPr/>
            </p:nvSpPr>
            <p:spPr bwMode="auto">
              <a:xfrm>
                <a:off x="197" y="325"/>
                <a:ext cx="50" cy="27"/>
              </a:xfrm>
              <a:custGeom>
                <a:avLst/>
                <a:gdLst>
                  <a:gd name="T0" fmla="*/ 0 w 150"/>
                  <a:gd name="T1" fmla="*/ 0 h 79"/>
                  <a:gd name="T2" fmla="*/ 0 w 150"/>
                  <a:gd name="T3" fmla="*/ 0 h 79"/>
                  <a:gd name="T4" fmla="*/ 0 w 150"/>
                  <a:gd name="T5" fmla="*/ 0 h 79"/>
                  <a:gd name="T6" fmla="*/ 0 w 150"/>
                  <a:gd name="T7" fmla="*/ 0 h 79"/>
                  <a:gd name="T8" fmla="*/ 0 w 150"/>
                  <a:gd name="T9" fmla="*/ 0 h 79"/>
                  <a:gd name="T10" fmla="*/ 0 w 150"/>
                  <a:gd name="T11" fmla="*/ 0 h 79"/>
                  <a:gd name="T12" fmla="*/ 0 w 150"/>
                  <a:gd name="T13" fmla="*/ 0 h 79"/>
                  <a:gd name="T14" fmla="*/ 0 w 150"/>
                  <a:gd name="T15" fmla="*/ 0 h 79"/>
                  <a:gd name="T16" fmla="*/ 0 w 150"/>
                  <a:gd name="T17" fmla="*/ 0 h 79"/>
                  <a:gd name="T18" fmla="*/ 0 w 150"/>
                  <a:gd name="T19" fmla="*/ 0 h 79"/>
                  <a:gd name="T20" fmla="*/ 0 w 150"/>
                  <a:gd name="T21" fmla="*/ 0 h 79"/>
                  <a:gd name="T22" fmla="*/ 0 w 150"/>
                  <a:gd name="T23" fmla="*/ 0 h 79"/>
                  <a:gd name="T24" fmla="*/ 0 w 150"/>
                  <a:gd name="T25" fmla="*/ 0 h 79"/>
                  <a:gd name="T26" fmla="*/ 0 w 150"/>
                  <a:gd name="T27" fmla="*/ 0 h 79"/>
                  <a:gd name="T28" fmla="*/ 0 w 150"/>
                  <a:gd name="T29" fmla="*/ 0 h 79"/>
                  <a:gd name="T30" fmla="*/ 0 w 150"/>
                  <a:gd name="T31" fmla="*/ 0 h 79"/>
                  <a:gd name="T32" fmla="*/ 0 w 150"/>
                  <a:gd name="T33" fmla="*/ 0 h 79"/>
                  <a:gd name="T34" fmla="*/ 0 w 150"/>
                  <a:gd name="T35" fmla="*/ 0 h 79"/>
                  <a:gd name="T36" fmla="*/ 0 w 150"/>
                  <a:gd name="T37" fmla="*/ 0 h 79"/>
                  <a:gd name="T38" fmla="*/ 0 w 150"/>
                  <a:gd name="T39" fmla="*/ 0 h 79"/>
                  <a:gd name="T40" fmla="*/ 0 w 150"/>
                  <a:gd name="T41" fmla="*/ 0 h 79"/>
                  <a:gd name="T42" fmla="*/ 0 w 150"/>
                  <a:gd name="T43" fmla="*/ 0 h 7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50" h="79">
                    <a:moveTo>
                      <a:pt x="142" y="79"/>
                    </a:moveTo>
                    <a:lnTo>
                      <a:pt x="90" y="52"/>
                    </a:lnTo>
                    <a:lnTo>
                      <a:pt x="90" y="48"/>
                    </a:lnTo>
                    <a:lnTo>
                      <a:pt x="89" y="46"/>
                    </a:lnTo>
                    <a:lnTo>
                      <a:pt x="150" y="77"/>
                    </a:lnTo>
                    <a:lnTo>
                      <a:pt x="147" y="78"/>
                    </a:lnTo>
                    <a:lnTo>
                      <a:pt x="142" y="79"/>
                    </a:lnTo>
                    <a:close/>
                    <a:moveTo>
                      <a:pt x="59" y="36"/>
                    </a:moveTo>
                    <a:lnTo>
                      <a:pt x="38" y="26"/>
                    </a:lnTo>
                    <a:lnTo>
                      <a:pt x="38" y="22"/>
                    </a:lnTo>
                    <a:lnTo>
                      <a:pt x="37" y="19"/>
                    </a:lnTo>
                    <a:lnTo>
                      <a:pt x="36" y="18"/>
                    </a:lnTo>
                    <a:lnTo>
                      <a:pt x="59" y="29"/>
                    </a:lnTo>
                    <a:lnTo>
                      <a:pt x="59" y="33"/>
                    </a:lnTo>
                    <a:lnTo>
                      <a:pt x="59" y="36"/>
                    </a:lnTo>
                    <a:close/>
                    <a:moveTo>
                      <a:pt x="15" y="13"/>
                    </a:moveTo>
                    <a:lnTo>
                      <a:pt x="0" y="5"/>
                    </a:lnTo>
                    <a:lnTo>
                      <a:pt x="2" y="0"/>
                    </a:lnTo>
                    <a:lnTo>
                      <a:pt x="5" y="2"/>
                    </a:lnTo>
                    <a:lnTo>
                      <a:pt x="10" y="7"/>
                    </a:lnTo>
                    <a:lnTo>
                      <a:pt x="15" y="13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5" name="Freeform 3098"/>
              <p:cNvSpPr>
                <a:spLocks noEditPoints="1"/>
              </p:cNvSpPr>
              <p:nvPr/>
            </p:nvSpPr>
            <p:spPr bwMode="auto">
              <a:xfrm>
                <a:off x="198" y="325"/>
                <a:ext cx="51" cy="26"/>
              </a:xfrm>
              <a:custGeom>
                <a:avLst/>
                <a:gdLst>
                  <a:gd name="T0" fmla="*/ 0 w 153"/>
                  <a:gd name="T1" fmla="*/ 0 h 79"/>
                  <a:gd name="T2" fmla="*/ 0 w 153"/>
                  <a:gd name="T3" fmla="*/ 0 h 79"/>
                  <a:gd name="T4" fmla="*/ 0 w 153"/>
                  <a:gd name="T5" fmla="*/ 0 h 79"/>
                  <a:gd name="T6" fmla="*/ 0 w 153"/>
                  <a:gd name="T7" fmla="*/ 0 h 79"/>
                  <a:gd name="T8" fmla="*/ 0 w 153"/>
                  <a:gd name="T9" fmla="*/ 0 h 79"/>
                  <a:gd name="T10" fmla="*/ 0 w 153"/>
                  <a:gd name="T11" fmla="*/ 0 h 79"/>
                  <a:gd name="T12" fmla="*/ 0 w 153"/>
                  <a:gd name="T13" fmla="*/ 0 h 79"/>
                  <a:gd name="T14" fmla="*/ 0 w 153"/>
                  <a:gd name="T15" fmla="*/ 0 h 79"/>
                  <a:gd name="T16" fmla="*/ 0 w 153"/>
                  <a:gd name="T17" fmla="*/ 0 h 79"/>
                  <a:gd name="T18" fmla="*/ 0 w 153"/>
                  <a:gd name="T19" fmla="*/ 0 h 79"/>
                  <a:gd name="T20" fmla="*/ 0 w 153"/>
                  <a:gd name="T21" fmla="*/ 0 h 79"/>
                  <a:gd name="T22" fmla="*/ 0 w 153"/>
                  <a:gd name="T23" fmla="*/ 0 h 79"/>
                  <a:gd name="T24" fmla="*/ 0 w 153"/>
                  <a:gd name="T25" fmla="*/ 0 h 79"/>
                  <a:gd name="T26" fmla="*/ 0 w 153"/>
                  <a:gd name="T27" fmla="*/ 0 h 79"/>
                  <a:gd name="T28" fmla="*/ 0 w 153"/>
                  <a:gd name="T29" fmla="*/ 0 h 79"/>
                  <a:gd name="T30" fmla="*/ 0 w 153"/>
                  <a:gd name="T31" fmla="*/ 0 h 79"/>
                  <a:gd name="T32" fmla="*/ 0 w 153"/>
                  <a:gd name="T33" fmla="*/ 0 h 79"/>
                  <a:gd name="T34" fmla="*/ 0 w 153"/>
                  <a:gd name="T35" fmla="*/ 0 h 79"/>
                  <a:gd name="T36" fmla="*/ 0 w 153"/>
                  <a:gd name="T37" fmla="*/ 0 h 79"/>
                  <a:gd name="T38" fmla="*/ 0 w 153"/>
                  <a:gd name="T39" fmla="*/ 0 h 79"/>
                  <a:gd name="T40" fmla="*/ 0 w 153"/>
                  <a:gd name="T41" fmla="*/ 0 h 7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53" h="79">
                    <a:moveTo>
                      <a:pt x="146" y="79"/>
                    </a:moveTo>
                    <a:lnTo>
                      <a:pt x="89" y="50"/>
                    </a:lnTo>
                    <a:lnTo>
                      <a:pt x="88" y="45"/>
                    </a:lnTo>
                    <a:lnTo>
                      <a:pt x="86" y="42"/>
                    </a:lnTo>
                    <a:lnTo>
                      <a:pt x="153" y="77"/>
                    </a:lnTo>
                    <a:lnTo>
                      <a:pt x="149" y="78"/>
                    </a:lnTo>
                    <a:lnTo>
                      <a:pt x="146" y="79"/>
                    </a:lnTo>
                    <a:close/>
                    <a:moveTo>
                      <a:pt x="58" y="34"/>
                    </a:moveTo>
                    <a:lnTo>
                      <a:pt x="36" y="22"/>
                    </a:lnTo>
                    <a:lnTo>
                      <a:pt x="36" y="21"/>
                    </a:lnTo>
                    <a:lnTo>
                      <a:pt x="36" y="20"/>
                    </a:lnTo>
                    <a:lnTo>
                      <a:pt x="35" y="18"/>
                    </a:lnTo>
                    <a:lnTo>
                      <a:pt x="34" y="15"/>
                    </a:lnTo>
                    <a:lnTo>
                      <a:pt x="58" y="27"/>
                    </a:lnTo>
                    <a:lnTo>
                      <a:pt x="58" y="30"/>
                    </a:lnTo>
                    <a:lnTo>
                      <a:pt x="58" y="34"/>
                    </a:lnTo>
                    <a:close/>
                    <a:moveTo>
                      <a:pt x="9" y="8"/>
                    </a:moveTo>
                    <a:lnTo>
                      <a:pt x="0" y="4"/>
                    </a:lnTo>
                    <a:lnTo>
                      <a:pt x="3" y="0"/>
                    </a:lnTo>
                    <a:lnTo>
                      <a:pt x="6" y="5"/>
                    </a:lnTo>
                    <a:lnTo>
                      <a:pt x="9" y="8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6" name="Freeform 3099"/>
              <p:cNvSpPr>
                <a:spLocks noEditPoints="1"/>
              </p:cNvSpPr>
              <p:nvPr/>
            </p:nvSpPr>
            <p:spPr bwMode="auto">
              <a:xfrm>
                <a:off x="198" y="325"/>
                <a:ext cx="52" cy="26"/>
              </a:xfrm>
              <a:custGeom>
                <a:avLst/>
                <a:gdLst>
                  <a:gd name="T0" fmla="*/ 0 w 156"/>
                  <a:gd name="T1" fmla="*/ 0 h 78"/>
                  <a:gd name="T2" fmla="*/ 0 w 156"/>
                  <a:gd name="T3" fmla="*/ 0 h 78"/>
                  <a:gd name="T4" fmla="*/ 0 w 156"/>
                  <a:gd name="T5" fmla="*/ 0 h 78"/>
                  <a:gd name="T6" fmla="*/ 0 w 156"/>
                  <a:gd name="T7" fmla="*/ 0 h 78"/>
                  <a:gd name="T8" fmla="*/ 0 w 156"/>
                  <a:gd name="T9" fmla="*/ 0 h 78"/>
                  <a:gd name="T10" fmla="*/ 0 w 156"/>
                  <a:gd name="T11" fmla="*/ 0 h 78"/>
                  <a:gd name="T12" fmla="*/ 0 w 156"/>
                  <a:gd name="T13" fmla="*/ 0 h 78"/>
                  <a:gd name="T14" fmla="*/ 0 w 156"/>
                  <a:gd name="T15" fmla="*/ 0 h 78"/>
                  <a:gd name="T16" fmla="*/ 0 w 156"/>
                  <a:gd name="T17" fmla="*/ 0 h 78"/>
                  <a:gd name="T18" fmla="*/ 0 w 156"/>
                  <a:gd name="T19" fmla="*/ 0 h 78"/>
                  <a:gd name="T20" fmla="*/ 0 w 156"/>
                  <a:gd name="T21" fmla="*/ 0 h 78"/>
                  <a:gd name="T22" fmla="*/ 0 w 156"/>
                  <a:gd name="T23" fmla="*/ 0 h 78"/>
                  <a:gd name="T24" fmla="*/ 0 w 156"/>
                  <a:gd name="T25" fmla="*/ 0 h 78"/>
                  <a:gd name="T26" fmla="*/ 0 w 156"/>
                  <a:gd name="T27" fmla="*/ 0 h 78"/>
                  <a:gd name="T28" fmla="*/ 0 w 156"/>
                  <a:gd name="T29" fmla="*/ 0 h 78"/>
                  <a:gd name="T30" fmla="*/ 0 w 156"/>
                  <a:gd name="T31" fmla="*/ 0 h 78"/>
                  <a:gd name="T32" fmla="*/ 0 w 156"/>
                  <a:gd name="T33" fmla="*/ 0 h 78"/>
                  <a:gd name="T34" fmla="*/ 0 w 156"/>
                  <a:gd name="T35" fmla="*/ 0 h 78"/>
                  <a:gd name="T36" fmla="*/ 0 w 156"/>
                  <a:gd name="T37" fmla="*/ 0 h 7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56" h="78">
                    <a:moveTo>
                      <a:pt x="148" y="78"/>
                    </a:moveTo>
                    <a:lnTo>
                      <a:pt x="87" y="47"/>
                    </a:lnTo>
                    <a:lnTo>
                      <a:pt x="85" y="42"/>
                    </a:lnTo>
                    <a:lnTo>
                      <a:pt x="82" y="38"/>
                    </a:lnTo>
                    <a:lnTo>
                      <a:pt x="156" y="75"/>
                    </a:lnTo>
                    <a:lnTo>
                      <a:pt x="153" y="77"/>
                    </a:lnTo>
                    <a:lnTo>
                      <a:pt x="148" y="78"/>
                    </a:lnTo>
                    <a:close/>
                    <a:moveTo>
                      <a:pt x="57" y="30"/>
                    </a:moveTo>
                    <a:lnTo>
                      <a:pt x="34" y="19"/>
                    </a:lnTo>
                    <a:lnTo>
                      <a:pt x="33" y="15"/>
                    </a:lnTo>
                    <a:lnTo>
                      <a:pt x="30" y="11"/>
                    </a:lnTo>
                    <a:lnTo>
                      <a:pt x="57" y="25"/>
                    </a:lnTo>
                    <a:lnTo>
                      <a:pt x="57" y="27"/>
                    </a:lnTo>
                    <a:lnTo>
                      <a:pt x="57" y="30"/>
                    </a:lnTo>
                    <a:close/>
                    <a:moveTo>
                      <a:pt x="3" y="3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7" name="Freeform 3100"/>
              <p:cNvSpPr>
                <a:spLocks noEditPoints="1"/>
              </p:cNvSpPr>
              <p:nvPr/>
            </p:nvSpPr>
            <p:spPr bwMode="auto">
              <a:xfrm>
                <a:off x="207" y="327"/>
                <a:ext cx="44" cy="24"/>
              </a:xfrm>
              <a:custGeom>
                <a:avLst/>
                <a:gdLst>
                  <a:gd name="T0" fmla="*/ 0 w 132"/>
                  <a:gd name="T1" fmla="*/ 0 h 71"/>
                  <a:gd name="T2" fmla="*/ 0 w 132"/>
                  <a:gd name="T3" fmla="*/ 0 h 71"/>
                  <a:gd name="T4" fmla="*/ 0 w 132"/>
                  <a:gd name="T5" fmla="*/ 0 h 71"/>
                  <a:gd name="T6" fmla="*/ 0 w 132"/>
                  <a:gd name="T7" fmla="*/ 0 h 71"/>
                  <a:gd name="T8" fmla="*/ 0 w 132"/>
                  <a:gd name="T9" fmla="*/ 0 h 71"/>
                  <a:gd name="T10" fmla="*/ 0 w 132"/>
                  <a:gd name="T11" fmla="*/ 0 h 71"/>
                  <a:gd name="T12" fmla="*/ 0 w 132"/>
                  <a:gd name="T13" fmla="*/ 0 h 71"/>
                  <a:gd name="T14" fmla="*/ 0 w 132"/>
                  <a:gd name="T15" fmla="*/ 0 h 71"/>
                  <a:gd name="T16" fmla="*/ 0 w 132"/>
                  <a:gd name="T17" fmla="*/ 0 h 71"/>
                  <a:gd name="T18" fmla="*/ 0 w 132"/>
                  <a:gd name="T19" fmla="*/ 0 h 71"/>
                  <a:gd name="T20" fmla="*/ 0 w 132"/>
                  <a:gd name="T21" fmla="*/ 0 h 71"/>
                  <a:gd name="T22" fmla="*/ 0 w 132"/>
                  <a:gd name="T23" fmla="*/ 0 h 71"/>
                  <a:gd name="T24" fmla="*/ 0 w 132"/>
                  <a:gd name="T25" fmla="*/ 0 h 71"/>
                  <a:gd name="T26" fmla="*/ 0 w 132"/>
                  <a:gd name="T27" fmla="*/ 0 h 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2" h="71">
                    <a:moveTo>
                      <a:pt x="124" y="71"/>
                    </a:moveTo>
                    <a:lnTo>
                      <a:pt x="57" y="36"/>
                    </a:lnTo>
                    <a:lnTo>
                      <a:pt x="56" y="32"/>
                    </a:lnTo>
                    <a:lnTo>
                      <a:pt x="53" y="28"/>
                    </a:lnTo>
                    <a:lnTo>
                      <a:pt x="132" y="68"/>
                    </a:lnTo>
                    <a:lnTo>
                      <a:pt x="128" y="69"/>
                    </a:lnTo>
                    <a:lnTo>
                      <a:pt x="124" y="71"/>
                    </a:lnTo>
                    <a:close/>
                    <a:moveTo>
                      <a:pt x="29" y="21"/>
                    </a:moveTo>
                    <a:lnTo>
                      <a:pt x="5" y="9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29" y="15"/>
                    </a:lnTo>
                    <a:lnTo>
                      <a:pt x="29" y="19"/>
                    </a:lnTo>
                    <a:lnTo>
                      <a:pt x="29" y="21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8" name="Freeform 3101"/>
              <p:cNvSpPr>
                <a:spLocks noEditPoints="1"/>
              </p:cNvSpPr>
              <p:nvPr/>
            </p:nvSpPr>
            <p:spPr bwMode="auto">
              <a:xfrm>
                <a:off x="206" y="325"/>
                <a:ext cx="46" cy="25"/>
              </a:xfrm>
              <a:custGeom>
                <a:avLst/>
                <a:gdLst>
                  <a:gd name="T0" fmla="*/ 0 w 138"/>
                  <a:gd name="T1" fmla="*/ 0 h 74"/>
                  <a:gd name="T2" fmla="*/ 0 w 138"/>
                  <a:gd name="T3" fmla="*/ 0 h 74"/>
                  <a:gd name="T4" fmla="*/ 0 w 138"/>
                  <a:gd name="T5" fmla="*/ 0 h 74"/>
                  <a:gd name="T6" fmla="*/ 0 w 138"/>
                  <a:gd name="T7" fmla="*/ 0 h 74"/>
                  <a:gd name="T8" fmla="*/ 0 w 138"/>
                  <a:gd name="T9" fmla="*/ 0 h 74"/>
                  <a:gd name="T10" fmla="*/ 0 w 138"/>
                  <a:gd name="T11" fmla="*/ 0 h 74"/>
                  <a:gd name="T12" fmla="*/ 0 w 138"/>
                  <a:gd name="T13" fmla="*/ 0 h 74"/>
                  <a:gd name="T14" fmla="*/ 0 w 138"/>
                  <a:gd name="T15" fmla="*/ 0 h 74"/>
                  <a:gd name="T16" fmla="*/ 0 w 138"/>
                  <a:gd name="T17" fmla="*/ 0 h 74"/>
                  <a:gd name="T18" fmla="*/ 0 w 138"/>
                  <a:gd name="T19" fmla="*/ 0 h 74"/>
                  <a:gd name="T20" fmla="*/ 0 w 138"/>
                  <a:gd name="T21" fmla="*/ 0 h 74"/>
                  <a:gd name="T22" fmla="*/ 0 w 138"/>
                  <a:gd name="T23" fmla="*/ 0 h 74"/>
                  <a:gd name="T24" fmla="*/ 0 w 138"/>
                  <a:gd name="T25" fmla="*/ 0 h 74"/>
                  <a:gd name="T26" fmla="*/ 0 w 138"/>
                  <a:gd name="T27" fmla="*/ 0 h 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8" h="74">
                    <a:moveTo>
                      <a:pt x="131" y="74"/>
                    </a:moveTo>
                    <a:lnTo>
                      <a:pt x="57" y="37"/>
                    </a:lnTo>
                    <a:lnTo>
                      <a:pt x="56" y="34"/>
                    </a:lnTo>
                    <a:lnTo>
                      <a:pt x="55" y="29"/>
                    </a:lnTo>
                    <a:lnTo>
                      <a:pt x="138" y="72"/>
                    </a:lnTo>
                    <a:lnTo>
                      <a:pt x="135" y="73"/>
                    </a:lnTo>
                    <a:lnTo>
                      <a:pt x="131" y="74"/>
                    </a:lnTo>
                    <a:close/>
                    <a:moveTo>
                      <a:pt x="32" y="24"/>
                    </a:moveTo>
                    <a:lnTo>
                      <a:pt x="5" y="10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32" y="18"/>
                    </a:lnTo>
                    <a:lnTo>
                      <a:pt x="32" y="20"/>
                    </a:lnTo>
                    <a:lnTo>
                      <a:pt x="32" y="24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9" name="Freeform 3102"/>
              <p:cNvSpPr>
                <a:spLocks noEditPoints="1"/>
              </p:cNvSpPr>
              <p:nvPr/>
            </p:nvSpPr>
            <p:spPr bwMode="auto">
              <a:xfrm>
                <a:off x="205" y="324"/>
                <a:ext cx="49" cy="26"/>
              </a:xfrm>
              <a:custGeom>
                <a:avLst/>
                <a:gdLst>
                  <a:gd name="T0" fmla="*/ 0 w 147"/>
                  <a:gd name="T1" fmla="*/ 0 h 77"/>
                  <a:gd name="T2" fmla="*/ 0 w 147"/>
                  <a:gd name="T3" fmla="*/ 0 h 77"/>
                  <a:gd name="T4" fmla="*/ 0 w 147"/>
                  <a:gd name="T5" fmla="*/ 0 h 77"/>
                  <a:gd name="T6" fmla="*/ 0 w 147"/>
                  <a:gd name="T7" fmla="*/ 0 h 77"/>
                  <a:gd name="T8" fmla="*/ 0 w 147"/>
                  <a:gd name="T9" fmla="*/ 0 h 77"/>
                  <a:gd name="T10" fmla="*/ 0 w 147"/>
                  <a:gd name="T11" fmla="*/ 0 h 77"/>
                  <a:gd name="T12" fmla="*/ 0 w 147"/>
                  <a:gd name="T13" fmla="*/ 0 h 77"/>
                  <a:gd name="T14" fmla="*/ 0 w 147"/>
                  <a:gd name="T15" fmla="*/ 0 h 77"/>
                  <a:gd name="T16" fmla="*/ 0 w 147"/>
                  <a:gd name="T17" fmla="*/ 0 h 77"/>
                  <a:gd name="T18" fmla="*/ 0 w 147"/>
                  <a:gd name="T19" fmla="*/ 0 h 77"/>
                  <a:gd name="T20" fmla="*/ 0 w 147"/>
                  <a:gd name="T21" fmla="*/ 0 h 77"/>
                  <a:gd name="T22" fmla="*/ 0 w 147"/>
                  <a:gd name="T23" fmla="*/ 0 h 77"/>
                  <a:gd name="T24" fmla="*/ 0 w 147"/>
                  <a:gd name="T25" fmla="*/ 0 h 77"/>
                  <a:gd name="T26" fmla="*/ 0 w 147"/>
                  <a:gd name="T27" fmla="*/ 0 h 77"/>
                  <a:gd name="T28" fmla="*/ 0 w 147"/>
                  <a:gd name="T29" fmla="*/ 0 h 77"/>
                  <a:gd name="T30" fmla="*/ 0 w 147"/>
                  <a:gd name="T31" fmla="*/ 0 h 7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7" h="77">
                    <a:moveTo>
                      <a:pt x="140" y="77"/>
                    </a:moveTo>
                    <a:lnTo>
                      <a:pt x="61" y="37"/>
                    </a:lnTo>
                    <a:lnTo>
                      <a:pt x="61" y="33"/>
                    </a:lnTo>
                    <a:lnTo>
                      <a:pt x="60" y="30"/>
                    </a:lnTo>
                    <a:lnTo>
                      <a:pt x="147" y="75"/>
                    </a:lnTo>
                    <a:lnTo>
                      <a:pt x="143" y="76"/>
                    </a:lnTo>
                    <a:lnTo>
                      <a:pt x="140" y="77"/>
                    </a:lnTo>
                    <a:close/>
                    <a:moveTo>
                      <a:pt x="37" y="24"/>
                    </a:moveTo>
                    <a:lnTo>
                      <a:pt x="8" y="9"/>
                    </a:lnTo>
                    <a:lnTo>
                      <a:pt x="5" y="4"/>
                    </a:lnTo>
                    <a:lnTo>
                      <a:pt x="0" y="0"/>
                    </a:lnTo>
                    <a:lnTo>
                      <a:pt x="38" y="18"/>
                    </a:lnTo>
                    <a:lnTo>
                      <a:pt x="38" y="19"/>
                    </a:lnTo>
                    <a:lnTo>
                      <a:pt x="37" y="21"/>
                    </a:lnTo>
                    <a:lnTo>
                      <a:pt x="37" y="23"/>
                    </a:lnTo>
                    <a:lnTo>
                      <a:pt x="37" y="24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0" name="Freeform 3103"/>
              <p:cNvSpPr>
                <a:spLocks noEditPoints="1"/>
              </p:cNvSpPr>
              <p:nvPr/>
            </p:nvSpPr>
            <p:spPr bwMode="auto">
              <a:xfrm>
                <a:off x="203" y="322"/>
                <a:ext cx="51" cy="27"/>
              </a:xfrm>
              <a:custGeom>
                <a:avLst/>
                <a:gdLst>
                  <a:gd name="T0" fmla="*/ 0 w 153"/>
                  <a:gd name="T1" fmla="*/ 0 h 82"/>
                  <a:gd name="T2" fmla="*/ 0 w 153"/>
                  <a:gd name="T3" fmla="*/ 0 h 82"/>
                  <a:gd name="T4" fmla="*/ 0 w 153"/>
                  <a:gd name="T5" fmla="*/ 0 h 82"/>
                  <a:gd name="T6" fmla="*/ 0 w 153"/>
                  <a:gd name="T7" fmla="*/ 0 h 82"/>
                  <a:gd name="T8" fmla="*/ 0 w 153"/>
                  <a:gd name="T9" fmla="*/ 0 h 82"/>
                  <a:gd name="T10" fmla="*/ 0 w 153"/>
                  <a:gd name="T11" fmla="*/ 0 h 82"/>
                  <a:gd name="T12" fmla="*/ 0 w 153"/>
                  <a:gd name="T13" fmla="*/ 0 h 82"/>
                  <a:gd name="T14" fmla="*/ 0 w 153"/>
                  <a:gd name="T15" fmla="*/ 0 h 82"/>
                  <a:gd name="T16" fmla="*/ 0 w 153"/>
                  <a:gd name="T17" fmla="*/ 0 h 82"/>
                  <a:gd name="T18" fmla="*/ 0 w 153"/>
                  <a:gd name="T19" fmla="*/ 0 h 82"/>
                  <a:gd name="T20" fmla="*/ 0 w 153"/>
                  <a:gd name="T21" fmla="*/ 0 h 82"/>
                  <a:gd name="T22" fmla="*/ 0 w 153"/>
                  <a:gd name="T23" fmla="*/ 0 h 82"/>
                  <a:gd name="T24" fmla="*/ 0 w 153"/>
                  <a:gd name="T25" fmla="*/ 0 h 82"/>
                  <a:gd name="T26" fmla="*/ 0 w 153"/>
                  <a:gd name="T27" fmla="*/ 0 h 82"/>
                  <a:gd name="T28" fmla="*/ 0 w 153"/>
                  <a:gd name="T29" fmla="*/ 0 h 82"/>
                  <a:gd name="T30" fmla="*/ 0 w 153"/>
                  <a:gd name="T31" fmla="*/ 0 h 8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3" h="82">
                    <a:moveTo>
                      <a:pt x="148" y="82"/>
                    </a:moveTo>
                    <a:lnTo>
                      <a:pt x="65" y="39"/>
                    </a:lnTo>
                    <a:lnTo>
                      <a:pt x="65" y="36"/>
                    </a:lnTo>
                    <a:lnTo>
                      <a:pt x="64" y="32"/>
                    </a:lnTo>
                    <a:lnTo>
                      <a:pt x="153" y="79"/>
                    </a:lnTo>
                    <a:lnTo>
                      <a:pt x="152" y="81"/>
                    </a:lnTo>
                    <a:lnTo>
                      <a:pt x="148" y="82"/>
                    </a:lnTo>
                    <a:close/>
                    <a:moveTo>
                      <a:pt x="42" y="28"/>
                    </a:moveTo>
                    <a:lnTo>
                      <a:pt x="10" y="10"/>
                    </a:lnTo>
                    <a:lnTo>
                      <a:pt x="5" y="5"/>
                    </a:lnTo>
                    <a:lnTo>
                      <a:pt x="0" y="0"/>
                    </a:lnTo>
                    <a:lnTo>
                      <a:pt x="44" y="22"/>
                    </a:lnTo>
                    <a:lnTo>
                      <a:pt x="43" y="24"/>
                    </a:lnTo>
                    <a:lnTo>
                      <a:pt x="42" y="27"/>
                    </a:lnTo>
                    <a:lnTo>
                      <a:pt x="42" y="28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1" name="Freeform 3104"/>
              <p:cNvSpPr>
                <a:spLocks noEditPoints="1"/>
              </p:cNvSpPr>
              <p:nvPr/>
            </p:nvSpPr>
            <p:spPr bwMode="auto">
              <a:xfrm>
                <a:off x="201" y="320"/>
                <a:ext cx="53" cy="29"/>
              </a:xfrm>
              <a:custGeom>
                <a:avLst/>
                <a:gdLst>
                  <a:gd name="T0" fmla="*/ 0 w 161"/>
                  <a:gd name="T1" fmla="*/ 0 h 88"/>
                  <a:gd name="T2" fmla="*/ 0 w 161"/>
                  <a:gd name="T3" fmla="*/ 0 h 88"/>
                  <a:gd name="T4" fmla="*/ 0 w 161"/>
                  <a:gd name="T5" fmla="*/ 0 h 88"/>
                  <a:gd name="T6" fmla="*/ 0 w 161"/>
                  <a:gd name="T7" fmla="*/ 0 h 88"/>
                  <a:gd name="T8" fmla="*/ 0 w 161"/>
                  <a:gd name="T9" fmla="*/ 0 h 88"/>
                  <a:gd name="T10" fmla="*/ 0 w 161"/>
                  <a:gd name="T11" fmla="*/ 0 h 88"/>
                  <a:gd name="T12" fmla="*/ 0 w 161"/>
                  <a:gd name="T13" fmla="*/ 0 h 88"/>
                  <a:gd name="T14" fmla="*/ 0 w 161"/>
                  <a:gd name="T15" fmla="*/ 0 h 88"/>
                  <a:gd name="T16" fmla="*/ 0 w 161"/>
                  <a:gd name="T17" fmla="*/ 0 h 88"/>
                  <a:gd name="T18" fmla="*/ 0 w 161"/>
                  <a:gd name="T19" fmla="*/ 0 h 88"/>
                  <a:gd name="T20" fmla="*/ 0 w 161"/>
                  <a:gd name="T21" fmla="*/ 0 h 88"/>
                  <a:gd name="T22" fmla="*/ 0 w 161"/>
                  <a:gd name="T23" fmla="*/ 0 h 88"/>
                  <a:gd name="T24" fmla="*/ 0 w 161"/>
                  <a:gd name="T25" fmla="*/ 0 h 88"/>
                  <a:gd name="T26" fmla="*/ 0 w 161"/>
                  <a:gd name="T27" fmla="*/ 0 h 88"/>
                  <a:gd name="T28" fmla="*/ 0 w 161"/>
                  <a:gd name="T29" fmla="*/ 0 h 88"/>
                  <a:gd name="T30" fmla="*/ 0 w 161"/>
                  <a:gd name="T31" fmla="*/ 0 h 8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61" h="88">
                    <a:moveTo>
                      <a:pt x="159" y="88"/>
                    </a:moveTo>
                    <a:lnTo>
                      <a:pt x="72" y="43"/>
                    </a:lnTo>
                    <a:lnTo>
                      <a:pt x="71" y="39"/>
                    </a:lnTo>
                    <a:lnTo>
                      <a:pt x="71" y="36"/>
                    </a:lnTo>
                    <a:lnTo>
                      <a:pt x="161" y="83"/>
                    </a:lnTo>
                    <a:lnTo>
                      <a:pt x="161" y="85"/>
                    </a:lnTo>
                    <a:lnTo>
                      <a:pt x="161" y="86"/>
                    </a:lnTo>
                    <a:lnTo>
                      <a:pt x="160" y="87"/>
                    </a:lnTo>
                    <a:lnTo>
                      <a:pt x="159" y="88"/>
                    </a:lnTo>
                    <a:close/>
                    <a:moveTo>
                      <a:pt x="50" y="31"/>
                    </a:moveTo>
                    <a:lnTo>
                      <a:pt x="12" y="13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52" y="27"/>
                    </a:lnTo>
                    <a:lnTo>
                      <a:pt x="51" y="29"/>
                    </a:lnTo>
                    <a:lnTo>
                      <a:pt x="50" y="31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2" name="Freeform 3105"/>
              <p:cNvSpPr>
                <a:spLocks noEditPoints="1"/>
              </p:cNvSpPr>
              <p:nvPr/>
            </p:nvSpPr>
            <p:spPr bwMode="auto">
              <a:xfrm>
                <a:off x="198" y="317"/>
                <a:ext cx="57" cy="31"/>
              </a:xfrm>
              <a:custGeom>
                <a:avLst/>
                <a:gdLst>
                  <a:gd name="T0" fmla="*/ 0 w 170"/>
                  <a:gd name="T1" fmla="*/ 0 h 93"/>
                  <a:gd name="T2" fmla="*/ 0 w 170"/>
                  <a:gd name="T3" fmla="*/ 0 h 93"/>
                  <a:gd name="T4" fmla="*/ 0 w 170"/>
                  <a:gd name="T5" fmla="*/ 0 h 93"/>
                  <a:gd name="T6" fmla="*/ 0 w 170"/>
                  <a:gd name="T7" fmla="*/ 0 h 93"/>
                  <a:gd name="T8" fmla="*/ 0 w 170"/>
                  <a:gd name="T9" fmla="*/ 0 h 93"/>
                  <a:gd name="T10" fmla="*/ 0 w 170"/>
                  <a:gd name="T11" fmla="*/ 0 h 93"/>
                  <a:gd name="T12" fmla="*/ 0 w 170"/>
                  <a:gd name="T13" fmla="*/ 0 h 93"/>
                  <a:gd name="T14" fmla="*/ 0 w 170"/>
                  <a:gd name="T15" fmla="*/ 0 h 93"/>
                  <a:gd name="T16" fmla="*/ 0 w 170"/>
                  <a:gd name="T17" fmla="*/ 0 h 93"/>
                  <a:gd name="T18" fmla="*/ 0 w 170"/>
                  <a:gd name="T19" fmla="*/ 0 h 93"/>
                  <a:gd name="T20" fmla="*/ 0 w 170"/>
                  <a:gd name="T21" fmla="*/ 0 h 93"/>
                  <a:gd name="T22" fmla="*/ 0 w 170"/>
                  <a:gd name="T23" fmla="*/ 0 h 93"/>
                  <a:gd name="T24" fmla="*/ 0 w 170"/>
                  <a:gd name="T25" fmla="*/ 0 h 93"/>
                  <a:gd name="T26" fmla="*/ 0 w 170"/>
                  <a:gd name="T27" fmla="*/ 0 h 93"/>
                  <a:gd name="T28" fmla="*/ 0 w 170"/>
                  <a:gd name="T29" fmla="*/ 0 h 93"/>
                  <a:gd name="T30" fmla="*/ 0 w 170"/>
                  <a:gd name="T31" fmla="*/ 0 h 9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0" h="93">
                    <a:moveTo>
                      <a:pt x="168" y="93"/>
                    </a:moveTo>
                    <a:lnTo>
                      <a:pt x="79" y="46"/>
                    </a:lnTo>
                    <a:lnTo>
                      <a:pt x="79" y="44"/>
                    </a:lnTo>
                    <a:lnTo>
                      <a:pt x="79" y="41"/>
                    </a:lnTo>
                    <a:lnTo>
                      <a:pt x="170" y="87"/>
                    </a:lnTo>
                    <a:lnTo>
                      <a:pt x="169" y="89"/>
                    </a:lnTo>
                    <a:lnTo>
                      <a:pt x="169" y="93"/>
                    </a:lnTo>
                    <a:lnTo>
                      <a:pt x="168" y="93"/>
                    </a:lnTo>
                    <a:close/>
                    <a:moveTo>
                      <a:pt x="59" y="36"/>
                    </a:moveTo>
                    <a:lnTo>
                      <a:pt x="15" y="14"/>
                    </a:lnTo>
                    <a:lnTo>
                      <a:pt x="7" y="6"/>
                    </a:lnTo>
                    <a:lnTo>
                      <a:pt x="0" y="0"/>
                    </a:lnTo>
                    <a:lnTo>
                      <a:pt x="62" y="31"/>
                    </a:lnTo>
                    <a:lnTo>
                      <a:pt x="60" y="34"/>
                    </a:lnTo>
                    <a:lnTo>
                      <a:pt x="59" y="36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3" name="Freeform 3106"/>
              <p:cNvSpPr>
                <a:spLocks noEditPoints="1"/>
              </p:cNvSpPr>
              <p:nvPr/>
            </p:nvSpPr>
            <p:spPr bwMode="auto">
              <a:xfrm>
                <a:off x="195" y="314"/>
                <a:ext cx="60" cy="33"/>
              </a:xfrm>
              <a:custGeom>
                <a:avLst/>
                <a:gdLst>
                  <a:gd name="T0" fmla="*/ 0 w 180"/>
                  <a:gd name="T1" fmla="*/ 0 h 99"/>
                  <a:gd name="T2" fmla="*/ 0 w 180"/>
                  <a:gd name="T3" fmla="*/ 0 h 99"/>
                  <a:gd name="T4" fmla="*/ 0 w 180"/>
                  <a:gd name="T5" fmla="*/ 0 h 99"/>
                  <a:gd name="T6" fmla="*/ 0 w 180"/>
                  <a:gd name="T7" fmla="*/ 0 h 99"/>
                  <a:gd name="T8" fmla="*/ 0 w 180"/>
                  <a:gd name="T9" fmla="*/ 0 h 99"/>
                  <a:gd name="T10" fmla="*/ 0 w 180"/>
                  <a:gd name="T11" fmla="*/ 0 h 99"/>
                  <a:gd name="T12" fmla="*/ 0 w 180"/>
                  <a:gd name="T13" fmla="*/ 0 h 99"/>
                  <a:gd name="T14" fmla="*/ 0 w 180"/>
                  <a:gd name="T15" fmla="*/ 0 h 99"/>
                  <a:gd name="T16" fmla="*/ 0 w 180"/>
                  <a:gd name="T17" fmla="*/ 0 h 99"/>
                  <a:gd name="T18" fmla="*/ 0 w 180"/>
                  <a:gd name="T19" fmla="*/ 0 h 99"/>
                  <a:gd name="T20" fmla="*/ 0 w 180"/>
                  <a:gd name="T21" fmla="*/ 0 h 99"/>
                  <a:gd name="T22" fmla="*/ 0 w 180"/>
                  <a:gd name="T23" fmla="*/ 0 h 99"/>
                  <a:gd name="T24" fmla="*/ 0 w 180"/>
                  <a:gd name="T25" fmla="*/ 0 h 99"/>
                  <a:gd name="T26" fmla="*/ 0 w 180"/>
                  <a:gd name="T27" fmla="*/ 0 h 99"/>
                  <a:gd name="T28" fmla="*/ 0 w 180"/>
                  <a:gd name="T29" fmla="*/ 0 h 99"/>
                  <a:gd name="T30" fmla="*/ 0 w 180"/>
                  <a:gd name="T31" fmla="*/ 0 h 9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0" h="99">
                    <a:moveTo>
                      <a:pt x="179" y="99"/>
                    </a:moveTo>
                    <a:lnTo>
                      <a:pt x="89" y="52"/>
                    </a:lnTo>
                    <a:lnTo>
                      <a:pt x="89" y="50"/>
                    </a:lnTo>
                    <a:lnTo>
                      <a:pt x="89" y="46"/>
                    </a:lnTo>
                    <a:lnTo>
                      <a:pt x="180" y="94"/>
                    </a:lnTo>
                    <a:lnTo>
                      <a:pt x="180" y="96"/>
                    </a:lnTo>
                    <a:lnTo>
                      <a:pt x="179" y="99"/>
                    </a:lnTo>
                    <a:close/>
                    <a:moveTo>
                      <a:pt x="70" y="43"/>
                    </a:moveTo>
                    <a:lnTo>
                      <a:pt x="18" y="16"/>
                    </a:lnTo>
                    <a:lnTo>
                      <a:pt x="9" y="8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73" y="38"/>
                    </a:lnTo>
                    <a:lnTo>
                      <a:pt x="72" y="40"/>
                    </a:lnTo>
                    <a:lnTo>
                      <a:pt x="70" y="43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4" name="Freeform 3107"/>
              <p:cNvSpPr>
                <a:spLocks noEditPoints="1"/>
              </p:cNvSpPr>
              <p:nvPr/>
            </p:nvSpPr>
            <p:spPr bwMode="auto">
              <a:xfrm>
                <a:off x="192" y="312"/>
                <a:ext cx="63" cy="34"/>
              </a:xfrm>
              <a:custGeom>
                <a:avLst/>
                <a:gdLst>
                  <a:gd name="T0" fmla="*/ 0 w 189"/>
                  <a:gd name="T1" fmla="*/ 0 h 103"/>
                  <a:gd name="T2" fmla="*/ 0 w 189"/>
                  <a:gd name="T3" fmla="*/ 0 h 103"/>
                  <a:gd name="T4" fmla="*/ 0 w 189"/>
                  <a:gd name="T5" fmla="*/ 0 h 103"/>
                  <a:gd name="T6" fmla="*/ 0 w 189"/>
                  <a:gd name="T7" fmla="*/ 0 h 103"/>
                  <a:gd name="T8" fmla="*/ 0 w 189"/>
                  <a:gd name="T9" fmla="*/ 0 h 103"/>
                  <a:gd name="T10" fmla="*/ 0 w 189"/>
                  <a:gd name="T11" fmla="*/ 0 h 103"/>
                  <a:gd name="T12" fmla="*/ 0 w 189"/>
                  <a:gd name="T13" fmla="*/ 0 h 103"/>
                  <a:gd name="T14" fmla="*/ 0 w 189"/>
                  <a:gd name="T15" fmla="*/ 0 h 103"/>
                  <a:gd name="T16" fmla="*/ 0 w 189"/>
                  <a:gd name="T17" fmla="*/ 0 h 103"/>
                  <a:gd name="T18" fmla="*/ 0 w 189"/>
                  <a:gd name="T19" fmla="*/ 0 h 103"/>
                  <a:gd name="T20" fmla="*/ 0 w 189"/>
                  <a:gd name="T21" fmla="*/ 0 h 103"/>
                  <a:gd name="T22" fmla="*/ 0 w 189"/>
                  <a:gd name="T23" fmla="*/ 0 h 103"/>
                  <a:gd name="T24" fmla="*/ 0 w 189"/>
                  <a:gd name="T25" fmla="*/ 0 h 103"/>
                  <a:gd name="T26" fmla="*/ 0 w 189"/>
                  <a:gd name="T27" fmla="*/ 0 h 103"/>
                  <a:gd name="T28" fmla="*/ 0 w 189"/>
                  <a:gd name="T29" fmla="*/ 0 h 103"/>
                  <a:gd name="T30" fmla="*/ 0 w 189"/>
                  <a:gd name="T31" fmla="*/ 0 h 103"/>
                  <a:gd name="T32" fmla="*/ 0 w 189"/>
                  <a:gd name="T33" fmla="*/ 0 h 103"/>
                  <a:gd name="T34" fmla="*/ 0 w 189"/>
                  <a:gd name="T35" fmla="*/ 0 h 10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89" h="103">
                    <a:moveTo>
                      <a:pt x="189" y="103"/>
                    </a:moveTo>
                    <a:lnTo>
                      <a:pt x="98" y="57"/>
                    </a:lnTo>
                    <a:lnTo>
                      <a:pt x="98" y="54"/>
                    </a:lnTo>
                    <a:lnTo>
                      <a:pt x="97" y="52"/>
                    </a:lnTo>
                    <a:lnTo>
                      <a:pt x="97" y="51"/>
                    </a:lnTo>
                    <a:lnTo>
                      <a:pt x="97" y="50"/>
                    </a:lnTo>
                    <a:lnTo>
                      <a:pt x="188" y="97"/>
                    </a:lnTo>
                    <a:lnTo>
                      <a:pt x="189" y="99"/>
                    </a:lnTo>
                    <a:lnTo>
                      <a:pt x="189" y="103"/>
                    </a:lnTo>
                    <a:close/>
                    <a:moveTo>
                      <a:pt x="81" y="47"/>
                    </a:moveTo>
                    <a:lnTo>
                      <a:pt x="19" y="16"/>
                    </a:lnTo>
                    <a:lnTo>
                      <a:pt x="15" y="11"/>
                    </a:lnTo>
                    <a:lnTo>
                      <a:pt x="11" y="9"/>
                    </a:lnTo>
                    <a:lnTo>
                      <a:pt x="5" y="5"/>
                    </a:lnTo>
                    <a:lnTo>
                      <a:pt x="0" y="0"/>
                    </a:lnTo>
                    <a:lnTo>
                      <a:pt x="83" y="43"/>
                    </a:lnTo>
                    <a:lnTo>
                      <a:pt x="82" y="45"/>
                    </a:lnTo>
                    <a:lnTo>
                      <a:pt x="81" y="47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5" name="Freeform 3108"/>
              <p:cNvSpPr>
                <a:spLocks noEditPoints="1"/>
              </p:cNvSpPr>
              <p:nvPr/>
            </p:nvSpPr>
            <p:spPr bwMode="auto">
              <a:xfrm>
                <a:off x="190" y="310"/>
                <a:ext cx="65" cy="36"/>
              </a:xfrm>
              <a:custGeom>
                <a:avLst/>
                <a:gdLst>
                  <a:gd name="T0" fmla="*/ 0 w 194"/>
                  <a:gd name="T1" fmla="*/ 0 h 107"/>
                  <a:gd name="T2" fmla="*/ 0 w 194"/>
                  <a:gd name="T3" fmla="*/ 0 h 107"/>
                  <a:gd name="T4" fmla="*/ 0 w 194"/>
                  <a:gd name="T5" fmla="*/ 0 h 107"/>
                  <a:gd name="T6" fmla="*/ 0 w 194"/>
                  <a:gd name="T7" fmla="*/ 0 h 107"/>
                  <a:gd name="T8" fmla="*/ 0 w 194"/>
                  <a:gd name="T9" fmla="*/ 0 h 107"/>
                  <a:gd name="T10" fmla="*/ 0 w 194"/>
                  <a:gd name="T11" fmla="*/ 0 h 107"/>
                  <a:gd name="T12" fmla="*/ 0 w 194"/>
                  <a:gd name="T13" fmla="*/ 0 h 107"/>
                  <a:gd name="T14" fmla="*/ 0 w 194"/>
                  <a:gd name="T15" fmla="*/ 0 h 107"/>
                  <a:gd name="T16" fmla="*/ 0 w 194"/>
                  <a:gd name="T17" fmla="*/ 0 h 107"/>
                  <a:gd name="T18" fmla="*/ 0 w 194"/>
                  <a:gd name="T19" fmla="*/ 0 h 107"/>
                  <a:gd name="T20" fmla="*/ 0 w 194"/>
                  <a:gd name="T21" fmla="*/ 0 h 107"/>
                  <a:gd name="T22" fmla="*/ 0 w 194"/>
                  <a:gd name="T23" fmla="*/ 0 h 107"/>
                  <a:gd name="T24" fmla="*/ 0 w 194"/>
                  <a:gd name="T25" fmla="*/ 0 h 107"/>
                  <a:gd name="T26" fmla="*/ 0 w 194"/>
                  <a:gd name="T27" fmla="*/ 0 h 107"/>
                  <a:gd name="T28" fmla="*/ 0 w 194"/>
                  <a:gd name="T29" fmla="*/ 0 h 107"/>
                  <a:gd name="T30" fmla="*/ 0 w 194"/>
                  <a:gd name="T31" fmla="*/ 0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4" h="107">
                    <a:moveTo>
                      <a:pt x="194" y="107"/>
                    </a:moveTo>
                    <a:lnTo>
                      <a:pt x="103" y="59"/>
                    </a:lnTo>
                    <a:lnTo>
                      <a:pt x="103" y="58"/>
                    </a:lnTo>
                    <a:lnTo>
                      <a:pt x="102" y="58"/>
                    </a:lnTo>
                    <a:lnTo>
                      <a:pt x="102" y="55"/>
                    </a:lnTo>
                    <a:lnTo>
                      <a:pt x="102" y="52"/>
                    </a:lnTo>
                    <a:lnTo>
                      <a:pt x="192" y="98"/>
                    </a:lnTo>
                    <a:lnTo>
                      <a:pt x="193" y="102"/>
                    </a:lnTo>
                    <a:lnTo>
                      <a:pt x="194" y="107"/>
                    </a:lnTo>
                    <a:close/>
                    <a:moveTo>
                      <a:pt x="87" y="51"/>
                    </a:moveTo>
                    <a:lnTo>
                      <a:pt x="14" y="13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90" y="46"/>
                    </a:lnTo>
                    <a:lnTo>
                      <a:pt x="88" y="49"/>
                    </a:lnTo>
                    <a:lnTo>
                      <a:pt x="87" y="51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6" name="Freeform 3109"/>
              <p:cNvSpPr>
                <a:spLocks noEditPoints="1"/>
              </p:cNvSpPr>
              <p:nvPr/>
            </p:nvSpPr>
            <p:spPr bwMode="auto">
              <a:xfrm>
                <a:off x="189" y="309"/>
                <a:ext cx="65" cy="35"/>
              </a:xfrm>
              <a:custGeom>
                <a:avLst/>
                <a:gdLst>
                  <a:gd name="T0" fmla="*/ 0 w 195"/>
                  <a:gd name="T1" fmla="*/ 0 h 107"/>
                  <a:gd name="T2" fmla="*/ 0 w 195"/>
                  <a:gd name="T3" fmla="*/ 0 h 107"/>
                  <a:gd name="T4" fmla="*/ 0 w 195"/>
                  <a:gd name="T5" fmla="*/ 0 h 107"/>
                  <a:gd name="T6" fmla="*/ 0 w 195"/>
                  <a:gd name="T7" fmla="*/ 0 h 107"/>
                  <a:gd name="T8" fmla="*/ 0 w 195"/>
                  <a:gd name="T9" fmla="*/ 0 h 107"/>
                  <a:gd name="T10" fmla="*/ 0 w 195"/>
                  <a:gd name="T11" fmla="*/ 0 h 107"/>
                  <a:gd name="T12" fmla="*/ 0 w 195"/>
                  <a:gd name="T13" fmla="*/ 0 h 107"/>
                  <a:gd name="T14" fmla="*/ 0 w 195"/>
                  <a:gd name="T15" fmla="*/ 0 h 107"/>
                  <a:gd name="T16" fmla="*/ 0 w 195"/>
                  <a:gd name="T17" fmla="*/ 0 h 107"/>
                  <a:gd name="T18" fmla="*/ 0 w 195"/>
                  <a:gd name="T19" fmla="*/ 0 h 107"/>
                  <a:gd name="T20" fmla="*/ 0 w 195"/>
                  <a:gd name="T21" fmla="*/ 0 h 107"/>
                  <a:gd name="T22" fmla="*/ 0 w 195"/>
                  <a:gd name="T23" fmla="*/ 0 h 107"/>
                  <a:gd name="T24" fmla="*/ 0 w 195"/>
                  <a:gd name="T25" fmla="*/ 0 h 107"/>
                  <a:gd name="T26" fmla="*/ 0 w 195"/>
                  <a:gd name="T27" fmla="*/ 0 h 107"/>
                  <a:gd name="T28" fmla="*/ 0 w 195"/>
                  <a:gd name="T29" fmla="*/ 0 h 107"/>
                  <a:gd name="T30" fmla="*/ 0 w 195"/>
                  <a:gd name="T31" fmla="*/ 0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5" h="107">
                    <a:moveTo>
                      <a:pt x="195" y="107"/>
                    </a:moveTo>
                    <a:lnTo>
                      <a:pt x="104" y="60"/>
                    </a:lnTo>
                    <a:lnTo>
                      <a:pt x="104" y="56"/>
                    </a:lnTo>
                    <a:lnTo>
                      <a:pt x="104" y="53"/>
                    </a:lnTo>
                    <a:lnTo>
                      <a:pt x="192" y="99"/>
                    </a:lnTo>
                    <a:lnTo>
                      <a:pt x="192" y="100"/>
                    </a:lnTo>
                    <a:lnTo>
                      <a:pt x="193" y="100"/>
                    </a:lnTo>
                    <a:lnTo>
                      <a:pt x="194" y="104"/>
                    </a:lnTo>
                    <a:lnTo>
                      <a:pt x="195" y="107"/>
                    </a:lnTo>
                    <a:close/>
                    <a:moveTo>
                      <a:pt x="90" y="53"/>
                    </a:moveTo>
                    <a:lnTo>
                      <a:pt x="7" y="10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93" y="48"/>
                    </a:lnTo>
                    <a:lnTo>
                      <a:pt x="91" y="50"/>
                    </a:lnTo>
                    <a:lnTo>
                      <a:pt x="90" y="53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7" name="Freeform 3110"/>
              <p:cNvSpPr>
                <a:spLocks noEditPoints="1"/>
              </p:cNvSpPr>
              <p:nvPr/>
            </p:nvSpPr>
            <p:spPr bwMode="auto">
              <a:xfrm>
                <a:off x="189" y="307"/>
                <a:ext cx="65" cy="36"/>
              </a:xfrm>
              <a:custGeom>
                <a:avLst/>
                <a:gdLst>
                  <a:gd name="T0" fmla="*/ 0 w 195"/>
                  <a:gd name="T1" fmla="*/ 0 h 106"/>
                  <a:gd name="T2" fmla="*/ 0 w 195"/>
                  <a:gd name="T3" fmla="*/ 0 h 106"/>
                  <a:gd name="T4" fmla="*/ 0 w 195"/>
                  <a:gd name="T5" fmla="*/ 0 h 106"/>
                  <a:gd name="T6" fmla="*/ 0 w 195"/>
                  <a:gd name="T7" fmla="*/ 0 h 106"/>
                  <a:gd name="T8" fmla="*/ 0 w 195"/>
                  <a:gd name="T9" fmla="*/ 0 h 106"/>
                  <a:gd name="T10" fmla="*/ 0 w 195"/>
                  <a:gd name="T11" fmla="*/ 0 h 106"/>
                  <a:gd name="T12" fmla="*/ 0 w 195"/>
                  <a:gd name="T13" fmla="*/ 0 h 106"/>
                  <a:gd name="T14" fmla="*/ 0 w 195"/>
                  <a:gd name="T15" fmla="*/ 0 h 106"/>
                  <a:gd name="T16" fmla="*/ 0 w 195"/>
                  <a:gd name="T17" fmla="*/ 0 h 106"/>
                  <a:gd name="T18" fmla="*/ 0 w 195"/>
                  <a:gd name="T19" fmla="*/ 0 h 106"/>
                  <a:gd name="T20" fmla="*/ 0 w 195"/>
                  <a:gd name="T21" fmla="*/ 0 h 106"/>
                  <a:gd name="T22" fmla="*/ 0 w 195"/>
                  <a:gd name="T23" fmla="*/ 0 h 106"/>
                  <a:gd name="T24" fmla="*/ 0 w 195"/>
                  <a:gd name="T25" fmla="*/ 0 h 106"/>
                  <a:gd name="T26" fmla="*/ 0 w 195"/>
                  <a:gd name="T27" fmla="*/ 0 h 106"/>
                  <a:gd name="T28" fmla="*/ 0 w 195"/>
                  <a:gd name="T29" fmla="*/ 0 h 106"/>
                  <a:gd name="T30" fmla="*/ 0 w 195"/>
                  <a:gd name="T31" fmla="*/ 0 h 10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5" h="106">
                    <a:moveTo>
                      <a:pt x="195" y="106"/>
                    </a:moveTo>
                    <a:lnTo>
                      <a:pt x="105" y="60"/>
                    </a:lnTo>
                    <a:lnTo>
                      <a:pt x="105" y="57"/>
                    </a:lnTo>
                    <a:lnTo>
                      <a:pt x="105" y="54"/>
                    </a:lnTo>
                    <a:lnTo>
                      <a:pt x="192" y="100"/>
                    </a:lnTo>
                    <a:lnTo>
                      <a:pt x="193" y="102"/>
                    </a:lnTo>
                    <a:lnTo>
                      <a:pt x="194" y="104"/>
                    </a:lnTo>
                    <a:lnTo>
                      <a:pt x="194" y="105"/>
                    </a:lnTo>
                    <a:lnTo>
                      <a:pt x="195" y="106"/>
                    </a:lnTo>
                    <a:close/>
                    <a:moveTo>
                      <a:pt x="93" y="54"/>
                    </a:moveTo>
                    <a:lnTo>
                      <a:pt x="3" y="8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96" y="50"/>
                    </a:lnTo>
                    <a:lnTo>
                      <a:pt x="94" y="52"/>
                    </a:lnTo>
                    <a:lnTo>
                      <a:pt x="93" y="5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8" name="Freeform 3111"/>
              <p:cNvSpPr>
                <a:spLocks noEditPoints="1"/>
              </p:cNvSpPr>
              <p:nvPr/>
            </p:nvSpPr>
            <p:spPr bwMode="auto">
              <a:xfrm>
                <a:off x="189" y="307"/>
                <a:ext cx="64" cy="35"/>
              </a:xfrm>
              <a:custGeom>
                <a:avLst/>
                <a:gdLst>
                  <a:gd name="T0" fmla="*/ 0 w 193"/>
                  <a:gd name="T1" fmla="*/ 0 h 105"/>
                  <a:gd name="T2" fmla="*/ 0 w 193"/>
                  <a:gd name="T3" fmla="*/ 0 h 105"/>
                  <a:gd name="T4" fmla="*/ 0 w 193"/>
                  <a:gd name="T5" fmla="*/ 0 h 105"/>
                  <a:gd name="T6" fmla="*/ 0 w 193"/>
                  <a:gd name="T7" fmla="*/ 0 h 105"/>
                  <a:gd name="T8" fmla="*/ 0 w 193"/>
                  <a:gd name="T9" fmla="*/ 0 h 105"/>
                  <a:gd name="T10" fmla="*/ 0 w 193"/>
                  <a:gd name="T11" fmla="*/ 0 h 105"/>
                  <a:gd name="T12" fmla="*/ 0 w 193"/>
                  <a:gd name="T13" fmla="*/ 0 h 105"/>
                  <a:gd name="T14" fmla="*/ 0 w 193"/>
                  <a:gd name="T15" fmla="*/ 0 h 105"/>
                  <a:gd name="T16" fmla="*/ 0 w 193"/>
                  <a:gd name="T17" fmla="*/ 0 h 105"/>
                  <a:gd name="T18" fmla="*/ 0 w 193"/>
                  <a:gd name="T19" fmla="*/ 0 h 105"/>
                  <a:gd name="T20" fmla="*/ 0 w 193"/>
                  <a:gd name="T21" fmla="*/ 0 h 105"/>
                  <a:gd name="T22" fmla="*/ 0 w 193"/>
                  <a:gd name="T23" fmla="*/ 0 h 105"/>
                  <a:gd name="T24" fmla="*/ 0 w 193"/>
                  <a:gd name="T25" fmla="*/ 0 h 105"/>
                  <a:gd name="T26" fmla="*/ 0 w 193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3" h="105">
                    <a:moveTo>
                      <a:pt x="193" y="105"/>
                    </a:moveTo>
                    <a:lnTo>
                      <a:pt x="105" y="59"/>
                    </a:lnTo>
                    <a:lnTo>
                      <a:pt x="105" y="56"/>
                    </a:lnTo>
                    <a:lnTo>
                      <a:pt x="106" y="54"/>
                    </a:lnTo>
                    <a:lnTo>
                      <a:pt x="192" y="98"/>
                    </a:lnTo>
                    <a:lnTo>
                      <a:pt x="192" y="100"/>
                    </a:lnTo>
                    <a:lnTo>
                      <a:pt x="193" y="105"/>
                    </a:lnTo>
                    <a:close/>
                    <a:moveTo>
                      <a:pt x="94" y="54"/>
                    </a:moveTo>
                    <a:lnTo>
                      <a:pt x="1" y="6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98" y="49"/>
                    </a:lnTo>
                    <a:lnTo>
                      <a:pt x="96" y="52"/>
                    </a:lnTo>
                    <a:lnTo>
                      <a:pt x="94" y="5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9" name="Freeform 3112"/>
              <p:cNvSpPr>
                <a:spLocks noEditPoints="1"/>
              </p:cNvSpPr>
              <p:nvPr/>
            </p:nvSpPr>
            <p:spPr bwMode="auto">
              <a:xfrm>
                <a:off x="189" y="306"/>
                <a:ext cx="65" cy="35"/>
              </a:xfrm>
              <a:custGeom>
                <a:avLst/>
                <a:gdLst>
                  <a:gd name="T0" fmla="*/ 0 w 194"/>
                  <a:gd name="T1" fmla="*/ 0 h 105"/>
                  <a:gd name="T2" fmla="*/ 0 w 194"/>
                  <a:gd name="T3" fmla="*/ 0 h 105"/>
                  <a:gd name="T4" fmla="*/ 0 w 194"/>
                  <a:gd name="T5" fmla="*/ 0 h 105"/>
                  <a:gd name="T6" fmla="*/ 0 w 194"/>
                  <a:gd name="T7" fmla="*/ 0 h 105"/>
                  <a:gd name="T8" fmla="*/ 0 w 194"/>
                  <a:gd name="T9" fmla="*/ 0 h 105"/>
                  <a:gd name="T10" fmla="*/ 0 w 194"/>
                  <a:gd name="T11" fmla="*/ 0 h 105"/>
                  <a:gd name="T12" fmla="*/ 0 w 194"/>
                  <a:gd name="T13" fmla="*/ 0 h 105"/>
                  <a:gd name="T14" fmla="*/ 0 w 194"/>
                  <a:gd name="T15" fmla="*/ 0 h 105"/>
                  <a:gd name="T16" fmla="*/ 0 w 194"/>
                  <a:gd name="T17" fmla="*/ 0 h 105"/>
                  <a:gd name="T18" fmla="*/ 0 w 194"/>
                  <a:gd name="T19" fmla="*/ 0 h 105"/>
                  <a:gd name="T20" fmla="*/ 0 w 194"/>
                  <a:gd name="T21" fmla="*/ 0 h 105"/>
                  <a:gd name="T22" fmla="*/ 0 w 194"/>
                  <a:gd name="T23" fmla="*/ 0 h 105"/>
                  <a:gd name="T24" fmla="*/ 0 w 194"/>
                  <a:gd name="T25" fmla="*/ 0 h 105"/>
                  <a:gd name="T26" fmla="*/ 0 w 194"/>
                  <a:gd name="T27" fmla="*/ 0 h 10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4" h="105">
                    <a:moveTo>
                      <a:pt x="192" y="105"/>
                    </a:moveTo>
                    <a:lnTo>
                      <a:pt x="105" y="59"/>
                    </a:lnTo>
                    <a:lnTo>
                      <a:pt x="106" y="57"/>
                    </a:lnTo>
                    <a:lnTo>
                      <a:pt x="107" y="55"/>
                    </a:lnTo>
                    <a:lnTo>
                      <a:pt x="194" y="99"/>
                    </a:lnTo>
                    <a:lnTo>
                      <a:pt x="193" y="101"/>
                    </a:lnTo>
                    <a:lnTo>
                      <a:pt x="192" y="105"/>
                    </a:lnTo>
                    <a:close/>
                    <a:moveTo>
                      <a:pt x="96" y="55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99" y="50"/>
                    </a:lnTo>
                    <a:lnTo>
                      <a:pt x="98" y="52"/>
                    </a:lnTo>
                    <a:lnTo>
                      <a:pt x="96" y="55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0" name="Freeform 3113"/>
              <p:cNvSpPr>
                <a:spLocks noEditPoints="1"/>
              </p:cNvSpPr>
              <p:nvPr/>
            </p:nvSpPr>
            <p:spPr bwMode="auto">
              <a:xfrm>
                <a:off x="189" y="305"/>
                <a:ext cx="65" cy="34"/>
              </a:xfrm>
              <a:custGeom>
                <a:avLst/>
                <a:gdLst>
                  <a:gd name="T0" fmla="*/ 0 w 194"/>
                  <a:gd name="T1" fmla="*/ 0 h 103"/>
                  <a:gd name="T2" fmla="*/ 0 w 194"/>
                  <a:gd name="T3" fmla="*/ 0 h 103"/>
                  <a:gd name="T4" fmla="*/ 0 w 194"/>
                  <a:gd name="T5" fmla="*/ 0 h 103"/>
                  <a:gd name="T6" fmla="*/ 0 w 194"/>
                  <a:gd name="T7" fmla="*/ 0 h 103"/>
                  <a:gd name="T8" fmla="*/ 0 w 194"/>
                  <a:gd name="T9" fmla="*/ 0 h 103"/>
                  <a:gd name="T10" fmla="*/ 0 w 194"/>
                  <a:gd name="T11" fmla="*/ 0 h 103"/>
                  <a:gd name="T12" fmla="*/ 0 w 194"/>
                  <a:gd name="T13" fmla="*/ 0 h 103"/>
                  <a:gd name="T14" fmla="*/ 0 w 194"/>
                  <a:gd name="T15" fmla="*/ 0 h 103"/>
                  <a:gd name="T16" fmla="*/ 0 w 194"/>
                  <a:gd name="T17" fmla="*/ 0 h 103"/>
                  <a:gd name="T18" fmla="*/ 0 w 194"/>
                  <a:gd name="T19" fmla="*/ 0 h 103"/>
                  <a:gd name="T20" fmla="*/ 0 w 194"/>
                  <a:gd name="T21" fmla="*/ 0 h 103"/>
                  <a:gd name="T22" fmla="*/ 0 w 194"/>
                  <a:gd name="T23" fmla="*/ 0 h 103"/>
                  <a:gd name="T24" fmla="*/ 0 w 194"/>
                  <a:gd name="T25" fmla="*/ 0 h 103"/>
                  <a:gd name="T26" fmla="*/ 0 w 194"/>
                  <a:gd name="T27" fmla="*/ 0 h 103"/>
                  <a:gd name="T28" fmla="*/ 0 w 194"/>
                  <a:gd name="T29" fmla="*/ 0 h 103"/>
                  <a:gd name="T30" fmla="*/ 0 w 194"/>
                  <a:gd name="T31" fmla="*/ 0 h 10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4" h="103">
                    <a:moveTo>
                      <a:pt x="191" y="103"/>
                    </a:moveTo>
                    <a:lnTo>
                      <a:pt x="105" y="59"/>
                    </a:lnTo>
                    <a:lnTo>
                      <a:pt x="106" y="57"/>
                    </a:lnTo>
                    <a:lnTo>
                      <a:pt x="108" y="54"/>
                    </a:lnTo>
                    <a:lnTo>
                      <a:pt x="194" y="98"/>
                    </a:lnTo>
                    <a:lnTo>
                      <a:pt x="193" y="98"/>
                    </a:lnTo>
                    <a:lnTo>
                      <a:pt x="193" y="100"/>
                    </a:lnTo>
                    <a:lnTo>
                      <a:pt x="192" y="101"/>
                    </a:lnTo>
                    <a:lnTo>
                      <a:pt x="191" y="103"/>
                    </a:lnTo>
                    <a:close/>
                    <a:moveTo>
                      <a:pt x="97" y="54"/>
                    </a:move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00" y="50"/>
                    </a:lnTo>
                    <a:lnTo>
                      <a:pt x="98" y="52"/>
                    </a:lnTo>
                    <a:lnTo>
                      <a:pt x="97" y="54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1" name="Freeform 3114"/>
              <p:cNvSpPr>
                <a:spLocks noEditPoints="1"/>
              </p:cNvSpPr>
              <p:nvPr/>
            </p:nvSpPr>
            <p:spPr bwMode="auto">
              <a:xfrm>
                <a:off x="190" y="305"/>
                <a:ext cx="65" cy="34"/>
              </a:xfrm>
              <a:custGeom>
                <a:avLst/>
                <a:gdLst>
                  <a:gd name="T0" fmla="*/ 0 w 195"/>
                  <a:gd name="T1" fmla="*/ 0 h 102"/>
                  <a:gd name="T2" fmla="*/ 0 w 195"/>
                  <a:gd name="T3" fmla="*/ 0 h 102"/>
                  <a:gd name="T4" fmla="*/ 0 w 195"/>
                  <a:gd name="T5" fmla="*/ 0 h 102"/>
                  <a:gd name="T6" fmla="*/ 0 w 195"/>
                  <a:gd name="T7" fmla="*/ 0 h 102"/>
                  <a:gd name="T8" fmla="*/ 0 w 195"/>
                  <a:gd name="T9" fmla="*/ 0 h 102"/>
                  <a:gd name="T10" fmla="*/ 0 w 195"/>
                  <a:gd name="T11" fmla="*/ 0 h 102"/>
                  <a:gd name="T12" fmla="*/ 0 w 195"/>
                  <a:gd name="T13" fmla="*/ 0 h 102"/>
                  <a:gd name="T14" fmla="*/ 0 w 195"/>
                  <a:gd name="T15" fmla="*/ 0 h 102"/>
                  <a:gd name="T16" fmla="*/ 0 w 195"/>
                  <a:gd name="T17" fmla="*/ 0 h 102"/>
                  <a:gd name="T18" fmla="*/ 0 w 195"/>
                  <a:gd name="T19" fmla="*/ 0 h 102"/>
                  <a:gd name="T20" fmla="*/ 0 w 195"/>
                  <a:gd name="T21" fmla="*/ 0 h 102"/>
                  <a:gd name="T22" fmla="*/ 0 w 195"/>
                  <a:gd name="T23" fmla="*/ 0 h 102"/>
                  <a:gd name="T24" fmla="*/ 0 w 195"/>
                  <a:gd name="T25" fmla="*/ 0 h 102"/>
                  <a:gd name="T26" fmla="*/ 0 w 195"/>
                  <a:gd name="T27" fmla="*/ 0 h 102"/>
                  <a:gd name="T28" fmla="*/ 0 w 195"/>
                  <a:gd name="T29" fmla="*/ 0 h 102"/>
                  <a:gd name="T30" fmla="*/ 0 w 195"/>
                  <a:gd name="T31" fmla="*/ 0 h 102"/>
                  <a:gd name="T32" fmla="*/ 0 w 195"/>
                  <a:gd name="T33" fmla="*/ 0 h 102"/>
                  <a:gd name="T34" fmla="*/ 0 w 195"/>
                  <a:gd name="T35" fmla="*/ 0 h 10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95" h="102">
                    <a:moveTo>
                      <a:pt x="192" y="102"/>
                    </a:moveTo>
                    <a:lnTo>
                      <a:pt x="105" y="58"/>
                    </a:lnTo>
                    <a:lnTo>
                      <a:pt x="107" y="55"/>
                    </a:lnTo>
                    <a:lnTo>
                      <a:pt x="110" y="53"/>
                    </a:lnTo>
                    <a:lnTo>
                      <a:pt x="195" y="97"/>
                    </a:lnTo>
                    <a:lnTo>
                      <a:pt x="193" y="98"/>
                    </a:lnTo>
                    <a:lnTo>
                      <a:pt x="192" y="101"/>
                    </a:lnTo>
                    <a:lnTo>
                      <a:pt x="192" y="102"/>
                    </a:lnTo>
                    <a:close/>
                    <a:moveTo>
                      <a:pt x="97" y="5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6" y="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9" y="51"/>
                    </a:lnTo>
                    <a:lnTo>
                      <a:pt x="98" y="52"/>
                    </a:lnTo>
                    <a:lnTo>
                      <a:pt x="97" y="53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2" name="Freeform 3115"/>
              <p:cNvSpPr>
                <a:spLocks noEditPoints="1"/>
              </p:cNvSpPr>
              <p:nvPr/>
            </p:nvSpPr>
            <p:spPr bwMode="auto">
              <a:xfrm>
                <a:off x="190" y="304"/>
                <a:ext cx="66" cy="34"/>
              </a:xfrm>
              <a:custGeom>
                <a:avLst/>
                <a:gdLst>
                  <a:gd name="T0" fmla="*/ 0 w 196"/>
                  <a:gd name="T1" fmla="*/ 0 h 101"/>
                  <a:gd name="T2" fmla="*/ 0 w 196"/>
                  <a:gd name="T3" fmla="*/ 0 h 101"/>
                  <a:gd name="T4" fmla="*/ 0 w 196"/>
                  <a:gd name="T5" fmla="*/ 0 h 101"/>
                  <a:gd name="T6" fmla="*/ 0 w 196"/>
                  <a:gd name="T7" fmla="*/ 0 h 101"/>
                  <a:gd name="T8" fmla="*/ 0 w 196"/>
                  <a:gd name="T9" fmla="*/ 0 h 101"/>
                  <a:gd name="T10" fmla="*/ 0 w 196"/>
                  <a:gd name="T11" fmla="*/ 0 h 101"/>
                  <a:gd name="T12" fmla="*/ 0 w 196"/>
                  <a:gd name="T13" fmla="*/ 0 h 101"/>
                  <a:gd name="T14" fmla="*/ 0 w 196"/>
                  <a:gd name="T15" fmla="*/ 0 h 101"/>
                  <a:gd name="T16" fmla="*/ 0 w 196"/>
                  <a:gd name="T17" fmla="*/ 0 h 101"/>
                  <a:gd name="T18" fmla="*/ 0 w 196"/>
                  <a:gd name="T19" fmla="*/ 0 h 101"/>
                  <a:gd name="T20" fmla="*/ 0 w 196"/>
                  <a:gd name="T21" fmla="*/ 0 h 101"/>
                  <a:gd name="T22" fmla="*/ 0 w 196"/>
                  <a:gd name="T23" fmla="*/ 0 h 101"/>
                  <a:gd name="T24" fmla="*/ 0 w 196"/>
                  <a:gd name="T25" fmla="*/ 0 h 101"/>
                  <a:gd name="T26" fmla="*/ 0 w 196"/>
                  <a:gd name="T27" fmla="*/ 0 h 101"/>
                  <a:gd name="T28" fmla="*/ 0 w 196"/>
                  <a:gd name="T29" fmla="*/ 0 h 101"/>
                  <a:gd name="T30" fmla="*/ 0 w 196"/>
                  <a:gd name="T31" fmla="*/ 0 h 101"/>
                  <a:gd name="T32" fmla="*/ 0 w 196"/>
                  <a:gd name="T33" fmla="*/ 0 h 101"/>
                  <a:gd name="T34" fmla="*/ 0 w 196"/>
                  <a:gd name="T35" fmla="*/ 0 h 10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96" h="101">
                    <a:moveTo>
                      <a:pt x="191" y="101"/>
                    </a:moveTo>
                    <a:lnTo>
                      <a:pt x="105" y="57"/>
                    </a:lnTo>
                    <a:lnTo>
                      <a:pt x="108" y="55"/>
                    </a:lnTo>
                    <a:lnTo>
                      <a:pt x="110" y="54"/>
                    </a:lnTo>
                    <a:lnTo>
                      <a:pt x="196" y="98"/>
                    </a:lnTo>
                    <a:lnTo>
                      <a:pt x="193" y="99"/>
                    </a:lnTo>
                    <a:lnTo>
                      <a:pt x="191" y="101"/>
                    </a:lnTo>
                    <a:close/>
                    <a:moveTo>
                      <a:pt x="97" y="53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5" y="0"/>
                    </a:lnTo>
                    <a:lnTo>
                      <a:pt x="102" y="49"/>
                    </a:lnTo>
                    <a:lnTo>
                      <a:pt x="100" y="51"/>
                    </a:lnTo>
                    <a:lnTo>
                      <a:pt x="97" y="53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3" name="Freeform 3116"/>
              <p:cNvSpPr>
                <a:spLocks noEditPoints="1"/>
              </p:cNvSpPr>
              <p:nvPr/>
            </p:nvSpPr>
            <p:spPr bwMode="auto">
              <a:xfrm>
                <a:off x="192" y="303"/>
                <a:ext cx="65" cy="34"/>
              </a:xfrm>
              <a:custGeom>
                <a:avLst/>
                <a:gdLst>
                  <a:gd name="T0" fmla="*/ 0 w 196"/>
                  <a:gd name="T1" fmla="*/ 0 h 103"/>
                  <a:gd name="T2" fmla="*/ 0 w 196"/>
                  <a:gd name="T3" fmla="*/ 0 h 103"/>
                  <a:gd name="T4" fmla="*/ 0 w 196"/>
                  <a:gd name="T5" fmla="*/ 0 h 103"/>
                  <a:gd name="T6" fmla="*/ 0 w 196"/>
                  <a:gd name="T7" fmla="*/ 0 h 103"/>
                  <a:gd name="T8" fmla="*/ 0 w 196"/>
                  <a:gd name="T9" fmla="*/ 0 h 103"/>
                  <a:gd name="T10" fmla="*/ 0 w 196"/>
                  <a:gd name="T11" fmla="*/ 0 h 103"/>
                  <a:gd name="T12" fmla="*/ 0 w 196"/>
                  <a:gd name="T13" fmla="*/ 0 h 103"/>
                  <a:gd name="T14" fmla="*/ 0 w 196"/>
                  <a:gd name="T15" fmla="*/ 0 h 103"/>
                  <a:gd name="T16" fmla="*/ 0 w 196"/>
                  <a:gd name="T17" fmla="*/ 0 h 103"/>
                  <a:gd name="T18" fmla="*/ 0 w 196"/>
                  <a:gd name="T19" fmla="*/ 0 h 103"/>
                  <a:gd name="T20" fmla="*/ 0 w 196"/>
                  <a:gd name="T21" fmla="*/ 0 h 103"/>
                  <a:gd name="T22" fmla="*/ 0 w 196"/>
                  <a:gd name="T23" fmla="*/ 0 h 103"/>
                  <a:gd name="T24" fmla="*/ 0 w 196"/>
                  <a:gd name="T25" fmla="*/ 0 h 103"/>
                  <a:gd name="T26" fmla="*/ 0 w 196"/>
                  <a:gd name="T27" fmla="*/ 0 h 103"/>
                  <a:gd name="T28" fmla="*/ 0 w 196"/>
                  <a:gd name="T29" fmla="*/ 0 h 103"/>
                  <a:gd name="T30" fmla="*/ 0 w 196"/>
                  <a:gd name="T31" fmla="*/ 0 h 10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6" h="103">
                    <a:moveTo>
                      <a:pt x="189" y="103"/>
                    </a:moveTo>
                    <a:lnTo>
                      <a:pt x="104" y="59"/>
                    </a:lnTo>
                    <a:lnTo>
                      <a:pt x="107" y="58"/>
                    </a:lnTo>
                    <a:lnTo>
                      <a:pt x="111" y="57"/>
                    </a:lnTo>
                    <a:lnTo>
                      <a:pt x="196" y="101"/>
                    </a:lnTo>
                    <a:lnTo>
                      <a:pt x="192" y="102"/>
                    </a:lnTo>
                    <a:lnTo>
                      <a:pt x="189" y="103"/>
                    </a:lnTo>
                    <a:close/>
                    <a:moveTo>
                      <a:pt x="96" y="56"/>
                    </a:moveTo>
                    <a:lnTo>
                      <a:pt x="0" y="6"/>
                    </a:lnTo>
                    <a:lnTo>
                      <a:pt x="1" y="4"/>
                    </a:lnTo>
                    <a:lnTo>
                      <a:pt x="2" y="0"/>
                    </a:lnTo>
                    <a:lnTo>
                      <a:pt x="100" y="51"/>
                    </a:lnTo>
                    <a:lnTo>
                      <a:pt x="98" y="53"/>
                    </a:lnTo>
                    <a:lnTo>
                      <a:pt x="96" y="56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4" name="Freeform 3117"/>
              <p:cNvSpPr>
                <a:spLocks noEditPoints="1"/>
              </p:cNvSpPr>
              <p:nvPr/>
            </p:nvSpPr>
            <p:spPr bwMode="auto">
              <a:xfrm>
                <a:off x="192" y="302"/>
                <a:ext cx="67" cy="35"/>
              </a:xfrm>
              <a:custGeom>
                <a:avLst/>
                <a:gdLst>
                  <a:gd name="T0" fmla="*/ 0 w 200"/>
                  <a:gd name="T1" fmla="*/ 0 h 104"/>
                  <a:gd name="T2" fmla="*/ 0 w 200"/>
                  <a:gd name="T3" fmla="*/ 0 h 104"/>
                  <a:gd name="T4" fmla="*/ 0 w 200"/>
                  <a:gd name="T5" fmla="*/ 0 h 104"/>
                  <a:gd name="T6" fmla="*/ 0 w 200"/>
                  <a:gd name="T7" fmla="*/ 0 h 104"/>
                  <a:gd name="T8" fmla="*/ 0 w 200"/>
                  <a:gd name="T9" fmla="*/ 0 h 104"/>
                  <a:gd name="T10" fmla="*/ 0 w 200"/>
                  <a:gd name="T11" fmla="*/ 0 h 104"/>
                  <a:gd name="T12" fmla="*/ 0 w 200"/>
                  <a:gd name="T13" fmla="*/ 0 h 104"/>
                  <a:gd name="T14" fmla="*/ 0 w 200"/>
                  <a:gd name="T15" fmla="*/ 0 h 104"/>
                  <a:gd name="T16" fmla="*/ 0 w 200"/>
                  <a:gd name="T17" fmla="*/ 0 h 104"/>
                  <a:gd name="T18" fmla="*/ 0 w 200"/>
                  <a:gd name="T19" fmla="*/ 0 h 104"/>
                  <a:gd name="T20" fmla="*/ 0 w 200"/>
                  <a:gd name="T21" fmla="*/ 0 h 104"/>
                  <a:gd name="T22" fmla="*/ 0 w 200"/>
                  <a:gd name="T23" fmla="*/ 0 h 104"/>
                  <a:gd name="T24" fmla="*/ 0 w 200"/>
                  <a:gd name="T25" fmla="*/ 0 h 104"/>
                  <a:gd name="T26" fmla="*/ 0 w 200"/>
                  <a:gd name="T27" fmla="*/ 0 h 104"/>
                  <a:gd name="T28" fmla="*/ 0 w 200"/>
                  <a:gd name="T29" fmla="*/ 0 h 104"/>
                  <a:gd name="T30" fmla="*/ 0 w 200"/>
                  <a:gd name="T31" fmla="*/ 0 h 104"/>
                  <a:gd name="T32" fmla="*/ 0 w 200"/>
                  <a:gd name="T33" fmla="*/ 0 h 104"/>
                  <a:gd name="T34" fmla="*/ 0 w 200"/>
                  <a:gd name="T35" fmla="*/ 0 h 10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00" h="104">
                    <a:moveTo>
                      <a:pt x="191" y="104"/>
                    </a:moveTo>
                    <a:lnTo>
                      <a:pt x="105" y="60"/>
                    </a:lnTo>
                    <a:lnTo>
                      <a:pt x="109" y="59"/>
                    </a:lnTo>
                    <a:lnTo>
                      <a:pt x="111" y="59"/>
                    </a:lnTo>
                    <a:lnTo>
                      <a:pt x="114" y="59"/>
                    </a:lnTo>
                    <a:lnTo>
                      <a:pt x="117" y="60"/>
                    </a:lnTo>
                    <a:lnTo>
                      <a:pt x="118" y="60"/>
                    </a:lnTo>
                    <a:lnTo>
                      <a:pt x="119" y="60"/>
                    </a:lnTo>
                    <a:lnTo>
                      <a:pt x="200" y="102"/>
                    </a:lnTo>
                    <a:lnTo>
                      <a:pt x="194" y="103"/>
                    </a:lnTo>
                    <a:lnTo>
                      <a:pt x="191" y="104"/>
                    </a:lnTo>
                    <a:close/>
                    <a:moveTo>
                      <a:pt x="97" y="55"/>
                    </a:moveTo>
                    <a:lnTo>
                      <a:pt x="0" y="6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00" y="51"/>
                    </a:lnTo>
                    <a:lnTo>
                      <a:pt x="99" y="53"/>
                    </a:lnTo>
                    <a:lnTo>
                      <a:pt x="97" y="55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5" name="Freeform 3118"/>
              <p:cNvSpPr>
                <a:spLocks noEditPoints="1"/>
              </p:cNvSpPr>
              <p:nvPr/>
            </p:nvSpPr>
            <p:spPr bwMode="auto">
              <a:xfrm>
                <a:off x="192" y="301"/>
                <a:ext cx="68" cy="35"/>
              </a:xfrm>
              <a:custGeom>
                <a:avLst/>
                <a:gdLst>
                  <a:gd name="T0" fmla="*/ 0 w 204"/>
                  <a:gd name="T1" fmla="*/ 0 h 107"/>
                  <a:gd name="T2" fmla="*/ 0 w 204"/>
                  <a:gd name="T3" fmla="*/ 0 h 107"/>
                  <a:gd name="T4" fmla="*/ 0 w 204"/>
                  <a:gd name="T5" fmla="*/ 0 h 107"/>
                  <a:gd name="T6" fmla="*/ 0 w 204"/>
                  <a:gd name="T7" fmla="*/ 0 h 107"/>
                  <a:gd name="T8" fmla="*/ 0 w 204"/>
                  <a:gd name="T9" fmla="*/ 0 h 107"/>
                  <a:gd name="T10" fmla="*/ 0 w 204"/>
                  <a:gd name="T11" fmla="*/ 0 h 107"/>
                  <a:gd name="T12" fmla="*/ 0 w 204"/>
                  <a:gd name="T13" fmla="*/ 0 h 107"/>
                  <a:gd name="T14" fmla="*/ 0 w 204"/>
                  <a:gd name="T15" fmla="*/ 0 h 107"/>
                  <a:gd name="T16" fmla="*/ 0 w 204"/>
                  <a:gd name="T17" fmla="*/ 0 h 107"/>
                  <a:gd name="T18" fmla="*/ 0 w 204"/>
                  <a:gd name="T19" fmla="*/ 0 h 107"/>
                  <a:gd name="T20" fmla="*/ 0 w 204"/>
                  <a:gd name="T21" fmla="*/ 0 h 107"/>
                  <a:gd name="T22" fmla="*/ 0 w 204"/>
                  <a:gd name="T23" fmla="*/ 0 h 107"/>
                  <a:gd name="T24" fmla="*/ 0 w 204"/>
                  <a:gd name="T25" fmla="*/ 0 h 107"/>
                  <a:gd name="T26" fmla="*/ 0 w 204"/>
                  <a:gd name="T27" fmla="*/ 0 h 107"/>
                  <a:gd name="T28" fmla="*/ 0 w 204"/>
                  <a:gd name="T29" fmla="*/ 0 h 107"/>
                  <a:gd name="T30" fmla="*/ 0 w 204"/>
                  <a:gd name="T31" fmla="*/ 0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4" h="107">
                    <a:moveTo>
                      <a:pt x="194" y="107"/>
                    </a:moveTo>
                    <a:lnTo>
                      <a:pt x="109" y="63"/>
                    </a:lnTo>
                    <a:lnTo>
                      <a:pt x="112" y="63"/>
                    </a:lnTo>
                    <a:lnTo>
                      <a:pt x="116" y="64"/>
                    </a:lnTo>
                    <a:lnTo>
                      <a:pt x="119" y="64"/>
                    </a:lnTo>
                    <a:lnTo>
                      <a:pt x="121" y="63"/>
                    </a:lnTo>
                    <a:lnTo>
                      <a:pt x="204" y="106"/>
                    </a:lnTo>
                    <a:lnTo>
                      <a:pt x="198" y="107"/>
                    </a:lnTo>
                    <a:lnTo>
                      <a:pt x="194" y="107"/>
                    </a:lnTo>
                    <a:close/>
                    <a:moveTo>
                      <a:pt x="98" y="57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01" y="52"/>
                    </a:lnTo>
                    <a:lnTo>
                      <a:pt x="99" y="55"/>
                    </a:lnTo>
                    <a:lnTo>
                      <a:pt x="98" y="57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6" name="Freeform 3119"/>
              <p:cNvSpPr>
                <a:spLocks noEditPoints="1"/>
              </p:cNvSpPr>
              <p:nvPr/>
            </p:nvSpPr>
            <p:spPr bwMode="auto">
              <a:xfrm>
                <a:off x="192" y="299"/>
                <a:ext cx="70" cy="37"/>
              </a:xfrm>
              <a:custGeom>
                <a:avLst/>
                <a:gdLst>
                  <a:gd name="T0" fmla="*/ 0 w 210"/>
                  <a:gd name="T1" fmla="*/ 0 h 110"/>
                  <a:gd name="T2" fmla="*/ 0 w 210"/>
                  <a:gd name="T3" fmla="*/ 0 h 110"/>
                  <a:gd name="T4" fmla="*/ 0 w 210"/>
                  <a:gd name="T5" fmla="*/ 0 h 110"/>
                  <a:gd name="T6" fmla="*/ 0 w 210"/>
                  <a:gd name="T7" fmla="*/ 0 h 110"/>
                  <a:gd name="T8" fmla="*/ 0 w 210"/>
                  <a:gd name="T9" fmla="*/ 0 h 110"/>
                  <a:gd name="T10" fmla="*/ 0 w 210"/>
                  <a:gd name="T11" fmla="*/ 0 h 110"/>
                  <a:gd name="T12" fmla="*/ 0 w 210"/>
                  <a:gd name="T13" fmla="*/ 0 h 110"/>
                  <a:gd name="T14" fmla="*/ 0 w 210"/>
                  <a:gd name="T15" fmla="*/ 0 h 110"/>
                  <a:gd name="T16" fmla="*/ 0 w 210"/>
                  <a:gd name="T17" fmla="*/ 0 h 110"/>
                  <a:gd name="T18" fmla="*/ 0 w 210"/>
                  <a:gd name="T19" fmla="*/ 0 h 110"/>
                  <a:gd name="T20" fmla="*/ 0 w 210"/>
                  <a:gd name="T21" fmla="*/ 0 h 110"/>
                  <a:gd name="T22" fmla="*/ 0 w 210"/>
                  <a:gd name="T23" fmla="*/ 0 h 110"/>
                  <a:gd name="T24" fmla="*/ 0 w 210"/>
                  <a:gd name="T25" fmla="*/ 0 h 110"/>
                  <a:gd name="T26" fmla="*/ 0 w 210"/>
                  <a:gd name="T27" fmla="*/ 0 h 11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0" h="110">
                    <a:moveTo>
                      <a:pt x="201" y="110"/>
                    </a:moveTo>
                    <a:lnTo>
                      <a:pt x="120" y="68"/>
                    </a:lnTo>
                    <a:lnTo>
                      <a:pt x="122" y="67"/>
                    </a:lnTo>
                    <a:lnTo>
                      <a:pt x="125" y="65"/>
                    </a:lnTo>
                    <a:lnTo>
                      <a:pt x="210" y="108"/>
                    </a:lnTo>
                    <a:lnTo>
                      <a:pt x="204" y="110"/>
                    </a:lnTo>
                    <a:lnTo>
                      <a:pt x="201" y="110"/>
                    </a:lnTo>
                    <a:close/>
                    <a:moveTo>
                      <a:pt x="101" y="59"/>
                    </a:moveTo>
                    <a:lnTo>
                      <a:pt x="2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104" y="54"/>
                    </a:lnTo>
                    <a:lnTo>
                      <a:pt x="103" y="56"/>
                    </a:lnTo>
                    <a:lnTo>
                      <a:pt x="101" y="59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7" name="Freeform 3120"/>
              <p:cNvSpPr>
                <a:spLocks noEditPoints="1"/>
              </p:cNvSpPr>
              <p:nvPr/>
            </p:nvSpPr>
            <p:spPr bwMode="auto">
              <a:xfrm>
                <a:off x="190" y="297"/>
                <a:ext cx="73" cy="39"/>
              </a:xfrm>
              <a:custGeom>
                <a:avLst/>
                <a:gdLst>
                  <a:gd name="T0" fmla="*/ 0 w 221"/>
                  <a:gd name="T1" fmla="*/ 0 h 116"/>
                  <a:gd name="T2" fmla="*/ 0 w 221"/>
                  <a:gd name="T3" fmla="*/ 0 h 116"/>
                  <a:gd name="T4" fmla="*/ 0 w 221"/>
                  <a:gd name="T5" fmla="*/ 0 h 116"/>
                  <a:gd name="T6" fmla="*/ 0 w 221"/>
                  <a:gd name="T7" fmla="*/ 0 h 116"/>
                  <a:gd name="T8" fmla="*/ 0 w 221"/>
                  <a:gd name="T9" fmla="*/ 0 h 116"/>
                  <a:gd name="T10" fmla="*/ 0 w 221"/>
                  <a:gd name="T11" fmla="*/ 0 h 116"/>
                  <a:gd name="T12" fmla="*/ 0 w 221"/>
                  <a:gd name="T13" fmla="*/ 0 h 116"/>
                  <a:gd name="T14" fmla="*/ 0 w 221"/>
                  <a:gd name="T15" fmla="*/ 0 h 116"/>
                  <a:gd name="T16" fmla="*/ 0 w 221"/>
                  <a:gd name="T17" fmla="*/ 0 h 116"/>
                  <a:gd name="T18" fmla="*/ 0 w 221"/>
                  <a:gd name="T19" fmla="*/ 0 h 116"/>
                  <a:gd name="T20" fmla="*/ 0 w 221"/>
                  <a:gd name="T21" fmla="*/ 0 h 116"/>
                  <a:gd name="T22" fmla="*/ 0 w 221"/>
                  <a:gd name="T23" fmla="*/ 0 h 116"/>
                  <a:gd name="T24" fmla="*/ 0 w 221"/>
                  <a:gd name="T25" fmla="*/ 0 h 116"/>
                  <a:gd name="T26" fmla="*/ 0 w 221"/>
                  <a:gd name="T27" fmla="*/ 0 h 116"/>
                  <a:gd name="T28" fmla="*/ 0 w 221"/>
                  <a:gd name="T29" fmla="*/ 0 h 116"/>
                  <a:gd name="T30" fmla="*/ 0 w 221"/>
                  <a:gd name="T31" fmla="*/ 0 h 116"/>
                  <a:gd name="T32" fmla="*/ 0 w 221"/>
                  <a:gd name="T33" fmla="*/ 0 h 116"/>
                  <a:gd name="T34" fmla="*/ 0 w 221"/>
                  <a:gd name="T35" fmla="*/ 0 h 11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21" h="116">
                    <a:moveTo>
                      <a:pt x="212" y="116"/>
                    </a:moveTo>
                    <a:lnTo>
                      <a:pt x="129" y="73"/>
                    </a:lnTo>
                    <a:lnTo>
                      <a:pt x="131" y="71"/>
                    </a:lnTo>
                    <a:lnTo>
                      <a:pt x="132" y="68"/>
                    </a:lnTo>
                    <a:lnTo>
                      <a:pt x="221" y="114"/>
                    </a:lnTo>
                    <a:lnTo>
                      <a:pt x="215" y="116"/>
                    </a:lnTo>
                    <a:lnTo>
                      <a:pt x="212" y="116"/>
                    </a:lnTo>
                    <a:close/>
                    <a:moveTo>
                      <a:pt x="109" y="62"/>
                    </a:moveTo>
                    <a:lnTo>
                      <a:pt x="8" y="10"/>
                    </a:lnTo>
                    <a:lnTo>
                      <a:pt x="6" y="6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11" y="58"/>
                    </a:lnTo>
                    <a:lnTo>
                      <a:pt x="110" y="60"/>
                    </a:lnTo>
                    <a:lnTo>
                      <a:pt x="109" y="62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8" name="Freeform 3121"/>
              <p:cNvSpPr>
                <a:spLocks noEditPoints="1"/>
              </p:cNvSpPr>
              <p:nvPr/>
            </p:nvSpPr>
            <p:spPr bwMode="auto">
              <a:xfrm>
                <a:off x="188" y="295"/>
                <a:ext cx="77" cy="40"/>
              </a:xfrm>
              <a:custGeom>
                <a:avLst/>
                <a:gdLst>
                  <a:gd name="T0" fmla="*/ 0 w 230"/>
                  <a:gd name="T1" fmla="*/ 0 h 120"/>
                  <a:gd name="T2" fmla="*/ 0 w 230"/>
                  <a:gd name="T3" fmla="*/ 0 h 120"/>
                  <a:gd name="T4" fmla="*/ 0 w 230"/>
                  <a:gd name="T5" fmla="*/ 0 h 120"/>
                  <a:gd name="T6" fmla="*/ 0 w 230"/>
                  <a:gd name="T7" fmla="*/ 0 h 120"/>
                  <a:gd name="T8" fmla="*/ 0 w 230"/>
                  <a:gd name="T9" fmla="*/ 0 h 120"/>
                  <a:gd name="T10" fmla="*/ 0 w 230"/>
                  <a:gd name="T11" fmla="*/ 0 h 120"/>
                  <a:gd name="T12" fmla="*/ 0 w 230"/>
                  <a:gd name="T13" fmla="*/ 0 h 120"/>
                  <a:gd name="T14" fmla="*/ 0 w 230"/>
                  <a:gd name="T15" fmla="*/ 0 h 120"/>
                  <a:gd name="T16" fmla="*/ 0 w 230"/>
                  <a:gd name="T17" fmla="*/ 0 h 120"/>
                  <a:gd name="T18" fmla="*/ 0 w 230"/>
                  <a:gd name="T19" fmla="*/ 0 h 120"/>
                  <a:gd name="T20" fmla="*/ 0 w 230"/>
                  <a:gd name="T21" fmla="*/ 0 h 120"/>
                  <a:gd name="T22" fmla="*/ 0 w 230"/>
                  <a:gd name="T23" fmla="*/ 0 h 120"/>
                  <a:gd name="T24" fmla="*/ 0 w 230"/>
                  <a:gd name="T25" fmla="*/ 0 h 120"/>
                  <a:gd name="T26" fmla="*/ 0 w 230"/>
                  <a:gd name="T27" fmla="*/ 0 h 120"/>
                  <a:gd name="T28" fmla="*/ 0 w 230"/>
                  <a:gd name="T29" fmla="*/ 0 h 120"/>
                  <a:gd name="T30" fmla="*/ 0 w 230"/>
                  <a:gd name="T31" fmla="*/ 0 h 120"/>
                  <a:gd name="T32" fmla="*/ 0 w 230"/>
                  <a:gd name="T33" fmla="*/ 0 h 120"/>
                  <a:gd name="T34" fmla="*/ 0 w 230"/>
                  <a:gd name="T35" fmla="*/ 0 h 12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0" h="120">
                    <a:moveTo>
                      <a:pt x="221" y="120"/>
                    </a:moveTo>
                    <a:lnTo>
                      <a:pt x="136" y="77"/>
                    </a:lnTo>
                    <a:lnTo>
                      <a:pt x="137" y="74"/>
                    </a:lnTo>
                    <a:lnTo>
                      <a:pt x="137" y="71"/>
                    </a:lnTo>
                    <a:lnTo>
                      <a:pt x="230" y="119"/>
                    </a:lnTo>
                    <a:lnTo>
                      <a:pt x="228" y="120"/>
                    </a:lnTo>
                    <a:lnTo>
                      <a:pt x="226" y="120"/>
                    </a:lnTo>
                    <a:lnTo>
                      <a:pt x="223" y="120"/>
                    </a:lnTo>
                    <a:lnTo>
                      <a:pt x="221" y="120"/>
                    </a:lnTo>
                    <a:close/>
                    <a:moveTo>
                      <a:pt x="115" y="66"/>
                    </a:moveTo>
                    <a:lnTo>
                      <a:pt x="11" y="12"/>
                    </a:lnTo>
                    <a:lnTo>
                      <a:pt x="10" y="11"/>
                    </a:lnTo>
                    <a:lnTo>
                      <a:pt x="7" y="8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116" y="60"/>
                    </a:lnTo>
                    <a:lnTo>
                      <a:pt x="116" y="64"/>
                    </a:lnTo>
                    <a:lnTo>
                      <a:pt x="115" y="66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9" name="Freeform 3122"/>
              <p:cNvSpPr>
                <a:spLocks noEditPoints="1"/>
              </p:cNvSpPr>
              <p:nvPr/>
            </p:nvSpPr>
            <p:spPr bwMode="auto">
              <a:xfrm>
                <a:off x="187" y="294"/>
                <a:ext cx="79" cy="41"/>
              </a:xfrm>
              <a:custGeom>
                <a:avLst/>
                <a:gdLst>
                  <a:gd name="T0" fmla="*/ 0 w 238"/>
                  <a:gd name="T1" fmla="*/ 0 h 124"/>
                  <a:gd name="T2" fmla="*/ 0 w 238"/>
                  <a:gd name="T3" fmla="*/ 0 h 124"/>
                  <a:gd name="T4" fmla="*/ 0 w 238"/>
                  <a:gd name="T5" fmla="*/ 0 h 124"/>
                  <a:gd name="T6" fmla="*/ 0 w 238"/>
                  <a:gd name="T7" fmla="*/ 0 h 124"/>
                  <a:gd name="T8" fmla="*/ 0 w 238"/>
                  <a:gd name="T9" fmla="*/ 0 h 124"/>
                  <a:gd name="T10" fmla="*/ 0 w 238"/>
                  <a:gd name="T11" fmla="*/ 0 h 124"/>
                  <a:gd name="T12" fmla="*/ 0 w 238"/>
                  <a:gd name="T13" fmla="*/ 0 h 124"/>
                  <a:gd name="T14" fmla="*/ 0 w 238"/>
                  <a:gd name="T15" fmla="*/ 0 h 124"/>
                  <a:gd name="T16" fmla="*/ 0 w 238"/>
                  <a:gd name="T17" fmla="*/ 0 h 124"/>
                  <a:gd name="T18" fmla="*/ 0 w 238"/>
                  <a:gd name="T19" fmla="*/ 0 h 124"/>
                  <a:gd name="T20" fmla="*/ 0 w 238"/>
                  <a:gd name="T21" fmla="*/ 0 h 124"/>
                  <a:gd name="T22" fmla="*/ 0 w 238"/>
                  <a:gd name="T23" fmla="*/ 0 h 124"/>
                  <a:gd name="T24" fmla="*/ 0 w 238"/>
                  <a:gd name="T25" fmla="*/ 0 h 124"/>
                  <a:gd name="T26" fmla="*/ 0 w 238"/>
                  <a:gd name="T27" fmla="*/ 0 h 124"/>
                  <a:gd name="T28" fmla="*/ 0 w 238"/>
                  <a:gd name="T29" fmla="*/ 0 h 124"/>
                  <a:gd name="T30" fmla="*/ 0 w 238"/>
                  <a:gd name="T31" fmla="*/ 0 h 12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38" h="124">
                    <a:moveTo>
                      <a:pt x="230" y="124"/>
                    </a:moveTo>
                    <a:lnTo>
                      <a:pt x="141" y="78"/>
                    </a:lnTo>
                    <a:lnTo>
                      <a:pt x="141" y="75"/>
                    </a:lnTo>
                    <a:lnTo>
                      <a:pt x="140" y="72"/>
                    </a:lnTo>
                    <a:lnTo>
                      <a:pt x="140" y="71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0" y="124"/>
                    </a:lnTo>
                    <a:close/>
                    <a:moveTo>
                      <a:pt x="120" y="68"/>
                    </a:moveTo>
                    <a:lnTo>
                      <a:pt x="9" y="10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121" y="62"/>
                    </a:lnTo>
                    <a:lnTo>
                      <a:pt x="120" y="64"/>
                    </a:lnTo>
                    <a:lnTo>
                      <a:pt x="120" y="68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0" name="Freeform 3123"/>
              <p:cNvSpPr>
                <a:spLocks noEditPoints="1"/>
              </p:cNvSpPr>
              <p:nvPr/>
            </p:nvSpPr>
            <p:spPr bwMode="auto">
              <a:xfrm>
                <a:off x="185" y="292"/>
                <a:ext cx="82" cy="43"/>
              </a:xfrm>
              <a:custGeom>
                <a:avLst/>
                <a:gdLst>
                  <a:gd name="T0" fmla="*/ 0 w 244"/>
                  <a:gd name="T1" fmla="*/ 0 h 128"/>
                  <a:gd name="T2" fmla="*/ 0 w 244"/>
                  <a:gd name="T3" fmla="*/ 0 h 128"/>
                  <a:gd name="T4" fmla="*/ 0 w 244"/>
                  <a:gd name="T5" fmla="*/ 0 h 128"/>
                  <a:gd name="T6" fmla="*/ 0 w 244"/>
                  <a:gd name="T7" fmla="*/ 0 h 128"/>
                  <a:gd name="T8" fmla="*/ 0 w 244"/>
                  <a:gd name="T9" fmla="*/ 0 h 128"/>
                  <a:gd name="T10" fmla="*/ 0 w 244"/>
                  <a:gd name="T11" fmla="*/ 0 h 128"/>
                  <a:gd name="T12" fmla="*/ 0 w 244"/>
                  <a:gd name="T13" fmla="*/ 0 h 128"/>
                  <a:gd name="T14" fmla="*/ 0 w 244"/>
                  <a:gd name="T15" fmla="*/ 0 h 128"/>
                  <a:gd name="T16" fmla="*/ 0 w 244"/>
                  <a:gd name="T17" fmla="*/ 0 h 128"/>
                  <a:gd name="T18" fmla="*/ 0 w 244"/>
                  <a:gd name="T19" fmla="*/ 0 h 128"/>
                  <a:gd name="T20" fmla="*/ 0 w 244"/>
                  <a:gd name="T21" fmla="*/ 0 h 128"/>
                  <a:gd name="T22" fmla="*/ 0 w 244"/>
                  <a:gd name="T23" fmla="*/ 0 h 128"/>
                  <a:gd name="T24" fmla="*/ 0 w 244"/>
                  <a:gd name="T25" fmla="*/ 0 h 128"/>
                  <a:gd name="T26" fmla="*/ 0 w 244"/>
                  <a:gd name="T27" fmla="*/ 0 h 128"/>
                  <a:gd name="T28" fmla="*/ 0 w 244"/>
                  <a:gd name="T29" fmla="*/ 0 h 128"/>
                  <a:gd name="T30" fmla="*/ 0 w 244"/>
                  <a:gd name="T31" fmla="*/ 0 h 12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44" h="128">
                    <a:moveTo>
                      <a:pt x="238" y="128"/>
                    </a:moveTo>
                    <a:lnTo>
                      <a:pt x="145" y="80"/>
                    </a:lnTo>
                    <a:lnTo>
                      <a:pt x="145" y="79"/>
                    </a:lnTo>
                    <a:lnTo>
                      <a:pt x="144" y="77"/>
                    </a:lnTo>
                    <a:lnTo>
                      <a:pt x="144" y="75"/>
                    </a:lnTo>
                    <a:lnTo>
                      <a:pt x="142" y="73"/>
                    </a:lnTo>
                    <a:lnTo>
                      <a:pt x="244" y="126"/>
                    </a:lnTo>
                    <a:lnTo>
                      <a:pt x="242" y="127"/>
                    </a:lnTo>
                    <a:lnTo>
                      <a:pt x="238" y="128"/>
                    </a:lnTo>
                    <a:close/>
                    <a:moveTo>
                      <a:pt x="124" y="69"/>
                    </a:moveTo>
                    <a:lnTo>
                      <a:pt x="8" y="9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124" y="64"/>
                    </a:lnTo>
                    <a:lnTo>
                      <a:pt x="125" y="67"/>
                    </a:lnTo>
                    <a:lnTo>
                      <a:pt x="124" y="69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1" name="Freeform 3124"/>
              <p:cNvSpPr>
                <a:spLocks noEditPoints="1"/>
              </p:cNvSpPr>
              <p:nvPr/>
            </p:nvSpPr>
            <p:spPr bwMode="auto">
              <a:xfrm>
                <a:off x="185" y="291"/>
                <a:ext cx="83" cy="44"/>
              </a:xfrm>
              <a:custGeom>
                <a:avLst/>
                <a:gdLst>
                  <a:gd name="T0" fmla="*/ 0 w 249"/>
                  <a:gd name="T1" fmla="*/ 0 h 132"/>
                  <a:gd name="T2" fmla="*/ 0 w 249"/>
                  <a:gd name="T3" fmla="*/ 0 h 132"/>
                  <a:gd name="T4" fmla="*/ 0 w 249"/>
                  <a:gd name="T5" fmla="*/ 0 h 132"/>
                  <a:gd name="T6" fmla="*/ 0 w 249"/>
                  <a:gd name="T7" fmla="*/ 0 h 132"/>
                  <a:gd name="T8" fmla="*/ 0 w 249"/>
                  <a:gd name="T9" fmla="*/ 0 h 132"/>
                  <a:gd name="T10" fmla="*/ 0 w 249"/>
                  <a:gd name="T11" fmla="*/ 0 h 132"/>
                  <a:gd name="T12" fmla="*/ 0 w 249"/>
                  <a:gd name="T13" fmla="*/ 0 h 132"/>
                  <a:gd name="T14" fmla="*/ 0 w 249"/>
                  <a:gd name="T15" fmla="*/ 0 h 132"/>
                  <a:gd name="T16" fmla="*/ 0 w 249"/>
                  <a:gd name="T17" fmla="*/ 0 h 132"/>
                  <a:gd name="T18" fmla="*/ 0 w 249"/>
                  <a:gd name="T19" fmla="*/ 0 h 132"/>
                  <a:gd name="T20" fmla="*/ 0 w 249"/>
                  <a:gd name="T21" fmla="*/ 0 h 132"/>
                  <a:gd name="T22" fmla="*/ 0 w 249"/>
                  <a:gd name="T23" fmla="*/ 0 h 132"/>
                  <a:gd name="T24" fmla="*/ 0 w 249"/>
                  <a:gd name="T25" fmla="*/ 0 h 132"/>
                  <a:gd name="T26" fmla="*/ 0 w 249"/>
                  <a:gd name="T27" fmla="*/ 0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49" h="132">
                    <a:moveTo>
                      <a:pt x="244" y="132"/>
                    </a:moveTo>
                    <a:lnTo>
                      <a:pt x="146" y="81"/>
                    </a:lnTo>
                    <a:lnTo>
                      <a:pt x="144" y="78"/>
                    </a:lnTo>
                    <a:lnTo>
                      <a:pt x="144" y="74"/>
                    </a:lnTo>
                    <a:lnTo>
                      <a:pt x="249" y="129"/>
                    </a:lnTo>
                    <a:lnTo>
                      <a:pt x="246" y="131"/>
                    </a:lnTo>
                    <a:lnTo>
                      <a:pt x="244" y="132"/>
                    </a:lnTo>
                    <a:close/>
                    <a:moveTo>
                      <a:pt x="127" y="72"/>
                    </a:moveTo>
                    <a:lnTo>
                      <a:pt x="6" y="10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126" y="65"/>
                    </a:lnTo>
                    <a:lnTo>
                      <a:pt x="126" y="69"/>
                    </a:lnTo>
                    <a:lnTo>
                      <a:pt x="127" y="72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2" name="Freeform 3125"/>
              <p:cNvSpPr>
                <a:spLocks noEditPoints="1"/>
              </p:cNvSpPr>
              <p:nvPr/>
            </p:nvSpPr>
            <p:spPr bwMode="auto">
              <a:xfrm>
                <a:off x="184" y="290"/>
                <a:ext cx="84" cy="44"/>
              </a:xfrm>
              <a:custGeom>
                <a:avLst/>
                <a:gdLst>
                  <a:gd name="T0" fmla="*/ 0 w 252"/>
                  <a:gd name="T1" fmla="*/ 0 h 134"/>
                  <a:gd name="T2" fmla="*/ 0 w 252"/>
                  <a:gd name="T3" fmla="*/ 0 h 134"/>
                  <a:gd name="T4" fmla="*/ 0 w 252"/>
                  <a:gd name="T5" fmla="*/ 0 h 134"/>
                  <a:gd name="T6" fmla="*/ 0 w 252"/>
                  <a:gd name="T7" fmla="*/ 0 h 134"/>
                  <a:gd name="T8" fmla="*/ 0 w 252"/>
                  <a:gd name="T9" fmla="*/ 0 h 134"/>
                  <a:gd name="T10" fmla="*/ 0 w 252"/>
                  <a:gd name="T11" fmla="*/ 0 h 134"/>
                  <a:gd name="T12" fmla="*/ 0 w 252"/>
                  <a:gd name="T13" fmla="*/ 0 h 134"/>
                  <a:gd name="T14" fmla="*/ 0 w 252"/>
                  <a:gd name="T15" fmla="*/ 0 h 134"/>
                  <a:gd name="T16" fmla="*/ 0 w 252"/>
                  <a:gd name="T17" fmla="*/ 0 h 134"/>
                  <a:gd name="T18" fmla="*/ 0 w 252"/>
                  <a:gd name="T19" fmla="*/ 0 h 134"/>
                  <a:gd name="T20" fmla="*/ 0 w 252"/>
                  <a:gd name="T21" fmla="*/ 0 h 134"/>
                  <a:gd name="T22" fmla="*/ 0 w 252"/>
                  <a:gd name="T23" fmla="*/ 0 h 134"/>
                  <a:gd name="T24" fmla="*/ 0 w 252"/>
                  <a:gd name="T25" fmla="*/ 0 h 134"/>
                  <a:gd name="T26" fmla="*/ 0 w 252"/>
                  <a:gd name="T27" fmla="*/ 0 h 1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2" h="134">
                    <a:moveTo>
                      <a:pt x="247" y="134"/>
                    </a:moveTo>
                    <a:lnTo>
                      <a:pt x="145" y="81"/>
                    </a:lnTo>
                    <a:lnTo>
                      <a:pt x="145" y="77"/>
                    </a:lnTo>
                    <a:lnTo>
                      <a:pt x="144" y="74"/>
                    </a:lnTo>
                    <a:lnTo>
                      <a:pt x="252" y="129"/>
                    </a:lnTo>
                    <a:lnTo>
                      <a:pt x="250" y="132"/>
                    </a:lnTo>
                    <a:lnTo>
                      <a:pt x="247" y="134"/>
                    </a:lnTo>
                    <a:close/>
                    <a:moveTo>
                      <a:pt x="127" y="72"/>
                    </a:moveTo>
                    <a:lnTo>
                      <a:pt x="3" y="8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25" y="63"/>
                    </a:lnTo>
                    <a:lnTo>
                      <a:pt x="127" y="67"/>
                    </a:lnTo>
                    <a:lnTo>
                      <a:pt x="127" y="72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3" name="Freeform 3126"/>
              <p:cNvSpPr>
                <a:spLocks noEditPoints="1"/>
              </p:cNvSpPr>
              <p:nvPr/>
            </p:nvSpPr>
            <p:spPr bwMode="auto">
              <a:xfrm>
                <a:off x="184" y="288"/>
                <a:ext cx="85" cy="46"/>
              </a:xfrm>
              <a:custGeom>
                <a:avLst/>
                <a:gdLst>
                  <a:gd name="T0" fmla="*/ 0 w 253"/>
                  <a:gd name="T1" fmla="*/ 0 h 136"/>
                  <a:gd name="T2" fmla="*/ 0 w 253"/>
                  <a:gd name="T3" fmla="*/ 0 h 136"/>
                  <a:gd name="T4" fmla="*/ 0 w 253"/>
                  <a:gd name="T5" fmla="*/ 0 h 136"/>
                  <a:gd name="T6" fmla="*/ 0 w 253"/>
                  <a:gd name="T7" fmla="*/ 0 h 136"/>
                  <a:gd name="T8" fmla="*/ 0 w 253"/>
                  <a:gd name="T9" fmla="*/ 0 h 136"/>
                  <a:gd name="T10" fmla="*/ 0 w 253"/>
                  <a:gd name="T11" fmla="*/ 0 h 136"/>
                  <a:gd name="T12" fmla="*/ 0 w 253"/>
                  <a:gd name="T13" fmla="*/ 0 h 136"/>
                  <a:gd name="T14" fmla="*/ 0 w 253"/>
                  <a:gd name="T15" fmla="*/ 0 h 136"/>
                  <a:gd name="T16" fmla="*/ 0 w 253"/>
                  <a:gd name="T17" fmla="*/ 0 h 136"/>
                  <a:gd name="T18" fmla="*/ 0 w 253"/>
                  <a:gd name="T19" fmla="*/ 0 h 136"/>
                  <a:gd name="T20" fmla="*/ 0 w 253"/>
                  <a:gd name="T21" fmla="*/ 0 h 136"/>
                  <a:gd name="T22" fmla="*/ 0 w 253"/>
                  <a:gd name="T23" fmla="*/ 0 h 136"/>
                  <a:gd name="T24" fmla="*/ 0 w 253"/>
                  <a:gd name="T25" fmla="*/ 0 h 136"/>
                  <a:gd name="T26" fmla="*/ 0 w 253"/>
                  <a:gd name="T27" fmla="*/ 0 h 136"/>
                  <a:gd name="T28" fmla="*/ 0 w 253"/>
                  <a:gd name="T29" fmla="*/ 0 h 136"/>
                  <a:gd name="T30" fmla="*/ 0 w 253"/>
                  <a:gd name="T31" fmla="*/ 0 h 136"/>
                  <a:gd name="T32" fmla="*/ 0 w 253"/>
                  <a:gd name="T33" fmla="*/ 0 h 136"/>
                  <a:gd name="T34" fmla="*/ 0 w 253"/>
                  <a:gd name="T35" fmla="*/ 0 h 136"/>
                  <a:gd name="T36" fmla="*/ 0 w 253"/>
                  <a:gd name="T37" fmla="*/ 0 h 136"/>
                  <a:gd name="T38" fmla="*/ 0 w 253"/>
                  <a:gd name="T39" fmla="*/ 0 h 1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53" h="136">
                    <a:moveTo>
                      <a:pt x="250" y="136"/>
                    </a:moveTo>
                    <a:lnTo>
                      <a:pt x="145" y="81"/>
                    </a:lnTo>
                    <a:lnTo>
                      <a:pt x="144" y="78"/>
                    </a:lnTo>
                    <a:lnTo>
                      <a:pt x="144" y="74"/>
                    </a:lnTo>
                    <a:lnTo>
                      <a:pt x="253" y="131"/>
                    </a:lnTo>
                    <a:lnTo>
                      <a:pt x="252" y="133"/>
                    </a:lnTo>
                    <a:lnTo>
                      <a:pt x="250" y="136"/>
                    </a:lnTo>
                    <a:close/>
                    <a:moveTo>
                      <a:pt x="127" y="72"/>
                    </a:moveTo>
                    <a:lnTo>
                      <a:pt x="1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08" y="56"/>
                    </a:lnTo>
                    <a:lnTo>
                      <a:pt x="110" y="58"/>
                    </a:lnTo>
                    <a:lnTo>
                      <a:pt x="112" y="61"/>
                    </a:lnTo>
                    <a:lnTo>
                      <a:pt x="114" y="62"/>
                    </a:lnTo>
                    <a:lnTo>
                      <a:pt x="119" y="63"/>
                    </a:lnTo>
                    <a:lnTo>
                      <a:pt x="121" y="64"/>
                    </a:lnTo>
                    <a:lnTo>
                      <a:pt x="123" y="66"/>
                    </a:lnTo>
                    <a:lnTo>
                      <a:pt x="126" y="69"/>
                    </a:lnTo>
                    <a:lnTo>
                      <a:pt x="127" y="72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4" name="Freeform 3127"/>
              <p:cNvSpPr>
                <a:spLocks noEditPoints="1"/>
              </p:cNvSpPr>
              <p:nvPr/>
            </p:nvSpPr>
            <p:spPr bwMode="auto">
              <a:xfrm>
                <a:off x="184" y="287"/>
                <a:ext cx="85" cy="46"/>
              </a:xfrm>
              <a:custGeom>
                <a:avLst/>
                <a:gdLst>
                  <a:gd name="T0" fmla="*/ 0 w 254"/>
                  <a:gd name="T1" fmla="*/ 0 h 136"/>
                  <a:gd name="T2" fmla="*/ 0 w 254"/>
                  <a:gd name="T3" fmla="*/ 0 h 136"/>
                  <a:gd name="T4" fmla="*/ 0 w 254"/>
                  <a:gd name="T5" fmla="*/ 0 h 136"/>
                  <a:gd name="T6" fmla="*/ 0 w 254"/>
                  <a:gd name="T7" fmla="*/ 0 h 136"/>
                  <a:gd name="T8" fmla="*/ 0 w 254"/>
                  <a:gd name="T9" fmla="*/ 0 h 136"/>
                  <a:gd name="T10" fmla="*/ 0 w 254"/>
                  <a:gd name="T11" fmla="*/ 0 h 136"/>
                  <a:gd name="T12" fmla="*/ 0 w 254"/>
                  <a:gd name="T13" fmla="*/ 0 h 136"/>
                  <a:gd name="T14" fmla="*/ 0 w 254"/>
                  <a:gd name="T15" fmla="*/ 0 h 136"/>
                  <a:gd name="T16" fmla="*/ 0 w 254"/>
                  <a:gd name="T17" fmla="*/ 0 h 136"/>
                  <a:gd name="T18" fmla="*/ 0 w 254"/>
                  <a:gd name="T19" fmla="*/ 0 h 136"/>
                  <a:gd name="T20" fmla="*/ 0 w 254"/>
                  <a:gd name="T21" fmla="*/ 0 h 136"/>
                  <a:gd name="T22" fmla="*/ 0 w 254"/>
                  <a:gd name="T23" fmla="*/ 0 h 136"/>
                  <a:gd name="T24" fmla="*/ 0 w 254"/>
                  <a:gd name="T25" fmla="*/ 0 h 136"/>
                  <a:gd name="T26" fmla="*/ 0 w 254"/>
                  <a:gd name="T27" fmla="*/ 0 h 136"/>
                  <a:gd name="T28" fmla="*/ 0 w 254"/>
                  <a:gd name="T29" fmla="*/ 0 h 136"/>
                  <a:gd name="T30" fmla="*/ 0 w 254"/>
                  <a:gd name="T31" fmla="*/ 0 h 136"/>
                  <a:gd name="T32" fmla="*/ 0 w 254"/>
                  <a:gd name="T33" fmla="*/ 0 h 136"/>
                  <a:gd name="T34" fmla="*/ 0 w 254"/>
                  <a:gd name="T35" fmla="*/ 0 h 1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54" h="136">
                    <a:moveTo>
                      <a:pt x="252" y="136"/>
                    </a:moveTo>
                    <a:lnTo>
                      <a:pt x="144" y="81"/>
                    </a:lnTo>
                    <a:lnTo>
                      <a:pt x="144" y="77"/>
                    </a:lnTo>
                    <a:lnTo>
                      <a:pt x="144" y="75"/>
                    </a:lnTo>
                    <a:lnTo>
                      <a:pt x="254" y="132"/>
                    </a:lnTo>
                    <a:lnTo>
                      <a:pt x="253" y="134"/>
                    </a:lnTo>
                    <a:lnTo>
                      <a:pt x="252" y="136"/>
                    </a:lnTo>
                    <a:close/>
                    <a:moveTo>
                      <a:pt x="125" y="70"/>
                    </a:move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07" y="55"/>
                    </a:lnTo>
                    <a:lnTo>
                      <a:pt x="108" y="59"/>
                    </a:lnTo>
                    <a:lnTo>
                      <a:pt x="110" y="62"/>
                    </a:lnTo>
                    <a:lnTo>
                      <a:pt x="113" y="65"/>
                    </a:lnTo>
                    <a:lnTo>
                      <a:pt x="119" y="66"/>
                    </a:lnTo>
                    <a:lnTo>
                      <a:pt x="122" y="68"/>
                    </a:lnTo>
                    <a:lnTo>
                      <a:pt x="125" y="7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5" name="Freeform 3128"/>
              <p:cNvSpPr>
                <a:spLocks noEditPoints="1"/>
              </p:cNvSpPr>
              <p:nvPr/>
            </p:nvSpPr>
            <p:spPr bwMode="auto">
              <a:xfrm>
                <a:off x="184" y="287"/>
                <a:ext cx="85" cy="45"/>
              </a:xfrm>
              <a:custGeom>
                <a:avLst/>
                <a:gdLst>
                  <a:gd name="T0" fmla="*/ 0 w 254"/>
                  <a:gd name="T1" fmla="*/ 0 h 136"/>
                  <a:gd name="T2" fmla="*/ 0 w 254"/>
                  <a:gd name="T3" fmla="*/ 0 h 136"/>
                  <a:gd name="T4" fmla="*/ 0 w 254"/>
                  <a:gd name="T5" fmla="*/ 0 h 136"/>
                  <a:gd name="T6" fmla="*/ 0 w 254"/>
                  <a:gd name="T7" fmla="*/ 0 h 136"/>
                  <a:gd name="T8" fmla="*/ 0 w 254"/>
                  <a:gd name="T9" fmla="*/ 0 h 136"/>
                  <a:gd name="T10" fmla="*/ 0 w 254"/>
                  <a:gd name="T11" fmla="*/ 0 h 136"/>
                  <a:gd name="T12" fmla="*/ 0 w 254"/>
                  <a:gd name="T13" fmla="*/ 0 h 136"/>
                  <a:gd name="T14" fmla="*/ 0 w 254"/>
                  <a:gd name="T15" fmla="*/ 0 h 136"/>
                  <a:gd name="T16" fmla="*/ 0 w 254"/>
                  <a:gd name="T17" fmla="*/ 0 h 136"/>
                  <a:gd name="T18" fmla="*/ 0 w 254"/>
                  <a:gd name="T19" fmla="*/ 0 h 136"/>
                  <a:gd name="T20" fmla="*/ 0 w 254"/>
                  <a:gd name="T21" fmla="*/ 0 h 136"/>
                  <a:gd name="T22" fmla="*/ 0 w 254"/>
                  <a:gd name="T23" fmla="*/ 0 h 136"/>
                  <a:gd name="T24" fmla="*/ 0 w 254"/>
                  <a:gd name="T25" fmla="*/ 0 h 136"/>
                  <a:gd name="T26" fmla="*/ 0 w 254"/>
                  <a:gd name="T27" fmla="*/ 0 h 1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4" h="136">
                    <a:moveTo>
                      <a:pt x="253" y="136"/>
                    </a:moveTo>
                    <a:lnTo>
                      <a:pt x="144" y="79"/>
                    </a:lnTo>
                    <a:lnTo>
                      <a:pt x="144" y="77"/>
                    </a:lnTo>
                    <a:lnTo>
                      <a:pt x="144" y="74"/>
                    </a:lnTo>
                    <a:lnTo>
                      <a:pt x="254" y="130"/>
                    </a:lnTo>
                    <a:lnTo>
                      <a:pt x="254" y="134"/>
                    </a:lnTo>
                    <a:lnTo>
                      <a:pt x="253" y="136"/>
                    </a:lnTo>
                    <a:close/>
                    <a:moveTo>
                      <a:pt x="108" y="61"/>
                    </a:moveTo>
                    <a:lnTo>
                      <a:pt x="0" y="5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07" y="55"/>
                    </a:lnTo>
                    <a:lnTo>
                      <a:pt x="107" y="59"/>
                    </a:lnTo>
                    <a:lnTo>
                      <a:pt x="108" y="61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6" name="Freeform 3129"/>
              <p:cNvSpPr>
                <a:spLocks noEditPoints="1"/>
              </p:cNvSpPr>
              <p:nvPr/>
            </p:nvSpPr>
            <p:spPr bwMode="auto">
              <a:xfrm>
                <a:off x="184" y="286"/>
                <a:ext cx="85" cy="45"/>
              </a:xfrm>
              <a:custGeom>
                <a:avLst/>
                <a:gdLst>
                  <a:gd name="T0" fmla="*/ 0 w 254"/>
                  <a:gd name="T1" fmla="*/ 0 h 137"/>
                  <a:gd name="T2" fmla="*/ 0 w 254"/>
                  <a:gd name="T3" fmla="*/ 0 h 137"/>
                  <a:gd name="T4" fmla="*/ 0 w 254"/>
                  <a:gd name="T5" fmla="*/ 0 h 137"/>
                  <a:gd name="T6" fmla="*/ 0 w 254"/>
                  <a:gd name="T7" fmla="*/ 0 h 137"/>
                  <a:gd name="T8" fmla="*/ 0 w 254"/>
                  <a:gd name="T9" fmla="*/ 0 h 137"/>
                  <a:gd name="T10" fmla="*/ 0 w 254"/>
                  <a:gd name="T11" fmla="*/ 0 h 137"/>
                  <a:gd name="T12" fmla="*/ 0 w 254"/>
                  <a:gd name="T13" fmla="*/ 0 h 137"/>
                  <a:gd name="T14" fmla="*/ 0 w 254"/>
                  <a:gd name="T15" fmla="*/ 0 h 137"/>
                  <a:gd name="T16" fmla="*/ 0 w 254"/>
                  <a:gd name="T17" fmla="*/ 0 h 137"/>
                  <a:gd name="T18" fmla="*/ 0 w 254"/>
                  <a:gd name="T19" fmla="*/ 0 h 137"/>
                  <a:gd name="T20" fmla="*/ 0 w 254"/>
                  <a:gd name="T21" fmla="*/ 0 h 137"/>
                  <a:gd name="T22" fmla="*/ 0 w 254"/>
                  <a:gd name="T23" fmla="*/ 0 h 137"/>
                  <a:gd name="T24" fmla="*/ 0 w 254"/>
                  <a:gd name="T25" fmla="*/ 0 h 137"/>
                  <a:gd name="T26" fmla="*/ 0 w 254"/>
                  <a:gd name="T27" fmla="*/ 0 h 13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4" h="137">
                    <a:moveTo>
                      <a:pt x="254" y="137"/>
                    </a:moveTo>
                    <a:lnTo>
                      <a:pt x="144" y="80"/>
                    </a:lnTo>
                    <a:lnTo>
                      <a:pt x="144" y="77"/>
                    </a:lnTo>
                    <a:lnTo>
                      <a:pt x="144" y="73"/>
                    </a:lnTo>
                    <a:lnTo>
                      <a:pt x="254" y="130"/>
                    </a:lnTo>
                    <a:lnTo>
                      <a:pt x="254" y="133"/>
                    </a:lnTo>
                    <a:lnTo>
                      <a:pt x="254" y="137"/>
                    </a:lnTo>
                    <a:close/>
                    <a:moveTo>
                      <a:pt x="107" y="60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3" y="0"/>
                    </a:lnTo>
                    <a:lnTo>
                      <a:pt x="108" y="55"/>
                    </a:lnTo>
                    <a:lnTo>
                      <a:pt x="107" y="58"/>
                    </a:lnTo>
                    <a:lnTo>
                      <a:pt x="107" y="60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7" name="Freeform 3130"/>
              <p:cNvSpPr>
                <a:spLocks noEditPoints="1"/>
              </p:cNvSpPr>
              <p:nvPr/>
            </p:nvSpPr>
            <p:spPr bwMode="auto">
              <a:xfrm>
                <a:off x="185" y="285"/>
                <a:ext cx="84" cy="45"/>
              </a:xfrm>
              <a:custGeom>
                <a:avLst/>
                <a:gdLst>
                  <a:gd name="T0" fmla="*/ 0 w 253"/>
                  <a:gd name="T1" fmla="*/ 0 h 134"/>
                  <a:gd name="T2" fmla="*/ 0 w 253"/>
                  <a:gd name="T3" fmla="*/ 0 h 134"/>
                  <a:gd name="T4" fmla="*/ 0 w 253"/>
                  <a:gd name="T5" fmla="*/ 0 h 134"/>
                  <a:gd name="T6" fmla="*/ 0 w 253"/>
                  <a:gd name="T7" fmla="*/ 0 h 134"/>
                  <a:gd name="T8" fmla="*/ 0 w 253"/>
                  <a:gd name="T9" fmla="*/ 0 h 134"/>
                  <a:gd name="T10" fmla="*/ 0 w 253"/>
                  <a:gd name="T11" fmla="*/ 0 h 134"/>
                  <a:gd name="T12" fmla="*/ 0 w 253"/>
                  <a:gd name="T13" fmla="*/ 0 h 134"/>
                  <a:gd name="T14" fmla="*/ 0 w 253"/>
                  <a:gd name="T15" fmla="*/ 0 h 134"/>
                  <a:gd name="T16" fmla="*/ 0 w 253"/>
                  <a:gd name="T17" fmla="*/ 0 h 134"/>
                  <a:gd name="T18" fmla="*/ 0 w 253"/>
                  <a:gd name="T19" fmla="*/ 0 h 134"/>
                  <a:gd name="T20" fmla="*/ 0 w 253"/>
                  <a:gd name="T21" fmla="*/ 0 h 134"/>
                  <a:gd name="T22" fmla="*/ 0 w 253"/>
                  <a:gd name="T23" fmla="*/ 0 h 134"/>
                  <a:gd name="T24" fmla="*/ 0 w 253"/>
                  <a:gd name="T25" fmla="*/ 0 h 134"/>
                  <a:gd name="T26" fmla="*/ 0 w 253"/>
                  <a:gd name="T27" fmla="*/ 0 h 134"/>
                  <a:gd name="T28" fmla="*/ 0 w 253"/>
                  <a:gd name="T29" fmla="*/ 0 h 134"/>
                  <a:gd name="T30" fmla="*/ 0 w 253"/>
                  <a:gd name="T31" fmla="*/ 0 h 134"/>
                  <a:gd name="T32" fmla="*/ 0 w 253"/>
                  <a:gd name="T33" fmla="*/ 0 h 134"/>
                  <a:gd name="T34" fmla="*/ 0 w 253"/>
                  <a:gd name="T35" fmla="*/ 0 h 13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53" h="134">
                    <a:moveTo>
                      <a:pt x="253" y="134"/>
                    </a:moveTo>
                    <a:lnTo>
                      <a:pt x="143" y="78"/>
                    </a:lnTo>
                    <a:lnTo>
                      <a:pt x="143" y="74"/>
                    </a:lnTo>
                    <a:lnTo>
                      <a:pt x="143" y="72"/>
                    </a:lnTo>
                    <a:lnTo>
                      <a:pt x="251" y="127"/>
                    </a:lnTo>
                    <a:lnTo>
                      <a:pt x="252" y="129"/>
                    </a:lnTo>
                    <a:lnTo>
                      <a:pt x="252" y="130"/>
                    </a:lnTo>
                    <a:lnTo>
                      <a:pt x="253" y="132"/>
                    </a:lnTo>
                    <a:lnTo>
                      <a:pt x="253" y="134"/>
                    </a:lnTo>
                    <a:close/>
                    <a:moveTo>
                      <a:pt x="106" y="59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109" y="53"/>
                    </a:lnTo>
                    <a:lnTo>
                      <a:pt x="107" y="57"/>
                    </a:lnTo>
                    <a:lnTo>
                      <a:pt x="106" y="59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8" name="Freeform 3131"/>
              <p:cNvSpPr>
                <a:spLocks noEditPoints="1"/>
              </p:cNvSpPr>
              <p:nvPr/>
            </p:nvSpPr>
            <p:spPr bwMode="auto">
              <a:xfrm>
                <a:off x="185" y="285"/>
                <a:ext cx="84" cy="44"/>
              </a:xfrm>
              <a:custGeom>
                <a:avLst/>
                <a:gdLst>
                  <a:gd name="T0" fmla="*/ 0 w 251"/>
                  <a:gd name="T1" fmla="*/ 0 h 132"/>
                  <a:gd name="T2" fmla="*/ 0 w 251"/>
                  <a:gd name="T3" fmla="*/ 0 h 132"/>
                  <a:gd name="T4" fmla="*/ 0 w 251"/>
                  <a:gd name="T5" fmla="*/ 0 h 132"/>
                  <a:gd name="T6" fmla="*/ 0 w 251"/>
                  <a:gd name="T7" fmla="*/ 0 h 132"/>
                  <a:gd name="T8" fmla="*/ 0 w 251"/>
                  <a:gd name="T9" fmla="*/ 0 h 132"/>
                  <a:gd name="T10" fmla="*/ 0 w 251"/>
                  <a:gd name="T11" fmla="*/ 0 h 132"/>
                  <a:gd name="T12" fmla="*/ 0 w 251"/>
                  <a:gd name="T13" fmla="*/ 0 h 132"/>
                  <a:gd name="T14" fmla="*/ 0 w 251"/>
                  <a:gd name="T15" fmla="*/ 0 h 132"/>
                  <a:gd name="T16" fmla="*/ 0 w 251"/>
                  <a:gd name="T17" fmla="*/ 0 h 132"/>
                  <a:gd name="T18" fmla="*/ 0 w 251"/>
                  <a:gd name="T19" fmla="*/ 0 h 132"/>
                  <a:gd name="T20" fmla="*/ 0 w 251"/>
                  <a:gd name="T21" fmla="*/ 0 h 132"/>
                  <a:gd name="T22" fmla="*/ 0 w 251"/>
                  <a:gd name="T23" fmla="*/ 0 h 132"/>
                  <a:gd name="T24" fmla="*/ 0 w 251"/>
                  <a:gd name="T25" fmla="*/ 0 h 132"/>
                  <a:gd name="T26" fmla="*/ 0 w 251"/>
                  <a:gd name="T27" fmla="*/ 0 h 132"/>
                  <a:gd name="T28" fmla="*/ 0 w 251"/>
                  <a:gd name="T29" fmla="*/ 0 h 132"/>
                  <a:gd name="T30" fmla="*/ 0 w 251"/>
                  <a:gd name="T31" fmla="*/ 0 h 132"/>
                  <a:gd name="T32" fmla="*/ 0 w 251"/>
                  <a:gd name="T33" fmla="*/ 0 h 132"/>
                  <a:gd name="T34" fmla="*/ 0 w 251"/>
                  <a:gd name="T35" fmla="*/ 0 h 13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51" h="132">
                    <a:moveTo>
                      <a:pt x="251" y="132"/>
                    </a:moveTo>
                    <a:lnTo>
                      <a:pt x="141" y="75"/>
                    </a:lnTo>
                    <a:lnTo>
                      <a:pt x="141" y="73"/>
                    </a:lnTo>
                    <a:lnTo>
                      <a:pt x="141" y="69"/>
                    </a:lnTo>
                    <a:lnTo>
                      <a:pt x="241" y="120"/>
                    </a:lnTo>
                    <a:lnTo>
                      <a:pt x="245" y="125"/>
                    </a:lnTo>
                    <a:lnTo>
                      <a:pt x="250" y="131"/>
                    </a:lnTo>
                    <a:lnTo>
                      <a:pt x="251" y="132"/>
                    </a:lnTo>
                    <a:close/>
                    <a:moveTo>
                      <a:pt x="105" y="57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4" y="1"/>
                    </a:lnTo>
                    <a:lnTo>
                      <a:pt x="7" y="0"/>
                    </a:lnTo>
                    <a:lnTo>
                      <a:pt x="108" y="52"/>
                    </a:lnTo>
                    <a:lnTo>
                      <a:pt x="107" y="54"/>
                    </a:lnTo>
                    <a:lnTo>
                      <a:pt x="105" y="57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9" name="Freeform 3132"/>
              <p:cNvSpPr>
                <a:spLocks noEditPoints="1"/>
              </p:cNvSpPr>
              <p:nvPr/>
            </p:nvSpPr>
            <p:spPr bwMode="auto">
              <a:xfrm>
                <a:off x="186" y="284"/>
                <a:ext cx="82" cy="44"/>
              </a:xfrm>
              <a:custGeom>
                <a:avLst/>
                <a:gdLst>
                  <a:gd name="T0" fmla="*/ 0 w 247"/>
                  <a:gd name="T1" fmla="*/ 0 h 130"/>
                  <a:gd name="T2" fmla="*/ 0 w 247"/>
                  <a:gd name="T3" fmla="*/ 0 h 130"/>
                  <a:gd name="T4" fmla="*/ 0 w 247"/>
                  <a:gd name="T5" fmla="*/ 0 h 130"/>
                  <a:gd name="T6" fmla="*/ 0 w 247"/>
                  <a:gd name="T7" fmla="*/ 0 h 130"/>
                  <a:gd name="T8" fmla="*/ 0 w 247"/>
                  <a:gd name="T9" fmla="*/ 0 h 130"/>
                  <a:gd name="T10" fmla="*/ 0 w 247"/>
                  <a:gd name="T11" fmla="*/ 0 h 130"/>
                  <a:gd name="T12" fmla="*/ 0 w 247"/>
                  <a:gd name="T13" fmla="*/ 0 h 130"/>
                  <a:gd name="T14" fmla="*/ 0 w 247"/>
                  <a:gd name="T15" fmla="*/ 0 h 130"/>
                  <a:gd name="T16" fmla="*/ 0 w 247"/>
                  <a:gd name="T17" fmla="*/ 0 h 130"/>
                  <a:gd name="T18" fmla="*/ 0 w 247"/>
                  <a:gd name="T19" fmla="*/ 0 h 130"/>
                  <a:gd name="T20" fmla="*/ 0 w 247"/>
                  <a:gd name="T21" fmla="*/ 0 h 130"/>
                  <a:gd name="T22" fmla="*/ 0 w 247"/>
                  <a:gd name="T23" fmla="*/ 0 h 130"/>
                  <a:gd name="T24" fmla="*/ 0 w 247"/>
                  <a:gd name="T25" fmla="*/ 0 h 130"/>
                  <a:gd name="T26" fmla="*/ 0 w 247"/>
                  <a:gd name="T27" fmla="*/ 0 h 130"/>
                  <a:gd name="T28" fmla="*/ 0 w 247"/>
                  <a:gd name="T29" fmla="*/ 0 h 130"/>
                  <a:gd name="T30" fmla="*/ 0 w 247"/>
                  <a:gd name="T31" fmla="*/ 0 h 13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47" h="130">
                    <a:moveTo>
                      <a:pt x="247" y="130"/>
                    </a:moveTo>
                    <a:lnTo>
                      <a:pt x="139" y="75"/>
                    </a:lnTo>
                    <a:lnTo>
                      <a:pt x="139" y="71"/>
                    </a:lnTo>
                    <a:lnTo>
                      <a:pt x="139" y="69"/>
                    </a:lnTo>
                    <a:lnTo>
                      <a:pt x="238" y="119"/>
                    </a:lnTo>
                    <a:lnTo>
                      <a:pt x="238" y="122"/>
                    </a:lnTo>
                    <a:lnTo>
                      <a:pt x="240" y="125"/>
                    </a:lnTo>
                    <a:lnTo>
                      <a:pt x="243" y="127"/>
                    </a:lnTo>
                    <a:lnTo>
                      <a:pt x="247" y="130"/>
                    </a:lnTo>
                    <a:close/>
                    <a:moveTo>
                      <a:pt x="105" y="56"/>
                    </a:moveTo>
                    <a:lnTo>
                      <a:pt x="0" y="3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07" y="52"/>
                    </a:lnTo>
                    <a:lnTo>
                      <a:pt x="106" y="54"/>
                    </a:lnTo>
                    <a:lnTo>
                      <a:pt x="105" y="56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0" name="Freeform 3133"/>
              <p:cNvSpPr>
                <a:spLocks noEditPoints="1"/>
              </p:cNvSpPr>
              <p:nvPr/>
            </p:nvSpPr>
            <p:spPr bwMode="auto">
              <a:xfrm>
                <a:off x="188" y="283"/>
                <a:ext cx="78" cy="42"/>
              </a:xfrm>
              <a:custGeom>
                <a:avLst/>
                <a:gdLst>
                  <a:gd name="T0" fmla="*/ 0 w 234"/>
                  <a:gd name="T1" fmla="*/ 0 h 125"/>
                  <a:gd name="T2" fmla="*/ 0 w 234"/>
                  <a:gd name="T3" fmla="*/ 0 h 125"/>
                  <a:gd name="T4" fmla="*/ 0 w 234"/>
                  <a:gd name="T5" fmla="*/ 0 h 125"/>
                  <a:gd name="T6" fmla="*/ 0 w 234"/>
                  <a:gd name="T7" fmla="*/ 0 h 125"/>
                  <a:gd name="T8" fmla="*/ 0 w 234"/>
                  <a:gd name="T9" fmla="*/ 0 h 125"/>
                  <a:gd name="T10" fmla="*/ 0 w 234"/>
                  <a:gd name="T11" fmla="*/ 0 h 125"/>
                  <a:gd name="T12" fmla="*/ 0 w 234"/>
                  <a:gd name="T13" fmla="*/ 0 h 125"/>
                  <a:gd name="T14" fmla="*/ 0 w 234"/>
                  <a:gd name="T15" fmla="*/ 0 h 125"/>
                  <a:gd name="T16" fmla="*/ 0 w 234"/>
                  <a:gd name="T17" fmla="*/ 0 h 125"/>
                  <a:gd name="T18" fmla="*/ 0 w 234"/>
                  <a:gd name="T19" fmla="*/ 0 h 125"/>
                  <a:gd name="T20" fmla="*/ 0 w 234"/>
                  <a:gd name="T21" fmla="*/ 0 h 125"/>
                  <a:gd name="T22" fmla="*/ 0 w 234"/>
                  <a:gd name="T23" fmla="*/ 0 h 125"/>
                  <a:gd name="T24" fmla="*/ 0 w 234"/>
                  <a:gd name="T25" fmla="*/ 0 h 125"/>
                  <a:gd name="T26" fmla="*/ 0 w 234"/>
                  <a:gd name="T27" fmla="*/ 0 h 1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4" h="125">
                    <a:moveTo>
                      <a:pt x="234" y="125"/>
                    </a:moveTo>
                    <a:lnTo>
                      <a:pt x="134" y="74"/>
                    </a:lnTo>
                    <a:lnTo>
                      <a:pt x="134" y="71"/>
                    </a:lnTo>
                    <a:lnTo>
                      <a:pt x="135" y="69"/>
                    </a:lnTo>
                    <a:lnTo>
                      <a:pt x="234" y="119"/>
                    </a:lnTo>
                    <a:lnTo>
                      <a:pt x="233" y="123"/>
                    </a:lnTo>
                    <a:lnTo>
                      <a:pt x="234" y="125"/>
                    </a:lnTo>
                    <a:close/>
                    <a:moveTo>
                      <a:pt x="101" y="57"/>
                    </a:moveTo>
                    <a:lnTo>
                      <a:pt x="0" y="5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103" y="52"/>
                    </a:lnTo>
                    <a:lnTo>
                      <a:pt x="102" y="55"/>
                    </a:lnTo>
                    <a:lnTo>
                      <a:pt x="101" y="57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1" name="Freeform 3134"/>
              <p:cNvSpPr>
                <a:spLocks noEditPoints="1"/>
              </p:cNvSpPr>
              <p:nvPr/>
            </p:nvSpPr>
            <p:spPr bwMode="auto">
              <a:xfrm>
                <a:off x="188" y="282"/>
                <a:ext cx="78" cy="42"/>
              </a:xfrm>
              <a:custGeom>
                <a:avLst/>
                <a:gdLst>
                  <a:gd name="T0" fmla="*/ 0 w 234"/>
                  <a:gd name="T1" fmla="*/ 0 h 125"/>
                  <a:gd name="T2" fmla="*/ 0 w 234"/>
                  <a:gd name="T3" fmla="*/ 0 h 125"/>
                  <a:gd name="T4" fmla="*/ 0 w 234"/>
                  <a:gd name="T5" fmla="*/ 0 h 125"/>
                  <a:gd name="T6" fmla="*/ 0 w 234"/>
                  <a:gd name="T7" fmla="*/ 0 h 125"/>
                  <a:gd name="T8" fmla="*/ 0 w 234"/>
                  <a:gd name="T9" fmla="*/ 0 h 125"/>
                  <a:gd name="T10" fmla="*/ 0 w 234"/>
                  <a:gd name="T11" fmla="*/ 0 h 125"/>
                  <a:gd name="T12" fmla="*/ 0 w 234"/>
                  <a:gd name="T13" fmla="*/ 0 h 125"/>
                  <a:gd name="T14" fmla="*/ 0 w 234"/>
                  <a:gd name="T15" fmla="*/ 0 h 125"/>
                  <a:gd name="T16" fmla="*/ 0 w 234"/>
                  <a:gd name="T17" fmla="*/ 0 h 125"/>
                  <a:gd name="T18" fmla="*/ 0 w 234"/>
                  <a:gd name="T19" fmla="*/ 0 h 125"/>
                  <a:gd name="T20" fmla="*/ 0 w 234"/>
                  <a:gd name="T21" fmla="*/ 0 h 125"/>
                  <a:gd name="T22" fmla="*/ 0 w 234"/>
                  <a:gd name="T23" fmla="*/ 0 h 125"/>
                  <a:gd name="T24" fmla="*/ 0 w 234"/>
                  <a:gd name="T25" fmla="*/ 0 h 125"/>
                  <a:gd name="T26" fmla="*/ 0 w 234"/>
                  <a:gd name="T27" fmla="*/ 0 h 125"/>
                  <a:gd name="T28" fmla="*/ 0 w 234"/>
                  <a:gd name="T29" fmla="*/ 0 h 125"/>
                  <a:gd name="T30" fmla="*/ 0 w 234"/>
                  <a:gd name="T31" fmla="*/ 0 h 12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34" h="125">
                    <a:moveTo>
                      <a:pt x="231" y="125"/>
                    </a:moveTo>
                    <a:lnTo>
                      <a:pt x="132" y="75"/>
                    </a:lnTo>
                    <a:lnTo>
                      <a:pt x="133" y="72"/>
                    </a:lnTo>
                    <a:lnTo>
                      <a:pt x="133" y="69"/>
                    </a:lnTo>
                    <a:lnTo>
                      <a:pt x="234" y="120"/>
                    </a:lnTo>
                    <a:lnTo>
                      <a:pt x="233" y="121"/>
                    </a:lnTo>
                    <a:lnTo>
                      <a:pt x="232" y="122"/>
                    </a:lnTo>
                    <a:lnTo>
                      <a:pt x="231" y="124"/>
                    </a:lnTo>
                    <a:lnTo>
                      <a:pt x="231" y="125"/>
                    </a:lnTo>
                    <a:close/>
                    <a:moveTo>
                      <a:pt x="100" y="58"/>
                    </a:move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02" y="53"/>
                    </a:lnTo>
                    <a:lnTo>
                      <a:pt x="101" y="55"/>
                    </a:lnTo>
                    <a:lnTo>
                      <a:pt x="100" y="58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2" name="Freeform 3135"/>
              <p:cNvSpPr>
                <a:spLocks noEditPoints="1"/>
              </p:cNvSpPr>
              <p:nvPr/>
            </p:nvSpPr>
            <p:spPr bwMode="auto">
              <a:xfrm>
                <a:off x="188" y="281"/>
                <a:ext cx="79" cy="42"/>
              </a:xfrm>
              <a:custGeom>
                <a:avLst/>
                <a:gdLst>
                  <a:gd name="T0" fmla="*/ 0 w 237"/>
                  <a:gd name="T1" fmla="*/ 0 h 126"/>
                  <a:gd name="T2" fmla="*/ 0 w 237"/>
                  <a:gd name="T3" fmla="*/ 0 h 126"/>
                  <a:gd name="T4" fmla="*/ 0 w 237"/>
                  <a:gd name="T5" fmla="*/ 0 h 126"/>
                  <a:gd name="T6" fmla="*/ 0 w 237"/>
                  <a:gd name="T7" fmla="*/ 0 h 126"/>
                  <a:gd name="T8" fmla="*/ 0 w 237"/>
                  <a:gd name="T9" fmla="*/ 0 h 126"/>
                  <a:gd name="T10" fmla="*/ 0 w 237"/>
                  <a:gd name="T11" fmla="*/ 0 h 126"/>
                  <a:gd name="T12" fmla="*/ 0 w 237"/>
                  <a:gd name="T13" fmla="*/ 0 h 126"/>
                  <a:gd name="T14" fmla="*/ 0 w 237"/>
                  <a:gd name="T15" fmla="*/ 0 h 126"/>
                  <a:gd name="T16" fmla="*/ 0 w 237"/>
                  <a:gd name="T17" fmla="*/ 0 h 126"/>
                  <a:gd name="T18" fmla="*/ 0 w 237"/>
                  <a:gd name="T19" fmla="*/ 0 h 126"/>
                  <a:gd name="T20" fmla="*/ 0 w 237"/>
                  <a:gd name="T21" fmla="*/ 0 h 126"/>
                  <a:gd name="T22" fmla="*/ 0 w 237"/>
                  <a:gd name="T23" fmla="*/ 0 h 126"/>
                  <a:gd name="T24" fmla="*/ 0 w 237"/>
                  <a:gd name="T25" fmla="*/ 0 h 126"/>
                  <a:gd name="T26" fmla="*/ 0 w 237"/>
                  <a:gd name="T27" fmla="*/ 0 h 126"/>
                  <a:gd name="T28" fmla="*/ 0 w 237"/>
                  <a:gd name="T29" fmla="*/ 0 h 126"/>
                  <a:gd name="T30" fmla="*/ 0 w 237"/>
                  <a:gd name="T31" fmla="*/ 0 h 126"/>
                  <a:gd name="T32" fmla="*/ 0 w 237"/>
                  <a:gd name="T33" fmla="*/ 0 h 126"/>
                  <a:gd name="T34" fmla="*/ 0 w 237"/>
                  <a:gd name="T35" fmla="*/ 0 h 12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7" h="126">
                    <a:moveTo>
                      <a:pt x="233" y="126"/>
                    </a:moveTo>
                    <a:lnTo>
                      <a:pt x="134" y="76"/>
                    </a:lnTo>
                    <a:lnTo>
                      <a:pt x="134" y="73"/>
                    </a:lnTo>
                    <a:lnTo>
                      <a:pt x="136" y="70"/>
                    </a:lnTo>
                    <a:lnTo>
                      <a:pt x="237" y="123"/>
                    </a:lnTo>
                    <a:lnTo>
                      <a:pt x="235" y="124"/>
                    </a:lnTo>
                    <a:lnTo>
                      <a:pt x="233" y="126"/>
                    </a:lnTo>
                    <a:close/>
                    <a:moveTo>
                      <a:pt x="102" y="59"/>
                    </a:moveTo>
                    <a:lnTo>
                      <a:pt x="1" y="7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06" y="55"/>
                    </a:lnTo>
                    <a:lnTo>
                      <a:pt x="103" y="57"/>
                    </a:lnTo>
                    <a:lnTo>
                      <a:pt x="102" y="59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3" name="Freeform 3136"/>
              <p:cNvSpPr>
                <a:spLocks noEditPoints="1"/>
              </p:cNvSpPr>
              <p:nvPr/>
            </p:nvSpPr>
            <p:spPr bwMode="auto">
              <a:xfrm>
                <a:off x="187" y="280"/>
                <a:ext cx="81" cy="42"/>
              </a:xfrm>
              <a:custGeom>
                <a:avLst/>
                <a:gdLst>
                  <a:gd name="T0" fmla="*/ 0 w 243"/>
                  <a:gd name="T1" fmla="*/ 0 h 128"/>
                  <a:gd name="T2" fmla="*/ 0 w 243"/>
                  <a:gd name="T3" fmla="*/ 0 h 128"/>
                  <a:gd name="T4" fmla="*/ 0 w 243"/>
                  <a:gd name="T5" fmla="*/ 0 h 128"/>
                  <a:gd name="T6" fmla="*/ 0 w 243"/>
                  <a:gd name="T7" fmla="*/ 0 h 128"/>
                  <a:gd name="T8" fmla="*/ 0 w 243"/>
                  <a:gd name="T9" fmla="*/ 0 h 128"/>
                  <a:gd name="T10" fmla="*/ 0 w 243"/>
                  <a:gd name="T11" fmla="*/ 0 h 128"/>
                  <a:gd name="T12" fmla="*/ 0 w 243"/>
                  <a:gd name="T13" fmla="*/ 0 h 128"/>
                  <a:gd name="T14" fmla="*/ 0 w 243"/>
                  <a:gd name="T15" fmla="*/ 0 h 128"/>
                  <a:gd name="T16" fmla="*/ 0 w 243"/>
                  <a:gd name="T17" fmla="*/ 0 h 128"/>
                  <a:gd name="T18" fmla="*/ 0 w 243"/>
                  <a:gd name="T19" fmla="*/ 0 h 128"/>
                  <a:gd name="T20" fmla="*/ 0 w 243"/>
                  <a:gd name="T21" fmla="*/ 0 h 128"/>
                  <a:gd name="T22" fmla="*/ 0 w 243"/>
                  <a:gd name="T23" fmla="*/ 0 h 128"/>
                  <a:gd name="T24" fmla="*/ 0 w 243"/>
                  <a:gd name="T25" fmla="*/ 0 h 128"/>
                  <a:gd name="T26" fmla="*/ 0 w 243"/>
                  <a:gd name="T27" fmla="*/ 0 h 128"/>
                  <a:gd name="T28" fmla="*/ 0 w 243"/>
                  <a:gd name="T29" fmla="*/ 0 h 128"/>
                  <a:gd name="T30" fmla="*/ 0 w 243"/>
                  <a:gd name="T31" fmla="*/ 0 h 128"/>
                  <a:gd name="T32" fmla="*/ 0 w 243"/>
                  <a:gd name="T33" fmla="*/ 0 h 128"/>
                  <a:gd name="T34" fmla="*/ 0 w 243"/>
                  <a:gd name="T35" fmla="*/ 0 h 12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43" h="128">
                    <a:moveTo>
                      <a:pt x="238" y="128"/>
                    </a:moveTo>
                    <a:lnTo>
                      <a:pt x="137" y="77"/>
                    </a:lnTo>
                    <a:lnTo>
                      <a:pt x="139" y="74"/>
                    </a:lnTo>
                    <a:lnTo>
                      <a:pt x="140" y="71"/>
                    </a:lnTo>
                    <a:lnTo>
                      <a:pt x="243" y="126"/>
                    </a:lnTo>
                    <a:lnTo>
                      <a:pt x="240" y="127"/>
                    </a:lnTo>
                    <a:lnTo>
                      <a:pt x="238" y="128"/>
                    </a:lnTo>
                    <a:close/>
                    <a:moveTo>
                      <a:pt x="106" y="61"/>
                    </a:moveTo>
                    <a:lnTo>
                      <a:pt x="4" y="8"/>
                    </a:lnTo>
                    <a:lnTo>
                      <a:pt x="3" y="7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10" y="56"/>
                    </a:lnTo>
                    <a:lnTo>
                      <a:pt x="109" y="56"/>
                    </a:lnTo>
                    <a:lnTo>
                      <a:pt x="109" y="58"/>
                    </a:lnTo>
                    <a:lnTo>
                      <a:pt x="107" y="60"/>
                    </a:lnTo>
                    <a:lnTo>
                      <a:pt x="106" y="61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4" name="Freeform 3137"/>
              <p:cNvSpPr>
                <a:spLocks noEditPoints="1"/>
              </p:cNvSpPr>
              <p:nvPr/>
            </p:nvSpPr>
            <p:spPr bwMode="auto">
              <a:xfrm>
                <a:off x="186" y="278"/>
                <a:ext cx="83" cy="44"/>
              </a:xfrm>
              <a:custGeom>
                <a:avLst/>
                <a:gdLst>
                  <a:gd name="T0" fmla="*/ 0 w 249"/>
                  <a:gd name="T1" fmla="*/ 0 h 132"/>
                  <a:gd name="T2" fmla="*/ 0 w 249"/>
                  <a:gd name="T3" fmla="*/ 0 h 132"/>
                  <a:gd name="T4" fmla="*/ 0 w 249"/>
                  <a:gd name="T5" fmla="*/ 0 h 132"/>
                  <a:gd name="T6" fmla="*/ 0 w 249"/>
                  <a:gd name="T7" fmla="*/ 0 h 132"/>
                  <a:gd name="T8" fmla="*/ 0 w 249"/>
                  <a:gd name="T9" fmla="*/ 0 h 132"/>
                  <a:gd name="T10" fmla="*/ 0 w 249"/>
                  <a:gd name="T11" fmla="*/ 0 h 132"/>
                  <a:gd name="T12" fmla="*/ 0 w 249"/>
                  <a:gd name="T13" fmla="*/ 0 h 132"/>
                  <a:gd name="T14" fmla="*/ 0 w 249"/>
                  <a:gd name="T15" fmla="*/ 0 h 132"/>
                  <a:gd name="T16" fmla="*/ 0 w 249"/>
                  <a:gd name="T17" fmla="*/ 0 h 132"/>
                  <a:gd name="T18" fmla="*/ 0 w 249"/>
                  <a:gd name="T19" fmla="*/ 0 h 132"/>
                  <a:gd name="T20" fmla="*/ 0 w 249"/>
                  <a:gd name="T21" fmla="*/ 0 h 132"/>
                  <a:gd name="T22" fmla="*/ 0 w 249"/>
                  <a:gd name="T23" fmla="*/ 0 h 132"/>
                  <a:gd name="T24" fmla="*/ 0 w 249"/>
                  <a:gd name="T25" fmla="*/ 0 h 132"/>
                  <a:gd name="T26" fmla="*/ 0 w 249"/>
                  <a:gd name="T27" fmla="*/ 0 h 132"/>
                  <a:gd name="T28" fmla="*/ 0 w 249"/>
                  <a:gd name="T29" fmla="*/ 0 h 132"/>
                  <a:gd name="T30" fmla="*/ 0 w 249"/>
                  <a:gd name="T31" fmla="*/ 0 h 13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49" h="132">
                    <a:moveTo>
                      <a:pt x="243" y="132"/>
                    </a:moveTo>
                    <a:lnTo>
                      <a:pt x="142" y="79"/>
                    </a:lnTo>
                    <a:lnTo>
                      <a:pt x="143" y="76"/>
                    </a:lnTo>
                    <a:lnTo>
                      <a:pt x="144" y="74"/>
                    </a:lnTo>
                    <a:lnTo>
                      <a:pt x="249" y="129"/>
                    </a:lnTo>
                    <a:lnTo>
                      <a:pt x="247" y="131"/>
                    </a:lnTo>
                    <a:lnTo>
                      <a:pt x="243" y="132"/>
                    </a:lnTo>
                    <a:close/>
                    <a:moveTo>
                      <a:pt x="112" y="64"/>
                    </a:moveTo>
                    <a:lnTo>
                      <a:pt x="6" y="9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114" y="59"/>
                    </a:lnTo>
                    <a:lnTo>
                      <a:pt x="113" y="60"/>
                    </a:lnTo>
                    <a:lnTo>
                      <a:pt x="112" y="63"/>
                    </a:lnTo>
                    <a:lnTo>
                      <a:pt x="112" y="64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5" name="Freeform 3138"/>
              <p:cNvSpPr>
                <a:spLocks noEditPoints="1"/>
              </p:cNvSpPr>
              <p:nvPr/>
            </p:nvSpPr>
            <p:spPr bwMode="auto">
              <a:xfrm>
                <a:off x="185" y="276"/>
                <a:ext cx="85" cy="46"/>
              </a:xfrm>
              <a:custGeom>
                <a:avLst/>
                <a:gdLst>
                  <a:gd name="T0" fmla="*/ 0 w 253"/>
                  <a:gd name="T1" fmla="*/ 0 h 136"/>
                  <a:gd name="T2" fmla="*/ 0 w 253"/>
                  <a:gd name="T3" fmla="*/ 0 h 136"/>
                  <a:gd name="T4" fmla="*/ 0 w 253"/>
                  <a:gd name="T5" fmla="*/ 0 h 136"/>
                  <a:gd name="T6" fmla="*/ 0 w 253"/>
                  <a:gd name="T7" fmla="*/ 0 h 136"/>
                  <a:gd name="T8" fmla="*/ 0 w 253"/>
                  <a:gd name="T9" fmla="*/ 0 h 136"/>
                  <a:gd name="T10" fmla="*/ 0 w 253"/>
                  <a:gd name="T11" fmla="*/ 0 h 136"/>
                  <a:gd name="T12" fmla="*/ 0 w 253"/>
                  <a:gd name="T13" fmla="*/ 0 h 136"/>
                  <a:gd name="T14" fmla="*/ 0 w 253"/>
                  <a:gd name="T15" fmla="*/ 0 h 136"/>
                  <a:gd name="T16" fmla="*/ 0 w 253"/>
                  <a:gd name="T17" fmla="*/ 0 h 136"/>
                  <a:gd name="T18" fmla="*/ 0 w 253"/>
                  <a:gd name="T19" fmla="*/ 0 h 136"/>
                  <a:gd name="T20" fmla="*/ 0 w 253"/>
                  <a:gd name="T21" fmla="*/ 0 h 136"/>
                  <a:gd name="T22" fmla="*/ 0 w 253"/>
                  <a:gd name="T23" fmla="*/ 0 h 136"/>
                  <a:gd name="T24" fmla="*/ 0 w 253"/>
                  <a:gd name="T25" fmla="*/ 0 h 136"/>
                  <a:gd name="T26" fmla="*/ 0 w 253"/>
                  <a:gd name="T27" fmla="*/ 0 h 1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3" h="136">
                    <a:moveTo>
                      <a:pt x="248" y="136"/>
                    </a:moveTo>
                    <a:lnTo>
                      <a:pt x="145" y="81"/>
                    </a:lnTo>
                    <a:lnTo>
                      <a:pt x="146" y="79"/>
                    </a:lnTo>
                    <a:lnTo>
                      <a:pt x="147" y="77"/>
                    </a:lnTo>
                    <a:lnTo>
                      <a:pt x="253" y="132"/>
                    </a:lnTo>
                    <a:lnTo>
                      <a:pt x="251" y="134"/>
                    </a:lnTo>
                    <a:lnTo>
                      <a:pt x="248" y="136"/>
                    </a:lnTo>
                    <a:close/>
                    <a:moveTo>
                      <a:pt x="115" y="66"/>
                    </a:moveTo>
                    <a:lnTo>
                      <a:pt x="5" y="10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117" y="62"/>
                    </a:lnTo>
                    <a:lnTo>
                      <a:pt x="116" y="64"/>
                    </a:lnTo>
                    <a:lnTo>
                      <a:pt x="115" y="66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6" name="Freeform 3139"/>
              <p:cNvSpPr>
                <a:spLocks noEditPoints="1"/>
              </p:cNvSpPr>
              <p:nvPr/>
            </p:nvSpPr>
            <p:spPr bwMode="auto">
              <a:xfrm>
                <a:off x="185" y="275"/>
                <a:ext cx="86" cy="46"/>
              </a:xfrm>
              <a:custGeom>
                <a:avLst/>
                <a:gdLst>
                  <a:gd name="T0" fmla="*/ 0 w 259"/>
                  <a:gd name="T1" fmla="*/ 0 h 137"/>
                  <a:gd name="T2" fmla="*/ 0 w 259"/>
                  <a:gd name="T3" fmla="*/ 0 h 137"/>
                  <a:gd name="T4" fmla="*/ 0 w 259"/>
                  <a:gd name="T5" fmla="*/ 0 h 137"/>
                  <a:gd name="T6" fmla="*/ 0 w 259"/>
                  <a:gd name="T7" fmla="*/ 0 h 137"/>
                  <a:gd name="T8" fmla="*/ 0 w 259"/>
                  <a:gd name="T9" fmla="*/ 0 h 137"/>
                  <a:gd name="T10" fmla="*/ 0 w 259"/>
                  <a:gd name="T11" fmla="*/ 0 h 137"/>
                  <a:gd name="T12" fmla="*/ 0 w 259"/>
                  <a:gd name="T13" fmla="*/ 0 h 137"/>
                  <a:gd name="T14" fmla="*/ 0 w 259"/>
                  <a:gd name="T15" fmla="*/ 0 h 137"/>
                  <a:gd name="T16" fmla="*/ 0 w 259"/>
                  <a:gd name="T17" fmla="*/ 0 h 137"/>
                  <a:gd name="T18" fmla="*/ 0 w 259"/>
                  <a:gd name="T19" fmla="*/ 0 h 137"/>
                  <a:gd name="T20" fmla="*/ 0 w 259"/>
                  <a:gd name="T21" fmla="*/ 0 h 137"/>
                  <a:gd name="T22" fmla="*/ 0 w 259"/>
                  <a:gd name="T23" fmla="*/ 0 h 137"/>
                  <a:gd name="T24" fmla="*/ 0 w 259"/>
                  <a:gd name="T25" fmla="*/ 0 h 137"/>
                  <a:gd name="T26" fmla="*/ 0 w 259"/>
                  <a:gd name="T27" fmla="*/ 0 h 13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9" h="137">
                    <a:moveTo>
                      <a:pt x="253" y="137"/>
                    </a:moveTo>
                    <a:lnTo>
                      <a:pt x="148" y="82"/>
                    </a:lnTo>
                    <a:lnTo>
                      <a:pt x="149" y="80"/>
                    </a:lnTo>
                    <a:lnTo>
                      <a:pt x="151" y="78"/>
                    </a:lnTo>
                    <a:lnTo>
                      <a:pt x="259" y="133"/>
                    </a:lnTo>
                    <a:lnTo>
                      <a:pt x="255" y="135"/>
                    </a:lnTo>
                    <a:lnTo>
                      <a:pt x="253" y="137"/>
                    </a:lnTo>
                    <a:close/>
                    <a:moveTo>
                      <a:pt x="118" y="67"/>
                    </a:moveTo>
                    <a:lnTo>
                      <a:pt x="4" y="8"/>
                    </a:lnTo>
                    <a:lnTo>
                      <a:pt x="2" y="5"/>
                    </a:lnTo>
                    <a:lnTo>
                      <a:pt x="0" y="0"/>
                    </a:lnTo>
                    <a:lnTo>
                      <a:pt x="120" y="62"/>
                    </a:lnTo>
                    <a:lnTo>
                      <a:pt x="119" y="65"/>
                    </a:lnTo>
                    <a:lnTo>
                      <a:pt x="118" y="67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7" name="Freeform 3140"/>
              <p:cNvSpPr>
                <a:spLocks noEditPoints="1"/>
              </p:cNvSpPr>
              <p:nvPr/>
            </p:nvSpPr>
            <p:spPr bwMode="auto">
              <a:xfrm>
                <a:off x="184" y="274"/>
                <a:ext cx="88" cy="46"/>
              </a:xfrm>
              <a:custGeom>
                <a:avLst/>
                <a:gdLst>
                  <a:gd name="T0" fmla="*/ 0 w 262"/>
                  <a:gd name="T1" fmla="*/ 0 h 138"/>
                  <a:gd name="T2" fmla="*/ 0 w 262"/>
                  <a:gd name="T3" fmla="*/ 0 h 138"/>
                  <a:gd name="T4" fmla="*/ 0 w 262"/>
                  <a:gd name="T5" fmla="*/ 0 h 138"/>
                  <a:gd name="T6" fmla="*/ 0 w 262"/>
                  <a:gd name="T7" fmla="*/ 0 h 138"/>
                  <a:gd name="T8" fmla="*/ 0 w 262"/>
                  <a:gd name="T9" fmla="*/ 0 h 138"/>
                  <a:gd name="T10" fmla="*/ 0 w 262"/>
                  <a:gd name="T11" fmla="*/ 0 h 138"/>
                  <a:gd name="T12" fmla="*/ 0 w 262"/>
                  <a:gd name="T13" fmla="*/ 0 h 138"/>
                  <a:gd name="T14" fmla="*/ 0 w 262"/>
                  <a:gd name="T15" fmla="*/ 0 h 138"/>
                  <a:gd name="T16" fmla="*/ 0 w 262"/>
                  <a:gd name="T17" fmla="*/ 0 h 138"/>
                  <a:gd name="T18" fmla="*/ 0 w 262"/>
                  <a:gd name="T19" fmla="*/ 0 h 138"/>
                  <a:gd name="T20" fmla="*/ 0 w 262"/>
                  <a:gd name="T21" fmla="*/ 0 h 138"/>
                  <a:gd name="T22" fmla="*/ 0 w 262"/>
                  <a:gd name="T23" fmla="*/ 0 h 138"/>
                  <a:gd name="T24" fmla="*/ 0 w 262"/>
                  <a:gd name="T25" fmla="*/ 0 h 138"/>
                  <a:gd name="T26" fmla="*/ 0 w 262"/>
                  <a:gd name="T27" fmla="*/ 0 h 138"/>
                  <a:gd name="T28" fmla="*/ 0 w 262"/>
                  <a:gd name="T29" fmla="*/ 0 h 138"/>
                  <a:gd name="T30" fmla="*/ 0 w 262"/>
                  <a:gd name="T31" fmla="*/ 0 h 138"/>
                  <a:gd name="T32" fmla="*/ 0 w 262"/>
                  <a:gd name="T33" fmla="*/ 0 h 138"/>
                  <a:gd name="T34" fmla="*/ 0 w 262"/>
                  <a:gd name="T35" fmla="*/ 0 h 138"/>
                  <a:gd name="T36" fmla="*/ 0 w 262"/>
                  <a:gd name="T37" fmla="*/ 0 h 13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62" h="138">
                    <a:moveTo>
                      <a:pt x="256" y="138"/>
                    </a:moveTo>
                    <a:lnTo>
                      <a:pt x="150" y="83"/>
                    </a:lnTo>
                    <a:lnTo>
                      <a:pt x="152" y="81"/>
                    </a:lnTo>
                    <a:lnTo>
                      <a:pt x="155" y="79"/>
                    </a:lnTo>
                    <a:lnTo>
                      <a:pt x="170" y="86"/>
                    </a:lnTo>
                    <a:lnTo>
                      <a:pt x="170" y="87"/>
                    </a:lnTo>
                    <a:lnTo>
                      <a:pt x="171" y="89"/>
                    </a:lnTo>
                    <a:lnTo>
                      <a:pt x="172" y="89"/>
                    </a:lnTo>
                    <a:lnTo>
                      <a:pt x="262" y="135"/>
                    </a:lnTo>
                    <a:lnTo>
                      <a:pt x="260" y="136"/>
                    </a:lnTo>
                    <a:lnTo>
                      <a:pt x="256" y="138"/>
                    </a:lnTo>
                    <a:close/>
                    <a:moveTo>
                      <a:pt x="120" y="68"/>
                    </a:moveTo>
                    <a:lnTo>
                      <a:pt x="3" y="6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22" y="62"/>
                    </a:lnTo>
                    <a:lnTo>
                      <a:pt x="121" y="65"/>
                    </a:lnTo>
                    <a:lnTo>
                      <a:pt x="120" y="68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8" name="Freeform 3141"/>
              <p:cNvSpPr>
                <a:spLocks noEditPoints="1"/>
              </p:cNvSpPr>
              <p:nvPr/>
            </p:nvSpPr>
            <p:spPr bwMode="auto">
              <a:xfrm>
                <a:off x="184" y="273"/>
                <a:ext cx="89" cy="47"/>
              </a:xfrm>
              <a:custGeom>
                <a:avLst/>
                <a:gdLst>
                  <a:gd name="T0" fmla="*/ 0 w 266"/>
                  <a:gd name="T1" fmla="*/ 0 h 140"/>
                  <a:gd name="T2" fmla="*/ 0 w 266"/>
                  <a:gd name="T3" fmla="*/ 0 h 140"/>
                  <a:gd name="T4" fmla="*/ 0 w 266"/>
                  <a:gd name="T5" fmla="*/ 0 h 140"/>
                  <a:gd name="T6" fmla="*/ 0 w 266"/>
                  <a:gd name="T7" fmla="*/ 0 h 140"/>
                  <a:gd name="T8" fmla="*/ 0 w 266"/>
                  <a:gd name="T9" fmla="*/ 0 h 140"/>
                  <a:gd name="T10" fmla="*/ 0 w 266"/>
                  <a:gd name="T11" fmla="*/ 0 h 140"/>
                  <a:gd name="T12" fmla="*/ 0 w 266"/>
                  <a:gd name="T13" fmla="*/ 0 h 140"/>
                  <a:gd name="T14" fmla="*/ 0 w 266"/>
                  <a:gd name="T15" fmla="*/ 0 h 140"/>
                  <a:gd name="T16" fmla="*/ 0 w 266"/>
                  <a:gd name="T17" fmla="*/ 0 h 140"/>
                  <a:gd name="T18" fmla="*/ 0 w 266"/>
                  <a:gd name="T19" fmla="*/ 0 h 140"/>
                  <a:gd name="T20" fmla="*/ 0 w 266"/>
                  <a:gd name="T21" fmla="*/ 0 h 140"/>
                  <a:gd name="T22" fmla="*/ 0 w 266"/>
                  <a:gd name="T23" fmla="*/ 0 h 140"/>
                  <a:gd name="T24" fmla="*/ 0 w 266"/>
                  <a:gd name="T25" fmla="*/ 0 h 140"/>
                  <a:gd name="T26" fmla="*/ 0 w 266"/>
                  <a:gd name="T27" fmla="*/ 0 h 140"/>
                  <a:gd name="T28" fmla="*/ 0 w 266"/>
                  <a:gd name="T29" fmla="*/ 0 h 140"/>
                  <a:gd name="T30" fmla="*/ 0 w 266"/>
                  <a:gd name="T31" fmla="*/ 0 h 140"/>
                  <a:gd name="T32" fmla="*/ 0 w 266"/>
                  <a:gd name="T33" fmla="*/ 0 h 140"/>
                  <a:gd name="T34" fmla="*/ 0 w 266"/>
                  <a:gd name="T35" fmla="*/ 0 h 1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66" h="140">
                    <a:moveTo>
                      <a:pt x="260" y="140"/>
                    </a:moveTo>
                    <a:lnTo>
                      <a:pt x="152" y="85"/>
                    </a:lnTo>
                    <a:lnTo>
                      <a:pt x="156" y="83"/>
                    </a:lnTo>
                    <a:lnTo>
                      <a:pt x="160" y="83"/>
                    </a:lnTo>
                    <a:lnTo>
                      <a:pt x="165" y="87"/>
                    </a:lnTo>
                    <a:lnTo>
                      <a:pt x="171" y="93"/>
                    </a:lnTo>
                    <a:lnTo>
                      <a:pt x="173" y="91"/>
                    </a:lnTo>
                    <a:lnTo>
                      <a:pt x="175" y="90"/>
                    </a:lnTo>
                    <a:lnTo>
                      <a:pt x="266" y="138"/>
                    </a:lnTo>
                    <a:lnTo>
                      <a:pt x="262" y="139"/>
                    </a:lnTo>
                    <a:lnTo>
                      <a:pt x="260" y="140"/>
                    </a:lnTo>
                    <a:close/>
                    <a:moveTo>
                      <a:pt x="121" y="69"/>
                    </a:moveTo>
                    <a:lnTo>
                      <a:pt x="1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23" y="64"/>
                    </a:lnTo>
                    <a:lnTo>
                      <a:pt x="122" y="66"/>
                    </a:lnTo>
                    <a:lnTo>
                      <a:pt x="121" y="69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9" name="Freeform 3142"/>
              <p:cNvSpPr>
                <a:spLocks noEditPoints="1"/>
              </p:cNvSpPr>
              <p:nvPr/>
            </p:nvSpPr>
            <p:spPr bwMode="auto">
              <a:xfrm>
                <a:off x="184" y="272"/>
                <a:ext cx="90" cy="47"/>
              </a:xfrm>
              <a:custGeom>
                <a:avLst/>
                <a:gdLst>
                  <a:gd name="T0" fmla="*/ 0 w 268"/>
                  <a:gd name="T1" fmla="*/ 0 h 142"/>
                  <a:gd name="T2" fmla="*/ 0 w 268"/>
                  <a:gd name="T3" fmla="*/ 0 h 142"/>
                  <a:gd name="T4" fmla="*/ 0 w 268"/>
                  <a:gd name="T5" fmla="*/ 0 h 142"/>
                  <a:gd name="T6" fmla="*/ 0 w 268"/>
                  <a:gd name="T7" fmla="*/ 0 h 142"/>
                  <a:gd name="T8" fmla="*/ 0 w 268"/>
                  <a:gd name="T9" fmla="*/ 0 h 142"/>
                  <a:gd name="T10" fmla="*/ 0 w 268"/>
                  <a:gd name="T11" fmla="*/ 0 h 142"/>
                  <a:gd name="T12" fmla="*/ 0 w 268"/>
                  <a:gd name="T13" fmla="*/ 0 h 142"/>
                  <a:gd name="T14" fmla="*/ 0 w 268"/>
                  <a:gd name="T15" fmla="*/ 0 h 142"/>
                  <a:gd name="T16" fmla="*/ 0 w 268"/>
                  <a:gd name="T17" fmla="*/ 0 h 142"/>
                  <a:gd name="T18" fmla="*/ 0 w 268"/>
                  <a:gd name="T19" fmla="*/ 0 h 142"/>
                  <a:gd name="T20" fmla="*/ 0 w 268"/>
                  <a:gd name="T21" fmla="*/ 0 h 142"/>
                  <a:gd name="T22" fmla="*/ 0 w 268"/>
                  <a:gd name="T23" fmla="*/ 0 h 142"/>
                  <a:gd name="T24" fmla="*/ 0 w 268"/>
                  <a:gd name="T25" fmla="*/ 0 h 142"/>
                  <a:gd name="T26" fmla="*/ 0 w 268"/>
                  <a:gd name="T27" fmla="*/ 0 h 142"/>
                  <a:gd name="T28" fmla="*/ 0 w 268"/>
                  <a:gd name="T29" fmla="*/ 0 h 142"/>
                  <a:gd name="T30" fmla="*/ 0 w 268"/>
                  <a:gd name="T31" fmla="*/ 0 h 142"/>
                  <a:gd name="T32" fmla="*/ 0 w 268"/>
                  <a:gd name="T33" fmla="*/ 0 h 142"/>
                  <a:gd name="T34" fmla="*/ 0 w 268"/>
                  <a:gd name="T35" fmla="*/ 0 h 142"/>
                  <a:gd name="T36" fmla="*/ 0 w 268"/>
                  <a:gd name="T37" fmla="*/ 0 h 142"/>
                  <a:gd name="T38" fmla="*/ 0 w 268"/>
                  <a:gd name="T39" fmla="*/ 0 h 1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68" h="142">
                    <a:moveTo>
                      <a:pt x="262" y="142"/>
                    </a:moveTo>
                    <a:lnTo>
                      <a:pt x="172" y="96"/>
                    </a:lnTo>
                    <a:lnTo>
                      <a:pt x="175" y="94"/>
                    </a:lnTo>
                    <a:lnTo>
                      <a:pt x="177" y="91"/>
                    </a:lnTo>
                    <a:lnTo>
                      <a:pt x="268" y="138"/>
                    </a:lnTo>
                    <a:lnTo>
                      <a:pt x="266" y="141"/>
                    </a:lnTo>
                    <a:lnTo>
                      <a:pt x="262" y="142"/>
                    </a:lnTo>
                    <a:close/>
                    <a:moveTo>
                      <a:pt x="170" y="93"/>
                    </a:moveTo>
                    <a:lnTo>
                      <a:pt x="155" y="86"/>
                    </a:lnTo>
                    <a:lnTo>
                      <a:pt x="158" y="86"/>
                    </a:lnTo>
                    <a:lnTo>
                      <a:pt x="162" y="88"/>
                    </a:lnTo>
                    <a:lnTo>
                      <a:pt x="165" y="90"/>
                    </a:lnTo>
                    <a:lnTo>
                      <a:pt x="170" y="93"/>
                    </a:lnTo>
                    <a:close/>
                    <a:moveTo>
                      <a:pt x="122" y="69"/>
                    </a:move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25" y="64"/>
                    </a:lnTo>
                    <a:lnTo>
                      <a:pt x="123" y="67"/>
                    </a:lnTo>
                    <a:lnTo>
                      <a:pt x="122" y="69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0" name="Freeform 3143"/>
              <p:cNvSpPr>
                <a:spLocks noEditPoints="1"/>
              </p:cNvSpPr>
              <p:nvPr/>
            </p:nvSpPr>
            <p:spPr bwMode="auto">
              <a:xfrm>
                <a:off x="184" y="271"/>
                <a:ext cx="91" cy="48"/>
              </a:xfrm>
              <a:custGeom>
                <a:avLst/>
                <a:gdLst>
                  <a:gd name="T0" fmla="*/ 0 w 271"/>
                  <a:gd name="T1" fmla="*/ 0 h 144"/>
                  <a:gd name="T2" fmla="*/ 0 w 271"/>
                  <a:gd name="T3" fmla="*/ 0 h 144"/>
                  <a:gd name="T4" fmla="*/ 0 w 271"/>
                  <a:gd name="T5" fmla="*/ 0 h 144"/>
                  <a:gd name="T6" fmla="*/ 0 w 271"/>
                  <a:gd name="T7" fmla="*/ 0 h 144"/>
                  <a:gd name="T8" fmla="*/ 0 w 271"/>
                  <a:gd name="T9" fmla="*/ 0 h 144"/>
                  <a:gd name="T10" fmla="*/ 0 w 271"/>
                  <a:gd name="T11" fmla="*/ 0 h 144"/>
                  <a:gd name="T12" fmla="*/ 0 w 271"/>
                  <a:gd name="T13" fmla="*/ 0 h 144"/>
                  <a:gd name="T14" fmla="*/ 0 w 271"/>
                  <a:gd name="T15" fmla="*/ 0 h 144"/>
                  <a:gd name="T16" fmla="*/ 0 w 271"/>
                  <a:gd name="T17" fmla="*/ 0 h 144"/>
                  <a:gd name="T18" fmla="*/ 0 w 271"/>
                  <a:gd name="T19" fmla="*/ 0 h 144"/>
                  <a:gd name="T20" fmla="*/ 0 w 271"/>
                  <a:gd name="T21" fmla="*/ 0 h 144"/>
                  <a:gd name="T22" fmla="*/ 0 w 271"/>
                  <a:gd name="T23" fmla="*/ 0 h 144"/>
                  <a:gd name="T24" fmla="*/ 0 w 271"/>
                  <a:gd name="T25" fmla="*/ 0 h 144"/>
                  <a:gd name="T26" fmla="*/ 0 w 271"/>
                  <a:gd name="T27" fmla="*/ 0 h 1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71" h="144">
                    <a:moveTo>
                      <a:pt x="266" y="144"/>
                    </a:moveTo>
                    <a:lnTo>
                      <a:pt x="175" y="96"/>
                    </a:lnTo>
                    <a:lnTo>
                      <a:pt x="177" y="95"/>
                    </a:lnTo>
                    <a:lnTo>
                      <a:pt x="178" y="92"/>
                    </a:lnTo>
                    <a:lnTo>
                      <a:pt x="271" y="140"/>
                    </a:lnTo>
                    <a:lnTo>
                      <a:pt x="268" y="141"/>
                    </a:lnTo>
                    <a:lnTo>
                      <a:pt x="266" y="144"/>
                    </a:lnTo>
                    <a:close/>
                    <a:moveTo>
                      <a:pt x="123" y="70"/>
                    </a:moveTo>
                    <a:lnTo>
                      <a:pt x="0" y="6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26" y="65"/>
                    </a:lnTo>
                    <a:lnTo>
                      <a:pt x="125" y="67"/>
                    </a:lnTo>
                    <a:lnTo>
                      <a:pt x="123" y="7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1" name="Freeform 3144"/>
              <p:cNvSpPr>
                <a:spLocks noEditPoints="1"/>
              </p:cNvSpPr>
              <p:nvPr/>
            </p:nvSpPr>
            <p:spPr bwMode="auto">
              <a:xfrm>
                <a:off x="184" y="270"/>
                <a:ext cx="92" cy="48"/>
              </a:xfrm>
              <a:custGeom>
                <a:avLst/>
                <a:gdLst>
                  <a:gd name="T0" fmla="*/ 0 w 274"/>
                  <a:gd name="T1" fmla="*/ 0 h 144"/>
                  <a:gd name="T2" fmla="*/ 0 w 274"/>
                  <a:gd name="T3" fmla="*/ 0 h 144"/>
                  <a:gd name="T4" fmla="*/ 0 w 274"/>
                  <a:gd name="T5" fmla="*/ 0 h 144"/>
                  <a:gd name="T6" fmla="*/ 0 w 274"/>
                  <a:gd name="T7" fmla="*/ 0 h 144"/>
                  <a:gd name="T8" fmla="*/ 0 w 274"/>
                  <a:gd name="T9" fmla="*/ 0 h 144"/>
                  <a:gd name="T10" fmla="*/ 0 w 274"/>
                  <a:gd name="T11" fmla="*/ 0 h 144"/>
                  <a:gd name="T12" fmla="*/ 0 w 274"/>
                  <a:gd name="T13" fmla="*/ 0 h 144"/>
                  <a:gd name="T14" fmla="*/ 0 w 274"/>
                  <a:gd name="T15" fmla="*/ 0 h 144"/>
                  <a:gd name="T16" fmla="*/ 0 w 274"/>
                  <a:gd name="T17" fmla="*/ 0 h 144"/>
                  <a:gd name="T18" fmla="*/ 0 w 274"/>
                  <a:gd name="T19" fmla="*/ 0 h 144"/>
                  <a:gd name="T20" fmla="*/ 0 w 274"/>
                  <a:gd name="T21" fmla="*/ 0 h 144"/>
                  <a:gd name="T22" fmla="*/ 0 w 274"/>
                  <a:gd name="T23" fmla="*/ 0 h 144"/>
                  <a:gd name="T24" fmla="*/ 0 w 274"/>
                  <a:gd name="T25" fmla="*/ 0 h 144"/>
                  <a:gd name="T26" fmla="*/ 0 w 274"/>
                  <a:gd name="T27" fmla="*/ 0 h 144"/>
                  <a:gd name="T28" fmla="*/ 0 w 274"/>
                  <a:gd name="T29" fmla="*/ 0 h 144"/>
                  <a:gd name="T30" fmla="*/ 0 w 274"/>
                  <a:gd name="T31" fmla="*/ 0 h 14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74" h="144">
                    <a:moveTo>
                      <a:pt x="268" y="144"/>
                    </a:moveTo>
                    <a:lnTo>
                      <a:pt x="177" y="97"/>
                    </a:lnTo>
                    <a:lnTo>
                      <a:pt x="178" y="95"/>
                    </a:lnTo>
                    <a:lnTo>
                      <a:pt x="179" y="92"/>
                    </a:lnTo>
                    <a:lnTo>
                      <a:pt x="274" y="141"/>
                    </a:lnTo>
                    <a:lnTo>
                      <a:pt x="274" y="142"/>
                    </a:lnTo>
                    <a:lnTo>
                      <a:pt x="270" y="143"/>
                    </a:lnTo>
                    <a:lnTo>
                      <a:pt x="268" y="144"/>
                    </a:lnTo>
                    <a:close/>
                    <a:moveTo>
                      <a:pt x="125" y="70"/>
                    </a:move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127" y="66"/>
                    </a:lnTo>
                    <a:lnTo>
                      <a:pt x="126" y="68"/>
                    </a:lnTo>
                    <a:lnTo>
                      <a:pt x="125" y="7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2" name="Freeform 3145"/>
              <p:cNvSpPr>
                <a:spLocks noEditPoints="1"/>
              </p:cNvSpPr>
              <p:nvPr/>
            </p:nvSpPr>
            <p:spPr bwMode="auto">
              <a:xfrm>
                <a:off x="184" y="269"/>
                <a:ext cx="92" cy="49"/>
              </a:xfrm>
              <a:custGeom>
                <a:avLst/>
                <a:gdLst>
                  <a:gd name="T0" fmla="*/ 0 w 276"/>
                  <a:gd name="T1" fmla="*/ 0 h 145"/>
                  <a:gd name="T2" fmla="*/ 0 w 276"/>
                  <a:gd name="T3" fmla="*/ 0 h 145"/>
                  <a:gd name="T4" fmla="*/ 0 w 276"/>
                  <a:gd name="T5" fmla="*/ 0 h 145"/>
                  <a:gd name="T6" fmla="*/ 0 w 276"/>
                  <a:gd name="T7" fmla="*/ 0 h 145"/>
                  <a:gd name="T8" fmla="*/ 0 w 276"/>
                  <a:gd name="T9" fmla="*/ 0 h 145"/>
                  <a:gd name="T10" fmla="*/ 0 w 276"/>
                  <a:gd name="T11" fmla="*/ 0 h 145"/>
                  <a:gd name="T12" fmla="*/ 0 w 276"/>
                  <a:gd name="T13" fmla="*/ 0 h 145"/>
                  <a:gd name="T14" fmla="*/ 0 w 276"/>
                  <a:gd name="T15" fmla="*/ 0 h 145"/>
                  <a:gd name="T16" fmla="*/ 0 w 276"/>
                  <a:gd name="T17" fmla="*/ 0 h 145"/>
                  <a:gd name="T18" fmla="*/ 0 w 276"/>
                  <a:gd name="T19" fmla="*/ 0 h 145"/>
                  <a:gd name="T20" fmla="*/ 0 w 276"/>
                  <a:gd name="T21" fmla="*/ 0 h 145"/>
                  <a:gd name="T22" fmla="*/ 0 w 276"/>
                  <a:gd name="T23" fmla="*/ 0 h 145"/>
                  <a:gd name="T24" fmla="*/ 0 w 276"/>
                  <a:gd name="T25" fmla="*/ 0 h 145"/>
                  <a:gd name="T26" fmla="*/ 0 w 276"/>
                  <a:gd name="T27" fmla="*/ 0 h 145"/>
                  <a:gd name="T28" fmla="*/ 0 w 276"/>
                  <a:gd name="T29" fmla="*/ 0 h 145"/>
                  <a:gd name="T30" fmla="*/ 0 w 276"/>
                  <a:gd name="T31" fmla="*/ 0 h 14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76" h="145">
                    <a:moveTo>
                      <a:pt x="271" y="145"/>
                    </a:moveTo>
                    <a:lnTo>
                      <a:pt x="178" y="97"/>
                    </a:lnTo>
                    <a:lnTo>
                      <a:pt x="179" y="94"/>
                    </a:lnTo>
                    <a:lnTo>
                      <a:pt x="179" y="91"/>
                    </a:lnTo>
                    <a:lnTo>
                      <a:pt x="276" y="141"/>
                    </a:lnTo>
                    <a:lnTo>
                      <a:pt x="275" y="143"/>
                    </a:lnTo>
                    <a:lnTo>
                      <a:pt x="274" y="144"/>
                    </a:lnTo>
                    <a:lnTo>
                      <a:pt x="273" y="144"/>
                    </a:lnTo>
                    <a:lnTo>
                      <a:pt x="271" y="145"/>
                    </a:lnTo>
                    <a:close/>
                    <a:moveTo>
                      <a:pt x="126" y="70"/>
                    </a:moveTo>
                    <a:lnTo>
                      <a:pt x="0" y="5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127" y="64"/>
                    </a:lnTo>
                    <a:lnTo>
                      <a:pt x="127" y="68"/>
                    </a:lnTo>
                    <a:lnTo>
                      <a:pt x="126" y="7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3" name="Freeform 3146"/>
              <p:cNvSpPr>
                <a:spLocks noEditPoints="1"/>
              </p:cNvSpPr>
              <p:nvPr/>
            </p:nvSpPr>
            <p:spPr bwMode="auto">
              <a:xfrm>
                <a:off x="185" y="269"/>
                <a:ext cx="92" cy="48"/>
              </a:xfrm>
              <a:custGeom>
                <a:avLst/>
                <a:gdLst>
                  <a:gd name="T0" fmla="*/ 0 w 276"/>
                  <a:gd name="T1" fmla="*/ 0 h 145"/>
                  <a:gd name="T2" fmla="*/ 0 w 276"/>
                  <a:gd name="T3" fmla="*/ 0 h 145"/>
                  <a:gd name="T4" fmla="*/ 0 w 276"/>
                  <a:gd name="T5" fmla="*/ 0 h 145"/>
                  <a:gd name="T6" fmla="*/ 0 w 276"/>
                  <a:gd name="T7" fmla="*/ 0 h 145"/>
                  <a:gd name="T8" fmla="*/ 0 w 276"/>
                  <a:gd name="T9" fmla="*/ 0 h 145"/>
                  <a:gd name="T10" fmla="*/ 0 w 276"/>
                  <a:gd name="T11" fmla="*/ 0 h 145"/>
                  <a:gd name="T12" fmla="*/ 0 w 276"/>
                  <a:gd name="T13" fmla="*/ 0 h 145"/>
                  <a:gd name="T14" fmla="*/ 0 w 276"/>
                  <a:gd name="T15" fmla="*/ 0 h 145"/>
                  <a:gd name="T16" fmla="*/ 0 w 276"/>
                  <a:gd name="T17" fmla="*/ 0 h 145"/>
                  <a:gd name="T18" fmla="*/ 0 w 276"/>
                  <a:gd name="T19" fmla="*/ 0 h 145"/>
                  <a:gd name="T20" fmla="*/ 0 w 276"/>
                  <a:gd name="T21" fmla="*/ 0 h 145"/>
                  <a:gd name="T22" fmla="*/ 0 w 276"/>
                  <a:gd name="T23" fmla="*/ 0 h 145"/>
                  <a:gd name="T24" fmla="*/ 0 w 276"/>
                  <a:gd name="T25" fmla="*/ 0 h 145"/>
                  <a:gd name="T26" fmla="*/ 0 w 276"/>
                  <a:gd name="T27" fmla="*/ 0 h 14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76" h="145">
                    <a:moveTo>
                      <a:pt x="273" y="145"/>
                    </a:moveTo>
                    <a:lnTo>
                      <a:pt x="178" y="96"/>
                    </a:lnTo>
                    <a:lnTo>
                      <a:pt x="178" y="93"/>
                    </a:lnTo>
                    <a:lnTo>
                      <a:pt x="178" y="91"/>
                    </a:lnTo>
                    <a:lnTo>
                      <a:pt x="276" y="141"/>
                    </a:lnTo>
                    <a:lnTo>
                      <a:pt x="275" y="144"/>
                    </a:lnTo>
                    <a:lnTo>
                      <a:pt x="273" y="145"/>
                    </a:lnTo>
                    <a:close/>
                    <a:moveTo>
                      <a:pt x="126" y="70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127" y="64"/>
                    </a:lnTo>
                    <a:lnTo>
                      <a:pt x="126" y="66"/>
                    </a:lnTo>
                    <a:lnTo>
                      <a:pt x="126" y="70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4" name="Freeform 3147"/>
              <p:cNvSpPr>
                <a:spLocks noEditPoints="1"/>
              </p:cNvSpPr>
              <p:nvPr/>
            </p:nvSpPr>
            <p:spPr bwMode="auto">
              <a:xfrm>
                <a:off x="185" y="268"/>
                <a:ext cx="93" cy="48"/>
              </a:xfrm>
              <a:custGeom>
                <a:avLst/>
                <a:gdLst>
                  <a:gd name="T0" fmla="*/ 0 w 278"/>
                  <a:gd name="T1" fmla="*/ 0 h 145"/>
                  <a:gd name="T2" fmla="*/ 0 w 278"/>
                  <a:gd name="T3" fmla="*/ 0 h 145"/>
                  <a:gd name="T4" fmla="*/ 0 w 278"/>
                  <a:gd name="T5" fmla="*/ 0 h 145"/>
                  <a:gd name="T6" fmla="*/ 0 w 278"/>
                  <a:gd name="T7" fmla="*/ 0 h 145"/>
                  <a:gd name="T8" fmla="*/ 0 w 278"/>
                  <a:gd name="T9" fmla="*/ 0 h 145"/>
                  <a:gd name="T10" fmla="*/ 0 w 278"/>
                  <a:gd name="T11" fmla="*/ 0 h 145"/>
                  <a:gd name="T12" fmla="*/ 0 w 278"/>
                  <a:gd name="T13" fmla="*/ 0 h 145"/>
                  <a:gd name="T14" fmla="*/ 0 w 278"/>
                  <a:gd name="T15" fmla="*/ 0 h 145"/>
                  <a:gd name="T16" fmla="*/ 0 w 278"/>
                  <a:gd name="T17" fmla="*/ 0 h 145"/>
                  <a:gd name="T18" fmla="*/ 0 w 278"/>
                  <a:gd name="T19" fmla="*/ 0 h 145"/>
                  <a:gd name="T20" fmla="*/ 0 w 278"/>
                  <a:gd name="T21" fmla="*/ 0 h 145"/>
                  <a:gd name="T22" fmla="*/ 0 w 278"/>
                  <a:gd name="T23" fmla="*/ 0 h 145"/>
                  <a:gd name="T24" fmla="*/ 0 w 278"/>
                  <a:gd name="T25" fmla="*/ 0 h 145"/>
                  <a:gd name="T26" fmla="*/ 0 w 278"/>
                  <a:gd name="T27" fmla="*/ 0 h 145"/>
                  <a:gd name="T28" fmla="*/ 0 w 278"/>
                  <a:gd name="T29" fmla="*/ 0 h 145"/>
                  <a:gd name="T30" fmla="*/ 0 w 278"/>
                  <a:gd name="T31" fmla="*/ 0 h 14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78" h="145">
                    <a:moveTo>
                      <a:pt x="274" y="145"/>
                    </a:moveTo>
                    <a:lnTo>
                      <a:pt x="177" y="95"/>
                    </a:lnTo>
                    <a:lnTo>
                      <a:pt x="177" y="94"/>
                    </a:lnTo>
                    <a:lnTo>
                      <a:pt x="177" y="91"/>
                    </a:lnTo>
                    <a:lnTo>
                      <a:pt x="177" y="90"/>
                    </a:lnTo>
                    <a:lnTo>
                      <a:pt x="177" y="89"/>
                    </a:lnTo>
                    <a:lnTo>
                      <a:pt x="278" y="141"/>
                    </a:lnTo>
                    <a:lnTo>
                      <a:pt x="275" y="143"/>
                    </a:lnTo>
                    <a:lnTo>
                      <a:pt x="274" y="145"/>
                    </a:lnTo>
                    <a:close/>
                    <a:moveTo>
                      <a:pt x="125" y="68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6" y="0"/>
                    </a:lnTo>
                    <a:lnTo>
                      <a:pt x="126" y="63"/>
                    </a:lnTo>
                    <a:lnTo>
                      <a:pt x="126" y="66"/>
                    </a:lnTo>
                    <a:lnTo>
                      <a:pt x="125" y="68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5" name="Freeform 3148"/>
              <p:cNvSpPr>
                <a:spLocks noEditPoints="1"/>
              </p:cNvSpPr>
              <p:nvPr/>
            </p:nvSpPr>
            <p:spPr bwMode="auto">
              <a:xfrm>
                <a:off x="186" y="268"/>
                <a:ext cx="92" cy="48"/>
              </a:xfrm>
              <a:custGeom>
                <a:avLst/>
                <a:gdLst>
                  <a:gd name="T0" fmla="*/ 0 w 277"/>
                  <a:gd name="T1" fmla="*/ 0 h 144"/>
                  <a:gd name="T2" fmla="*/ 0 w 277"/>
                  <a:gd name="T3" fmla="*/ 0 h 144"/>
                  <a:gd name="T4" fmla="*/ 0 w 277"/>
                  <a:gd name="T5" fmla="*/ 0 h 144"/>
                  <a:gd name="T6" fmla="*/ 0 w 277"/>
                  <a:gd name="T7" fmla="*/ 0 h 144"/>
                  <a:gd name="T8" fmla="*/ 0 w 277"/>
                  <a:gd name="T9" fmla="*/ 0 h 144"/>
                  <a:gd name="T10" fmla="*/ 0 w 277"/>
                  <a:gd name="T11" fmla="*/ 0 h 144"/>
                  <a:gd name="T12" fmla="*/ 0 w 277"/>
                  <a:gd name="T13" fmla="*/ 0 h 144"/>
                  <a:gd name="T14" fmla="*/ 0 w 277"/>
                  <a:gd name="T15" fmla="*/ 0 h 144"/>
                  <a:gd name="T16" fmla="*/ 0 w 277"/>
                  <a:gd name="T17" fmla="*/ 0 h 144"/>
                  <a:gd name="T18" fmla="*/ 0 w 277"/>
                  <a:gd name="T19" fmla="*/ 0 h 144"/>
                  <a:gd name="T20" fmla="*/ 0 w 277"/>
                  <a:gd name="T21" fmla="*/ 0 h 144"/>
                  <a:gd name="T22" fmla="*/ 0 w 277"/>
                  <a:gd name="T23" fmla="*/ 0 h 144"/>
                  <a:gd name="T24" fmla="*/ 0 w 277"/>
                  <a:gd name="T25" fmla="*/ 0 h 144"/>
                  <a:gd name="T26" fmla="*/ 0 w 277"/>
                  <a:gd name="T27" fmla="*/ 0 h 144"/>
                  <a:gd name="T28" fmla="*/ 0 w 277"/>
                  <a:gd name="T29" fmla="*/ 0 h 144"/>
                  <a:gd name="T30" fmla="*/ 0 w 277"/>
                  <a:gd name="T31" fmla="*/ 0 h 144"/>
                  <a:gd name="T32" fmla="*/ 0 w 277"/>
                  <a:gd name="T33" fmla="*/ 0 h 144"/>
                  <a:gd name="T34" fmla="*/ 0 w 277"/>
                  <a:gd name="T35" fmla="*/ 0 h 14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77" h="144">
                    <a:moveTo>
                      <a:pt x="273" y="144"/>
                    </a:moveTo>
                    <a:lnTo>
                      <a:pt x="175" y="94"/>
                    </a:lnTo>
                    <a:lnTo>
                      <a:pt x="175" y="92"/>
                    </a:lnTo>
                    <a:lnTo>
                      <a:pt x="175" y="90"/>
                    </a:lnTo>
                    <a:lnTo>
                      <a:pt x="176" y="88"/>
                    </a:lnTo>
                    <a:lnTo>
                      <a:pt x="277" y="140"/>
                    </a:lnTo>
                    <a:lnTo>
                      <a:pt x="276" y="142"/>
                    </a:lnTo>
                    <a:lnTo>
                      <a:pt x="273" y="144"/>
                    </a:lnTo>
                    <a:close/>
                    <a:moveTo>
                      <a:pt x="124" y="67"/>
                    </a:moveTo>
                    <a:lnTo>
                      <a:pt x="0" y="3"/>
                    </a:lnTo>
                    <a:lnTo>
                      <a:pt x="3" y="2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123" y="60"/>
                    </a:lnTo>
                    <a:lnTo>
                      <a:pt x="124" y="64"/>
                    </a:lnTo>
                    <a:lnTo>
                      <a:pt x="124" y="67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6" name="Freeform 3149"/>
              <p:cNvSpPr>
                <a:spLocks noEditPoints="1"/>
              </p:cNvSpPr>
              <p:nvPr/>
            </p:nvSpPr>
            <p:spPr bwMode="auto">
              <a:xfrm>
                <a:off x="187" y="268"/>
                <a:ext cx="91" cy="47"/>
              </a:xfrm>
              <a:custGeom>
                <a:avLst/>
                <a:gdLst>
                  <a:gd name="T0" fmla="*/ 0 w 274"/>
                  <a:gd name="T1" fmla="*/ 0 h 141"/>
                  <a:gd name="T2" fmla="*/ 0 w 274"/>
                  <a:gd name="T3" fmla="*/ 0 h 141"/>
                  <a:gd name="T4" fmla="*/ 0 w 274"/>
                  <a:gd name="T5" fmla="*/ 0 h 141"/>
                  <a:gd name="T6" fmla="*/ 0 w 274"/>
                  <a:gd name="T7" fmla="*/ 0 h 141"/>
                  <a:gd name="T8" fmla="*/ 0 w 274"/>
                  <a:gd name="T9" fmla="*/ 0 h 141"/>
                  <a:gd name="T10" fmla="*/ 0 w 274"/>
                  <a:gd name="T11" fmla="*/ 0 h 141"/>
                  <a:gd name="T12" fmla="*/ 0 w 274"/>
                  <a:gd name="T13" fmla="*/ 0 h 141"/>
                  <a:gd name="T14" fmla="*/ 0 w 274"/>
                  <a:gd name="T15" fmla="*/ 0 h 141"/>
                  <a:gd name="T16" fmla="*/ 0 w 274"/>
                  <a:gd name="T17" fmla="*/ 0 h 141"/>
                  <a:gd name="T18" fmla="*/ 0 w 274"/>
                  <a:gd name="T19" fmla="*/ 0 h 141"/>
                  <a:gd name="T20" fmla="*/ 0 w 274"/>
                  <a:gd name="T21" fmla="*/ 0 h 141"/>
                  <a:gd name="T22" fmla="*/ 0 w 274"/>
                  <a:gd name="T23" fmla="*/ 0 h 141"/>
                  <a:gd name="T24" fmla="*/ 0 w 274"/>
                  <a:gd name="T25" fmla="*/ 0 h 141"/>
                  <a:gd name="T26" fmla="*/ 0 w 274"/>
                  <a:gd name="T27" fmla="*/ 0 h 141"/>
                  <a:gd name="T28" fmla="*/ 0 w 274"/>
                  <a:gd name="T29" fmla="*/ 0 h 141"/>
                  <a:gd name="T30" fmla="*/ 0 w 274"/>
                  <a:gd name="T31" fmla="*/ 0 h 141"/>
                  <a:gd name="T32" fmla="*/ 0 w 274"/>
                  <a:gd name="T33" fmla="*/ 0 h 141"/>
                  <a:gd name="T34" fmla="*/ 0 w 274"/>
                  <a:gd name="T35" fmla="*/ 0 h 141"/>
                  <a:gd name="T36" fmla="*/ 0 w 274"/>
                  <a:gd name="T37" fmla="*/ 0 h 141"/>
                  <a:gd name="T38" fmla="*/ 0 w 274"/>
                  <a:gd name="T39" fmla="*/ 0 h 141"/>
                  <a:gd name="T40" fmla="*/ 0 w 274"/>
                  <a:gd name="T41" fmla="*/ 0 h 14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74" h="141">
                    <a:moveTo>
                      <a:pt x="272" y="141"/>
                    </a:moveTo>
                    <a:lnTo>
                      <a:pt x="171" y="89"/>
                    </a:lnTo>
                    <a:lnTo>
                      <a:pt x="172" y="87"/>
                    </a:lnTo>
                    <a:lnTo>
                      <a:pt x="173" y="83"/>
                    </a:lnTo>
                    <a:lnTo>
                      <a:pt x="274" y="135"/>
                    </a:lnTo>
                    <a:lnTo>
                      <a:pt x="273" y="138"/>
                    </a:lnTo>
                    <a:lnTo>
                      <a:pt x="272" y="141"/>
                    </a:lnTo>
                    <a:close/>
                    <a:moveTo>
                      <a:pt x="120" y="63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13" y="1"/>
                    </a:lnTo>
                    <a:lnTo>
                      <a:pt x="95" y="43"/>
                    </a:lnTo>
                    <a:lnTo>
                      <a:pt x="96" y="46"/>
                    </a:lnTo>
                    <a:lnTo>
                      <a:pt x="99" y="49"/>
                    </a:lnTo>
                    <a:lnTo>
                      <a:pt x="105" y="51"/>
                    </a:lnTo>
                    <a:lnTo>
                      <a:pt x="114" y="53"/>
                    </a:lnTo>
                    <a:lnTo>
                      <a:pt x="117" y="54"/>
                    </a:lnTo>
                    <a:lnTo>
                      <a:pt x="119" y="58"/>
                    </a:lnTo>
                    <a:lnTo>
                      <a:pt x="120" y="63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7" name="Freeform 3150"/>
              <p:cNvSpPr>
                <a:spLocks noEditPoints="1"/>
              </p:cNvSpPr>
              <p:nvPr/>
            </p:nvSpPr>
            <p:spPr bwMode="auto">
              <a:xfrm>
                <a:off x="188" y="268"/>
                <a:ext cx="90" cy="46"/>
              </a:xfrm>
              <a:custGeom>
                <a:avLst/>
                <a:gdLst>
                  <a:gd name="T0" fmla="*/ 0 w 271"/>
                  <a:gd name="T1" fmla="*/ 0 h 140"/>
                  <a:gd name="T2" fmla="*/ 0 w 271"/>
                  <a:gd name="T3" fmla="*/ 0 h 140"/>
                  <a:gd name="T4" fmla="*/ 0 w 271"/>
                  <a:gd name="T5" fmla="*/ 0 h 140"/>
                  <a:gd name="T6" fmla="*/ 0 w 271"/>
                  <a:gd name="T7" fmla="*/ 0 h 140"/>
                  <a:gd name="T8" fmla="*/ 0 w 271"/>
                  <a:gd name="T9" fmla="*/ 0 h 140"/>
                  <a:gd name="T10" fmla="*/ 0 w 271"/>
                  <a:gd name="T11" fmla="*/ 0 h 140"/>
                  <a:gd name="T12" fmla="*/ 0 w 271"/>
                  <a:gd name="T13" fmla="*/ 0 h 140"/>
                  <a:gd name="T14" fmla="*/ 0 w 271"/>
                  <a:gd name="T15" fmla="*/ 0 h 140"/>
                  <a:gd name="T16" fmla="*/ 0 w 271"/>
                  <a:gd name="T17" fmla="*/ 0 h 140"/>
                  <a:gd name="T18" fmla="*/ 0 w 271"/>
                  <a:gd name="T19" fmla="*/ 0 h 140"/>
                  <a:gd name="T20" fmla="*/ 0 w 271"/>
                  <a:gd name="T21" fmla="*/ 0 h 140"/>
                  <a:gd name="T22" fmla="*/ 0 w 271"/>
                  <a:gd name="T23" fmla="*/ 0 h 140"/>
                  <a:gd name="T24" fmla="*/ 0 w 271"/>
                  <a:gd name="T25" fmla="*/ 0 h 140"/>
                  <a:gd name="T26" fmla="*/ 0 w 271"/>
                  <a:gd name="T27" fmla="*/ 0 h 140"/>
                  <a:gd name="T28" fmla="*/ 0 w 271"/>
                  <a:gd name="T29" fmla="*/ 0 h 140"/>
                  <a:gd name="T30" fmla="*/ 0 w 271"/>
                  <a:gd name="T31" fmla="*/ 0 h 140"/>
                  <a:gd name="T32" fmla="*/ 0 w 271"/>
                  <a:gd name="T33" fmla="*/ 0 h 140"/>
                  <a:gd name="T34" fmla="*/ 0 w 271"/>
                  <a:gd name="T35" fmla="*/ 0 h 140"/>
                  <a:gd name="T36" fmla="*/ 0 w 271"/>
                  <a:gd name="T37" fmla="*/ 0 h 140"/>
                  <a:gd name="T38" fmla="*/ 0 w 271"/>
                  <a:gd name="T39" fmla="*/ 0 h 14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71" h="140">
                    <a:moveTo>
                      <a:pt x="270" y="140"/>
                    </a:moveTo>
                    <a:lnTo>
                      <a:pt x="169" y="88"/>
                    </a:lnTo>
                    <a:lnTo>
                      <a:pt x="170" y="84"/>
                    </a:lnTo>
                    <a:lnTo>
                      <a:pt x="170" y="82"/>
                    </a:lnTo>
                    <a:lnTo>
                      <a:pt x="271" y="134"/>
                    </a:lnTo>
                    <a:lnTo>
                      <a:pt x="271" y="136"/>
                    </a:lnTo>
                    <a:lnTo>
                      <a:pt x="270" y="140"/>
                    </a:lnTo>
                    <a:close/>
                    <a:moveTo>
                      <a:pt x="116" y="60"/>
                    </a:moveTo>
                    <a:lnTo>
                      <a:pt x="0" y="0"/>
                    </a:lnTo>
                    <a:lnTo>
                      <a:pt x="8" y="2"/>
                    </a:lnTo>
                    <a:lnTo>
                      <a:pt x="15" y="2"/>
                    </a:lnTo>
                    <a:lnTo>
                      <a:pt x="90" y="40"/>
                    </a:lnTo>
                    <a:lnTo>
                      <a:pt x="90" y="43"/>
                    </a:lnTo>
                    <a:lnTo>
                      <a:pt x="92" y="45"/>
                    </a:lnTo>
                    <a:lnTo>
                      <a:pt x="93" y="47"/>
                    </a:lnTo>
                    <a:lnTo>
                      <a:pt x="95" y="48"/>
                    </a:lnTo>
                    <a:lnTo>
                      <a:pt x="102" y="52"/>
                    </a:lnTo>
                    <a:lnTo>
                      <a:pt x="112" y="54"/>
                    </a:lnTo>
                    <a:lnTo>
                      <a:pt x="115" y="57"/>
                    </a:lnTo>
                    <a:lnTo>
                      <a:pt x="116" y="60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8" name="Freeform 3151"/>
              <p:cNvSpPr>
                <a:spLocks noEditPoints="1"/>
              </p:cNvSpPr>
              <p:nvPr/>
            </p:nvSpPr>
            <p:spPr bwMode="auto">
              <a:xfrm>
                <a:off x="191" y="268"/>
                <a:ext cx="87" cy="45"/>
              </a:xfrm>
              <a:custGeom>
                <a:avLst/>
                <a:gdLst>
                  <a:gd name="T0" fmla="*/ 0 w 261"/>
                  <a:gd name="T1" fmla="*/ 0 h 136"/>
                  <a:gd name="T2" fmla="*/ 0 w 261"/>
                  <a:gd name="T3" fmla="*/ 0 h 136"/>
                  <a:gd name="T4" fmla="*/ 0 w 261"/>
                  <a:gd name="T5" fmla="*/ 0 h 136"/>
                  <a:gd name="T6" fmla="*/ 0 w 261"/>
                  <a:gd name="T7" fmla="*/ 0 h 136"/>
                  <a:gd name="T8" fmla="*/ 0 w 261"/>
                  <a:gd name="T9" fmla="*/ 0 h 136"/>
                  <a:gd name="T10" fmla="*/ 0 w 261"/>
                  <a:gd name="T11" fmla="*/ 0 h 136"/>
                  <a:gd name="T12" fmla="*/ 0 w 261"/>
                  <a:gd name="T13" fmla="*/ 0 h 136"/>
                  <a:gd name="T14" fmla="*/ 0 w 261"/>
                  <a:gd name="T15" fmla="*/ 0 h 136"/>
                  <a:gd name="T16" fmla="*/ 0 w 261"/>
                  <a:gd name="T17" fmla="*/ 0 h 136"/>
                  <a:gd name="T18" fmla="*/ 0 w 261"/>
                  <a:gd name="T19" fmla="*/ 0 h 136"/>
                  <a:gd name="T20" fmla="*/ 0 w 261"/>
                  <a:gd name="T21" fmla="*/ 0 h 136"/>
                  <a:gd name="T22" fmla="*/ 0 w 261"/>
                  <a:gd name="T23" fmla="*/ 0 h 136"/>
                  <a:gd name="T24" fmla="*/ 0 w 261"/>
                  <a:gd name="T25" fmla="*/ 0 h 136"/>
                  <a:gd name="T26" fmla="*/ 0 w 261"/>
                  <a:gd name="T27" fmla="*/ 0 h 136"/>
                  <a:gd name="T28" fmla="*/ 0 w 261"/>
                  <a:gd name="T29" fmla="*/ 0 h 136"/>
                  <a:gd name="T30" fmla="*/ 0 w 261"/>
                  <a:gd name="T31" fmla="*/ 0 h 136"/>
                  <a:gd name="T32" fmla="*/ 0 w 261"/>
                  <a:gd name="T33" fmla="*/ 0 h 136"/>
                  <a:gd name="T34" fmla="*/ 0 w 261"/>
                  <a:gd name="T35" fmla="*/ 0 h 136"/>
                  <a:gd name="T36" fmla="*/ 0 w 261"/>
                  <a:gd name="T37" fmla="*/ 0 h 136"/>
                  <a:gd name="T38" fmla="*/ 0 w 261"/>
                  <a:gd name="T39" fmla="*/ 0 h 136"/>
                  <a:gd name="T40" fmla="*/ 0 w 261"/>
                  <a:gd name="T41" fmla="*/ 0 h 136"/>
                  <a:gd name="T42" fmla="*/ 0 w 261"/>
                  <a:gd name="T43" fmla="*/ 0 h 1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61" h="136">
                    <a:moveTo>
                      <a:pt x="261" y="136"/>
                    </a:moveTo>
                    <a:lnTo>
                      <a:pt x="160" y="84"/>
                    </a:lnTo>
                    <a:lnTo>
                      <a:pt x="160" y="82"/>
                    </a:lnTo>
                    <a:lnTo>
                      <a:pt x="161" y="80"/>
                    </a:lnTo>
                    <a:lnTo>
                      <a:pt x="261" y="131"/>
                    </a:lnTo>
                    <a:lnTo>
                      <a:pt x="261" y="134"/>
                    </a:lnTo>
                    <a:lnTo>
                      <a:pt x="261" y="136"/>
                    </a:lnTo>
                    <a:close/>
                    <a:moveTo>
                      <a:pt x="104" y="55"/>
                    </a:moveTo>
                    <a:lnTo>
                      <a:pt x="101" y="54"/>
                    </a:lnTo>
                    <a:lnTo>
                      <a:pt x="102" y="54"/>
                    </a:lnTo>
                    <a:lnTo>
                      <a:pt x="102" y="55"/>
                    </a:lnTo>
                    <a:lnTo>
                      <a:pt x="104" y="55"/>
                    </a:lnTo>
                    <a:close/>
                    <a:moveTo>
                      <a:pt x="82" y="44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1"/>
                    </a:lnTo>
                    <a:lnTo>
                      <a:pt x="6" y="0"/>
                    </a:lnTo>
                    <a:lnTo>
                      <a:pt x="82" y="38"/>
                    </a:lnTo>
                    <a:lnTo>
                      <a:pt x="80" y="42"/>
                    </a:lnTo>
                    <a:lnTo>
                      <a:pt x="82" y="44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9" name="Freeform 3152"/>
              <p:cNvSpPr>
                <a:spLocks noEditPoints="1"/>
              </p:cNvSpPr>
              <p:nvPr/>
            </p:nvSpPr>
            <p:spPr bwMode="auto">
              <a:xfrm>
                <a:off x="193" y="266"/>
                <a:ext cx="85" cy="46"/>
              </a:xfrm>
              <a:custGeom>
                <a:avLst/>
                <a:gdLst>
                  <a:gd name="T0" fmla="*/ 0 w 256"/>
                  <a:gd name="T1" fmla="*/ 0 h 138"/>
                  <a:gd name="T2" fmla="*/ 0 w 256"/>
                  <a:gd name="T3" fmla="*/ 0 h 138"/>
                  <a:gd name="T4" fmla="*/ 0 w 256"/>
                  <a:gd name="T5" fmla="*/ 0 h 138"/>
                  <a:gd name="T6" fmla="*/ 0 w 256"/>
                  <a:gd name="T7" fmla="*/ 0 h 138"/>
                  <a:gd name="T8" fmla="*/ 0 w 256"/>
                  <a:gd name="T9" fmla="*/ 0 h 138"/>
                  <a:gd name="T10" fmla="*/ 0 w 256"/>
                  <a:gd name="T11" fmla="*/ 0 h 138"/>
                  <a:gd name="T12" fmla="*/ 0 w 256"/>
                  <a:gd name="T13" fmla="*/ 0 h 138"/>
                  <a:gd name="T14" fmla="*/ 0 w 256"/>
                  <a:gd name="T15" fmla="*/ 0 h 138"/>
                  <a:gd name="T16" fmla="*/ 0 w 256"/>
                  <a:gd name="T17" fmla="*/ 0 h 138"/>
                  <a:gd name="T18" fmla="*/ 0 w 256"/>
                  <a:gd name="T19" fmla="*/ 0 h 138"/>
                  <a:gd name="T20" fmla="*/ 0 w 256"/>
                  <a:gd name="T21" fmla="*/ 0 h 138"/>
                  <a:gd name="T22" fmla="*/ 0 w 256"/>
                  <a:gd name="T23" fmla="*/ 0 h 138"/>
                  <a:gd name="T24" fmla="*/ 0 w 256"/>
                  <a:gd name="T25" fmla="*/ 0 h 138"/>
                  <a:gd name="T26" fmla="*/ 0 w 256"/>
                  <a:gd name="T27" fmla="*/ 0 h 1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6" h="138">
                    <a:moveTo>
                      <a:pt x="256" y="138"/>
                    </a:moveTo>
                    <a:lnTo>
                      <a:pt x="155" y="86"/>
                    </a:lnTo>
                    <a:lnTo>
                      <a:pt x="156" y="84"/>
                    </a:lnTo>
                    <a:lnTo>
                      <a:pt x="158" y="81"/>
                    </a:lnTo>
                    <a:lnTo>
                      <a:pt x="256" y="132"/>
                    </a:lnTo>
                    <a:lnTo>
                      <a:pt x="256" y="135"/>
                    </a:lnTo>
                    <a:lnTo>
                      <a:pt x="256" y="138"/>
                    </a:lnTo>
                    <a:close/>
                    <a:moveTo>
                      <a:pt x="75" y="44"/>
                    </a:moveTo>
                    <a:lnTo>
                      <a:pt x="0" y="6"/>
                    </a:lnTo>
                    <a:lnTo>
                      <a:pt x="1" y="4"/>
                    </a:lnTo>
                    <a:lnTo>
                      <a:pt x="3" y="0"/>
                    </a:lnTo>
                    <a:lnTo>
                      <a:pt x="78" y="40"/>
                    </a:lnTo>
                    <a:lnTo>
                      <a:pt x="77" y="42"/>
                    </a:lnTo>
                    <a:lnTo>
                      <a:pt x="75" y="44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9" name="Group 3153"/>
            <p:cNvGrpSpPr>
              <a:grpSpLocks/>
            </p:cNvGrpSpPr>
            <p:nvPr/>
          </p:nvGrpSpPr>
          <p:grpSpPr bwMode="auto">
            <a:xfrm>
              <a:off x="3674" y="5474"/>
              <a:ext cx="382" cy="825"/>
              <a:chOff x="157" y="255"/>
              <a:chExt cx="153" cy="330"/>
            </a:xfrm>
          </p:grpSpPr>
          <p:sp>
            <p:nvSpPr>
              <p:cNvPr id="1020" name="Freeform 3154"/>
              <p:cNvSpPr>
                <a:spLocks noEditPoints="1"/>
              </p:cNvSpPr>
              <p:nvPr/>
            </p:nvSpPr>
            <p:spPr bwMode="auto">
              <a:xfrm>
                <a:off x="193" y="266"/>
                <a:ext cx="85" cy="45"/>
              </a:xfrm>
              <a:custGeom>
                <a:avLst/>
                <a:gdLst>
                  <a:gd name="T0" fmla="*/ 0 w 255"/>
                  <a:gd name="T1" fmla="*/ 0 h 137"/>
                  <a:gd name="T2" fmla="*/ 0 w 255"/>
                  <a:gd name="T3" fmla="*/ 0 h 137"/>
                  <a:gd name="T4" fmla="*/ 0 w 255"/>
                  <a:gd name="T5" fmla="*/ 0 h 137"/>
                  <a:gd name="T6" fmla="*/ 0 w 255"/>
                  <a:gd name="T7" fmla="*/ 0 h 137"/>
                  <a:gd name="T8" fmla="*/ 0 w 255"/>
                  <a:gd name="T9" fmla="*/ 0 h 137"/>
                  <a:gd name="T10" fmla="*/ 0 w 255"/>
                  <a:gd name="T11" fmla="*/ 0 h 137"/>
                  <a:gd name="T12" fmla="*/ 0 w 255"/>
                  <a:gd name="T13" fmla="*/ 0 h 137"/>
                  <a:gd name="T14" fmla="*/ 0 w 255"/>
                  <a:gd name="T15" fmla="*/ 0 h 137"/>
                  <a:gd name="T16" fmla="*/ 0 w 255"/>
                  <a:gd name="T17" fmla="*/ 0 h 137"/>
                  <a:gd name="T18" fmla="*/ 0 w 255"/>
                  <a:gd name="T19" fmla="*/ 0 h 137"/>
                  <a:gd name="T20" fmla="*/ 0 w 255"/>
                  <a:gd name="T21" fmla="*/ 0 h 137"/>
                  <a:gd name="T22" fmla="*/ 0 w 255"/>
                  <a:gd name="T23" fmla="*/ 0 h 137"/>
                  <a:gd name="T24" fmla="*/ 0 w 255"/>
                  <a:gd name="T25" fmla="*/ 0 h 137"/>
                  <a:gd name="T26" fmla="*/ 0 w 255"/>
                  <a:gd name="T27" fmla="*/ 0 h 137"/>
                  <a:gd name="T28" fmla="*/ 0 w 255"/>
                  <a:gd name="T29" fmla="*/ 0 h 137"/>
                  <a:gd name="T30" fmla="*/ 0 w 255"/>
                  <a:gd name="T31" fmla="*/ 0 h 137"/>
                  <a:gd name="T32" fmla="*/ 0 w 255"/>
                  <a:gd name="T33" fmla="*/ 0 h 137"/>
                  <a:gd name="T34" fmla="*/ 0 w 255"/>
                  <a:gd name="T35" fmla="*/ 0 h 137"/>
                  <a:gd name="T36" fmla="*/ 0 w 255"/>
                  <a:gd name="T37" fmla="*/ 0 h 13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55" h="137">
                    <a:moveTo>
                      <a:pt x="255" y="137"/>
                    </a:moveTo>
                    <a:lnTo>
                      <a:pt x="155" y="86"/>
                    </a:lnTo>
                    <a:lnTo>
                      <a:pt x="157" y="83"/>
                    </a:lnTo>
                    <a:lnTo>
                      <a:pt x="158" y="81"/>
                    </a:lnTo>
                    <a:lnTo>
                      <a:pt x="239" y="123"/>
                    </a:lnTo>
                    <a:lnTo>
                      <a:pt x="241" y="124"/>
                    </a:lnTo>
                    <a:lnTo>
                      <a:pt x="243" y="125"/>
                    </a:lnTo>
                    <a:lnTo>
                      <a:pt x="254" y="130"/>
                    </a:lnTo>
                    <a:lnTo>
                      <a:pt x="255" y="133"/>
                    </a:lnTo>
                    <a:lnTo>
                      <a:pt x="255" y="137"/>
                    </a:lnTo>
                    <a:close/>
                    <a:moveTo>
                      <a:pt x="76" y="44"/>
                    </a:moveTo>
                    <a:lnTo>
                      <a:pt x="0" y="6"/>
                    </a:lnTo>
                    <a:lnTo>
                      <a:pt x="2" y="5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78" y="39"/>
                    </a:lnTo>
                    <a:lnTo>
                      <a:pt x="77" y="42"/>
                    </a:lnTo>
                    <a:lnTo>
                      <a:pt x="76" y="44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1" name="Freeform 3155"/>
              <p:cNvSpPr>
                <a:spLocks noEditPoints="1"/>
              </p:cNvSpPr>
              <p:nvPr/>
            </p:nvSpPr>
            <p:spPr bwMode="auto">
              <a:xfrm>
                <a:off x="193" y="265"/>
                <a:ext cx="85" cy="45"/>
              </a:xfrm>
              <a:custGeom>
                <a:avLst/>
                <a:gdLst>
                  <a:gd name="T0" fmla="*/ 0 w 255"/>
                  <a:gd name="T1" fmla="*/ 0 h 137"/>
                  <a:gd name="T2" fmla="*/ 0 w 255"/>
                  <a:gd name="T3" fmla="*/ 0 h 137"/>
                  <a:gd name="T4" fmla="*/ 0 w 255"/>
                  <a:gd name="T5" fmla="*/ 0 h 137"/>
                  <a:gd name="T6" fmla="*/ 0 w 255"/>
                  <a:gd name="T7" fmla="*/ 0 h 137"/>
                  <a:gd name="T8" fmla="*/ 0 w 255"/>
                  <a:gd name="T9" fmla="*/ 0 h 137"/>
                  <a:gd name="T10" fmla="*/ 0 w 255"/>
                  <a:gd name="T11" fmla="*/ 0 h 137"/>
                  <a:gd name="T12" fmla="*/ 0 w 255"/>
                  <a:gd name="T13" fmla="*/ 0 h 137"/>
                  <a:gd name="T14" fmla="*/ 0 w 255"/>
                  <a:gd name="T15" fmla="*/ 0 h 137"/>
                  <a:gd name="T16" fmla="*/ 0 w 255"/>
                  <a:gd name="T17" fmla="*/ 0 h 137"/>
                  <a:gd name="T18" fmla="*/ 0 w 255"/>
                  <a:gd name="T19" fmla="*/ 0 h 137"/>
                  <a:gd name="T20" fmla="*/ 0 w 255"/>
                  <a:gd name="T21" fmla="*/ 0 h 137"/>
                  <a:gd name="T22" fmla="*/ 0 w 255"/>
                  <a:gd name="T23" fmla="*/ 0 h 137"/>
                  <a:gd name="T24" fmla="*/ 0 w 255"/>
                  <a:gd name="T25" fmla="*/ 0 h 137"/>
                  <a:gd name="T26" fmla="*/ 0 w 255"/>
                  <a:gd name="T27" fmla="*/ 0 h 137"/>
                  <a:gd name="T28" fmla="*/ 0 w 255"/>
                  <a:gd name="T29" fmla="*/ 0 h 137"/>
                  <a:gd name="T30" fmla="*/ 0 w 255"/>
                  <a:gd name="T31" fmla="*/ 0 h 137"/>
                  <a:gd name="T32" fmla="*/ 0 w 255"/>
                  <a:gd name="T33" fmla="*/ 0 h 137"/>
                  <a:gd name="T34" fmla="*/ 0 w 255"/>
                  <a:gd name="T35" fmla="*/ 0 h 137"/>
                  <a:gd name="T36" fmla="*/ 0 w 255"/>
                  <a:gd name="T37" fmla="*/ 0 h 137"/>
                  <a:gd name="T38" fmla="*/ 0 w 255"/>
                  <a:gd name="T39" fmla="*/ 0 h 13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55" h="137">
                    <a:moveTo>
                      <a:pt x="255" y="137"/>
                    </a:moveTo>
                    <a:lnTo>
                      <a:pt x="157" y="86"/>
                    </a:lnTo>
                    <a:lnTo>
                      <a:pt x="158" y="84"/>
                    </a:lnTo>
                    <a:lnTo>
                      <a:pt x="160" y="82"/>
                    </a:lnTo>
                    <a:lnTo>
                      <a:pt x="236" y="121"/>
                    </a:lnTo>
                    <a:lnTo>
                      <a:pt x="238" y="123"/>
                    </a:lnTo>
                    <a:lnTo>
                      <a:pt x="240" y="126"/>
                    </a:lnTo>
                    <a:lnTo>
                      <a:pt x="244" y="128"/>
                    </a:lnTo>
                    <a:lnTo>
                      <a:pt x="251" y="130"/>
                    </a:lnTo>
                    <a:lnTo>
                      <a:pt x="254" y="134"/>
                    </a:lnTo>
                    <a:lnTo>
                      <a:pt x="255" y="137"/>
                    </a:lnTo>
                    <a:close/>
                    <a:moveTo>
                      <a:pt x="77" y="45"/>
                    </a:moveTo>
                    <a:lnTo>
                      <a:pt x="2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79" y="40"/>
                    </a:lnTo>
                    <a:lnTo>
                      <a:pt x="78" y="42"/>
                    </a:lnTo>
                    <a:lnTo>
                      <a:pt x="77" y="45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2" name="Freeform 3156"/>
              <p:cNvSpPr>
                <a:spLocks noEditPoints="1"/>
              </p:cNvSpPr>
              <p:nvPr/>
            </p:nvSpPr>
            <p:spPr bwMode="auto">
              <a:xfrm>
                <a:off x="193" y="263"/>
                <a:ext cx="85" cy="46"/>
              </a:xfrm>
              <a:custGeom>
                <a:avLst/>
                <a:gdLst>
                  <a:gd name="T0" fmla="*/ 0 w 254"/>
                  <a:gd name="T1" fmla="*/ 0 h 137"/>
                  <a:gd name="T2" fmla="*/ 0 w 254"/>
                  <a:gd name="T3" fmla="*/ 0 h 137"/>
                  <a:gd name="T4" fmla="*/ 0 w 254"/>
                  <a:gd name="T5" fmla="*/ 0 h 137"/>
                  <a:gd name="T6" fmla="*/ 0 w 254"/>
                  <a:gd name="T7" fmla="*/ 0 h 137"/>
                  <a:gd name="T8" fmla="*/ 0 w 254"/>
                  <a:gd name="T9" fmla="*/ 0 h 137"/>
                  <a:gd name="T10" fmla="*/ 0 w 254"/>
                  <a:gd name="T11" fmla="*/ 0 h 137"/>
                  <a:gd name="T12" fmla="*/ 0 w 254"/>
                  <a:gd name="T13" fmla="*/ 0 h 137"/>
                  <a:gd name="T14" fmla="*/ 0 w 254"/>
                  <a:gd name="T15" fmla="*/ 0 h 137"/>
                  <a:gd name="T16" fmla="*/ 0 w 254"/>
                  <a:gd name="T17" fmla="*/ 0 h 137"/>
                  <a:gd name="T18" fmla="*/ 0 w 254"/>
                  <a:gd name="T19" fmla="*/ 0 h 137"/>
                  <a:gd name="T20" fmla="*/ 0 w 254"/>
                  <a:gd name="T21" fmla="*/ 0 h 137"/>
                  <a:gd name="T22" fmla="*/ 0 w 254"/>
                  <a:gd name="T23" fmla="*/ 0 h 137"/>
                  <a:gd name="T24" fmla="*/ 0 w 254"/>
                  <a:gd name="T25" fmla="*/ 0 h 137"/>
                  <a:gd name="T26" fmla="*/ 0 w 254"/>
                  <a:gd name="T27" fmla="*/ 0 h 137"/>
                  <a:gd name="T28" fmla="*/ 0 w 254"/>
                  <a:gd name="T29" fmla="*/ 0 h 137"/>
                  <a:gd name="T30" fmla="*/ 0 w 254"/>
                  <a:gd name="T31" fmla="*/ 0 h 137"/>
                  <a:gd name="T32" fmla="*/ 0 w 254"/>
                  <a:gd name="T33" fmla="*/ 0 h 137"/>
                  <a:gd name="T34" fmla="*/ 0 w 254"/>
                  <a:gd name="T35" fmla="*/ 0 h 137"/>
                  <a:gd name="T36" fmla="*/ 0 w 254"/>
                  <a:gd name="T37" fmla="*/ 0 h 137"/>
                  <a:gd name="T38" fmla="*/ 0 w 254"/>
                  <a:gd name="T39" fmla="*/ 0 h 137"/>
                  <a:gd name="T40" fmla="*/ 0 w 254"/>
                  <a:gd name="T41" fmla="*/ 0 h 137"/>
                  <a:gd name="T42" fmla="*/ 0 w 254"/>
                  <a:gd name="T43" fmla="*/ 0 h 13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54" h="137">
                    <a:moveTo>
                      <a:pt x="254" y="137"/>
                    </a:moveTo>
                    <a:lnTo>
                      <a:pt x="243" y="132"/>
                    </a:lnTo>
                    <a:lnTo>
                      <a:pt x="247" y="133"/>
                    </a:lnTo>
                    <a:lnTo>
                      <a:pt x="251" y="134"/>
                    </a:lnTo>
                    <a:lnTo>
                      <a:pt x="253" y="136"/>
                    </a:lnTo>
                    <a:lnTo>
                      <a:pt x="254" y="137"/>
                    </a:lnTo>
                    <a:close/>
                    <a:moveTo>
                      <a:pt x="239" y="130"/>
                    </a:moveTo>
                    <a:lnTo>
                      <a:pt x="158" y="88"/>
                    </a:lnTo>
                    <a:lnTo>
                      <a:pt x="160" y="86"/>
                    </a:lnTo>
                    <a:lnTo>
                      <a:pt x="161" y="83"/>
                    </a:lnTo>
                    <a:lnTo>
                      <a:pt x="238" y="122"/>
                    </a:lnTo>
                    <a:lnTo>
                      <a:pt x="236" y="124"/>
                    </a:lnTo>
                    <a:lnTo>
                      <a:pt x="236" y="126"/>
                    </a:lnTo>
                    <a:lnTo>
                      <a:pt x="238" y="127"/>
                    </a:lnTo>
                    <a:lnTo>
                      <a:pt x="239" y="130"/>
                    </a:lnTo>
                    <a:close/>
                    <a:moveTo>
                      <a:pt x="78" y="46"/>
                    </a:moveTo>
                    <a:lnTo>
                      <a:pt x="2" y="7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0" y="42"/>
                    </a:lnTo>
                    <a:lnTo>
                      <a:pt x="79" y="44"/>
                    </a:lnTo>
                    <a:lnTo>
                      <a:pt x="78" y="46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3" name="Freeform 3157"/>
              <p:cNvSpPr>
                <a:spLocks noEditPoints="1"/>
              </p:cNvSpPr>
              <p:nvPr/>
            </p:nvSpPr>
            <p:spPr bwMode="auto">
              <a:xfrm>
                <a:off x="193" y="262"/>
                <a:ext cx="80" cy="43"/>
              </a:xfrm>
              <a:custGeom>
                <a:avLst/>
                <a:gdLst>
                  <a:gd name="T0" fmla="*/ 0 w 240"/>
                  <a:gd name="T1" fmla="*/ 0 h 128"/>
                  <a:gd name="T2" fmla="*/ 0 w 240"/>
                  <a:gd name="T3" fmla="*/ 0 h 128"/>
                  <a:gd name="T4" fmla="*/ 0 w 240"/>
                  <a:gd name="T5" fmla="*/ 0 h 128"/>
                  <a:gd name="T6" fmla="*/ 0 w 240"/>
                  <a:gd name="T7" fmla="*/ 0 h 128"/>
                  <a:gd name="T8" fmla="*/ 0 w 240"/>
                  <a:gd name="T9" fmla="*/ 0 h 128"/>
                  <a:gd name="T10" fmla="*/ 0 w 240"/>
                  <a:gd name="T11" fmla="*/ 0 h 128"/>
                  <a:gd name="T12" fmla="*/ 0 w 240"/>
                  <a:gd name="T13" fmla="*/ 0 h 128"/>
                  <a:gd name="T14" fmla="*/ 0 w 240"/>
                  <a:gd name="T15" fmla="*/ 0 h 128"/>
                  <a:gd name="T16" fmla="*/ 0 w 240"/>
                  <a:gd name="T17" fmla="*/ 0 h 128"/>
                  <a:gd name="T18" fmla="*/ 0 w 240"/>
                  <a:gd name="T19" fmla="*/ 0 h 128"/>
                  <a:gd name="T20" fmla="*/ 0 w 240"/>
                  <a:gd name="T21" fmla="*/ 0 h 128"/>
                  <a:gd name="T22" fmla="*/ 0 w 240"/>
                  <a:gd name="T23" fmla="*/ 0 h 128"/>
                  <a:gd name="T24" fmla="*/ 0 w 240"/>
                  <a:gd name="T25" fmla="*/ 0 h 128"/>
                  <a:gd name="T26" fmla="*/ 0 w 240"/>
                  <a:gd name="T27" fmla="*/ 0 h 128"/>
                  <a:gd name="T28" fmla="*/ 0 w 240"/>
                  <a:gd name="T29" fmla="*/ 0 h 128"/>
                  <a:gd name="T30" fmla="*/ 0 w 240"/>
                  <a:gd name="T31" fmla="*/ 0 h 128"/>
                  <a:gd name="T32" fmla="*/ 0 w 240"/>
                  <a:gd name="T33" fmla="*/ 0 h 128"/>
                  <a:gd name="T34" fmla="*/ 0 w 240"/>
                  <a:gd name="T35" fmla="*/ 0 h 128"/>
                  <a:gd name="T36" fmla="*/ 0 w 240"/>
                  <a:gd name="T37" fmla="*/ 0 h 1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40" h="128">
                    <a:moveTo>
                      <a:pt x="237" y="128"/>
                    </a:moveTo>
                    <a:lnTo>
                      <a:pt x="161" y="89"/>
                    </a:lnTo>
                    <a:lnTo>
                      <a:pt x="162" y="86"/>
                    </a:lnTo>
                    <a:lnTo>
                      <a:pt x="165" y="84"/>
                    </a:lnTo>
                    <a:lnTo>
                      <a:pt x="183" y="93"/>
                    </a:lnTo>
                    <a:lnTo>
                      <a:pt x="185" y="96"/>
                    </a:lnTo>
                    <a:lnTo>
                      <a:pt x="188" y="96"/>
                    </a:lnTo>
                    <a:lnTo>
                      <a:pt x="240" y="122"/>
                    </a:lnTo>
                    <a:lnTo>
                      <a:pt x="237" y="126"/>
                    </a:lnTo>
                    <a:lnTo>
                      <a:pt x="237" y="128"/>
                    </a:lnTo>
                    <a:close/>
                    <a:moveTo>
                      <a:pt x="80" y="47"/>
                    </a:moveTo>
                    <a:lnTo>
                      <a:pt x="1" y="7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84" y="42"/>
                    </a:lnTo>
                    <a:lnTo>
                      <a:pt x="82" y="42"/>
                    </a:lnTo>
                    <a:lnTo>
                      <a:pt x="82" y="44"/>
                    </a:lnTo>
                    <a:lnTo>
                      <a:pt x="81" y="45"/>
                    </a:lnTo>
                    <a:lnTo>
                      <a:pt x="80" y="47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4" name="Freeform 3158"/>
              <p:cNvSpPr>
                <a:spLocks noEditPoints="1"/>
              </p:cNvSpPr>
              <p:nvPr/>
            </p:nvSpPr>
            <p:spPr bwMode="auto">
              <a:xfrm>
                <a:off x="193" y="261"/>
                <a:ext cx="80" cy="43"/>
              </a:xfrm>
              <a:custGeom>
                <a:avLst/>
                <a:gdLst>
                  <a:gd name="T0" fmla="*/ 0 w 241"/>
                  <a:gd name="T1" fmla="*/ 0 h 129"/>
                  <a:gd name="T2" fmla="*/ 0 w 241"/>
                  <a:gd name="T3" fmla="*/ 0 h 129"/>
                  <a:gd name="T4" fmla="*/ 0 w 241"/>
                  <a:gd name="T5" fmla="*/ 0 h 129"/>
                  <a:gd name="T6" fmla="*/ 0 w 241"/>
                  <a:gd name="T7" fmla="*/ 0 h 129"/>
                  <a:gd name="T8" fmla="*/ 0 w 241"/>
                  <a:gd name="T9" fmla="*/ 0 h 129"/>
                  <a:gd name="T10" fmla="*/ 0 w 241"/>
                  <a:gd name="T11" fmla="*/ 0 h 129"/>
                  <a:gd name="T12" fmla="*/ 0 w 241"/>
                  <a:gd name="T13" fmla="*/ 0 h 129"/>
                  <a:gd name="T14" fmla="*/ 0 w 241"/>
                  <a:gd name="T15" fmla="*/ 0 h 129"/>
                  <a:gd name="T16" fmla="*/ 0 w 241"/>
                  <a:gd name="T17" fmla="*/ 0 h 129"/>
                  <a:gd name="T18" fmla="*/ 0 w 241"/>
                  <a:gd name="T19" fmla="*/ 0 h 129"/>
                  <a:gd name="T20" fmla="*/ 0 w 241"/>
                  <a:gd name="T21" fmla="*/ 0 h 129"/>
                  <a:gd name="T22" fmla="*/ 0 w 241"/>
                  <a:gd name="T23" fmla="*/ 0 h 129"/>
                  <a:gd name="T24" fmla="*/ 0 w 241"/>
                  <a:gd name="T25" fmla="*/ 0 h 129"/>
                  <a:gd name="T26" fmla="*/ 0 w 241"/>
                  <a:gd name="T27" fmla="*/ 0 h 129"/>
                  <a:gd name="T28" fmla="*/ 0 w 241"/>
                  <a:gd name="T29" fmla="*/ 0 h 129"/>
                  <a:gd name="T30" fmla="*/ 0 w 241"/>
                  <a:gd name="T31" fmla="*/ 0 h 129"/>
                  <a:gd name="T32" fmla="*/ 0 w 241"/>
                  <a:gd name="T33" fmla="*/ 0 h 129"/>
                  <a:gd name="T34" fmla="*/ 0 w 241"/>
                  <a:gd name="T35" fmla="*/ 0 h 129"/>
                  <a:gd name="T36" fmla="*/ 0 w 241"/>
                  <a:gd name="T37" fmla="*/ 0 h 129"/>
                  <a:gd name="T38" fmla="*/ 0 w 241"/>
                  <a:gd name="T39" fmla="*/ 0 h 129"/>
                  <a:gd name="T40" fmla="*/ 0 w 241"/>
                  <a:gd name="T41" fmla="*/ 0 h 129"/>
                  <a:gd name="T42" fmla="*/ 0 w 241"/>
                  <a:gd name="T43" fmla="*/ 0 h 129"/>
                  <a:gd name="T44" fmla="*/ 0 w 241"/>
                  <a:gd name="T45" fmla="*/ 0 h 129"/>
                  <a:gd name="T46" fmla="*/ 0 w 241"/>
                  <a:gd name="T47" fmla="*/ 0 h 129"/>
                  <a:gd name="T48" fmla="*/ 0 w 241"/>
                  <a:gd name="T49" fmla="*/ 0 h 12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41" h="129">
                    <a:moveTo>
                      <a:pt x="239" y="129"/>
                    </a:moveTo>
                    <a:lnTo>
                      <a:pt x="162" y="90"/>
                    </a:lnTo>
                    <a:lnTo>
                      <a:pt x="165" y="88"/>
                    </a:lnTo>
                    <a:lnTo>
                      <a:pt x="167" y="86"/>
                    </a:lnTo>
                    <a:lnTo>
                      <a:pt x="181" y="94"/>
                    </a:lnTo>
                    <a:lnTo>
                      <a:pt x="182" y="96"/>
                    </a:lnTo>
                    <a:lnTo>
                      <a:pt x="183" y="97"/>
                    </a:lnTo>
                    <a:lnTo>
                      <a:pt x="185" y="100"/>
                    </a:lnTo>
                    <a:lnTo>
                      <a:pt x="189" y="100"/>
                    </a:lnTo>
                    <a:lnTo>
                      <a:pt x="190" y="100"/>
                    </a:lnTo>
                    <a:lnTo>
                      <a:pt x="191" y="99"/>
                    </a:lnTo>
                    <a:lnTo>
                      <a:pt x="241" y="125"/>
                    </a:lnTo>
                    <a:lnTo>
                      <a:pt x="240" y="127"/>
                    </a:lnTo>
                    <a:lnTo>
                      <a:pt x="239" y="129"/>
                    </a:lnTo>
                    <a:close/>
                    <a:moveTo>
                      <a:pt x="81" y="49"/>
                    </a:moveTo>
                    <a:lnTo>
                      <a:pt x="1" y="7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85" y="43"/>
                    </a:lnTo>
                    <a:lnTo>
                      <a:pt x="84" y="45"/>
                    </a:lnTo>
                    <a:lnTo>
                      <a:pt x="82" y="48"/>
                    </a:lnTo>
                    <a:lnTo>
                      <a:pt x="81" y="4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" name="Freeform 3159"/>
              <p:cNvSpPr>
                <a:spLocks noEditPoints="1"/>
              </p:cNvSpPr>
              <p:nvPr/>
            </p:nvSpPr>
            <p:spPr bwMode="auto">
              <a:xfrm>
                <a:off x="193" y="260"/>
                <a:ext cx="81" cy="43"/>
              </a:xfrm>
              <a:custGeom>
                <a:avLst/>
                <a:gdLst>
                  <a:gd name="T0" fmla="*/ 0 w 243"/>
                  <a:gd name="T1" fmla="*/ 0 h 128"/>
                  <a:gd name="T2" fmla="*/ 0 w 243"/>
                  <a:gd name="T3" fmla="*/ 0 h 128"/>
                  <a:gd name="T4" fmla="*/ 0 w 243"/>
                  <a:gd name="T5" fmla="*/ 0 h 128"/>
                  <a:gd name="T6" fmla="*/ 0 w 243"/>
                  <a:gd name="T7" fmla="*/ 0 h 128"/>
                  <a:gd name="T8" fmla="*/ 0 w 243"/>
                  <a:gd name="T9" fmla="*/ 0 h 128"/>
                  <a:gd name="T10" fmla="*/ 0 w 243"/>
                  <a:gd name="T11" fmla="*/ 0 h 128"/>
                  <a:gd name="T12" fmla="*/ 0 w 243"/>
                  <a:gd name="T13" fmla="*/ 0 h 128"/>
                  <a:gd name="T14" fmla="*/ 0 w 243"/>
                  <a:gd name="T15" fmla="*/ 0 h 128"/>
                  <a:gd name="T16" fmla="*/ 0 w 243"/>
                  <a:gd name="T17" fmla="*/ 0 h 128"/>
                  <a:gd name="T18" fmla="*/ 0 w 243"/>
                  <a:gd name="T19" fmla="*/ 0 h 128"/>
                  <a:gd name="T20" fmla="*/ 0 w 243"/>
                  <a:gd name="T21" fmla="*/ 0 h 128"/>
                  <a:gd name="T22" fmla="*/ 0 w 243"/>
                  <a:gd name="T23" fmla="*/ 0 h 128"/>
                  <a:gd name="T24" fmla="*/ 0 w 243"/>
                  <a:gd name="T25" fmla="*/ 0 h 128"/>
                  <a:gd name="T26" fmla="*/ 0 w 243"/>
                  <a:gd name="T27" fmla="*/ 0 h 128"/>
                  <a:gd name="T28" fmla="*/ 0 w 243"/>
                  <a:gd name="T29" fmla="*/ 0 h 128"/>
                  <a:gd name="T30" fmla="*/ 0 w 243"/>
                  <a:gd name="T31" fmla="*/ 0 h 128"/>
                  <a:gd name="T32" fmla="*/ 0 w 243"/>
                  <a:gd name="T33" fmla="*/ 0 h 128"/>
                  <a:gd name="T34" fmla="*/ 0 w 243"/>
                  <a:gd name="T35" fmla="*/ 0 h 128"/>
                  <a:gd name="T36" fmla="*/ 0 w 243"/>
                  <a:gd name="T37" fmla="*/ 0 h 128"/>
                  <a:gd name="T38" fmla="*/ 0 w 243"/>
                  <a:gd name="T39" fmla="*/ 0 h 128"/>
                  <a:gd name="T40" fmla="*/ 0 w 243"/>
                  <a:gd name="T41" fmla="*/ 0 h 128"/>
                  <a:gd name="T42" fmla="*/ 0 w 243"/>
                  <a:gd name="T43" fmla="*/ 0 h 128"/>
                  <a:gd name="T44" fmla="*/ 0 w 243"/>
                  <a:gd name="T45" fmla="*/ 0 h 128"/>
                  <a:gd name="T46" fmla="*/ 0 w 243"/>
                  <a:gd name="T47" fmla="*/ 0 h 128"/>
                  <a:gd name="T48" fmla="*/ 0 w 243"/>
                  <a:gd name="T49" fmla="*/ 0 h 12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43" h="128">
                    <a:moveTo>
                      <a:pt x="240" y="128"/>
                    </a:moveTo>
                    <a:lnTo>
                      <a:pt x="188" y="102"/>
                    </a:lnTo>
                    <a:lnTo>
                      <a:pt x="189" y="102"/>
                    </a:lnTo>
                    <a:lnTo>
                      <a:pt x="191" y="101"/>
                    </a:lnTo>
                    <a:lnTo>
                      <a:pt x="192" y="98"/>
                    </a:lnTo>
                    <a:lnTo>
                      <a:pt x="243" y="125"/>
                    </a:lnTo>
                    <a:lnTo>
                      <a:pt x="241" y="127"/>
                    </a:lnTo>
                    <a:lnTo>
                      <a:pt x="240" y="128"/>
                    </a:lnTo>
                    <a:close/>
                    <a:moveTo>
                      <a:pt x="183" y="99"/>
                    </a:moveTo>
                    <a:lnTo>
                      <a:pt x="165" y="90"/>
                    </a:lnTo>
                    <a:lnTo>
                      <a:pt x="168" y="88"/>
                    </a:lnTo>
                    <a:lnTo>
                      <a:pt x="171" y="87"/>
                    </a:lnTo>
                    <a:lnTo>
                      <a:pt x="180" y="92"/>
                    </a:lnTo>
                    <a:lnTo>
                      <a:pt x="182" y="96"/>
                    </a:lnTo>
                    <a:lnTo>
                      <a:pt x="183" y="99"/>
                    </a:lnTo>
                    <a:close/>
                    <a:moveTo>
                      <a:pt x="84" y="48"/>
                    </a:moveTo>
                    <a:lnTo>
                      <a:pt x="0" y="6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85" y="43"/>
                    </a:lnTo>
                    <a:lnTo>
                      <a:pt x="84" y="46"/>
                    </a:lnTo>
                    <a:lnTo>
                      <a:pt x="84" y="4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6" name="Freeform 3160"/>
              <p:cNvSpPr>
                <a:spLocks noEditPoints="1"/>
              </p:cNvSpPr>
              <p:nvPr/>
            </p:nvSpPr>
            <p:spPr bwMode="auto">
              <a:xfrm>
                <a:off x="193" y="260"/>
                <a:ext cx="81" cy="43"/>
              </a:xfrm>
              <a:custGeom>
                <a:avLst/>
                <a:gdLst>
                  <a:gd name="T0" fmla="*/ 0 w 243"/>
                  <a:gd name="T1" fmla="*/ 0 h 129"/>
                  <a:gd name="T2" fmla="*/ 0 w 243"/>
                  <a:gd name="T3" fmla="*/ 0 h 129"/>
                  <a:gd name="T4" fmla="*/ 0 w 243"/>
                  <a:gd name="T5" fmla="*/ 0 h 129"/>
                  <a:gd name="T6" fmla="*/ 0 w 243"/>
                  <a:gd name="T7" fmla="*/ 0 h 129"/>
                  <a:gd name="T8" fmla="*/ 0 w 243"/>
                  <a:gd name="T9" fmla="*/ 0 h 129"/>
                  <a:gd name="T10" fmla="*/ 0 w 243"/>
                  <a:gd name="T11" fmla="*/ 0 h 129"/>
                  <a:gd name="T12" fmla="*/ 0 w 243"/>
                  <a:gd name="T13" fmla="*/ 0 h 129"/>
                  <a:gd name="T14" fmla="*/ 0 w 243"/>
                  <a:gd name="T15" fmla="*/ 0 h 129"/>
                  <a:gd name="T16" fmla="*/ 0 w 243"/>
                  <a:gd name="T17" fmla="*/ 0 h 129"/>
                  <a:gd name="T18" fmla="*/ 0 w 243"/>
                  <a:gd name="T19" fmla="*/ 0 h 129"/>
                  <a:gd name="T20" fmla="*/ 0 w 243"/>
                  <a:gd name="T21" fmla="*/ 0 h 129"/>
                  <a:gd name="T22" fmla="*/ 0 w 243"/>
                  <a:gd name="T23" fmla="*/ 0 h 129"/>
                  <a:gd name="T24" fmla="*/ 0 w 243"/>
                  <a:gd name="T25" fmla="*/ 0 h 129"/>
                  <a:gd name="T26" fmla="*/ 0 w 243"/>
                  <a:gd name="T27" fmla="*/ 0 h 129"/>
                  <a:gd name="T28" fmla="*/ 0 w 243"/>
                  <a:gd name="T29" fmla="*/ 0 h 129"/>
                  <a:gd name="T30" fmla="*/ 0 w 243"/>
                  <a:gd name="T31" fmla="*/ 0 h 129"/>
                  <a:gd name="T32" fmla="*/ 0 w 243"/>
                  <a:gd name="T33" fmla="*/ 0 h 129"/>
                  <a:gd name="T34" fmla="*/ 0 w 243"/>
                  <a:gd name="T35" fmla="*/ 0 h 129"/>
                  <a:gd name="T36" fmla="*/ 0 w 243"/>
                  <a:gd name="T37" fmla="*/ 0 h 129"/>
                  <a:gd name="T38" fmla="*/ 0 w 243"/>
                  <a:gd name="T39" fmla="*/ 0 h 129"/>
                  <a:gd name="T40" fmla="*/ 0 w 243"/>
                  <a:gd name="T41" fmla="*/ 0 h 129"/>
                  <a:gd name="T42" fmla="*/ 0 w 243"/>
                  <a:gd name="T43" fmla="*/ 0 h 12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43" h="129">
                    <a:moveTo>
                      <a:pt x="240" y="129"/>
                    </a:moveTo>
                    <a:lnTo>
                      <a:pt x="190" y="103"/>
                    </a:lnTo>
                    <a:lnTo>
                      <a:pt x="192" y="100"/>
                    </a:lnTo>
                    <a:lnTo>
                      <a:pt x="194" y="98"/>
                    </a:lnTo>
                    <a:lnTo>
                      <a:pt x="243" y="125"/>
                    </a:lnTo>
                    <a:lnTo>
                      <a:pt x="242" y="127"/>
                    </a:lnTo>
                    <a:lnTo>
                      <a:pt x="240" y="129"/>
                    </a:lnTo>
                    <a:close/>
                    <a:moveTo>
                      <a:pt x="180" y="98"/>
                    </a:moveTo>
                    <a:lnTo>
                      <a:pt x="166" y="90"/>
                    </a:lnTo>
                    <a:lnTo>
                      <a:pt x="168" y="90"/>
                    </a:lnTo>
                    <a:lnTo>
                      <a:pt x="172" y="90"/>
                    </a:lnTo>
                    <a:lnTo>
                      <a:pt x="174" y="90"/>
                    </a:lnTo>
                    <a:lnTo>
                      <a:pt x="177" y="92"/>
                    </a:lnTo>
                    <a:lnTo>
                      <a:pt x="180" y="94"/>
                    </a:lnTo>
                    <a:lnTo>
                      <a:pt x="180" y="98"/>
                    </a:lnTo>
                    <a:close/>
                    <a:moveTo>
                      <a:pt x="84" y="47"/>
                    </a:moveTo>
                    <a:lnTo>
                      <a:pt x="0" y="4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85" y="42"/>
                    </a:lnTo>
                    <a:lnTo>
                      <a:pt x="84" y="45"/>
                    </a:lnTo>
                    <a:lnTo>
                      <a:pt x="84" y="47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7" name="Freeform 3161"/>
              <p:cNvSpPr>
                <a:spLocks noEditPoints="1"/>
              </p:cNvSpPr>
              <p:nvPr/>
            </p:nvSpPr>
            <p:spPr bwMode="auto">
              <a:xfrm>
                <a:off x="193" y="259"/>
                <a:ext cx="82" cy="43"/>
              </a:xfrm>
              <a:custGeom>
                <a:avLst/>
                <a:gdLst>
                  <a:gd name="T0" fmla="*/ 0 w 246"/>
                  <a:gd name="T1" fmla="*/ 0 h 130"/>
                  <a:gd name="T2" fmla="*/ 0 w 246"/>
                  <a:gd name="T3" fmla="*/ 0 h 130"/>
                  <a:gd name="T4" fmla="*/ 0 w 246"/>
                  <a:gd name="T5" fmla="*/ 0 h 130"/>
                  <a:gd name="T6" fmla="*/ 0 w 246"/>
                  <a:gd name="T7" fmla="*/ 0 h 130"/>
                  <a:gd name="T8" fmla="*/ 0 w 246"/>
                  <a:gd name="T9" fmla="*/ 0 h 130"/>
                  <a:gd name="T10" fmla="*/ 0 w 246"/>
                  <a:gd name="T11" fmla="*/ 0 h 130"/>
                  <a:gd name="T12" fmla="*/ 0 w 246"/>
                  <a:gd name="T13" fmla="*/ 0 h 130"/>
                  <a:gd name="T14" fmla="*/ 0 w 246"/>
                  <a:gd name="T15" fmla="*/ 0 h 130"/>
                  <a:gd name="T16" fmla="*/ 0 w 246"/>
                  <a:gd name="T17" fmla="*/ 0 h 130"/>
                  <a:gd name="T18" fmla="*/ 0 w 246"/>
                  <a:gd name="T19" fmla="*/ 0 h 130"/>
                  <a:gd name="T20" fmla="*/ 0 w 246"/>
                  <a:gd name="T21" fmla="*/ 0 h 130"/>
                  <a:gd name="T22" fmla="*/ 0 w 246"/>
                  <a:gd name="T23" fmla="*/ 0 h 130"/>
                  <a:gd name="T24" fmla="*/ 0 w 246"/>
                  <a:gd name="T25" fmla="*/ 0 h 130"/>
                  <a:gd name="T26" fmla="*/ 0 w 246"/>
                  <a:gd name="T27" fmla="*/ 0 h 130"/>
                  <a:gd name="T28" fmla="*/ 0 w 246"/>
                  <a:gd name="T29" fmla="*/ 0 h 130"/>
                  <a:gd name="T30" fmla="*/ 0 w 246"/>
                  <a:gd name="T31" fmla="*/ 0 h 130"/>
                  <a:gd name="T32" fmla="*/ 0 w 246"/>
                  <a:gd name="T33" fmla="*/ 0 h 130"/>
                  <a:gd name="T34" fmla="*/ 0 w 246"/>
                  <a:gd name="T35" fmla="*/ 0 h 130"/>
                  <a:gd name="T36" fmla="*/ 0 w 246"/>
                  <a:gd name="T37" fmla="*/ 0 h 130"/>
                  <a:gd name="T38" fmla="*/ 0 w 246"/>
                  <a:gd name="T39" fmla="*/ 0 h 13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46" h="130">
                    <a:moveTo>
                      <a:pt x="242" y="130"/>
                    </a:moveTo>
                    <a:lnTo>
                      <a:pt x="191" y="103"/>
                    </a:lnTo>
                    <a:lnTo>
                      <a:pt x="194" y="101"/>
                    </a:lnTo>
                    <a:lnTo>
                      <a:pt x="195" y="99"/>
                    </a:lnTo>
                    <a:lnTo>
                      <a:pt x="246" y="125"/>
                    </a:lnTo>
                    <a:lnTo>
                      <a:pt x="243" y="128"/>
                    </a:lnTo>
                    <a:lnTo>
                      <a:pt x="242" y="130"/>
                    </a:lnTo>
                    <a:close/>
                    <a:moveTo>
                      <a:pt x="179" y="97"/>
                    </a:moveTo>
                    <a:lnTo>
                      <a:pt x="170" y="92"/>
                    </a:lnTo>
                    <a:lnTo>
                      <a:pt x="174" y="93"/>
                    </a:lnTo>
                    <a:lnTo>
                      <a:pt x="177" y="95"/>
                    </a:lnTo>
                    <a:lnTo>
                      <a:pt x="179" y="96"/>
                    </a:lnTo>
                    <a:lnTo>
                      <a:pt x="179" y="97"/>
                    </a:lnTo>
                    <a:close/>
                    <a:moveTo>
                      <a:pt x="84" y="48"/>
                    </a:moveTo>
                    <a:lnTo>
                      <a:pt x="0" y="5"/>
                    </a:lnTo>
                    <a:lnTo>
                      <a:pt x="2" y="3"/>
                    </a:lnTo>
                    <a:lnTo>
                      <a:pt x="3" y="0"/>
                    </a:lnTo>
                    <a:lnTo>
                      <a:pt x="86" y="43"/>
                    </a:lnTo>
                    <a:lnTo>
                      <a:pt x="85" y="45"/>
                    </a:lnTo>
                    <a:lnTo>
                      <a:pt x="84" y="48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8" name="Freeform 3162"/>
              <p:cNvSpPr>
                <a:spLocks noEditPoints="1"/>
              </p:cNvSpPr>
              <p:nvPr/>
            </p:nvSpPr>
            <p:spPr bwMode="auto">
              <a:xfrm>
                <a:off x="194" y="258"/>
                <a:ext cx="82" cy="43"/>
              </a:xfrm>
              <a:custGeom>
                <a:avLst/>
                <a:gdLst>
                  <a:gd name="T0" fmla="*/ 0 w 245"/>
                  <a:gd name="T1" fmla="*/ 0 h 130"/>
                  <a:gd name="T2" fmla="*/ 0 w 245"/>
                  <a:gd name="T3" fmla="*/ 0 h 130"/>
                  <a:gd name="T4" fmla="*/ 0 w 245"/>
                  <a:gd name="T5" fmla="*/ 0 h 130"/>
                  <a:gd name="T6" fmla="*/ 0 w 245"/>
                  <a:gd name="T7" fmla="*/ 0 h 130"/>
                  <a:gd name="T8" fmla="*/ 0 w 245"/>
                  <a:gd name="T9" fmla="*/ 0 h 130"/>
                  <a:gd name="T10" fmla="*/ 0 w 245"/>
                  <a:gd name="T11" fmla="*/ 0 h 130"/>
                  <a:gd name="T12" fmla="*/ 0 w 245"/>
                  <a:gd name="T13" fmla="*/ 0 h 130"/>
                  <a:gd name="T14" fmla="*/ 0 w 245"/>
                  <a:gd name="T15" fmla="*/ 0 h 130"/>
                  <a:gd name="T16" fmla="*/ 0 w 245"/>
                  <a:gd name="T17" fmla="*/ 0 h 130"/>
                  <a:gd name="T18" fmla="*/ 0 w 245"/>
                  <a:gd name="T19" fmla="*/ 0 h 130"/>
                  <a:gd name="T20" fmla="*/ 0 w 245"/>
                  <a:gd name="T21" fmla="*/ 0 h 130"/>
                  <a:gd name="T22" fmla="*/ 0 w 245"/>
                  <a:gd name="T23" fmla="*/ 0 h 130"/>
                  <a:gd name="T24" fmla="*/ 0 w 245"/>
                  <a:gd name="T25" fmla="*/ 0 h 130"/>
                  <a:gd name="T26" fmla="*/ 0 w 245"/>
                  <a:gd name="T27" fmla="*/ 0 h 130"/>
                  <a:gd name="T28" fmla="*/ 0 w 245"/>
                  <a:gd name="T29" fmla="*/ 0 h 130"/>
                  <a:gd name="T30" fmla="*/ 0 w 245"/>
                  <a:gd name="T31" fmla="*/ 0 h 13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45" h="130">
                    <a:moveTo>
                      <a:pt x="241" y="130"/>
                    </a:moveTo>
                    <a:lnTo>
                      <a:pt x="192" y="103"/>
                    </a:lnTo>
                    <a:lnTo>
                      <a:pt x="193" y="101"/>
                    </a:lnTo>
                    <a:lnTo>
                      <a:pt x="194" y="98"/>
                    </a:lnTo>
                    <a:lnTo>
                      <a:pt x="245" y="125"/>
                    </a:lnTo>
                    <a:lnTo>
                      <a:pt x="245" y="126"/>
                    </a:lnTo>
                    <a:lnTo>
                      <a:pt x="244" y="126"/>
                    </a:lnTo>
                    <a:lnTo>
                      <a:pt x="242" y="127"/>
                    </a:lnTo>
                    <a:lnTo>
                      <a:pt x="241" y="130"/>
                    </a:lnTo>
                    <a:close/>
                    <a:moveTo>
                      <a:pt x="83" y="47"/>
                    </a:moveTo>
                    <a:lnTo>
                      <a:pt x="0" y="5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84" y="42"/>
                    </a:lnTo>
                    <a:lnTo>
                      <a:pt x="84" y="44"/>
                    </a:lnTo>
                    <a:lnTo>
                      <a:pt x="83" y="47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9" name="Freeform 3163"/>
              <p:cNvSpPr>
                <a:spLocks noEditPoints="1"/>
              </p:cNvSpPr>
              <p:nvPr/>
            </p:nvSpPr>
            <p:spPr bwMode="auto">
              <a:xfrm>
                <a:off x="194" y="257"/>
                <a:ext cx="82" cy="43"/>
              </a:xfrm>
              <a:custGeom>
                <a:avLst/>
                <a:gdLst>
                  <a:gd name="T0" fmla="*/ 0 w 245"/>
                  <a:gd name="T1" fmla="*/ 0 h 129"/>
                  <a:gd name="T2" fmla="*/ 0 w 245"/>
                  <a:gd name="T3" fmla="*/ 0 h 129"/>
                  <a:gd name="T4" fmla="*/ 0 w 245"/>
                  <a:gd name="T5" fmla="*/ 0 h 129"/>
                  <a:gd name="T6" fmla="*/ 0 w 245"/>
                  <a:gd name="T7" fmla="*/ 0 h 129"/>
                  <a:gd name="T8" fmla="*/ 0 w 245"/>
                  <a:gd name="T9" fmla="*/ 0 h 129"/>
                  <a:gd name="T10" fmla="*/ 0 w 245"/>
                  <a:gd name="T11" fmla="*/ 0 h 129"/>
                  <a:gd name="T12" fmla="*/ 0 w 245"/>
                  <a:gd name="T13" fmla="*/ 0 h 129"/>
                  <a:gd name="T14" fmla="*/ 0 w 245"/>
                  <a:gd name="T15" fmla="*/ 0 h 129"/>
                  <a:gd name="T16" fmla="*/ 0 w 245"/>
                  <a:gd name="T17" fmla="*/ 0 h 129"/>
                  <a:gd name="T18" fmla="*/ 0 w 245"/>
                  <a:gd name="T19" fmla="*/ 0 h 129"/>
                  <a:gd name="T20" fmla="*/ 0 w 245"/>
                  <a:gd name="T21" fmla="*/ 0 h 129"/>
                  <a:gd name="T22" fmla="*/ 0 w 245"/>
                  <a:gd name="T23" fmla="*/ 0 h 129"/>
                  <a:gd name="T24" fmla="*/ 0 w 245"/>
                  <a:gd name="T25" fmla="*/ 0 h 129"/>
                  <a:gd name="T26" fmla="*/ 0 w 245"/>
                  <a:gd name="T27" fmla="*/ 0 h 129"/>
                  <a:gd name="T28" fmla="*/ 0 w 245"/>
                  <a:gd name="T29" fmla="*/ 0 h 129"/>
                  <a:gd name="T30" fmla="*/ 0 w 245"/>
                  <a:gd name="T31" fmla="*/ 0 h 129"/>
                  <a:gd name="T32" fmla="*/ 0 w 245"/>
                  <a:gd name="T33" fmla="*/ 0 h 129"/>
                  <a:gd name="T34" fmla="*/ 0 w 245"/>
                  <a:gd name="T35" fmla="*/ 0 h 129"/>
                  <a:gd name="T36" fmla="*/ 0 w 245"/>
                  <a:gd name="T37" fmla="*/ 0 h 129"/>
                  <a:gd name="T38" fmla="*/ 0 w 245"/>
                  <a:gd name="T39" fmla="*/ 0 h 129"/>
                  <a:gd name="T40" fmla="*/ 0 w 245"/>
                  <a:gd name="T41" fmla="*/ 0 h 12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45" h="129">
                    <a:moveTo>
                      <a:pt x="243" y="129"/>
                    </a:moveTo>
                    <a:lnTo>
                      <a:pt x="192" y="103"/>
                    </a:lnTo>
                    <a:lnTo>
                      <a:pt x="193" y="100"/>
                    </a:lnTo>
                    <a:lnTo>
                      <a:pt x="195" y="98"/>
                    </a:lnTo>
                    <a:lnTo>
                      <a:pt x="245" y="125"/>
                    </a:lnTo>
                    <a:lnTo>
                      <a:pt x="245" y="127"/>
                    </a:lnTo>
                    <a:lnTo>
                      <a:pt x="243" y="128"/>
                    </a:lnTo>
                    <a:lnTo>
                      <a:pt x="243" y="129"/>
                    </a:lnTo>
                    <a:close/>
                    <a:moveTo>
                      <a:pt x="83" y="47"/>
                    </a:moveTo>
                    <a:lnTo>
                      <a:pt x="0" y="4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56" y="27"/>
                    </a:lnTo>
                    <a:lnTo>
                      <a:pt x="58" y="30"/>
                    </a:lnTo>
                    <a:lnTo>
                      <a:pt x="60" y="32"/>
                    </a:lnTo>
                    <a:lnTo>
                      <a:pt x="63" y="33"/>
                    </a:lnTo>
                    <a:lnTo>
                      <a:pt x="68" y="32"/>
                    </a:lnTo>
                    <a:lnTo>
                      <a:pt x="82" y="40"/>
                    </a:lnTo>
                    <a:lnTo>
                      <a:pt x="83" y="44"/>
                    </a:lnTo>
                    <a:lnTo>
                      <a:pt x="83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0" name="Freeform 3164"/>
              <p:cNvSpPr>
                <a:spLocks noEditPoints="1"/>
              </p:cNvSpPr>
              <p:nvPr/>
            </p:nvSpPr>
            <p:spPr bwMode="auto">
              <a:xfrm>
                <a:off x="195" y="255"/>
                <a:ext cx="82" cy="45"/>
              </a:xfrm>
              <a:custGeom>
                <a:avLst/>
                <a:gdLst>
                  <a:gd name="T0" fmla="*/ 0 w 245"/>
                  <a:gd name="T1" fmla="*/ 0 h 134"/>
                  <a:gd name="T2" fmla="*/ 0 w 245"/>
                  <a:gd name="T3" fmla="*/ 0 h 134"/>
                  <a:gd name="T4" fmla="*/ 0 w 245"/>
                  <a:gd name="T5" fmla="*/ 0 h 134"/>
                  <a:gd name="T6" fmla="*/ 0 w 245"/>
                  <a:gd name="T7" fmla="*/ 0 h 134"/>
                  <a:gd name="T8" fmla="*/ 0 w 245"/>
                  <a:gd name="T9" fmla="*/ 0 h 134"/>
                  <a:gd name="T10" fmla="*/ 0 w 245"/>
                  <a:gd name="T11" fmla="*/ 0 h 134"/>
                  <a:gd name="T12" fmla="*/ 0 w 245"/>
                  <a:gd name="T13" fmla="*/ 0 h 134"/>
                  <a:gd name="T14" fmla="*/ 0 w 245"/>
                  <a:gd name="T15" fmla="*/ 0 h 134"/>
                  <a:gd name="T16" fmla="*/ 0 w 245"/>
                  <a:gd name="T17" fmla="*/ 0 h 134"/>
                  <a:gd name="T18" fmla="*/ 0 w 245"/>
                  <a:gd name="T19" fmla="*/ 0 h 134"/>
                  <a:gd name="T20" fmla="*/ 0 w 245"/>
                  <a:gd name="T21" fmla="*/ 0 h 134"/>
                  <a:gd name="T22" fmla="*/ 0 w 245"/>
                  <a:gd name="T23" fmla="*/ 0 h 134"/>
                  <a:gd name="T24" fmla="*/ 0 w 245"/>
                  <a:gd name="T25" fmla="*/ 0 h 134"/>
                  <a:gd name="T26" fmla="*/ 0 w 245"/>
                  <a:gd name="T27" fmla="*/ 0 h 134"/>
                  <a:gd name="T28" fmla="*/ 0 w 245"/>
                  <a:gd name="T29" fmla="*/ 0 h 134"/>
                  <a:gd name="T30" fmla="*/ 0 w 245"/>
                  <a:gd name="T31" fmla="*/ 0 h 134"/>
                  <a:gd name="T32" fmla="*/ 0 w 245"/>
                  <a:gd name="T33" fmla="*/ 0 h 134"/>
                  <a:gd name="T34" fmla="*/ 0 w 245"/>
                  <a:gd name="T35" fmla="*/ 0 h 134"/>
                  <a:gd name="T36" fmla="*/ 0 w 245"/>
                  <a:gd name="T37" fmla="*/ 0 h 134"/>
                  <a:gd name="T38" fmla="*/ 0 w 245"/>
                  <a:gd name="T39" fmla="*/ 0 h 134"/>
                  <a:gd name="T40" fmla="*/ 0 w 245"/>
                  <a:gd name="T41" fmla="*/ 0 h 134"/>
                  <a:gd name="T42" fmla="*/ 0 w 245"/>
                  <a:gd name="T43" fmla="*/ 0 h 134"/>
                  <a:gd name="T44" fmla="*/ 0 w 245"/>
                  <a:gd name="T45" fmla="*/ 0 h 134"/>
                  <a:gd name="T46" fmla="*/ 0 w 245"/>
                  <a:gd name="T47" fmla="*/ 0 h 134"/>
                  <a:gd name="T48" fmla="*/ 0 w 245"/>
                  <a:gd name="T49" fmla="*/ 0 h 134"/>
                  <a:gd name="T50" fmla="*/ 0 w 245"/>
                  <a:gd name="T51" fmla="*/ 0 h 134"/>
                  <a:gd name="T52" fmla="*/ 0 w 245"/>
                  <a:gd name="T53" fmla="*/ 0 h 134"/>
                  <a:gd name="T54" fmla="*/ 0 w 245"/>
                  <a:gd name="T55" fmla="*/ 0 h 134"/>
                  <a:gd name="T56" fmla="*/ 0 w 245"/>
                  <a:gd name="T57" fmla="*/ 0 h 134"/>
                  <a:gd name="T58" fmla="*/ 0 w 245"/>
                  <a:gd name="T59" fmla="*/ 0 h 134"/>
                  <a:gd name="T60" fmla="*/ 0 w 245"/>
                  <a:gd name="T61" fmla="*/ 0 h 134"/>
                  <a:gd name="T62" fmla="*/ 0 w 245"/>
                  <a:gd name="T63" fmla="*/ 0 h 134"/>
                  <a:gd name="T64" fmla="*/ 0 w 245"/>
                  <a:gd name="T65" fmla="*/ 0 h 134"/>
                  <a:gd name="T66" fmla="*/ 0 w 245"/>
                  <a:gd name="T67" fmla="*/ 0 h 134"/>
                  <a:gd name="T68" fmla="*/ 0 w 245"/>
                  <a:gd name="T69" fmla="*/ 0 h 134"/>
                  <a:gd name="T70" fmla="*/ 0 w 245"/>
                  <a:gd name="T71" fmla="*/ 0 h 134"/>
                  <a:gd name="T72" fmla="*/ 0 w 245"/>
                  <a:gd name="T73" fmla="*/ 0 h 134"/>
                  <a:gd name="T74" fmla="*/ 0 w 245"/>
                  <a:gd name="T75" fmla="*/ 0 h 134"/>
                  <a:gd name="T76" fmla="*/ 0 w 245"/>
                  <a:gd name="T77" fmla="*/ 0 h 134"/>
                  <a:gd name="T78" fmla="*/ 0 w 245"/>
                  <a:gd name="T79" fmla="*/ 0 h 13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45" h="134">
                    <a:moveTo>
                      <a:pt x="242" y="134"/>
                    </a:moveTo>
                    <a:lnTo>
                      <a:pt x="191" y="107"/>
                    </a:lnTo>
                    <a:lnTo>
                      <a:pt x="194" y="103"/>
                    </a:lnTo>
                    <a:lnTo>
                      <a:pt x="202" y="97"/>
                    </a:lnTo>
                    <a:lnTo>
                      <a:pt x="206" y="96"/>
                    </a:lnTo>
                    <a:lnTo>
                      <a:pt x="209" y="95"/>
                    </a:lnTo>
                    <a:lnTo>
                      <a:pt x="214" y="95"/>
                    </a:lnTo>
                    <a:lnTo>
                      <a:pt x="219" y="96"/>
                    </a:lnTo>
                    <a:lnTo>
                      <a:pt x="227" y="99"/>
                    </a:lnTo>
                    <a:lnTo>
                      <a:pt x="235" y="104"/>
                    </a:lnTo>
                    <a:lnTo>
                      <a:pt x="238" y="106"/>
                    </a:lnTo>
                    <a:lnTo>
                      <a:pt x="241" y="110"/>
                    </a:lnTo>
                    <a:lnTo>
                      <a:pt x="243" y="114"/>
                    </a:lnTo>
                    <a:lnTo>
                      <a:pt x="245" y="118"/>
                    </a:lnTo>
                    <a:lnTo>
                      <a:pt x="245" y="121"/>
                    </a:lnTo>
                    <a:lnTo>
                      <a:pt x="245" y="126"/>
                    </a:lnTo>
                    <a:lnTo>
                      <a:pt x="244" y="129"/>
                    </a:lnTo>
                    <a:lnTo>
                      <a:pt x="242" y="134"/>
                    </a:lnTo>
                    <a:close/>
                    <a:moveTo>
                      <a:pt x="81" y="51"/>
                    </a:moveTo>
                    <a:lnTo>
                      <a:pt x="0" y="9"/>
                    </a:lnTo>
                    <a:lnTo>
                      <a:pt x="6" y="4"/>
                    </a:lnTo>
                    <a:lnTo>
                      <a:pt x="13" y="1"/>
                    </a:lnTo>
                    <a:lnTo>
                      <a:pt x="21" y="0"/>
                    </a:lnTo>
                    <a:lnTo>
                      <a:pt x="29" y="0"/>
                    </a:lnTo>
                    <a:lnTo>
                      <a:pt x="36" y="1"/>
                    </a:lnTo>
                    <a:lnTo>
                      <a:pt x="44" y="5"/>
                    </a:lnTo>
                    <a:lnTo>
                      <a:pt x="46" y="8"/>
                    </a:lnTo>
                    <a:lnTo>
                      <a:pt x="49" y="10"/>
                    </a:lnTo>
                    <a:lnTo>
                      <a:pt x="51" y="14"/>
                    </a:lnTo>
                    <a:lnTo>
                      <a:pt x="53" y="18"/>
                    </a:lnTo>
                    <a:lnTo>
                      <a:pt x="53" y="24"/>
                    </a:lnTo>
                    <a:lnTo>
                      <a:pt x="54" y="32"/>
                    </a:lnTo>
                    <a:lnTo>
                      <a:pt x="56" y="36"/>
                    </a:lnTo>
                    <a:lnTo>
                      <a:pt x="58" y="38"/>
                    </a:lnTo>
                    <a:lnTo>
                      <a:pt x="61" y="40"/>
                    </a:lnTo>
                    <a:lnTo>
                      <a:pt x="67" y="39"/>
                    </a:lnTo>
                    <a:lnTo>
                      <a:pt x="73" y="40"/>
                    </a:lnTo>
                    <a:lnTo>
                      <a:pt x="78" y="44"/>
                    </a:lnTo>
                    <a:lnTo>
                      <a:pt x="80" y="47"/>
                    </a:lnTo>
                    <a:lnTo>
                      <a:pt x="81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1" name="Freeform 3165"/>
              <p:cNvSpPr>
                <a:spLocks/>
              </p:cNvSpPr>
              <p:nvPr/>
            </p:nvSpPr>
            <p:spPr bwMode="auto">
              <a:xfrm>
                <a:off x="234" y="423"/>
                <a:ext cx="8" cy="19"/>
              </a:xfrm>
              <a:custGeom>
                <a:avLst/>
                <a:gdLst>
                  <a:gd name="T0" fmla="*/ 0 w 24"/>
                  <a:gd name="T1" fmla="*/ 0 h 57"/>
                  <a:gd name="T2" fmla="*/ 0 w 24"/>
                  <a:gd name="T3" fmla="*/ 0 h 57"/>
                  <a:gd name="T4" fmla="*/ 0 w 24"/>
                  <a:gd name="T5" fmla="*/ 0 h 57"/>
                  <a:gd name="T6" fmla="*/ 0 w 24"/>
                  <a:gd name="T7" fmla="*/ 0 h 57"/>
                  <a:gd name="T8" fmla="*/ 0 w 24"/>
                  <a:gd name="T9" fmla="*/ 0 h 57"/>
                  <a:gd name="T10" fmla="*/ 0 w 24"/>
                  <a:gd name="T11" fmla="*/ 0 h 57"/>
                  <a:gd name="T12" fmla="*/ 0 w 24"/>
                  <a:gd name="T13" fmla="*/ 0 h 57"/>
                  <a:gd name="T14" fmla="*/ 0 w 24"/>
                  <a:gd name="T15" fmla="*/ 0 h 57"/>
                  <a:gd name="T16" fmla="*/ 0 w 24"/>
                  <a:gd name="T17" fmla="*/ 0 h 57"/>
                  <a:gd name="T18" fmla="*/ 0 w 24"/>
                  <a:gd name="T19" fmla="*/ 0 h 57"/>
                  <a:gd name="T20" fmla="*/ 0 w 24"/>
                  <a:gd name="T21" fmla="*/ 0 h 57"/>
                  <a:gd name="T22" fmla="*/ 0 w 24"/>
                  <a:gd name="T23" fmla="*/ 0 h 57"/>
                  <a:gd name="T24" fmla="*/ 0 w 24"/>
                  <a:gd name="T25" fmla="*/ 0 h 57"/>
                  <a:gd name="T26" fmla="*/ 0 w 24"/>
                  <a:gd name="T27" fmla="*/ 0 h 57"/>
                  <a:gd name="T28" fmla="*/ 0 w 24"/>
                  <a:gd name="T29" fmla="*/ 0 h 57"/>
                  <a:gd name="T30" fmla="*/ 0 w 24"/>
                  <a:gd name="T31" fmla="*/ 0 h 57"/>
                  <a:gd name="T32" fmla="*/ 0 w 24"/>
                  <a:gd name="T33" fmla="*/ 0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4" h="57">
                    <a:moveTo>
                      <a:pt x="14" y="57"/>
                    </a:moveTo>
                    <a:lnTo>
                      <a:pt x="16" y="54"/>
                    </a:lnTo>
                    <a:lnTo>
                      <a:pt x="20" y="51"/>
                    </a:lnTo>
                    <a:lnTo>
                      <a:pt x="22" y="45"/>
                    </a:lnTo>
                    <a:lnTo>
                      <a:pt x="24" y="38"/>
                    </a:lnTo>
                    <a:lnTo>
                      <a:pt x="24" y="31"/>
                    </a:lnTo>
                    <a:lnTo>
                      <a:pt x="23" y="26"/>
                    </a:lnTo>
                    <a:lnTo>
                      <a:pt x="22" y="22"/>
                    </a:lnTo>
                    <a:lnTo>
                      <a:pt x="20" y="19"/>
                    </a:lnTo>
                    <a:lnTo>
                      <a:pt x="14" y="14"/>
                    </a:lnTo>
                    <a:lnTo>
                      <a:pt x="7" y="8"/>
                    </a:lnTo>
                    <a:lnTo>
                      <a:pt x="2" y="4"/>
                    </a:lnTo>
                    <a:lnTo>
                      <a:pt x="0" y="0"/>
                    </a:lnTo>
                    <a:lnTo>
                      <a:pt x="5" y="15"/>
                    </a:lnTo>
                    <a:lnTo>
                      <a:pt x="8" y="30"/>
                    </a:lnTo>
                    <a:lnTo>
                      <a:pt x="11" y="44"/>
                    </a:lnTo>
                    <a:lnTo>
                      <a:pt x="14" y="5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2" name="Freeform 3166"/>
              <p:cNvSpPr>
                <a:spLocks/>
              </p:cNvSpPr>
              <p:nvPr/>
            </p:nvSpPr>
            <p:spPr bwMode="auto">
              <a:xfrm>
                <a:off x="184" y="255"/>
                <a:ext cx="94" cy="214"/>
              </a:xfrm>
              <a:custGeom>
                <a:avLst/>
                <a:gdLst>
                  <a:gd name="T0" fmla="*/ 0 w 282"/>
                  <a:gd name="T1" fmla="*/ 0 h 642"/>
                  <a:gd name="T2" fmla="*/ 0 w 282"/>
                  <a:gd name="T3" fmla="*/ 0 h 642"/>
                  <a:gd name="T4" fmla="*/ 0 w 282"/>
                  <a:gd name="T5" fmla="*/ 0 h 642"/>
                  <a:gd name="T6" fmla="*/ 0 w 282"/>
                  <a:gd name="T7" fmla="*/ 0 h 642"/>
                  <a:gd name="T8" fmla="*/ 0 w 282"/>
                  <a:gd name="T9" fmla="*/ 0 h 642"/>
                  <a:gd name="T10" fmla="*/ 0 w 282"/>
                  <a:gd name="T11" fmla="*/ 0 h 642"/>
                  <a:gd name="T12" fmla="*/ 0 w 282"/>
                  <a:gd name="T13" fmla="*/ 0 h 642"/>
                  <a:gd name="T14" fmla="*/ 0 w 282"/>
                  <a:gd name="T15" fmla="*/ 0 h 642"/>
                  <a:gd name="T16" fmla="*/ 0 w 282"/>
                  <a:gd name="T17" fmla="*/ 0 h 642"/>
                  <a:gd name="T18" fmla="*/ 0 w 282"/>
                  <a:gd name="T19" fmla="*/ 0 h 642"/>
                  <a:gd name="T20" fmla="*/ 0 w 282"/>
                  <a:gd name="T21" fmla="*/ 0 h 642"/>
                  <a:gd name="T22" fmla="*/ 0 w 282"/>
                  <a:gd name="T23" fmla="*/ 0 h 642"/>
                  <a:gd name="T24" fmla="*/ 0 w 282"/>
                  <a:gd name="T25" fmla="*/ 0 h 642"/>
                  <a:gd name="T26" fmla="*/ 0 w 282"/>
                  <a:gd name="T27" fmla="*/ 0 h 642"/>
                  <a:gd name="T28" fmla="*/ 0 w 282"/>
                  <a:gd name="T29" fmla="*/ 0 h 642"/>
                  <a:gd name="T30" fmla="*/ 0 w 282"/>
                  <a:gd name="T31" fmla="*/ 0 h 642"/>
                  <a:gd name="T32" fmla="*/ 0 w 282"/>
                  <a:gd name="T33" fmla="*/ 0 h 642"/>
                  <a:gd name="T34" fmla="*/ 0 w 282"/>
                  <a:gd name="T35" fmla="*/ 0 h 642"/>
                  <a:gd name="T36" fmla="*/ 0 w 282"/>
                  <a:gd name="T37" fmla="*/ 0 h 642"/>
                  <a:gd name="T38" fmla="*/ 0 w 282"/>
                  <a:gd name="T39" fmla="*/ 0 h 642"/>
                  <a:gd name="T40" fmla="*/ 0 w 282"/>
                  <a:gd name="T41" fmla="*/ 0 h 642"/>
                  <a:gd name="T42" fmla="*/ 0 w 282"/>
                  <a:gd name="T43" fmla="*/ 0 h 642"/>
                  <a:gd name="T44" fmla="*/ 0 w 282"/>
                  <a:gd name="T45" fmla="*/ 0 h 642"/>
                  <a:gd name="T46" fmla="*/ 0 w 282"/>
                  <a:gd name="T47" fmla="*/ 0 h 642"/>
                  <a:gd name="T48" fmla="*/ 0 w 282"/>
                  <a:gd name="T49" fmla="*/ 0 h 642"/>
                  <a:gd name="T50" fmla="*/ 0 w 282"/>
                  <a:gd name="T51" fmla="*/ 0 h 642"/>
                  <a:gd name="T52" fmla="*/ 0 w 282"/>
                  <a:gd name="T53" fmla="*/ 0 h 642"/>
                  <a:gd name="T54" fmla="*/ 0 w 282"/>
                  <a:gd name="T55" fmla="*/ 0 h 642"/>
                  <a:gd name="T56" fmla="*/ 0 w 282"/>
                  <a:gd name="T57" fmla="*/ 0 h 642"/>
                  <a:gd name="T58" fmla="*/ 0 w 282"/>
                  <a:gd name="T59" fmla="*/ 0 h 642"/>
                  <a:gd name="T60" fmla="*/ 0 w 282"/>
                  <a:gd name="T61" fmla="*/ 0 h 642"/>
                  <a:gd name="T62" fmla="*/ 0 w 282"/>
                  <a:gd name="T63" fmla="*/ 0 h 642"/>
                  <a:gd name="T64" fmla="*/ 0 w 282"/>
                  <a:gd name="T65" fmla="*/ 0 h 642"/>
                  <a:gd name="T66" fmla="*/ 0 w 282"/>
                  <a:gd name="T67" fmla="*/ 0 h 642"/>
                  <a:gd name="T68" fmla="*/ 0 w 282"/>
                  <a:gd name="T69" fmla="*/ 0 h 642"/>
                  <a:gd name="T70" fmla="*/ 0 w 282"/>
                  <a:gd name="T71" fmla="*/ 0 h 642"/>
                  <a:gd name="T72" fmla="*/ 0 w 282"/>
                  <a:gd name="T73" fmla="*/ 0 h 642"/>
                  <a:gd name="T74" fmla="*/ 0 w 282"/>
                  <a:gd name="T75" fmla="*/ 0 h 642"/>
                  <a:gd name="T76" fmla="*/ 0 w 282"/>
                  <a:gd name="T77" fmla="*/ 0 h 642"/>
                  <a:gd name="T78" fmla="*/ 0 w 282"/>
                  <a:gd name="T79" fmla="*/ 0 h 642"/>
                  <a:gd name="T80" fmla="*/ 0 w 282"/>
                  <a:gd name="T81" fmla="*/ 0 h 642"/>
                  <a:gd name="T82" fmla="*/ 0 w 282"/>
                  <a:gd name="T83" fmla="*/ 0 h 642"/>
                  <a:gd name="T84" fmla="*/ 0 w 282"/>
                  <a:gd name="T85" fmla="*/ 0 h 642"/>
                  <a:gd name="T86" fmla="*/ 0 w 282"/>
                  <a:gd name="T87" fmla="*/ 0 h 642"/>
                  <a:gd name="T88" fmla="*/ 0 w 282"/>
                  <a:gd name="T89" fmla="*/ 0 h 642"/>
                  <a:gd name="T90" fmla="*/ 0 w 282"/>
                  <a:gd name="T91" fmla="*/ 0 h 642"/>
                  <a:gd name="T92" fmla="*/ 0 w 282"/>
                  <a:gd name="T93" fmla="*/ 0 h 642"/>
                  <a:gd name="T94" fmla="*/ 0 w 282"/>
                  <a:gd name="T95" fmla="*/ 0 h 642"/>
                  <a:gd name="T96" fmla="*/ 0 w 282"/>
                  <a:gd name="T97" fmla="*/ 0 h 642"/>
                  <a:gd name="T98" fmla="*/ 0 w 282"/>
                  <a:gd name="T99" fmla="*/ 0 h 642"/>
                  <a:gd name="T100" fmla="*/ 0 w 282"/>
                  <a:gd name="T101" fmla="*/ 0 h 642"/>
                  <a:gd name="T102" fmla="*/ 0 w 282"/>
                  <a:gd name="T103" fmla="*/ 0 h 642"/>
                  <a:gd name="T104" fmla="*/ 0 w 282"/>
                  <a:gd name="T105" fmla="*/ 0 h 642"/>
                  <a:gd name="T106" fmla="*/ 0 w 282"/>
                  <a:gd name="T107" fmla="*/ 0 h 642"/>
                  <a:gd name="T108" fmla="*/ 0 w 282"/>
                  <a:gd name="T109" fmla="*/ 0 h 642"/>
                  <a:gd name="T110" fmla="*/ 0 w 282"/>
                  <a:gd name="T111" fmla="*/ 0 h 642"/>
                  <a:gd name="T112" fmla="*/ 0 w 282"/>
                  <a:gd name="T113" fmla="*/ 0 h 642"/>
                  <a:gd name="T114" fmla="*/ 0 w 282"/>
                  <a:gd name="T115" fmla="*/ 0 h 642"/>
                  <a:gd name="T116" fmla="*/ 0 w 282"/>
                  <a:gd name="T117" fmla="*/ 0 h 642"/>
                  <a:gd name="T118" fmla="*/ 0 w 282"/>
                  <a:gd name="T119" fmla="*/ 0 h 64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82" h="642">
                    <a:moveTo>
                      <a:pt x="98" y="228"/>
                    </a:moveTo>
                    <a:lnTo>
                      <a:pt x="101" y="222"/>
                    </a:lnTo>
                    <a:lnTo>
                      <a:pt x="105" y="215"/>
                    </a:lnTo>
                    <a:lnTo>
                      <a:pt x="110" y="208"/>
                    </a:lnTo>
                    <a:lnTo>
                      <a:pt x="115" y="200"/>
                    </a:lnTo>
                    <a:lnTo>
                      <a:pt x="121" y="195"/>
                    </a:lnTo>
                    <a:lnTo>
                      <a:pt x="125" y="189"/>
                    </a:lnTo>
                    <a:lnTo>
                      <a:pt x="127" y="184"/>
                    </a:lnTo>
                    <a:lnTo>
                      <a:pt x="128" y="179"/>
                    </a:lnTo>
                    <a:lnTo>
                      <a:pt x="127" y="173"/>
                    </a:lnTo>
                    <a:lnTo>
                      <a:pt x="126" y="169"/>
                    </a:lnTo>
                    <a:lnTo>
                      <a:pt x="122" y="165"/>
                    </a:lnTo>
                    <a:lnTo>
                      <a:pt x="119" y="163"/>
                    </a:lnTo>
                    <a:lnTo>
                      <a:pt x="114" y="162"/>
                    </a:lnTo>
                    <a:lnTo>
                      <a:pt x="111" y="159"/>
                    </a:lnTo>
                    <a:lnTo>
                      <a:pt x="108" y="157"/>
                    </a:lnTo>
                    <a:lnTo>
                      <a:pt x="107" y="154"/>
                    </a:lnTo>
                    <a:lnTo>
                      <a:pt x="107" y="150"/>
                    </a:lnTo>
                    <a:lnTo>
                      <a:pt x="110" y="145"/>
                    </a:lnTo>
                    <a:lnTo>
                      <a:pt x="112" y="139"/>
                    </a:lnTo>
                    <a:lnTo>
                      <a:pt x="117" y="132"/>
                    </a:lnTo>
                    <a:lnTo>
                      <a:pt x="122" y="121"/>
                    </a:lnTo>
                    <a:lnTo>
                      <a:pt x="127" y="110"/>
                    </a:lnTo>
                    <a:lnTo>
                      <a:pt x="128" y="105"/>
                    </a:lnTo>
                    <a:lnTo>
                      <a:pt x="128" y="100"/>
                    </a:lnTo>
                    <a:lnTo>
                      <a:pt x="126" y="96"/>
                    </a:lnTo>
                    <a:lnTo>
                      <a:pt x="123" y="92"/>
                    </a:lnTo>
                    <a:lnTo>
                      <a:pt x="114" y="90"/>
                    </a:lnTo>
                    <a:lnTo>
                      <a:pt x="108" y="88"/>
                    </a:lnTo>
                    <a:lnTo>
                      <a:pt x="104" y="85"/>
                    </a:lnTo>
                    <a:lnTo>
                      <a:pt x="103" y="82"/>
                    </a:lnTo>
                    <a:lnTo>
                      <a:pt x="101" y="78"/>
                    </a:lnTo>
                    <a:lnTo>
                      <a:pt x="103" y="75"/>
                    </a:lnTo>
                    <a:lnTo>
                      <a:pt x="105" y="70"/>
                    </a:lnTo>
                    <a:lnTo>
                      <a:pt x="108" y="66"/>
                    </a:lnTo>
                    <a:lnTo>
                      <a:pt x="111" y="60"/>
                    </a:lnTo>
                    <a:lnTo>
                      <a:pt x="113" y="52"/>
                    </a:lnTo>
                    <a:lnTo>
                      <a:pt x="112" y="47"/>
                    </a:lnTo>
                    <a:lnTo>
                      <a:pt x="110" y="44"/>
                    </a:lnTo>
                    <a:lnTo>
                      <a:pt x="106" y="41"/>
                    </a:lnTo>
                    <a:lnTo>
                      <a:pt x="99" y="39"/>
                    </a:lnTo>
                    <a:lnTo>
                      <a:pt x="93" y="40"/>
                    </a:lnTo>
                    <a:lnTo>
                      <a:pt x="90" y="38"/>
                    </a:lnTo>
                    <a:lnTo>
                      <a:pt x="88" y="36"/>
                    </a:lnTo>
                    <a:lnTo>
                      <a:pt x="86" y="32"/>
                    </a:lnTo>
                    <a:lnTo>
                      <a:pt x="85" y="24"/>
                    </a:lnTo>
                    <a:lnTo>
                      <a:pt x="85" y="18"/>
                    </a:lnTo>
                    <a:lnTo>
                      <a:pt x="83" y="14"/>
                    </a:lnTo>
                    <a:lnTo>
                      <a:pt x="81" y="9"/>
                    </a:lnTo>
                    <a:lnTo>
                      <a:pt x="77" y="5"/>
                    </a:lnTo>
                    <a:lnTo>
                      <a:pt x="73" y="3"/>
                    </a:lnTo>
                    <a:lnTo>
                      <a:pt x="68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5" y="1"/>
                    </a:lnTo>
                    <a:lnTo>
                      <a:pt x="40" y="3"/>
                    </a:lnTo>
                    <a:lnTo>
                      <a:pt x="37" y="5"/>
                    </a:lnTo>
                    <a:lnTo>
                      <a:pt x="33" y="8"/>
                    </a:lnTo>
                    <a:lnTo>
                      <a:pt x="30" y="11"/>
                    </a:lnTo>
                    <a:lnTo>
                      <a:pt x="27" y="15"/>
                    </a:lnTo>
                    <a:lnTo>
                      <a:pt x="26" y="19"/>
                    </a:lnTo>
                    <a:lnTo>
                      <a:pt x="27" y="25"/>
                    </a:lnTo>
                    <a:lnTo>
                      <a:pt x="29" y="34"/>
                    </a:lnTo>
                    <a:lnTo>
                      <a:pt x="27" y="38"/>
                    </a:lnTo>
                    <a:lnTo>
                      <a:pt x="25" y="40"/>
                    </a:lnTo>
                    <a:lnTo>
                      <a:pt x="23" y="40"/>
                    </a:lnTo>
                    <a:lnTo>
                      <a:pt x="21" y="40"/>
                    </a:lnTo>
                    <a:lnTo>
                      <a:pt x="15" y="38"/>
                    </a:lnTo>
                    <a:lnTo>
                      <a:pt x="8" y="39"/>
                    </a:lnTo>
                    <a:lnTo>
                      <a:pt x="4" y="41"/>
                    </a:lnTo>
                    <a:lnTo>
                      <a:pt x="2" y="44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4"/>
                    </a:lnTo>
                    <a:lnTo>
                      <a:pt x="1" y="60"/>
                    </a:lnTo>
                    <a:lnTo>
                      <a:pt x="7" y="71"/>
                    </a:lnTo>
                    <a:lnTo>
                      <a:pt x="11" y="81"/>
                    </a:lnTo>
                    <a:lnTo>
                      <a:pt x="12" y="84"/>
                    </a:lnTo>
                    <a:lnTo>
                      <a:pt x="12" y="86"/>
                    </a:lnTo>
                    <a:lnTo>
                      <a:pt x="12" y="89"/>
                    </a:lnTo>
                    <a:lnTo>
                      <a:pt x="11" y="89"/>
                    </a:lnTo>
                    <a:lnTo>
                      <a:pt x="8" y="91"/>
                    </a:lnTo>
                    <a:lnTo>
                      <a:pt x="4" y="92"/>
                    </a:lnTo>
                    <a:lnTo>
                      <a:pt x="2" y="93"/>
                    </a:lnTo>
                    <a:lnTo>
                      <a:pt x="1" y="96"/>
                    </a:lnTo>
                    <a:lnTo>
                      <a:pt x="0" y="98"/>
                    </a:lnTo>
                    <a:lnTo>
                      <a:pt x="0" y="102"/>
                    </a:lnTo>
                    <a:lnTo>
                      <a:pt x="1" y="106"/>
                    </a:lnTo>
                    <a:lnTo>
                      <a:pt x="3" y="111"/>
                    </a:lnTo>
                    <a:lnTo>
                      <a:pt x="10" y="121"/>
                    </a:lnTo>
                    <a:lnTo>
                      <a:pt x="18" y="129"/>
                    </a:lnTo>
                    <a:lnTo>
                      <a:pt x="22" y="134"/>
                    </a:lnTo>
                    <a:lnTo>
                      <a:pt x="24" y="139"/>
                    </a:lnTo>
                    <a:lnTo>
                      <a:pt x="24" y="141"/>
                    </a:lnTo>
                    <a:lnTo>
                      <a:pt x="24" y="144"/>
                    </a:lnTo>
                    <a:lnTo>
                      <a:pt x="23" y="147"/>
                    </a:lnTo>
                    <a:lnTo>
                      <a:pt x="22" y="149"/>
                    </a:lnTo>
                    <a:lnTo>
                      <a:pt x="17" y="151"/>
                    </a:lnTo>
                    <a:lnTo>
                      <a:pt x="15" y="155"/>
                    </a:lnTo>
                    <a:lnTo>
                      <a:pt x="14" y="158"/>
                    </a:lnTo>
                    <a:lnTo>
                      <a:pt x="16" y="163"/>
                    </a:lnTo>
                    <a:lnTo>
                      <a:pt x="18" y="166"/>
                    </a:lnTo>
                    <a:lnTo>
                      <a:pt x="23" y="171"/>
                    </a:lnTo>
                    <a:lnTo>
                      <a:pt x="27" y="176"/>
                    </a:lnTo>
                    <a:lnTo>
                      <a:pt x="33" y="180"/>
                    </a:lnTo>
                    <a:lnTo>
                      <a:pt x="44" y="188"/>
                    </a:lnTo>
                    <a:lnTo>
                      <a:pt x="55" y="200"/>
                    </a:lnTo>
                    <a:lnTo>
                      <a:pt x="62" y="207"/>
                    </a:lnTo>
                    <a:lnTo>
                      <a:pt x="68" y="214"/>
                    </a:lnTo>
                    <a:lnTo>
                      <a:pt x="73" y="222"/>
                    </a:lnTo>
                    <a:lnTo>
                      <a:pt x="76" y="230"/>
                    </a:lnTo>
                    <a:lnTo>
                      <a:pt x="80" y="241"/>
                    </a:lnTo>
                    <a:lnTo>
                      <a:pt x="81" y="252"/>
                    </a:lnTo>
                    <a:lnTo>
                      <a:pt x="71" y="243"/>
                    </a:lnTo>
                    <a:lnTo>
                      <a:pt x="61" y="232"/>
                    </a:lnTo>
                    <a:lnTo>
                      <a:pt x="52" y="222"/>
                    </a:lnTo>
                    <a:lnTo>
                      <a:pt x="43" y="210"/>
                    </a:lnTo>
                    <a:lnTo>
                      <a:pt x="38" y="221"/>
                    </a:lnTo>
                    <a:lnTo>
                      <a:pt x="49" y="236"/>
                    </a:lnTo>
                    <a:lnTo>
                      <a:pt x="60" y="250"/>
                    </a:lnTo>
                    <a:lnTo>
                      <a:pt x="73" y="262"/>
                    </a:lnTo>
                    <a:lnTo>
                      <a:pt x="84" y="275"/>
                    </a:lnTo>
                    <a:lnTo>
                      <a:pt x="85" y="289"/>
                    </a:lnTo>
                    <a:lnTo>
                      <a:pt x="89" y="303"/>
                    </a:lnTo>
                    <a:lnTo>
                      <a:pt x="92" y="316"/>
                    </a:lnTo>
                    <a:lnTo>
                      <a:pt x="97" y="328"/>
                    </a:lnTo>
                    <a:lnTo>
                      <a:pt x="97" y="327"/>
                    </a:lnTo>
                    <a:lnTo>
                      <a:pt x="90" y="332"/>
                    </a:lnTo>
                    <a:lnTo>
                      <a:pt x="83" y="334"/>
                    </a:lnTo>
                    <a:lnTo>
                      <a:pt x="76" y="334"/>
                    </a:lnTo>
                    <a:lnTo>
                      <a:pt x="69" y="333"/>
                    </a:lnTo>
                    <a:lnTo>
                      <a:pt x="63" y="329"/>
                    </a:lnTo>
                    <a:lnTo>
                      <a:pt x="56" y="324"/>
                    </a:lnTo>
                    <a:lnTo>
                      <a:pt x="51" y="318"/>
                    </a:lnTo>
                    <a:lnTo>
                      <a:pt x="44" y="310"/>
                    </a:lnTo>
                    <a:lnTo>
                      <a:pt x="41" y="318"/>
                    </a:lnTo>
                    <a:lnTo>
                      <a:pt x="48" y="328"/>
                    </a:lnTo>
                    <a:lnTo>
                      <a:pt x="56" y="338"/>
                    </a:lnTo>
                    <a:lnTo>
                      <a:pt x="63" y="343"/>
                    </a:lnTo>
                    <a:lnTo>
                      <a:pt x="71" y="347"/>
                    </a:lnTo>
                    <a:lnTo>
                      <a:pt x="80" y="349"/>
                    </a:lnTo>
                    <a:lnTo>
                      <a:pt x="88" y="349"/>
                    </a:lnTo>
                    <a:lnTo>
                      <a:pt x="96" y="349"/>
                    </a:lnTo>
                    <a:lnTo>
                      <a:pt x="105" y="347"/>
                    </a:lnTo>
                    <a:lnTo>
                      <a:pt x="107" y="354"/>
                    </a:lnTo>
                    <a:lnTo>
                      <a:pt x="110" y="361"/>
                    </a:lnTo>
                    <a:lnTo>
                      <a:pt x="107" y="380"/>
                    </a:lnTo>
                    <a:lnTo>
                      <a:pt x="105" y="401"/>
                    </a:lnTo>
                    <a:lnTo>
                      <a:pt x="104" y="412"/>
                    </a:lnTo>
                    <a:lnTo>
                      <a:pt x="104" y="421"/>
                    </a:lnTo>
                    <a:lnTo>
                      <a:pt x="106" y="429"/>
                    </a:lnTo>
                    <a:lnTo>
                      <a:pt x="108" y="436"/>
                    </a:lnTo>
                    <a:lnTo>
                      <a:pt x="122" y="466"/>
                    </a:lnTo>
                    <a:lnTo>
                      <a:pt x="133" y="494"/>
                    </a:lnTo>
                    <a:lnTo>
                      <a:pt x="141" y="521"/>
                    </a:lnTo>
                    <a:lnTo>
                      <a:pt x="148" y="549"/>
                    </a:lnTo>
                    <a:lnTo>
                      <a:pt x="147" y="556"/>
                    </a:lnTo>
                    <a:lnTo>
                      <a:pt x="142" y="554"/>
                    </a:lnTo>
                    <a:lnTo>
                      <a:pt x="137" y="552"/>
                    </a:lnTo>
                    <a:lnTo>
                      <a:pt x="132" y="549"/>
                    </a:lnTo>
                    <a:lnTo>
                      <a:pt x="125" y="547"/>
                    </a:lnTo>
                    <a:lnTo>
                      <a:pt x="119" y="558"/>
                    </a:lnTo>
                    <a:lnTo>
                      <a:pt x="123" y="558"/>
                    </a:lnTo>
                    <a:lnTo>
                      <a:pt x="128" y="560"/>
                    </a:lnTo>
                    <a:lnTo>
                      <a:pt x="133" y="561"/>
                    </a:lnTo>
                    <a:lnTo>
                      <a:pt x="137" y="563"/>
                    </a:lnTo>
                    <a:lnTo>
                      <a:pt x="144" y="570"/>
                    </a:lnTo>
                    <a:lnTo>
                      <a:pt x="152" y="578"/>
                    </a:lnTo>
                    <a:lnTo>
                      <a:pt x="152" y="591"/>
                    </a:lnTo>
                    <a:lnTo>
                      <a:pt x="154" y="602"/>
                    </a:lnTo>
                    <a:lnTo>
                      <a:pt x="155" y="615"/>
                    </a:lnTo>
                    <a:lnTo>
                      <a:pt x="157" y="628"/>
                    </a:lnTo>
                    <a:lnTo>
                      <a:pt x="173" y="642"/>
                    </a:lnTo>
                    <a:lnTo>
                      <a:pt x="171" y="629"/>
                    </a:lnTo>
                    <a:lnTo>
                      <a:pt x="169" y="617"/>
                    </a:lnTo>
                    <a:lnTo>
                      <a:pt x="167" y="605"/>
                    </a:lnTo>
                    <a:lnTo>
                      <a:pt x="166" y="592"/>
                    </a:lnTo>
                    <a:lnTo>
                      <a:pt x="171" y="580"/>
                    </a:lnTo>
                    <a:lnTo>
                      <a:pt x="177" y="570"/>
                    </a:lnTo>
                    <a:lnTo>
                      <a:pt x="185" y="561"/>
                    </a:lnTo>
                    <a:lnTo>
                      <a:pt x="193" y="552"/>
                    </a:lnTo>
                    <a:lnTo>
                      <a:pt x="210" y="533"/>
                    </a:lnTo>
                    <a:lnTo>
                      <a:pt x="228" y="515"/>
                    </a:lnTo>
                    <a:lnTo>
                      <a:pt x="231" y="509"/>
                    </a:lnTo>
                    <a:lnTo>
                      <a:pt x="233" y="503"/>
                    </a:lnTo>
                    <a:lnTo>
                      <a:pt x="234" y="498"/>
                    </a:lnTo>
                    <a:lnTo>
                      <a:pt x="236" y="494"/>
                    </a:lnTo>
                    <a:lnTo>
                      <a:pt x="234" y="490"/>
                    </a:lnTo>
                    <a:lnTo>
                      <a:pt x="233" y="488"/>
                    </a:lnTo>
                    <a:lnTo>
                      <a:pt x="230" y="486"/>
                    </a:lnTo>
                    <a:lnTo>
                      <a:pt x="226" y="484"/>
                    </a:lnTo>
                    <a:lnTo>
                      <a:pt x="222" y="483"/>
                    </a:lnTo>
                    <a:lnTo>
                      <a:pt x="221" y="481"/>
                    </a:lnTo>
                    <a:lnTo>
                      <a:pt x="219" y="479"/>
                    </a:lnTo>
                    <a:lnTo>
                      <a:pt x="219" y="475"/>
                    </a:lnTo>
                    <a:lnTo>
                      <a:pt x="223" y="468"/>
                    </a:lnTo>
                    <a:lnTo>
                      <a:pt x="228" y="462"/>
                    </a:lnTo>
                    <a:lnTo>
                      <a:pt x="231" y="454"/>
                    </a:lnTo>
                    <a:lnTo>
                      <a:pt x="234" y="439"/>
                    </a:lnTo>
                    <a:lnTo>
                      <a:pt x="236" y="436"/>
                    </a:lnTo>
                    <a:lnTo>
                      <a:pt x="234" y="432"/>
                    </a:lnTo>
                    <a:lnTo>
                      <a:pt x="234" y="429"/>
                    </a:lnTo>
                    <a:lnTo>
                      <a:pt x="232" y="427"/>
                    </a:lnTo>
                    <a:lnTo>
                      <a:pt x="230" y="424"/>
                    </a:lnTo>
                    <a:lnTo>
                      <a:pt x="228" y="423"/>
                    </a:lnTo>
                    <a:lnTo>
                      <a:pt x="223" y="422"/>
                    </a:lnTo>
                    <a:lnTo>
                      <a:pt x="218" y="423"/>
                    </a:lnTo>
                    <a:lnTo>
                      <a:pt x="214" y="423"/>
                    </a:lnTo>
                    <a:lnTo>
                      <a:pt x="210" y="423"/>
                    </a:lnTo>
                    <a:lnTo>
                      <a:pt x="208" y="422"/>
                    </a:lnTo>
                    <a:lnTo>
                      <a:pt x="208" y="420"/>
                    </a:lnTo>
                    <a:lnTo>
                      <a:pt x="207" y="417"/>
                    </a:lnTo>
                    <a:lnTo>
                      <a:pt x="207" y="415"/>
                    </a:lnTo>
                    <a:lnTo>
                      <a:pt x="209" y="408"/>
                    </a:lnTo>
                    <a:lnTo>
                      <a:pt x="211" y="401"/>
                    </a:lnTo>
                    <a:lnTo>
                      <a:pt x="211" y="394"/>
                    </a:lnTo>
                    <a:lnTo>
                      <a:pt x="211" y="388"/>
                    </a:lnTo>
                    <a:lnTo>
                      <a:pt x="210" y="383"/>
                    </a:lnTo>
                    <a:lnTo>
                      <a:pt x="207" y="379"/>
                    </a:lnTo>
                    <a:lnTo>
                      <a:pt x="204" y="378"/>
                    </a:lnTo>
                    <a:lnTo>
                      <a:pt x="202" y="378"/>
                    </a:lnTo>
                    <a:lnTo>
                      <a:pt x="199" y="378"/>
                    </a:lnTo>
                    <a:lnTo>
                      <a:pt x="195" y="379"/>
                    </a:lnTo>
                    <a:lnTo>
                      <a:pt x="192" y="381"/>
                    </a:lnTo>
                    <a:lnTo>
                      <a:pt x="189" y="384"/>
                    </a:lnTo>
                    <a:lnTo>
                      <a:pt x="187" y="384"/>
                    </a:lnTo>
                    <a:lnTo>
                      <a:pt x="186" y="384"/>
                    </a:lnTo>
                    <a:lnTo>
                      <a:pt x="184" y="383"/>
                    </a:lnTo>
                    <a:lnTo>
                      <a:pt x="182" y="381"/>
                    </a:lnTo>
                    <a:lnTo>
                      <a:pt x="181" y="379"/>
                    </a:lnTo>
                    <a:lnTo>
                      <a:pt x="181" y="376"/>
                    </a:lnTo>
                    <a:lnTo>
                      <a:pt x="179" y="371"/>
                    </a:lnTo>
                    <a:lnTo>
                      <a:pt x="178" y="368"/>
                    </a:lnTo>
                    <a:lnTo>
                      <a:pt x="175" y="364"/>
                    </a:lnTo>
                    <a:lnTo>
                      <a:pt x="172" y="361"/>
                    </a:lnTo>
                    <a:lnTo>
                      <a:pt x="169" y="358"/>
                    </a:lnTo>
                    <a:lnTo>
                      <a:pt x="165" y="357"/>
                    </a:lnTo>
                    <a:lnTo>
                      <a:pt x="162" y="356"/>
                    </a:lnTo>
                    <a:lnTo>
                      <a:pt x="158" y="355"/>
                    </a:lnTo>
                    <a:lnTo>
                      <a:pt x="154" y="355"/>
                    </a:lnTo>
                    <a:lnTo>
                      <a:pt x="151" y="356"/>
                    </a:lnTo>
                    <a:lnTo>
                      <a:pt x="148" y="358"/>
                    </a:lnTo>
                    <a:lnTo>
                      <a:pt x="145" y="361"/>
                    </a:lnTo>
                    <a:lnTo>
                      <a:pt x="143" y="364"/>
                    </a:lnTo>
                    <a:lnTo>
                      <a:pt x="142" y="369"/>
                    </a:lnTo>
                    <a:lnTo>
                      <a:pt x="141" y="373"/>
                    </a:lnTo>
                    <a:lnTo>
                      <a:pt x="141" y="380"/>
                    </a:lnTo>
                    <a:lnTo>
                      <a:pt x="144" y="390"/>
                    </a:lnTo>
                    <a:lnTo>
                      <a:pt x="145" y="393"/>
                    </a:lnTo>
                    <a:lnTo>
                      <a:pt x="142" y="394"/>
                    </a:lnTo>
                    <a:lnTo>
                      <a:pt x="130" y="395"/>
                    </a:lnTo>
                    <a:lnTo>
                      <a:pt x="128" y="397"/>
                    </a:lnTo>
                    <a:lnTo>
                      <a:pt x="126" y="398"/>
                    </a:lnTo>
                    <a:lnTo>
                      <a:pt x="123" y="401"/>
                    </a:lnTo>
                    <a:lnTo>
                      <a:pt x="123" y="403"/>
                    </a:lnTo>
                    <a:lnTo>
                      <a:pt x="123" y="408"/>
                    </a:lnTo>
                    <a:lnTo>
                      <a:pt x="125" y="412"/>
                    </a:lnTo>
                    <a:lnTo>
                      <a:pt x="127" y="415"/>
                    </a:lnTo>
                    <a:lnTo>
                      <a:pt x="130" y="420"/>
                    </a:lnTo>
                    <a:lnTo>
                      <a:pt x="135" y="423"/>
                    </a:lnTo>
                    <a:lnTo>
                      <a:pt x="137" y="428"/>
                    </a:lnTo>
                    <a:lnTo>
                      <a:pt x="140" y="432"/>
                    </a:lnTo>
                    <a:lnTo>
                      <a:pt x="141" y="438"/>
                    </a:lnTo>
                    <a:lnTo>
                      <a:pt x="133" y="445"/>
                    </a:lnTo>
                    <a:lnTo>
                      <a:pt x="130" y="449"/>
                    </a:lnTo>
                    <a:lnTo>
                      <a:pt x="129" y="452"/>
                    </a:lnTo>
                    <a:lnTo>
                      <a:pt x="129" y="454"/>
                    </a:lnTo>
                    <a:lnTo>
                      <a:pt x="121" y="437"/>
                    </a:lnTo>
                    <a:lnTo>
                      <a:pt x="118" y="424"/>
                    </a:lnTo>
                    <a:lnTo>
                      <a:pt x="119" y="405"/>
                    </a:lnTo>
                    <a:lnTo>
                      <a:pt x="120" y="386"/>
                    </a:lnTo>
                    <a:lnTo>
                      <a:pt x="122" y="369"/>
                    </a:lnTo>
                    <a:lnTo>
                      <a:pt x="125" y="350"/>
                    </a:lnTo>
                    <a:lnTo>
                      <a:pt x="132" y="336"/>
                    </a:lnTo>
                    <a:lnTo>
                      <a:pt x="136" y="325"/>
                    </a:lnTo>
                    <a:lnTo>
                      <a:pt x="142" y="314"/>
                    </a:lnTo>
                    <a:lnTo>
                      <a:pt x="149" y="309"/>
                    </a:lnTo>
                    <a:lnTo>
                      <a:pt x="156" y="304"/>
                    </a:lnTo>
                    <a:lnTo>
                      <a:pt x="166" y="296"/>
                    </a:lnTo>
                    <a:lnTo>
                      <a:pt x="182" y="290"/>
                    </a:lnTo>
                    <a:lnTo>
                      <a:pt x="195" y="287"/>
                    </a:lnTo>
                    <a:lnTo>
                      <a:pt x="201" y="284"/>
                    </a:lnTo>
                    <a:lnTo>
                      <a:pt x="204" y="283"/>
                    </a:lnTo>
                    <a:lnTo>
                      <a:pt x="208" y="282"/>
                    </a:lnTo>
                    <a:lnTo>
                      <a:pt x="210" y="280"/>
                    </a:lnTo>
                    <a:lnTo>
                      <a:pt x="211" y="274"/>
                    </a:lnTo>
                    <a:lnTo>
                      <a:pt x="210" y="269"/>
                    </a:lnTo>
                    <a:lnTo>
                      <a:pt x="209" y="265"/>
                    </a:lnTo>
                    <a:lnTo>
                      <a:pt x="208" y="261"/>
                    </a:lnTo>
                    <a:lnTo>
                      <a:pt x="206" y="257"/>
                    </a:lnTo>
                    <a:lnTo>
                      <a:pt x="206" y="253"/>
                    </a:lnTo>
                    <a:lnTo>
                      <a:pt x="207" y="252"/>
                    </a:lnTo>
                    <a:lnTo>
                      <a:pt x="208" y="250"/>
                    </a:lnTo>
                    <a:lnTo>
                      <a:pt x="210" y="247"/>
                    </a:lnTo>
                    <a:lnTo>
                      <a:pt x="213" y="245"/>
                    </a:lnTo>
                    <a:lnTo>
                      <a:pt x="215" y="245"/>
                    </a:lnTo>
                    <a:lnTo>
                      <a:pt x="217" y="244"/>
                    </a:lnTo>
                    <a:lnTo>
                      <a:pt x="225" y="243"/>
                    </a:lnTo>
                    <a:lnTo>
                      <a:pt x="237" y="241"/>
                    </a:lnTo>
                    <a:lnTo>
                      <a:pt x="241" y="240"/>
                    </a:lnTo>
                    <a:lnTo>
                      <a:pt x="246" y="238"/>
                    </a:lnTo>
                    <a:lnTo>
                      <a:pt x="250" y="236"/>
                    </a:lnTo>
                    <a:lnTo>
                      <a:pt x="252" y="233"/>
                    </a:lnTo>
                    <a:lnTo>
                      <a:pt x="254" y="230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3" y="221"/>
                    </a:lnTo>
                    <a:lnTo>
                      <a:pt x="248" y="215"/>
                    </a:lnTo>
                    <a:lnTo>
                      <a:pt x="245" y="211"/>
                    </a:lnTo>
                    <a:lnTo>
                      <a:pt x="244" y="210"/>
                    </a:lnTo>
                    <a:lnTo>
                      <a:pt x="243" y="209"/>
                    </a:lnTo>
                    <a:lnTo>
                      <a:pt x="243" y="207"/>
                    </a:lnTo>
                    <a:lnTo>
                      <a:pt x="244" y="204"/>
                    </a:lnTo>
                    <a:lnTo>
                      <a:pt x="258" y="195"/>
                    </a:lnTo>
                    <a:lnTo>
                      <a:pt x="274" y="187"/>
                    </a:lnTo>
                    <a:lnTo>
                      <a:pt x="278" y="181"/>
                    </a:lnTo>
                    <a:lnTo>
                      <a:pt x="282" y="173"/>
                    </a:lnTo>
                    <a:lnTo>
                      <a:pt x="282" y="170"/>
                    </a:lnTo>
                    <a:lnTo>
                      <a:pt x="282" y="166"/>
                    </a:lnTo>
                    <a:lnTo>
                      <a:pt x="281" y="163"/>
                    </a:lnTo>
                    <a:lnTo>
                      <a:pt x="278" y="159"/>
                    </a:lnTo>
                    <a:lnTo>
                      <a:pt x="270" y="157"/>
                    </a:lnTo>
                    <a:lnTo>
                      <a:pt x="266" y="155"/>
                    </a:lnTo>
                    <a:lnTo>
                      <a:pt x="263" y="151"/>
                    </a:lnTo>
                    <a:lnTo>
                      <a:pt x="263" y="149"/>
                    </a:lnTo>
                    <a:lnTo>
                      <a:pt x="268" y="142"/>
                    </a:lnTo>
                    <a:lnTo>
                      <a:pt x="273" y="135"/>
                    </a:lnTo>
                    <a:lnTo>
                      <a:pt x="276" y="130"/>
                    </a:lnTo>
                    <a:lnTo>
                      <a:pt x="277" y="127"/>
                    </a:lnTo>
                    <a:lnTo>
                      <a:pt x="277" y="122"/>
                    </a:lnTo>
                    <a:lnTo>
                      <a:pt x="277" y="119"/>
                    </a:lnTo>
                    <a:lnTo>
                      <a:pt x="276" y="114"/>
                    </a:lnTo>
                    <a:lnTo>
                      <a:pt x="274" y="111"/>
                    </a:lnTo>
                    <a:lnTo>
                      <a:pt x="270" y="107"/>
                    </a:lnTo>
                    <a:lnTo>
                      <a:pt x="267" y="104"/>
                    </a:lnTo>
                    <a:lnTo>
                      <a:pt x="260" y="99"/>
                    </a:lnTo>
                    <a:lnTo>
                      <a:pt x="251" y="96"/>
                    </a:lnTo>
                    <a:lnTo>
                      <a:pt x="246" y="95"/>
                    </a:lnTo>
                    <a:lnTo>
                      <a:pt x="243" y="95"/>
                    </a:lnTo>
                    <a:lnTo>
                      <a:pt x="238" y="96"/>
                    </a:lnTo>
                    <a:lnTo>
                      <a:pt x="234" y="97"/>
                    </a:lnTo>
                    <a:lnTo>
                      <a:pt x="225" y="104"/>
                    </a:lnTo>
                    <a:lnTo>
                      <a:pt x="222" y="110"/>
                    </a:lnTo>
                    <a:lnTo>
                      <a:pt x="219" y="113"/>
                    </a:lnTo>
                    <a:lnTo>
                      <a:pt x="215" y="118"/>
                    </a:lnTo>
                    <a:lnTo>
                      <a:pt x="211" y="118"/>
                    </a:lnTo>
                    <a:lnTo>
                      <a:pt x="210" y="117"/>
                    </a:lnTo>
                    <a:lnTo>
                      <a:pt x="208" y="114"/>
                    </a:lnTo>
                    <a:lnTo>
                      <a:pt x="208" y="113"/>
                    </a:lnTo>
                    <a:lnTo>
                      <a:pt x="207" y="108"/>
                    </a:lnTo>
                    <a:lnTo>
                      <a:pt x="204" y="106"/>
                    </a:lnTo>
                    <a:lnTo>
                      <a:pt x="202" y="104"/>
                    </a:lnTo>
                    <a:lnTo>
                      <a:pt x="200" y="104"/>
                    </a:lnTo>
                    <a:lnTo>
                      <a:pt x="196" y="104"/>
                    </a:lnTo>
                    <a:lnTo>
                      <a:pt x="194" y="104"/>
                    </a:lnTo>
                    <a:lnTo>
                      <a:pt x="191" y="106"/>
                    </a:lnTo>
                    <a:lnTo>
                      <a:pt x="187" y="111"/>
                    </a:lnTo>
                    <a:lnTo>
                      <a:pt x="184" y="115"/>
                    </a:lnTo>
                    <a:lnTo>
                      <a:pt x="181" y="121"/>
                    </a:lnTo>
                    <a:lnTo>
                      <a:pt x="180" y="126"/>
                    </a:lnTo>
                    <a:lnTo>
                      <a:pt x="179" y="130"/>
                    </a:lnTo>
                    <a:lnTo>
                      <a:pt x="179" y="137"/>
                    </a:lnTo>
                    <a:lnTo>
                      <a:pt x="177" y="143"/>
                    </a:lnTo>
                    <a:lnTo>
                      <a:pt x="174" y="145"/>
                    </a:lnTo>
                    <a:lnTo>
                      <a:pt x="171" y="147"/>
                    </a:lnTo>
                    <a:lnTo>
                      <a:pt x="166" y="142"/>
                    </a:lnTo>
                    <a:lnTo>
                      <a:pt x="163" y="139"/>
                    </a:lnTo>
                    <a:lnTo>
                      <a:pt x="159" y="137"/>
                    </a:lnTo>
                    <a:lnTo>
                      <a:pt x="156" y="137"/>
                    </a:lnTo>
                    <a:lnTo>
                      <a:pt x="152" y="139"/>
                    </a:lnTo>
                    <a:lnTo>
                      <a:pt x="150" y="140"/>
                    </a:lnTo>
                    <a:lnTo>
                      <a:pt x="149" y="143"/>
                    </a:lnTo>
                    <a:lnTo>
                      <a:pt x="147" y="147"/>
                    </a:lnTo>
                    <a:lnTo>
                      <a:pt x="144" y="156"/>
                    </a:lnTo>
                    <a:lnTo>
                      <a:pt x="144" y="167"/>
                    </a:lnTo>
                    <a:lnTo>
                      <a:pt x="144" y="178"/>
                    </a:lnTo>
                    <a:lnTo>
                      <a:pt x="147" y="189"/>
                    </a:lnTo>
                    <a:lnTo>
                      <a:pt x="148" y="194"/>
                    </a:lnTo>
                    <a:lnTo>
                      <a:pt x="147" y="198"/>
                    </a:lnTo>
                    <a:lnTo>
                      <a:pt x="144" y="200"/>
                    </a:lnTo>
                    <a:lnTo>
                      <a:pt x="140" y="201"/>
                    </a:lnTo>
                    <a:lnTo>
                      <a:pt x="135" y="200"/>
                    </a:lnTo>
                    <a:lnTo>
                      <a:pt x="132" y="200"/>
                    </a:lnTo>
                    <a:lnTo>
                      <a:pt x="127" y="201"/>
                    </a:lnTo>
                    <a:lnTo>
                      <a:pt x="123" y="204"/>
                    </a:lnTo>
                    <a:lnTo>
                      <a:pt x="121" y="208"/>
                    </a:lnTo>
                    <a:lnTo>
                      <a:pt x="119" y="211"/>
                    </a:lnTo>
                    <a:lnTo>
                      <a:pt x="119" y="217"/>
                    </a:lnTo>
                    <a:lnTo>
                      <a:pt x="119" y="223"/>
                    </a:lnTo>
                    <a:lnTo>
                      <a:pt x="120" y="233"/>
                    </a:lnTo>
                    <a:lnTo>
                      <a:pt x="122" y="241"/>
                    </a:lnTo>
                    <a:lnTo>
                      <a:pt x="123" y="247"/>
                    </a:lnTo>
                    <a:lnTo>
                      <a:pt x="126" y="252"/>
                    </a:lnTo>
                    <a:lnTo>
                      <a:pt x="127" y="255"/>
                    </a:lnTo>
                    <a:lnTo>
                      <a:pt x="129" y="259"/>
                    </a:lnTo>
                    <a:lnTo>
                      <a:pt x="130" y="265"/>
                    </a:lnTo>
                    <a:lnTo>
                      <a:pt x="130" y="270"/>
                    </a:lnTo>
                    <a:lnTo>
                      <a:pt x="126" y="274"/>
                    </a:lnTo>
                    <a:lnTo>
                      <a:pt x="120" y="281"/>
                    </a:lnTo>
                    <a:lnTo>
                      <a:pt x="120" y="285"/>
                    </a:lnTo>
                    <a:lnTo>
                      <a:pt x="121" y="291"/>
                    </a:lnTo>
                    <a:lnTo>
                      <a:pt x="122" y="297"/>
                    </a:lnTo>
                    <a:lnTo>
                      <a:pt x="125" y="300"/>
                    </a:lnTo>
                    <a:lnTo>
                      <a:pt x="123" y="311"/>
                    </a:lnTo>
                    <a:lnTo>
                      <a:pt x="121" y="321"/>
                    </a:lnTo>
                    <a:lnTo>
                      <a:pt x="118" y="331"/>
                    </a:lnTo>
                    <a:lnTo>
                      <a:pt x="115" y="338"/>
                    </a:lnTo>
                    <a:lnTo>
                      <a:pt x="111" y="329"/>
                    </a:lnTo>
                    <a:lnTo>
                      <a:pt x="106" y="321"/>
                    </a:lnTo>
                    <a:lnTo>
                      <a:pt x="103" y="312"/>
                    </a:lnTo>
                    <a:lnTo>
                      <a:pt x="99" y="302"/>
                    </a:lnTo>
                    <a:lnTo>
                      <a:pt x="101" y="290"/>
                    </a:lnTo>
                    <a:lnTo>
                      <a:pt x="103" y="280"/>
                    </a:lnTo>
                    <a:lnTo>
                      <a:pt x="101" y="270"/>
                    </a:lnTo>
                    <a:lnTo>
                      <a:pt x="100" y="262"/>
                    </a:lnTo>
                    <a:lnTo>
                      <a:pt x="99" y="254"/>
                    </a:lnTo>
                    <a:lnTo>
                      <a:pt x="98" y="246"/>
                    </a:lnTo>
                    <a:lnTo>
                      <a:pt x="98" y="238"/>
                    </a:lnTo>
                    <a:lnTo>
                      <a:pt x="98" y="22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3" name="Freeform 3167"/>
              <p:cNvSpPr>
                <a:spLocks/>
              </p:cNvSpPr>
              <p:nvPr/>
            </p:nvSpPr>
            <p:spPr bwMode="auto">
              <a:xfrm>
                <a:off x="229" y="410"/>
                <a:ext cx="8" cy="11"/>
              </a:xfrm>
              <a:custGeom>
                <a:avLst/>
                <a:gdLst>
                  <a:gd name="T0" fmla="*/ 0 w 24"/>
                  <a:gd name="T1" fmla="*/ 0 h 34"/>
                  <a:gd name="T2" fmla="*/ 0 w 24"/>
                  <a:gd name="T3" fmla="*/ 0 h 34"/>
                  <a:gd name="T4" fmla="*/ 0 w 24"/>
                  <a:gd name="T5" fmla="*/ 0 h 34"/>
                  <a:gd name="T6" fmla="*/ 0 w 24"/>
                  <a:gd name="T7" fmla="*/ 0 h 34"/>
                  <a:gd name="T8" fmla="*/ 0 w 24"/>
                  <a:gd name="T9" fmla="*/ 0 h 34"/>
                  <a:gd name="T10" fmla="*/ 0 w 24"/>
                  <a:gd name="T11" fmla="*/ 0 h 34"/>
                  <a:gd name="T12" fmla="*/ 0 w 24"/>
                  <a:gd name="T13" fmla="*/ 0 h 34"/>
                  <a:gd name="T14" fmla="*/ 0 w 24"/>
                  <a:gd name="T15" fmla="*/ 0 h 34"/>
                  <a:gd name="T16" fmla="*/ 0 w 24"/>
                  <a:gd name="T17" fmla="*/ 0 h 34"/>
                  <a:gd name="T18" fmla="*/ 0 w 24"/>
                  <a:gd name="T19" fmla="*/ 0 h 34"/>
                  <a:gd name="T20" fmla="*/ 0 w 24"/>
                  <a:gd name="T21" fmla="*/ 0 h 34"/>
                  <a:gd name="T22" fmla="*/ 0 w 24"/>
                  <a:gd name="T23" fmla="*/ 0 h 34"/>
                  <a:gd name="T24" fmla="*/ 0 w 24"/>
                  <a:gd name="T25" fmla="*/ 0 h 34"/>
                  <a:gd name="T26" fmla="*/ 0 w 24"/>
                  <a:gd name="T27" fmla="*/ 0 h 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4" h="34">
                    <a:moveTo>
                      <a:pt x="14" y="34"/>
                    </a:moveTo>
                    <a:lnTo>
                      <a:pt x="14" y="32"/>
                    </a:lnTo>
                    <a:lnTo>
                      <a:pt x="16" y="29"/>
                    </a:lnTo>
                    <a:lnTo>
                      <a:pt x="20" y="26"/>
                    </a:lnTo>
                    <a:lnTo>
                      <a:pt x="24" y="23"/>
                    </a:lnTo>
                    <a:lnTo>
                      <a:pt x="24" y="21"/>
                    </a:lnTo>
                    <a:lnTo>
                      <a:pt x="24" y="18"/>
                    </a:lnTo>
                    <a:lnTo>
                      <a:pt x="22" y="16"/>
                    </a:lnTo>
                    <a:lnTo>
                      <a:pt x="17" y="14"/>
                    </a:lnTo>
                    <a:lnTo>
                      <a:pt x="9" y="7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8" y="18"/>
                    </a:lnTo>
                    <a:lnTo>
                      <a:pt x="14" y="3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4" name="Freeform 3168"/>
              <p:cNvSpPr>
                <a:spLocks/>
              </p:cNvSpPr>
              <p:nvPr/>
            </p:nvSpPr>
            <p:spPr bwMode="auto">
              <a:xfrm>
                <a:off x="229" y="296"/>
                <a:ext cx="36" cy="60"/>
              </a:xfrm>
              <a:custGeom>
                <a:avLst/>
                <a:gdLst>
                  <a:gd name="T0" fmla="*/ 0 w 108"/>
                  <a:gd name="T1" fmla="*/ 0 h 181"/>
                  <a:gd name="T2" fmla="*/ 0 w 108"/>
                  <a:gd name="T3" fmla="*/ 0 h 181"/>
                  <a:gd name="T4" fmla="*/ 0 w 108"/>
                  <a:gd name="T5" fmla="*/ 0 h 181"/>
                  <a:gd name="T6" fmla="*/ 0 w 108"/>
                  <a:gd name="T7" fmla="*/ 0 h 181"/>
                  <a:gd name="T8" fmla="*/ 0 w 108"/>
                  <a:gd name="T9" fmla="*/ 0 h 181"/>
                  <a:gd name="T10" fmla="*/ 0 w 108"/>
                  <a:gd name="T11" fmla="*/ 0 h 181"/>
                  <a:gd name="T12" fmla="*/ 0 w 108"/>
                  <a:gd name="T13" fmla="*/ 0 h 181"/>
                  <a:gd name="T14" fmla="*/ 0 w 108"/>
                  <a:gd name="T15" fmla="*/ 0 h 181"/>
                  <a:gd name="T16" fmla="*/ 0 w 108"/>
                  <a:gd name="T17" fmla="*/ 0 h 1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8" h="181">
                    <a:moveTo>
                      <a:pt x="108" y="0"/>
                    </a:moveTo>
                    <a:lnTo>
                      <a:pt x="93" y="22"/>
                    </a:lnTo>
                    <a:lnTo>
                      <a:pt x="76" y="43"/>
                    </a:lnTo>
                    <a:lnTo>
                      <a:pt x="61" y="65"/>
                    </a:lnTo>
                    <a:lnTo>
                      <a:pt x="47" y="87"/>
                    </a:lnTo>
                    <a:lnTo>
                      <a:pt x="34" y="109"/>
                    </a:lnTo>
                    <a:lnTo>
                      <a:pt x="22" y="132"/>
                    </a:lnTo>
                    <a:lnTo>
                      <a:pt x="10" y="157"/>
                    </a:lnTo>
                    <a:lnTo>
                      <a:pt x="0" y="18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5" name="Freeform 3169"/>
              <p:cNvSpPr>
                <a:spLocks/>
              </p:cNvSpPr>
              <p:nvPr/>
            </p:nvSpPr>
            <p:spPr bwMode="auto">
              <a:xfrm>
                <a:off x="230" y="332"/>
                <a:ext cx="16" cy="17"/>
              </a:xfrm>
              <a:custGeom>
                <a:avLst/>
                <a:gdLst>
                  <a:gd name="T0" fmla="*/ 0 w 49"/>
                  <a:gd name="T1" fmla="*/ 0 h 52"/>
                  <a:gd name="T2" fmla="*/ 0 w 49"/>
                  <a:gd name="T3" fmla="*/ 0 h 52"/>
                  <a:gd name="T4" fmla="*/ 0 w 49"/>
                  <a:gd name="T5" fmla="*/ 0 h 52"/>
                  <a:gd name="T6" fmla="*/ 0 w 49"/>
                  <a:gd name="T7" fmla="*/ 0 h 52"/>
                  <a:gd name="T8" fmla="*/ 0 w 49"/>
                  <a:gd name="T9" fmla="*/ 0 h 52"/>
                  <a:gd name="T10" fmla="*/ 0 w 49"/>
                  <a:gd name="T11" fmla="*/ 0 h 52"/>
                  <a:gd name="T12" fmla="*/ 0 w 49"/>
                  <a:gd name="T13" fmla="*/ 0 h 52"/>
                  <a:gd name="T14" fmla="*/ 0 w 49"/>
                  <a:gd name="T15" fmla="*/ 0 h 52"/>
                  <a:gd name="T16" fmla="*/ 0 w 49"/>
                  <a:gd name="T17" fmla="*/ 0 h 52"/>
                  <a:gd name="T18" fmla="*/ 0 w 49"/>
                  <a:gd name="T19" fmla="*/ 0 h 52"/>
                  <a:gd name="T20" fmla="*/ 0 w 49"/>
                  <a:gd name="T21" fmla="*/ 0 h 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9" h="52">
                    <a:moveTo>
                      <a:pt x="0" y="0"/>
                    </a:moveTo>
                    <a:lnTo>
                      <a:pt x="4" y="10"/>
                    </a:lnTo>
                    <a:lnTo>
                      <a:pt x="6" y="23"/>
                    </a:lnTo>
                    <a:lnTo>
                      <a:pt x="6" y="37"/>
                    </a:lnTo>
                    <a:lnTo>
                      <a:pt x="7" y="52"/>
                    </a:lnTo>
                    <a:lnTo>
                      <a:pt x="11" y="49"/>
                    </a:lnTo>
                    <a:lnTo>
                      <a:pt x="14" y="45"/>
                    </a:lnTo>
                    <a:lnTo>
                      <a:pt x="19" y="43"/>
                    </a:lnTo>
                    <a:lnTo>
                      <a:pt x="23" y="40"/>
                    </a:lnTo>
                    <a:lnTo>
                      <a:pt x="35" y="38"/>
                    </a:lnTo>
                    <a:lnTo>
                      <a:pt x="49" y="3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6" name="Freeform 3170"/>
              <p:cNvSpPr>
                <a:spLocks/>
              </p:cNvSpPr>
              <p:nvPr/>
            </p:nvSpPr>
            <p:spPr bwMode="auto">
              <a:xfrm>
                <a:off x="236" y="396"/>
                <a:ext cx="11" cy="9"/>
              </a:xfrm>
              <a:custGeom>
                <a:avLst/>
                <a:gdLst>
                  <a:gd name="T0" fmla="*/ 0 w 33"/>
                  <a:gd name="T1" fmla="*/ 0 h 28"/>
                  <a:gd name="T2" fmla="*/ 0 w 33"/>
                  <a:gd name="T3" fmla="*/ 0 h 28"/>
                  <a:gd name="T4" fmla="*/ 0 w 33"/>
                  <a:gd name="T5" fmla="*/ 0 h 28"/>
                  <a:gd name="T6" fmla="*/ 0 w 33"/>
                  <a:gd name="T7" fmla="*/ 0 h 28"/>
                  <a:gd name="T8" fmla="*/ 0 w 33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8">
                    <a:moveTo>
                      <a:pt x="0" y="0"/>
                    </a:moveTo>
                    <a:lnTo>
                      <a:pt x="8" y="4"/>
                    </a:lnTo>
                    <a:lnTo>
                      <a:pt x="16" y="11"/>
                    </a:lnTo>
                    <a:lnTo>
                      <a:pt x="25" y="17"/>
                    </a:lnTo>
                    <a:lnTo>
                      <a:pt x="33" y="2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7" name="Freeform 3171"/>
              <p:cNvSpPr>
                <a:spLocks/>
              </p:cNvSpPr>
              <p:nvPr/>
            </p:nvSpPr>
            <p:spPr bwMode="auto">
              <a:xfrm>
                <a:off x="261" y="567"/>
                <a:ext cx="49" cy="18"/>
              </a:xfrm>
              <a:custGeom>
                <a:avLst/>
                <a:gdLst>
                  <a:gd name="T0" fmla="*/ 0 w 148"/>
                  <a:gd name="T1" fmla="*/ 0 h 53"/>
                  <a:gd name="T2" fmla="*/ 0 w 148"/>
                  <a:gd name="T3" fmla="*/ 0 h 53"/>
                  <a:gd name="T4" fmla="*/ 0 w 148"/>
                  <a:gd name="T5" fmla="*/ 0 h 53"/>
                  <a:gd name="T6" fmla="*/ 0 w 148"/>
                  <a:gd name="T7" fmla="*/ 0 h 53"/>
                  <a:gd name="T8" fmla="*/ 0 w 148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8" h="53">
                    <a:moveTo>
                      <a:pt x="0" y="0"/>
                    </a:moveTo>
                    <a:lnTo>
                      <a:pt x="37" y="10"/>
                    </a:lnTo>
                    <a:lnTo>
                      <a:pt x="74" y="23"/>
                    </a:lnTo>
                    <a:lnTo>
                      <a:pt x="111" y="37"/>
                    </a:lnTo>
                    <a:lnTo>
                      <a:pt x="148" y="5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8" name="Freeform 3172"/>
              <p:cNvSpPr>
                <a:spLocks/>
              </p:cNvSpPr>
              <p:nvPr/>
            </p:nvSpPr>
            <p:spPr bwMode="auto">
              <a:xfrm>
                <a:off x="237" y="354"/>
                <a:ext cx="16" cy="16"/>
              </a:xfrm>
              <a:custGeom>
                <a:avLst/>
                <a:gdLst>
                  <a:gd name="T0" fmla="*/ 0 w 47"/>
                  <a:gd name="T1" fmla="*/ 0 h 50"/>
                  <a:gd name="T2" fmla="*/ 0 w 47"/>
                  <a:gd name="T3" fmla="*/ 0 h 50"/>
                  <a:gd name="T4" fmla="*/ 0 w 47"/>
                  <a:gd name="T5" fmla="*/ 0 h 50"/>
                  <a:gd name="T6" fmla="*/ 0 w 47"/>
                  <a:gd name="T7" fmla="*/ 0 h 50"/>
                  <a:gd name="T8" fmla="*/ 0 w 47"/>
                  <a:gd name="T9" fmla="*/ 0 h 50"/>
                  <a:gd name="T10" fmla="*/ 0 w 47"/>
                  <a:gd name="T11" fmla="*/ 0 h 50"/>
                  <a:gd name="T12" fmla="*/ 0 w 47"/>
                  <a:gd name="T13" fmla="*/ 0 h 50"/>
                  <a:gd name="T14" fmla="*/ 0 w 47"/>
                  <a:gd name="T15" fmla="*/ 0 h 50"/>
                  <a:gd name="T16" fmla="*/ 0 w 47"/>
                  <a:gd name="T17" fmla="*/ 0 h 50"/>
                  <a:gd name="T18" fmla="*/ 0 w 47"/>
                  <a:gd name="T19" fmla="*/ 0 h 50"/>
                  <a:gd name="T20" fmla="*/ 0 w 47"/>
                  <a:gd name="T21" fmla="*/ 0 h 50"/>
                  <a:gd name="T22" fmla="*/ 0 w 47"/>
                  <a:gd name="T23" fmla="*/ 0 h 50"/>
                  <a:gd name="T24" fmla="*/ 0 w 47"/>
                  <a:gd name="T25" fmla="*/ 0 h 50"/>
                  <a:gd name="T26" fmla="*/ 0 w 47"/>
                  <a:gd name="T27" fmla="*/ 0 h 50"/>
                  <a:gd name="T28" fmla="*/ 0 w 47"/>
                  <a:gd name="T29" fmla="*/ 0 h 50"/>
                  <a:gd name="T30" fmla="*/ 0 w 47"/>
                  <a:gd name="T31" fmla="*/ 0 h 50"/>
                  <a:gd name="T32" fmla="*/ 0 w 47"/>
                  <a:gd name="T33" fmla="*/ 0 h 50"/>
                  <a:gd name="T34" fmla="*/ 0 w 47"/>
                  <a:gd name="T35" fmla="*/ 0 h 50"/>
                  <a:gd name="T36" fmla="*/ 0 w 47"/>
                  <a:gd name="T37" fmla="*/ 0 h 50"/>
                  <a:gd name="T38" fmla="*/ 0 w 47"/>
                  <a:gd name="T39" fmla="*/ 0 h 50"/>
                  <a:gd name="T40" fmla="*/ 0 w 47"/>
                  <a:gd name="T41" fmla="*/ 0 h 50"/>
                  <a:gd name="T42" fmla="*/ 0 w 47"/>
                  <a:gd name="T43" fmla="*/ 0 h 50"/>
                  <a:gd name="T44" fmla="*/ 0 w 47"/>
                  <a:gd name="T45" fmla="*/ 0 h 50"/>
                  <a:gd name="T46" fmla="*/ 0 w 47"/>
                  <a:gd name="T47" fmla="*/ 0 h 50"/>
                  <a:gd name="T48" fmla="*/ 0 w 47"/>
                  <a:gd name="T49" fmla="*/ 0 h 50"/>
                  <a:gd name="T50" fmla="*/ 0 w 47"/>
                  <a:gd name="T51" fmla="*/ 0 h 50"/>
                  <a:gd name="T52" fmla="*/ 0 w 47"/>
                  <a:gd name="T53" fmla="*/ 0 h 50"/>
                  <a:gd name="T54" fmla="*/ 0 w 47"/>
                  <a:gd name="T55" fmla="*/ 0 h 50"/>
                  <a:gd name="T56" fmla="*/ 0 w 47"/>
                  <a:gd name="T57" fmla="*/ 0 h 50"/>
                  <a:gd name="T58" fmla="*/ 0 w 47"/>
                  <a:gd name="T59" fmla="*/ 0 h 50"/>
                  <a:gd name="T60" fmla="*/ 0 w 47"/>
                  <a:gd name="T61" fmla="*/ 0 h 50"/>
                  <a:gd name="T62" fmla="*/ 0 w 47"/>
                  <a:gd name="T63" fmla="*/ 0 h 50"/>
                  <a:gd name="T64" fmla="*/ 0 w 47"/>
                  <a:gd name="T65" fmla="*/ 0 h 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7" h="50">
                    <a:moveTo>
                      <a:pt x="43" y="3"/>
                    </a:moveTo>
                    <a:lnTo>
                      <a:pt x="40" y="1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7" y="1"/>
                    </a:lnTo>
                    <a:lnTo>
                      <a:pt x="22" y="3"/>
                    </a:lnTo>
                    <a:lnTo>
                      <a:pt x="18" y="7"/>
                    </a:lnTo>
                    <a:lnTo>
                      <a:pt x="13" y="10"/>
                    </a:lnTo>
                    <a:lnTo>
                      <a:pt x="10" y="14"/>
                    </a:lnTo>
                    <a:lnTo>
                      <a:pt x="6" y="18"/>
                    </a:lnTo>
                    <a:lnTo>
                      <a:pt x="3" y="23"/>
                    </a:lnTo>
                    <a:lnTo>
                      <a:pt x="1" y="28"/>
                    </a:lnTo>
                    <a:lnTo>
                      <a:pt x="0" y="32"/>
                    </a:lnTo>
                    <a:lnTo>
                      <a:pt x="0" y="37"/>
                    </a:lnTo>
                    <a:lnTo>
                      <a:pt x="1" y="40"/>
                    </a:lnTo>
                    <a:lnTo>
                      <a:pt x="3" y="44"/>
                    </a:lnTo>
                    <a:lnTo>
                      <a:pt x="5" y="47"/>
                    </a:lnTo>
                    <a:lnTo>
                      <a:pt x="7" y="48"/>
                    </a:lnTo>
                    <a:lnTo>
                      <a:pt x="11" y="50"/>
                    </a:lnTo>
                    <a:lnTo>
                      <a:pt x="15" y="50"/>
                    </a:lnTo>
                    <a:lnTo>
                      <a:pt x="19" y="48"/>
                    </a:lnTo>
                    <a:lnTo>
                      <a:pt x="23" y="47"/>
                    </a:lnTo>
                    <a:lnTo>
                      <a:pt x="28" y="45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0" y="32"/>
                    </a:lnTo>
                    <a:lnTo>
                      <a:pt x="42" y="28"/>
                    </a:lnTo>
                    <a:lnTo>
                      <a:pt x="44" y="23"/>
                    </a:lnTo>
                    <a:lnTo>
                      <a:pt x="45" y="18"/>
                    </a:lnTo>
                    <a:lnTo>
                      <a:pt x="47" y="14"/>
                    </a:lnTo>
                    <a:lnTo>
                      <a:pt x="47" y="10"/>
                    </a:lnTo>
                    <a:lnTo>
                      <a:pt x="45" y="6"/>
                    </a:lnTo>
                    <a:lnTo>
                      <a:pt x="43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9" name="Freeform 3173"/>
              <p:cNvSpPr>
                <a:spLocks/>
              </p:cNvSpPr>
              <p:nvPr/>
            </p:nvSpPr>
            <p:spPr bwMode="auto">
              <a:xfrm>
                <a:off x="237" y="354"/>
                <a:ext cx="16" cy="16"/>
              </a:xfrm>
              <a:custGeom>
                <a:avLst/>
                <a:gdLst>
                  <a:gd name="T0" fmla="*/ 0 w 47"/>
                  <a:gd name="T1" fmla="*/ 0 h 50"/>
                  <a:gd name="T2" fmla="*/ 0 w 47"/>
                  <a:gd name="T3" fmla="*/ 0 h 50"/>
                  <a:gd name="T4" fmla="*/ 0 w 47"/>
                  <a:gd name="T5" fmla="*/ 0 h 50"/>
                  <a:gd name="T6" fmla="*/ 0 w 47"/>
                  <a:gd name="T7" fmla="*/ 0 h 50"/>
                  <a:gd name="T8" fmla="*/ 0 w 47"/>
                  <a:gd name="T9" fmla="*/ 0 h 50"/>
                  <a:gd name="T10" fmla="*/ 0 w 47"/>
                  <a:gd name="T11" fmla="*/ 0 h 50"/>
                  <a:gd name="T12" fmla="*/ 0 w 47"/>
                  <a:gd name="T13" fmla="*/ 0 h 50"/>
                  <a:gd name="T14" fmla="*/ 0 w 47"/>
                  <a:gd name="T15" fmla="*/ 0 h 50"/>
                  <a:gd name="T16" fmla="*/ 0 w 47"/>
                  <a:gd name="T17" fmla="*/ 0 h 50"/>
                  <a:gd name="T18" fmla="*/ 0 w 47"/>
                  <a:gd name="T19" fmla="*/ 0 h 50"/>
                  <a:gd name="T20" fmla="*/ 0 w 47"/>
                  <a:gd name="T21" fmla="*/ 0 h 50"/>
                  <a:gd name="T22" fmla="*/ 0 w 47"/>
                  <a:gd name="T23" fmla="*/ 0 h 50"/>
                  <a:gd name="T24" fmla="*/ 0 w 47"/>
                  <a:gd name="T25" fmla="*/ 0 h 50"/>
                  <a:gd name="T26" fmla="*/ 0 w 47"/>
                  <a:gd name="T27" fmla="*/ 0 h 50"/>
                  <a:gd name="T28" fmla="*/ 0 w 47"/>
                  <a:gd name="T29" fmla="*/ 0 h 50"/>
                  <a:gd name="T30" fmla="*/ 0 w 47"/>
                  <a:gd name="T31" fmla="*/ 0 h 50"/>
                  <a:gd name="T32" fmla="*/ 0 w 47"/>
                  <a:gd name="T33" fmla="*/ 0 h 50"/>
                  <a:gd name="T34" fmla="*/ 0 w 47"/>
                  <a:gd name="T35" fmla="*/ 0 h 50"/>
                  <a:gd name="T36" fmla="*/ 0 w 47"/>
                  <a:gd name="T37" fmla="*/ 0 h 50"/>
                  <a:gd name="T38" fmla="*/ 0 w 47"/>
                  <a:gd name="T39" fmla="*/ 0 h 50"/>
                  <a:gd name="T40" fmla="*/ 0 w 47"/>
                  <a:gd name="T41" fmla="*/ 0 h 50"/>
                  <a:gd name="T42" fmla="*/ 0 w 47"/>
                  <a:gd name="T43" fmla="*/ 0 h 50"/>
                  <a:gd name="T44" fmla="*/ 0 w 47"/>
                  <a:gd name="T45" fmla="*/ 0 h 50"/>
                  <a:gd name="T46" fmla="*/ 0 w 47"/>
                  <a:gd name="T47" fmla="*/ 0 h 50"/>
                  <a:gd name="T48" fmla="*/ 0 w 47"/>
                  <a:gd name="T49" fmla="*/ 0 h 50"/>
                  <a:gd name="T50" fmla="*/ 0 w 47"/>
                  <a:gd name="T51" fmla="*/ 0 h 50"/>
                  <a:gd name="T52" fmla="*/ 0 w 47"/>
                  <a:gd name="T53" fmla="*/ 0 h 50"/>
                  <a:gd name="T54" fmla="*/ 0 w 47"/>
                  <a:gd name="T55" fmla="*/ 0 h 50"/>
                  <a:gd name="T56" fmla="*/ 0 w 47"/>
                  <a:gd name="T57" fmla="*/ 0 h 50"/>
                  <a:gd name="T58" fmla="*/ 0 w 47"/>
                  <a:gd name="T59" fmla="*/ 0 h 50"/>
                  <a:gd name="T60" fmla="*/ 0 w 47"/>
                  <a:gd name="T61" fmla="*/ 0 h 50"/>
                  <a:gd name="T62" fmla="*/ 0 w 47"/>
                  <a:gd name="T63" fmla="*/ 0 h 50"/>
                  <a:gd name="T64" fmla="*/ 0 w 47"/>
                  <a:gd name="T65" fmla="*/ 0 h 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7" h="50">
                    <a:moveTo>
                      <a:pt x="43" y="3"/>
                    </a:moveTo>
                    <a:lnTo>
                      <a:pt x="40" y="1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7" y="1"/>
                    </a:lnTo>
                    <a:lnTo>
                      <a:pt x="22" y="3"/>
                    </a:lnTo>
                    <a:lnTo>
                      <a:pt x="18" y="7"/>
                    </a:lnTo>
                    <a:lnTo>
                      <a:pt x="13" y="10"/>
                    </a:lnTo>
                    <a:lnTo>
                      <a:pt x="10" y="14"/>
                    </a:lnTo>
                    <a:lnTo>
                      <a:pt x="6" y="18"/>
                    </a:lnTo>
                    <a:lnTo>
                      <a:pt x="3" y="23"/>
                    </a:lnTo>
                    <a:lnTo>
                      <a:pt x="1" y="28"/>
                    </a:lnTo>
                    <a:lnTo>
                      <a:pt x="0" y="32"/>
                    </a:lnTo>
                    <a:lnTo>
                      <a:pt x="0" y="37"/>
                    </a:lnTo>
                    <a:lnTo>
                      <a:pt x="1" y="40"/>
                    </a:lnTo>
                    <a:lnTo>
                      <a:pt x="3" y="44"/>
                    </a:lnTo>
                    <a:lnTo>
                      <a:pt x="5" y="47"/>
                    </a:lnTo>
                    <a:lnTo>
                      <a:pt x="7" y="48"/>
                    </a:lnTo>
                    <a:lnTo>
                      <a:pt x="11" y="50"/>
                    </a:lnTo>
                    <a:lnTo>
                      <a:pt x="15" y="50"/>
                    </a:lnTo>
                    <a:lnTo>
                      <a:pt x="19" y="48"/>
                    </a:lnTo>
                    <a:lnTo>
                      <a:pt x="23" y="47"/>
                    </a:lnTo>
                    <a:lnTo>
                      <a:pt x="28" y="45"/>
                    </a:lnTo>
                    <a:lnTo>
                      <a:pt x="32" y="42"/>
                    </a:lnTo>
                    <a:lnTo>
                      <a:pt x="36" y="37"/>
                    </a:lnTo>
                    <a:lnTo>
                      <a:pt x="40" y="32"/>
                    </a:lnTo>
                    <a:lnTo>
                      <a:pt x="42" y="28"/>
                    </a:lnTo>
                    <a:lnTo>
                      <a:pt x="44" y="23"/>
                    </a:lnTo>
                    <a:lnTo>
                      <a:pt x="45" y="18"/>
                    </a:lnTo>
                    <a:lnTo>
                      <a:pt x="47" y="14"/>
                    </a:lnTo>
                    <a:lnTo>
                      <a:pt x="47" y="10"/>
                    </a:lnTo>
                    <a:lnTo>
                      <a:pt x="45" y="6"/>
                    </a:lnTo>
                    <a:lnTo>
                      <a:pt x="43" y="3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0" name="Freeform 3174"/>
              <p:cNvSpPr>
                <a:spLocks/>
              </p:cNvSpPr>
              <p:nvPr/>
            </p:nvSpPr>
            <p:spPr bwMode="auto">
              <a:xfrm>
                <a:off x="234" y="359"/>
                <a:ext cx="14" cy="15"/>
              </a:xfrm>
              <a:custGeom>
                <a:avLst/>
                <a:gdLst>
                  <a:gd name="T0" fmla="*/ 0 w 42"/>
                  <a:gd name="T1" fmla="*/ 0 h 43"/>
                  <a:gd name="T2" fmla="*/ 0 w 42"/>
                  <a:gd name="T3" fmla="*/ 0 h 43"/>
                  <a:gd name="T4" fmla="*/ 0 w 42"/>
                  <a:gd name="T5" fmla="*/ 0 h 43"/>
                  <a:gd name="T6" fmla="*/ 0 w 42"/>
                  <a:gd name="T7" fmla="*/ 0 h 43"/>
                  <a:gd name="T8" fmla="*/ 0 w 42"/>
                  <a:gd name="T9" fmla="*/ 0 h 43"/>
                  <a:gd name="T10" fmla="*/ 0 w 42"/>
                  <a:gd name="T11" fmla="*/ 0 h 43"/>
                  <a:gd name="T12" fmla="*/ 0 w 42"/>
                  <a:gd name="T13" fmla="*/ 0 h 43"/>
                  <a:gd name="T14" fmla="*/ 0 w 42"/>
                  <a:gd name="T15" fmla="*/ 0 h 43"/>
                  <a:gd name="T16" fmla="*/ 0 w 42"/>
                  <a:gd name="T17" fmla="*/ 0 h 43"/>
                  <a:gd name="T18" fmla="*/ 0 w 42"/>
                  <a:gd name="T19" fmla="*/ 0 h 43"/>
                  <a:gd name="T20" fmla="*/ 0 w 42"/>
                  <a:gd name="T21" fmla="*/ 0 h 43"/>
                  <a:gd name="T22" fmla="*/ 0 w 42"/>
                  <a:gd name="T23" fmla="*/ 0 h 43"/>
                  <a:gd name="T24" fmla="*/ 0 w 42"/>
                  <a:gd name="T25" fmla="*/ 0 h 43"/>
                  <a:gd name="T26" fmla="*/ 0 w 42"/>
                  <a:gd name="T27" fmla="*/ 0 h 43"/>
                  <a:gd name="T28" fmla="*/ 0 w 42"/>
                  <a:gd name="T29" fmla="*/ 0 h 43"/>
                  <a:gd name="T30" fmla="*/ 0 w 42"/>
                  <a:gd name="T31" fmla="*/ 0 h 43"/>
                  <a:gd name="T32" fmla="*/ 0 w 42"/>
                  <a:gd name="T33" fmla="*/ 0 h 43"/>
                  <a:gd name="T34" fmla="*/ 0 w 42"/>
                  <a:gd name="T35" fmla="*/ 0 h 43"/>
                  <a:gd name="T36" fmla="*/ 0 w 42"/>
                  <a:gd name="T37" fmla="*/ 0 h 43"/>
                  <a:gd name="T38" fmla="*/ 0 w 42"/>
                  <a:gd name="T39" fmla="*/ 0 h 43"/>
                  <a:gd name="T40" fmla="*/ 0 w 42"/>
                  <a:gd name="T41" fmla="*/ 0 h 43"/>
                  <a:gd name="T42" fmla="*/ 0 w 42"/>
                  <a:gd name="T43" fmla="*/ 0 h 43"/>
                  <a:gd name="T44" fmla="*/ 0 w 42"/>
                  <a:gd name="T45" fmla="*/ 0 h 43"/>
                  <a:gd name="T46" fmla="*/ 0 w 42"/>
                  <a:gd name="T47" fmla="*/ 0 h 43"/>
                  <a:gd name="T48" fmla="*/ 0 w 42"/>
                  <a:gd name="T49" fmla="*/ 0 h 43"/>
                  <a:gd name="T50" fmla="*/ 0 w 42"/>
                  <a:gd name="T51" fmla="*/ 0 h 43"/>
                  <a:gd name="T52" fmla="*/ 0 w 42"/>
                  <a:gd name="T53" fmla="*/ 0 h 4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2" h="43">
                    <a:moveTo>
                      <a:pt x="16" y="0"/>
                    </a:moveTo>
                    <a:lnTo>
                      <a:pt x="17" y="5"/>
                    </a:lnTo>
                    <a:lnTo>
                      <a:pt x="19" y="9"/>
                    </a:lnTo>
                    <a:lnTo>
                      <a:pt x="21" y="14"/>
                    </a:lnTo>
                    <a:lnTo>
                      <a:pt x="24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7" y="23"/>
                    </a:lnTo>
                    <a:lnTo>
                      <a:pt x="42" y="25"/>
                    </a:lnTo>
                    <a:lnTo>
                      <a:pt x="41" y="27"/>
                    </a:lnTo>
                    <a:lnTo>
                      <a:pt x="38" y="30"/>
                    </a:lnTo>
                    <a:lnTo>
                      <a:pt x="36" y="34"/>
                    </a:lnTo>
                    <a:lnTo>
                      <a:pt x="32" y="37"/>
                    </a:lnTo>
                    <a:lnTo>
                      <a:pt x="29" y="40"/>
                    </a:lnTo>
                    <a:lnTo>
                      <a:pt x="24" y="42"/>
                    </a:lnTo>
                    <a:lnTo>
                      <a:pt x="20" y="43"/>
                    </a:lnTo>
                    <a:lnTo>
                      <a:pt x="14" y="43"/>
                    </a:lnTo>
                    <a:lnTo>
                      <a:pt x="8" y="41"/>
                    </a:lnTo>
                    <a:lnTo>
                      <a:pt x="4" y="37"/>
                    </a:lnTo>
                    <a:lnTo>
                      <a:pt x="1" y="34"/>
                    </a:lnTo>
                    <a:lnTo>
                      <a:pt x="0" y="29"/>
                    </a:lnTo>
                    <a:lnTo>
                      <a:pt x="0" y="23"/>
                    </a:lnTo>
                    <a:lnTo>
                      <a:pt x="1" y="19"/>
                    </a:lnTo>
                    <a:lnTo>
                      <a:pt x="2" y="13"/>
                    </a:lnTo>
                    <a:lnTo>
                      <a:pt x="6" y="8"/>
                    </a:lnTo>
                    <a:lnTo>
                      <a:pt x="10" y="4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1" name="Freeform 3175"/>
              <p:cNvSpPr>
                <a:spLocks/>
              </p:cNvSpPr>
              <p:nvPr/>
            </p:nvSpPr>
            <p:spPr bwMode="auto">
              <a:xfrm>
                <a:off x="234" y="359"/>
                <a:ext cx="14" cy="15"/>
              </a:xfrm>
              <a:custGeom>
                <a:avLst/>
                <a:gdLst>
                  <a:gd name="T0" fmla="*/ 0 w 42"/>
                  <a:gd name="T1" fmla="*/ 0 h 43"/>
                  <a:gd name="T2" fmla="*/ 0 w 42"/>
                  <a:gd name="T3" fmla="*/ 0 h 43"/>
                  <a:gd name="T4" fmla="*/ 0 w 42"/>
                  <a:gd name="T5" fmla="*/ 0 h 43"/>
                  <a:gd name="T6" fmla="*/ 0 w 42"/>
                  <a:gd name="T7" fmla="*/ 0 h 43"/>
                  <a:gd name="T8" fmla="*/ 0 w 42"/>
                  <a:gd name="T9" fmla="*/ 0 h 43"/>
                  <a:gd name="T10" fmla="*/ 0 w 42"/>
                  <a:gd name="T11" fmla="*/ 0 h 43"/>
                  <a:gd name="T12" fmla="*/ 0 w 42"/>
                  <a:gd name="T13" fmla="*/ 0 h 43"/>
                  <a:gd name="T14" fmla="*/ 0 w 42"/>
                  <a:gd name="T15" fmla="*/ 0 h 43"/>
                  <a:gd name="T16" fmla="*/ 0 w 42"/>
                  <a:gd name="T17" fmla="*/ 0 h 43"/>
                  <a:gd name="T18" fmla="*/ 0 w 42"/>
                  <a:gd name="T19" fmla="*/ 0 h 43"/>
                  <a:gd name="T20" fmla="*/ 0 w 42"/>
                  <a:gd name="T21" fmla="*/ 0 h 43"/>
                  <a:gd name="T22" fmla="*/ 0 w 42"/>
                  <a:gd name="T23" fmla="*/ 0 h 43"/>
                  <a:gd name="T24" fmla="*/ 0 w 42"/>
                  <a:gd name="T25" fmla="*/ 0 h 43"/>
                  <a:gd name="T26" fmla="*/ 0 w 42"/>
                  <a:gd name="T27" fmla="*/ 0 h 43"/>
                  <a:gd name="T28" fmla="*/ 0 w 42"/>
                  <a:gd name="T29" fmla="*/ 0 h 43"/>
                  <a:gd name="T30" fmla="*/ 0 w 42"/>
                  <a:gd name="T31" fmla="*/ 0 h 43"/>
                  <a:gd name="T32" fmla="*/ 0 w 42"/>
                  <a:gd name="T33" fmla="*/ 0 h 43"/>
                  <a:gd name="T34" fmla="*/ 0 w 42"/>
                  <a:gd name="T35" fmla="*/ 0 h 43"/>
                  <a:gd name="T36" fmla="*/ 0 w 42"/>
                  <a:gd name="T37" fmla="*/ 0 h 43"/>
                  <a:gd name="T38" fmla="*/ 0 w 42"/>
                  <a:gd name="T39" fmla="*/ 0 h 43"/>
                  <a:gd name="T40" fmla="*/ 0 w 42"/>
                  <a:gd name="T41" fmla="*/ 0 h 43"/>
                  <a:gd name="T42" fmla="*/ 0 w 42"/>
                  <a:gd name="T43" fmla="*/ 0 h 43"/>
                  <a:gd name="T44" fmla="*/ 0 w 42"/>
                  <a:gd name="T45" fmla="*/ 0 h 43"/>
                  <a:gd name="T46" fmla="*/ 0 w 42"/>
                  <a:gd name="T47" fmla="*/ 0 h 43"/>
                  <a:gd name="T48" fmla="*/ 0 w 42"/>
                  <a:gd name="T49" fmla="*/ 0 h 43"/>
                  <a:gd name="T50" fmla="*/ 0 w 42"/>
                  <a:gd name="T51" fmla="*/ 0 h 43"/>
                  <a:gd name="T52" fmla="*/ 0 w 42"/>
                  <a:gd name="T53" fmla="*/ 0 h 4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2" h="43">
                    <a:moveTo>
                      <a:pt x="16" y="0"/>
                    </a:moveTo>
                    <a:lnTo>
                      <a:pt x="17" y="5"/>
                    </a:lnTo>
                    <a:lnTo>
                      <a:pt x="19" y="9"/>
                    </a:lnTo>
                    <a:lnTo>
                      <a:pt x="21" y="14"/>
                    </a:lnTo>
                    <a:lnTo>
                      <a:pt x="24" y="18"/>
                    </a:lnTo>
                    <a:lnTo>
                      <a:pt x="28" y="20"/>
                    </a:lnTo>
                    <a:lnTo>
                      <a:pt x="32" y="22"/>
                    </a:lnTo>
                    <a:lnTo>
                      <a:pt x="37" y="23"/>
                    </a:lnTo>
                    <a:lnTo>
                      <a:pt x="42" y="25"/>
                    </a:lnTo>
                    <a:lnTo>
                      <a:pt x="41" y="27"/>
                    </a:lnTo>
                    <a:lnTo>
                      <a:pt x="38" y="30"/>
                    </a:lnTo>
                    <a:lnTo>
                      <a:pt x="36" y="34"/>
                    </a:lnTo>
                    <a:lnTo>
                      <a:pt x="32" y="37"/>
                    </a:lnTo>
                    <a:lnTo>
                      <a:pt x="29" y="40"/>
                    </a:lnTo>
                    <a:lnTo>
                      <a:pt x="24" y="42"/>
                    </a:lnTo>
                    <a:lnTo>
                      <a:pt x="20" y="43"/>
                    </a:lnTo>
                    <a:lnTo>
                      <a:pt x="14" y="43"/>
                    </a:lnTo>
                    <a:lnTo>
                      <a:pt x="8" y="41"/>
                    </a:lnTo>
                    <a:lnTo>
                      <a:pt x="4" y="37"/>
                    </a:lnTo>
                    <a:lnTo>
                      <a:pt x="1" y="34"/>
                    </a:lnTo>
                    <a:lnTo>
                      <a:pt x="0" y="29"/>
                    </a:lnTo>
                    <a:lnTo>
                      <a:pt x="0" y="23"/>
                    </a:lnTo>
                    <a:lnTo>
                      <a:pt x="1" y="19"/>
                    </a:lnTo>
                    <a:lnTo>
                      <a:pt x="2" y="13"/>
                    </a:lnTo>
                    <a:lnTo>
                      <a:pt x="6" y="8"/>
                    </a:lnTo>
                    <a:lnTo>
                      <a:pt x="10" y="4"/>
                    </a:lnTo>
                    <a:lnTo>
                      <a:pt x="16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2" name="Freeform 3176"/>
              <p:cNvSpPr>
                <a:spLocks/>
              </p:cNvSpPr>
              <p:nvPr/>
            </p:nvSpPr>
            <p:spPr bwMode="auto">
              <a:xfrm>
                <a:off x="273" y="542"/>
                <a:ext cx="1" cy="1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1 h 2"/>
                  <a:gd name="T4" fmla="*/ 0 w 3"/>
                  <a:gd name="T5" fmla="*/ 1 h 2"/>
                  <a:gd name="T6" fmla="*/ 0 w 3"/>
                  <a:gd name="T7" fmla="*/ 1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1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3" name="Freeform 3177"/>
              <p:cNvSpPr>
                <a:spLocks/>
              </p:cNvSpPr>
              <p:nvPr/>
            </p:nvSpPr>
            <p:spPr bwMode="auto">
              <a:xfrm>
                <a:off x="273" y="541"/>
                <a:ext cx="1" cy="2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0 w 5"/>
                  <a:gd name="T5" fmla="*/ 0 h 5"/>
                  <a:gd name="T6" fmla="*/ 0 w 5"/>
                  <a:gd name="T7" fmla="*/ 0 h 5"/>
                  <a:gd name="T8" fmla="*/ 0 w 5"/>
                  <a:gd name="T9" fmla="*/ 0 h 5"/>
                  <a:gd name="T10" fmla="*/ 0 w 5"/>
                  <a:gd name="T11" fmla="*/ 0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4" y="5"/>
                    </a:moveTo>
                    <a:lnTo>
                      <a:pt x="4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5" y="3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B3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4" name="Freeform 3178"/>
              <p:cNvSpPr>
                <a:spLocks/>
              </p:cNvSpPr>
              <p:nvPr/>
            </p:nvSpPr>
            <p:spPr bwMode="auto">
              <a:xfrm>
                <a:off x="272" y="541"/>
                <a:ext cx="3" cy="2"/>
              </a:xfrm>
              <a:custGeom>
                <a:avLst/>
                <a:gdLst>
                  <a:gd name="T0" fmla="*/ 0 w 8"/>
                  <a:gd name="T1" fmla="*/ 0 h 6"/>
                  <a:gd name="T2" fmla="*/ 0 w 8"/>
                  <a:gd name="T3" fmla="*/ 0 h 6"/>
                  <a:gd name="T4" fmla="*/ 0 w 8"/>
                  <a:gd name="T5" fmla="*/ 0 h 6"/>
                  <a:gd name="T6" fmla="*/ 0 w 8"/>
                  <a:gd name="T7" fmla="*/ 0 h 6"/>
                  <a:gd name="T8" fmla="*/ 0 w 8"/>
                  <a:gd name="T9" fmla="*/ 0 h 6"/>
                  <a:gd name="T10" fmla="*/ 0 w 8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7" y="6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7" y="6"/>
                    </a:lnTo>
                    <a:close/>
                  </a:path>
                </a:pathLst>
              </a:custGeom>
              <a:solidFill>
                <a:srgbClr val="B3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5" name="Freeform 3179"/>
              <p:cNvSpPr>
                <a:spLocks/>
              </p:cNvSpPr>
              <p:nvPr/>
            </p:nvSpPr>
            <p:spPr bwMode="auto">
              <a:xfrm>
                <a:off x="271" y="540"/>
                <a:ext cx="4" cy="2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0 h 6"/>
                  <a:gd name="T4" fmla="*/ 0 w 10"/>
                  <a:gd name="T5" fmla="*/ 0 h 6"/>
                  <a:gd name="T6" fmla="*/ 0 w 10"/>
                  <a:gd name="T7" fmla="*/ 0 h 6"/>
                  <a:gd name="T8" fmla="*/ 0 w 10"/>
                  <a:gd name="T9" fmla="*/ 0 h 6"/>
                  <a:gd name="T10" fmla="*/ 0 w 10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" h="6">
                    <a:moveTo>
                      <a:pt x="9" y="6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10" y="3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6" name="Freeform 3180"/>
              <p:cNvSpPr>
                <a:spLocks/>
              </p:cNvSpPr>
              <p:nvPr/>
            </p:nvSpPr>
            <p:spPr bwMode="auto">
              <a:xfrm>
                <a:off x="271" y="539"/>
                <a:ext cx="4" cy="3"/>
              </a:xfrm>
              <a:custGeom>
                <a:avLst/>
                <a:gdLst>
                  <a:gd name="T0" fmla="*/ 0 w 14"/>
                  <a:gd name="T1" fmla="*/ 0 h 7"/>
                  <a:gd name="T2" fmla="*/ 0 w 14"/>
                  <a:gd name="T3" fmla="*/ 0 h 7"/>
                  <a:gd name="T4" fmla="*/ 0 w 14"/>
                  <a:gd name="T5" fmla="*/ 0 h 7"/>
                  <a:gd name="T6" fmla="*/ 0 w 14"/>
                  <a:gd name="T7" fmla="*/ 0 h 7"/>
                  <a:gd name="T8" fmla="*/ 0 w 14"/>
                  <a:gd name="T9" fmla="*/ 0 h 7"/>
                  <a:gd name="T10" fmla="*/ 0 w 14"/>
                  <a:gd name="T11" fmla="*/ 0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" h="7">
                    <a:moveTo>
                      <a:pt x="12" y="7"/>
                    </a:moveTo>
                    <a:lnTo>
                      <a:pt x="4" y="4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4" y="5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7" name="Freeform 3181"/>
              <p:cNvSpPr>
                <a:spLocks/>
              </p:cNvSpPr>
              <p:nvPr/>
            </p:nvSpPr>
            <p:spPr bwMode="auto">
              <a:xfrm>
                <a:off x="270" y="539"/>
                <a:ext cx="5" cy="2"/>
              </a:xfrm>
              <a:custGeom>
                <a:avLst/>
                <a:gdLst>
                  <a:gd name="T0" fmla="*/ 0 w 15"/>
                  <a:gd name="T1" fmla="*/ 0 h 8"/>
                  <a:gd name="T2" fmla="*/ 0 w 15"/>
                  <a:gd name="T3" fmla="*/ 0 h 8"/>
                  <a:gd name="T4" fmla="*/ 0 w 15"/>
                  <a:gd name="T5" fmla="*/ 0 h 8"/>
                  <a:gd name="T6" fmla="*/ 0 w 15"/>
                  <a:gd name="T7" fmla="*/ 0 h 8"/>
                  <a:gd name="T8" fmla="*/ 0 w 15"/>
                  <a:gd name="T9" fmla="*/ 0 h 8"/>
                  <a:gd name="T10" fmla="*/ 0 w 15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8">
                    <a:moveTo>
                      <a:pt x="13" y="8"/>
                    </a:moveTo>
                    <a:lnTo>
                      <a:pt x="3" y="5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5" y="6"/>
                    </a:ln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8" name="Freeform 3182"/>
              <p:cNvSpPr>
                <a:spLocks/>
              </p:cNvSpPr>
              <p:nvPr/>
            </p:nvSpPr>
            <p:spPr bwMode="auto">
              <a:xfrm>
                <a:off x="269" y="538"/>
                <a:ext cx="7" cy="3"/>
              </a:xfrm>
              <a:custGeom>
                <a:avLst/>
                <a:gdLst>
                  <a:gd name="T0" fmla="*/ 0 w 19"/>
                  <a:gd name="T1" fmla="*/ 0 h 9"/>
                  <a:gd name="T2" fmla="*/ 0 w 19"/>
                  <a:gd name="T3" fmla="*/ 0 h 9"/>
                  <a:gd name="T4" fmla="*/ 0 w 19"/>
                  <a:gd name="T5" fmla="*/ 0 h 9"/>
                  <a:gd name="T6" fmla="*/ 0 w 19"/>
                  <a:gd name="T7" fmla="*/ 0 h 9"/>
                  <a:gd name="T8" fmla="*/ 0 w 19"/>
                  <a:gd name="T9" fmla="*/ 0 h 9"/>
                  <a:gd name="T10" fmla="*/ 0 w 19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" h="9">
                    <a:moveTo>
                      <a:pt x="18" y="9"/>
                    </a:moveTo>
                    <a:lnTo>
                      <a:pt x="4" y="4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9" y="7"/>
                    </a:lnTo>
                    <a:lnTo>
                      <a:pt x="18" y="9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49" name="Freeform 3183"/>
              <p:cNvSpPr>
                <a:spLocks/>
              </p:cNvSpPr>
              <p:nvPr/>
            </p:nvSpPr>
            <p:spPr bwMode="auto">
              <a:xfrm>
                <a:off x="269" y="537"/>
                <a:ext cx="7" cy="4"/>
              </a:xfrm>
              <a:custGeom>
                <a:avLst/>
                <a:gdLst>
                  <a:gd name="T0" fmla="*/ 0 w 22"/>
                  <a:gd name="T1" fmla="*/ 0 h 10"/>
                  <a:gd name="T2" fmla="*/ 0 w 22"/>
                  <a:gd name="T3" fmla="*/ 0 h 10"/>
                  <a:gd name="T4" fmla="*/ 0 w 22"/>
                  <a:gd name="T5" fmla="*/ 0 h 10"/>
                  <a:gd name="T6" fmla="*/ 0 w 22"/>
                  <a:gd name="T7" fmla="*/ 0 h 10"/>
                  <a:gd name="T8" fmla="*/ 0 w 22"/>
                  <a:gd name="T9" fmla="*/ 0 h 10"/>
                  <a:gd name="T10" fmla="*/ 0 w 22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2" h="10">
                    <a:moveTo>
                      <a:pt x="20" y="10"/>
                    </a:moveTo>
                    <a:lnTo>
                      <a:pt x="5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2" y="8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0" name="Freeform 3184"/>
              <p:cNvSpPr>
                <a:spLocks/>
              </p:cNvSpPr>
              <p:nvPr/>
            </p:nvSpPr>
            <p:spPr bwMode="auto">
              <a:xfrm>
                <a:off x="268" y="536"/>
                <a:ext cx="8" cy="4"/>
              </a:xfrm>
              <a:custGeom>
                <a:avLst/>
                <a:gdLst>
                  <a:gd name="T0" fmla="*/ 0 w 24"/>
                  <a:gd name="T1" fmla="*/ 0 h 12"/>
                  <a:gd name="T2" fmla="*/ 0 w 24"/>
                  <a:gd name="T3" fmla="*/ 0 h 12"/>
                  <a:gd name="T4" fmla="*/ 0 w 24"/>
                  <a:gd name="T5" fmla="*/ 0 h 12"/>
                  <a:gd name="T6" fmla="*/ 0 w 24"/>
                  <a:gd name="T7" fmla="*/ 0 h 12"/>
                  <a:gd name="T8" fmla="*/ 0 w 24"/>
                  <a:gd name="T9" fmla="*/ 0 h 12"/>
                  <a:gd name="T10" fmla="*/ 0 w 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4" h="12">
                    <a:moveTo>
                      <a:pt x="23" y="12"/>
                    </a:moveTo>
                    <a:lnTo>
                      <a:pt x="4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24" y="9"/>
                    </a:lnTo>
                    <a:lnTo>
                      <a:pt x="23" y="12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1" name="Freeform 3185"/>
              <p:cNvSpPr>
                <a:spLocks/>
              </p:cNvSpPr>
              <p:nvPr/>
            </p:nvSpPr>
            <p:spPr bwMode="auto">
              <a:xfrm>
                <a:off x="267" y="536"/>
                <a:ext cx="9" cy="4"/>
              </a:xfrm>
              <a:custGeom>
                <a:avLst/>
                <a:gdLst>
                  <a:gd name="T0" fmla="*/ 0 w 28"/>
                  <a:gd name="T1" fmla="*/ 0 h 12"/>
                  <a:gd name="T2" fmla="*/ 0 w 28"/>
                  <a:gd name="T3" fmla="*/ 0 h 12"/>
                  <a:gd name="T4" fmla="*/ 0 w 28"/>
                  <a:gd name="T5" fmla="*/ 0 h 12"/>
                  <a:gd name="T6" fmla="*/ 0 w 28"/>
                  <a:gd name="T7" fmla="*/ 0 h 12"/>
                  <a:gd name="T8" fmla="*/ 0 w 28"/>
                  <a:gd name="T9" fmla="*/ 0 h 12"/>
                  <a:gd name="T10" fmla="*/ 0 w 28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8" h="12">
                    <a:moveTo>
                      <a:pt x="27" y="12"/>
                    </a:moveTo>
                    <a:lnTo>
                      <a:pt x="5" y="4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28" y="9"/>
                    </a:lnTo>
                    <a:lnTo>
                      <a:pt x="27" y="12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2" name="Freeform 3186"/>
              <p:cNvSpPr>
                <a:spLocks/>
              </p:cNvSpPr>
              <p:nvPr/>
            </p:nvSpPr>
            <p:spPr bwMode="auto">
              <a:xfrm>
                <a:off x="267" y="535"/>
                <a:ext cx="9" cy="4"/>
              </a:xfrm>
              <a:custGeom>
                <a:avLst/>
                <a:gdLst>
                  <a:gd name="T0" fmla="*/ 0 w 29"/>
                  <a:gd name="T1" fmla="*/ 0 h 12"/>
                  <a:gd name="T2" fmla="*/ 0 w 29"/>
                  <a:gd name="T3" fmla="*/ 0 h 12"/>
                  <a:gd name="T4" fmla="*/ 0 w 29"/>
                  <a:gd name="T5" fmla="*/ 0 h 12"/>
                  <a:gd name="T6" fmla="*/ 0 w 29"/>
                  <a:gd name="T7" fmla="*/ 0 h 12"/>
                  <a:gd name="T8" fmla="*/ 0 w 29"/>
                  <a:gd name="T9" fmla="*/ 0 h 12"/>
                  <a:gd name="T10" fmla="*/ 0 w 29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" h="12">
                    <a:moveTo>
                      <a:pt x="28" y="12"/>
                    </a:moveTo>
                    <a:lnTo>
                      <a:pt x="4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29" y="10"/>
                    </a:lnTo>
                    <a:lnTo>
                      <a:pt x="28" y="12"/>
                    </a:lnTo>
                    <a:close/>
                  </a:path>
                </a:pathLst>
              </a:custGeom>
              <a:solidFill>
                <a:srgbClr val="B6B6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3" name="Freeform 3187"/>
              <p:cNvSpPr>
                <a:spLocks/>
              </p:cNvSpPr>
              <p:nvPr/>
            </p:nvSpPr>
            <p:spPr bwMode="auto">
              <a:xfrm>
                <a:off x="266" y="534"/>
                <a:ext cx="11" cy="5"/>
              </a:xfrm>
              <a:custGeom>
                <a:avLst/>
                <a:gdLst>
                  <a:gd name="T0" fmla="*/ 0 w 32"/>
                  <a:gd name="T1" fmla="*/ 0 h 14"/>
                  <a:gd name="T2" fmla="*/ 0 w 32"/>
                  <a:gd name="T3" fmla="*/ 0 h 14"/>
                  <a:gd name="T4" fmla="*/ 0 w 32"/>
                  <a:gd name="T5" fmla="*/ 0 h 14"/>
                  <a:gd name="T6" fmla="*/ 0 w 32"/>
                  <a:gd name="T7" fmla="*/ 0 h 14"/>
                  <a:gd name="T8" fmla="*/ 0 w 32"/>
                  <a:gd name="T9" fmla="*/ 0 h 14"/>
                  <a:gd name="T10" fmla="*/ 0 w 32"/>
                  <a:gd name="T11" fmla="*/ 0 h 1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" h="14">
                    <a:moveTo>
                      <a:pt x="31" y="14"/>
                    </a:moveTo>
                    <a:lnTo>
                      <a:pt x="3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32" y="12"/>
                    </a:lnTo>
                    <a:lnTo>
                      <a:pt x="31" y="14"/>
                    </a:lnTo>
                    <a:close/>
                  </a:path>
                </a:pathLst>
              </a:custGeom>
              <a:solidFill>
                <a:srgbClr val="B6B6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4" name="Freeform 3188"/>
              <p:cNvSpPr>
                <a:spLocks/>
              </p:cNvSpPr>
              <p:nvPr/>
            </p:nvSpPr>
            <p:spPr bwMode="auto">
              <a:xfrm>
                <a:off x="265" y="534"/>
                <a:ext cx="12" cy="5"/>
              </a:xfrm>
              <a:custGeom>
                <a:avLst/>
                <a:gdLst>
                  <a:gd name="T0" fmla="*/ 0 w 34"/>
                  <a:gd name="T1" fmla="*/ 0 h 15"/>
                  <a:gd name="T2" fmla="*/ 0 w 34"/>
                  <a:gd name="T3" fmla="*/ 0 h 15"/>
                  <a:gd name="T4" fmla="*/ 0 w 34"/>
                  <a:gd name="T5" fmla="*/ 0 h 15"/>
                  <a:gd name="T6" fmla="*/ 0 w 34"/>
                  <a:gd name="T7" fmla="*/ 0 h 15"/>
                  <a:gd name="T8" fmla="*/ 0 w 34"/>
                  <a:gd name="T9" fmla="*/ 0 h 15"/>
                  <a:gd name="T10" fmla="*/ 0 w 34"/>
                  <a:gd name="T11" fmla="*/ 0 h 1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" h="15">
                    <a:moveTo>
                      <a:pt x="33" y="15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4" y="13"/>
                    </a:lnTo>
                    <a:lnTo>
                      <a:pt x="33" y="15"/>
                    </a:lnTo>
                    <a:close/>
                  </a:path>
                </a:pathLst>
              </a:custGeom>
              <a:solidFill>
                <a:srgbClr val="B6B6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5" name="Freeform 3189"/>
              <p:cNvSpPr>
                <a:spLocks/>
              </p:cNvSpPr>
              <p:nvPr/>
            </p:nvSpPr>
            <p:spPr bwMode="auto">
              <a:xfrm>
                <a:off x="264" y="533"/>
                <a:ext cx="13" cy="5"/>
              </a:xfrm>
              <a:custGeom>
                <a:avLst/>
                <a:gdLst>
                  <a:gd name="T0" fmla="*/ 0 w 38"/>
                  <a:gd name="T1" fmla="*/ 0 h 16"/>
                  <a:gd name="T2" fmla="*/ 0 w 38"/>
                  <a:gd name="T3" fmla="*/ 0 h 16"/>
                  <a:gd name="T4" fmla="*/ 0 w 38"/>
                  <a:gd name="T5" fmla="*/ 0 h 16"/>
                  <a:gd name="T6" fmla="*/ 0 w 38"/>
                  <a:gd name="T7" fmla="*/ 0 h 16"/>
                  <a:gd name="T8" fmla="*/ 0 w 38"/>
                  <a:gd name="T9" fmla="*/ 0 h 16"/>
                  <a:gd name="T10" fmla="*/ 0 w 38"/>
                  <a:gd name="T11" fmla="*/ 0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8" h="16">
                    <a:moveTo>
                      <a:pt x="37" y="16"/>
                    </a:moveTo>
                    <a:lnTo>
                      <a:pt x="5" y="4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8" y="14"/>
                    </a:lnTo>
                    <a:lnTo>
                      <a:pt x="37" y="16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6" name="Freeform 3190"/>
              <p:cNvSpPr>
                <a:spLocks/>
              </p:cNvSpPr>
              <p:nvPr/>
            </p:nvSpPr>
            <p:spPr bwMode="auto">
              <a:xfrm>
                <a:off x="264" y="532"/>
                <a:ext cx="13" cy="6"/>
              </a:xfrm>
              <a:custGeom>
                <a:avLst/>
                <a:gdLst>
                  <a:gd name="T0" fmla="*/ 0 w 40"/>
                  <a:gd name="T1" fmla="*/ 0 h 17"/>
                  <a:gd name="T2" fmla="*/ 0 w 40"/>
                  <a:gd name="T3" fmla="*/ 0 h 17"/>
                  <a:gd name="T4" fmla="*/ 0 w 40"/>
                  <a:gd name="T5" fmla="*/ 0 h 17"/>
                  <a:gd name="T6" fmla="*/ 0 w 40"/>
                  <a:gd name="T7" fmla="*/ 0 h 17"/>
                  <a:gd name="T8" fmla="*/ 0 w 40"/>
                  <a:gd name="T9" fmla="*/ 0 h 17"/>
                  <a:gd name="T10" fmla="*/ 0 w 40"/>
                  <a:gd name="T11" fmla="*/ 0 h 17"/>
                  <a:gd name="T12" fmla="*/ 0 w 40"/>
                  <a:gd name="T13" fmla="*/ 0 h 17"/>
                  <a:gd name="T14" fmla="*/ 0 w 40"/>
                  <a:gd name="T15" fmla="*/ 0 h 17"/>
                  <a:gd name="T16" fmla="*/ 0 w 40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0" h="17">
                    <a:moveTo>
                      <a:pt x="39" y="17"/>
                    </a:moveTo>
                    <a:lnTo>
                      <a:pt x="5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8" y="15"/>
                    </a:lnTo>
                    <a:lnTo>
                      <a:pt x="39" y="15"/>
                    </a:lnTo>
                    <a:lnTo>
                      <a:pt x="40" y="16"/>
                    </a:lnTo>
                    <a:lnTo>
                      <a:pt x="39" y="17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7" name="Freeform 3191"/>
              <p:cNvSpPr>
                <a:spLocks/>
              </p:cNvSpPr>
              <p:nvPr/>
            </p:nvSpPr>
            <p:spPr bwMode="auto">
              <a:xfrm>
                <a:off x="263" y="531"/>
                <a:ext cx="14" cy="7"/>
              </a:xfrm>
              <a:custGeom>
                <a:avLst/>
                <a:gdLst>
                  <a:gd name="T0" fmla="*/ 0 w 42"/>
                  <a:gd name="T1" fmla="*/ 0 h 19"/>
                  <a:gd name="T2" fmla="*/ 0 w 42"/>
                  <a:gd name="T3" fmla="*/ 0 h 19"/>
                  <a:gd name="T4" fmla="*/ 0 w 42"/>
                  <a:gd name="T5" fmla="*/ 0 h 19"/>
                  <a:gd name="T6" fmla="*/ 0 w 42"/>
                  <a:gd name="T7" fmla="*/ 0 h 19"/>
                  <a:gd name="T8" fmla="*/ 0 w 42"/>
                  <a:gd name="T9" fmla="*/ 0 h 19"/>
                  <a:gd name="T10" fmla="*/ 0 w 42"/>
                  <a:gd name="T11" fmla="*/ 0 h 19"/>
                  <a:gd name="T12" fmla="*/ 0 w 42"/>
                  <a:gd name="T13" fmla="*/ 0 h 19"/>
                  <a:gd name="T14" fmla="*/ 0 w 42"/>
                  <a:gd name="T15" fmla="*/ 0 h 19"/>
                  <a:gd name="T16" fmla="*/ 0 w 42"/>
                  <a:gd name="T17" fmla="*/ 0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19">
                    <a:moveTo>
                      <a:pt x="42" y="19"/>
                    </a:moveTo>
                    <a:lnTo>
                      <a:pt x="4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34" y="14"/>
                    </a:lnTo>
                    <a:lnTo>
                      <a:pt x="39" y="16"/>
                    </a:lnTo>
                    <a:lnTo>
                      <a:pt x="42" y="19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8" name="Freeform 3192"/>
              <p:cNvSpPr>
                <a:spLocks/>
              </p:cNvSpPr>
              <p:nvPr/>
            </p:nvSpPr>
            <p:spPr bwMode="auto">
              <a:xfrm>
                <a:off x="262" y="531"/>
                <a:ext cx="14" cy="6"/>
              </a:xfrm>
              <a:custGeom>
                <a:avLst/>
                <a:gdLst>
                  <a:gd name="T0" fmla="*/ 0 w 43"/>
                  <a:gd name="T1" fmla="*/ 0 h 20"/>
                  <a:gd name="T2" fmla="*/ 0 w 43"/>
                  <a:gd name="T3" fmla="*/ 0 h 20"/>
                  <a:gd name="T4" fmla="*/ 0 w 43"/>
                  <a:gd name="T5" fmla="*/ 0 h 20"/>
                  <a:gd name="T6" fmla="*/ 0 w 43"/>
                  <a:gd name="T7" fmla="*/ 0 h 20"/>
                  <a:gd name="T8" fmla="*/ 0 w 43"/>
                  <a:gd name="T9" fmla="*/ 0 h 20"/>
                  <a:gd name="T10" fmla="*/ 0 w 43"/>
                  <a:gd name="T11" fmla="*/ 0 h 20"/>
                  <a:gd name="T12" fmla="*/ 0 w 43"/>
                  <a:gd name="T13" fmla="*/ 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20">
                    <a:moveTo>
                      <a:pt x="43" y="20"/>
                    </a:moveTo>
                    <a:lnTo>
                      <a:pt x="5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4" y="13"/>
                    </a:lnTo>
                    <a:lnTo>
                      <a:pt x="38" y="16"/>
                    </a:lnTo>
                    <a:lnTo>
                      <a:pt x="43" y="20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59" name="Freeform 3193"/>
              <p:cNvSpPr>
                <a:spLocks/>
              </p:cNvSpPr>
              <p:nvPr/>
            </p:nvSpPr>
            <p:spPr bwMode="auto">
              <a:xfrm>
                <a:off x="261" y="530"/>
                <a:ext cx="13" cy="6"/>
              </a:xfrm>
              <a:custGeom>
                <a:avLst/>
                <a:gdLst>
                  <a:gd name="T0" fmla="*/ 0 w 39"/>
                  <a:gd name="T1" fmla="*/ 0 h 18"/>
                  <a:gd name="T2" fmla="*/ 0 w 39"/>
                  <a:gd name="T3" fmla="*/ 0 h 18"/>
                  <a:gd name="T4" fmla="*/ 0 w 39"/>
                  <a:gd name="T5" fmla="*/ 0 h 18"/>
                  <a:gd name="T6" fmla="*/ 0 w 39"/>
                  <a:gd name="T7" fmla="*/ 0 h 18"/>
                  <a:gd name="T8" fmla="*/ 0 w 39"/>
                  <a:gd name="T9" fmla="*/ 0 h 18"/>
                  <a:gd name="T10" fmla="*/ 0 w 39"/>
                  <a:gd name="T11" fmla="*/ 0 h 18"/>
                  <a:gd name="T12" fmla="*/ 0 w 39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" h="18">
                    <a:moveTo>
                      <a:pt x="39" y="18"/>
                    </a:moveTo>
                    <a:lnTo>
                      <a:pt x="5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1" y="12"/>
                    </a:lnTo>
                    <a:lnTo>
                      <a:pt x="36" y="15"/>
                    </a:lnTo>
                    <a:lnTo>
                      <a:pt x="39" y="18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0" name="Freeform 3194"/>
              <p:cNvSpPr>
                <a:spLocks/>
              </p:cNvSpPr>
              <p:nvPr/>
            </p:nvSpPr>
            <p:spPr bwMode="auto">
              <a:xfrm>
                <a:off x="261" y="529"/>
                <a:ext cx="12" cy="6"/>
              </a:xfrm>
              <a:custGeom>
                <a:avLst/>
                <a:gdLst>
                  <a:gd name="T0" fmla="*/ 0 w 38"/>
                  <a:gd name="T1" fmla="*/ 0 h 18"/>
                  <a:gd name="T2" fmla="*/ 0 w 38"/>
                  <a:gd name="T3" fmla="*/ 0 h 18"/>
                  <a:gd name="T4" fmla="*/ 0 w 38"/>
                  <a:gd name="T5" fmla="*/ 0 h 18"/>
                  <a:gd name="T6" fmla="*/ 0 w 38"/>
                  <a:gd name="T7" fmla="*/ 0 h 18"/>
                  <a:gd name="T8" fmla="*/ 0 w 38"/>
                  <a:gd name="T9" fmla="*/ 0 h 18"/>
                  <a:gd name="T10" fmla="*/ 0 w 38"/>
                  <a:gd name="T11" fmla="*/ 0 h 18"/>
                  <a:gd name="T12" fmla="*/ 0 w 38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" h="18">
                    <a:moveTo>
                      <a:pt x="38" y="18"/>
                    </a:moveTo>
                    <a:lnTo>
                      <a:pt x="4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31" y="12"/>
                    </a:lnTo>
                    <a:lnTo>
                      <a:pt x="34" y="15"/>
                    </a:lnTo>
                    <a:lnTo>
                      <a:pt x="38" y="18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1" name="Freeform 3195"/>
              <p:cNvSpPr>
                <a:spLocks/>
              </p:cNvSpPr>
              <p:nvPr/>
            </p:nvSpPr>
            <p:spPr bwMode="auto">
              <a:xfrm>
                <a:off x="260" y="528"/>
                <a:ext cx="12" cy="6"/>
              </a:xfrm>
              <a:custGeom>
                <a:avLst/>
                <a:gdLst>
                  <a:gd name="T0" fmla="*/ 0 w 36"/>
                  <a:gd name="T1" fmla="*/ 0 h 17"/>
                  <a:gd name="T2" fmla="*/ 0 w 36"/>
                  <a:gd name="T3" fmla="*/ 0 h 17"/>
                  <a:gd name="T4" fmla="*/ 0 w 36"/>
                  <a:gd name="T5" fmla="*/ 0 h 17"/>
                  <a:gd name="T6" fmla="*/ 0 w 36"/>
                  <a:gd name="T7" fmla="*/ 0 h 17"/>
                  <a:gd name="T8" fmla="*/ 0 w 36"/>
                  <a:gd name="T9" fmla="*/ 0 h 17"/>
                  <a:gd name="T10" fmla="*/ 0 w 36"/>
                  <a:gd name="T11" fmla="*/ 0 h 17"/>
                  <a:gd name="T12" fmla="*/ 0 w 36"/>
                  <a:gd name="T13" fmla="*/ 0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17">
                    <a:moveTo>
                      <a:pt x="36" y="17"/>
                    </a:moveTo>
                    <a:lnTo>
                      <a:pt x="5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0" y="12"/>
                    </a:lnTo>
                    <a:lnTo>
                      <a:pt x="34" y="15"/>
                    </a:lnTo>
                    <a:lnTo>
                      <a:pt x="36" y="17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2" name="Freeform 3196"/>
              <p:cNvSpPr>
                <a:spLocks/>
              </p:cNvSpPr>
              <p:nvPr/>
            </p:nvSpPr>
            <p:spPr bwMode="auto">
              <a:xfrm>
                <a:off x="259" y="528"/>
                <a:ext cx="12" cy="5"/>
              </a:xfrm>
              <a:custGeom>
                <a:avLst/>
                <a:gdLst>
                  <a:gd name="T0" fmla="*/ 0 w 37"/>
                  <a:gd name="T1" fmla="*/ 0 h 16"/>
                  <a:gd name="T2" fmla="*/ 0 w 37"/>
                  <a:gd name="T3" fmla="*/ 0 h 16"/>
                  <a:gd name="T4" fmla="*/ 0 w 37"/>
                  <a:gd name="T5" fmla="*/ 0 h 16"/>
                  <a:gd name="T6" fmla="*/ 0 w 37"/>
                  <a:gd name="T7" fmla="*/ 0 h 16"/>
                  <a:gd name="T8" fmla="*/ 0 w 37"/>
                  <a:gd name="T9" fmla="*/ 0 h 16"/>
                  <a:gd name="T10" fmla="*/ 0 w 37"/>
                  <a:gd name="T11" fmla="*/ 0 h 16"/>
                  <a:gd name="T12" fmla="*/ 0 w 37"/>
                  <a:gd name="T13" fmla="*/ 0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" h="16">
                    <a:moveTo>
                      <a:pt x="37" y="16"/>
                    </a:moveTo>
                    <a:lnTo>
                      <a:pt x="6" y="4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1" y="12"/>
                    </a:lnTo>
                    <a:lnTo>
                      <a:pt x="33" y="15"/>
                    </a:lnTo>
                    <a:lnTo>
                      <a:pt x="37" y="16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3" name="Freeform 3197"/>
              <p:cNvSpPr>
                <a:spLocks/>
              </p:cNvSpPr>
              <p:nvPr/>
            </p:nvSpPr>
            <p:spPr bwMode="auto">
              <a:xfrm>
                <a:off x="258" y="527"/>
                <a:ext cx="12" cy="5"/>
              </a:xfrm>
              <a:custGeom>
                <a:avLst/>
                <a:gdLst>
                  <a:gd name="T0" fmla="*/ 0 w 35"/>
                  <a:gd name="T1" fmla="*/ 0 h 17"/>
                  <a:gd name="T2" fmla="*/ 0 w 35"/>
                  <a:gd name="T3" fmla="*/ 0 h 17"/>
                  <a:gd name="T4" fmla="*/ 0 w 35"/>
                  <a:gd name="T5" fmla="*/ 0 h 17"/>
                  <a:gd name="T6" fmla="*/ 0 w 35"/>
                  <a:gd name="T7" fmla="*/ 0 h 17"/>
                  <a:gd name="T8" fmla="*/ 0 w 35"/>
                  <a:gd name="T9" fmla="*/ 0 h 17"/>
                  <a:gd name="T10" fmla="*/ 0 w 35"/>
                  <a:gd name="T11" fmla="*/ 0 h 17"/>
                  <a:gd name="T12" fmla="*/ 0 w 35"/>
                  <a:gd name="T13" fmla="*/ 0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7">
                    <a:moveTo>
                      <a:pt x="35" y="17"/>
                    </a:move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32" y="13"/>
                    </a:lnTo>
                    <a:lnTo>
                      <a:pt x="33" y="15"/>
                    </a:lnTo>
                    <a:lnTo>
                      <a:pt x="35" y="17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4" name="Freeform 3198"/>
              <p:cNvSpPr>
                <a:spLocks/>
              </p:cNvSpPr>
              <p:nvPr/>
            </p:nvSpPr>
            <p:spPr bwMode="auto">
              <a:xfrm>
                <a:off x="257" y="526"/>
                <a:ext cx="12" cy="6"/>
              </a:xfrm>
              <a:custGeom>
                <a:avLst/>
                <a:gdLst>
                  <a:gd name="T0" fmla="*/ 0 w 36"/>
                  <a:gd name="T1" fmla="*/ 0 h 17"/>
                  <a:gd name="T2" fmla="*/ 0 w 36"/>
                  <a:gd name="T3" fmla="*/ 0 h 17"/>
                  <a:gd name="T4" fmla="*/ 0 w 36"/>
                  <a:gd name="T5" fmla="*/ 0 h 17"/>
                  <a:gd name="T6" fmla="*/ 0 w 36"/>
                  <a:gd name="T7" fmla="*/ 0 h 17"/>
                  <a:gd name="T8" fmla="*/ 0 w 36"/>
                  <a:gd name="T9" fmla="*/ 0 h 17"/>
                  <a:gd name="T10" fmla="*/ 0 w 36"/>
                  <a:gd name="T11" fmla="*/ 0 h 17"/>
                  <a:gd name="T12" fmla="*/ 0 w 36"/>
                  <a:gd name="T13" fmla="*/ 0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17">
                    <a:moveTo>
                      <a:pt x="36" y="17"/>
                    </a:moveTo>
                    <a:lnTo>
                      <a:pt x="5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3" y="13"/>
                    </a:lnTo>
                    <a:lnTo>
                      <a:pt x="35" y="15"/>
                    </a:lnTo>
                    <a:lnTo>
                      <a:pt x="36" y="17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5" name="Freeform 3199"/>
              <p:cNvSpPr>
                <a:spLocks noEditPoints="1"/>
              </p:cNvSpPr>
              <p:nvPr/>
            </p:nvSpPr>
            <p:spPr bwMode="auto">
              <a:xfrm>
                <a:off x="257" y="526"/>
                <a:ext cx="12" cy="5"/>
              </a:xfrm>
              <a:custGeom>
                <a:avLst/>
                <a:gdLst>
                  <a:gd name="T0" fmla="*/ 0 w 36"/>
                  <a:gd name="T1" fmla="*/ 0 h 16"/>
                  <a:gd name="T2" fmla="*/ 0 w 36"/>
                  <a:gd name="T3" fmla="*/ 0 h 16"/>
                  <a:gd name="T4" fmla="*/ 0 w 36"/>
                  <a:gd name="T5" fmla="*/ 0 h 16"/>
                  <a:gd name="T6" fmla="*/ 0 w 36"/>
                  <a:gd name="T7" fmla="*/ 0 h 16"/>
                  <a:gd name="T8" fmla="*/ 0 w 36"/>
                  <a:gd name="T9" fmla="*/ 0 h 16"/>
                  <a:gd name="T10" fmla="*/ 0 w 36"/>
                  <a:gd name="T11" fmla="*/ 0 h 16"/>
                  <a:gd name="T12" fmla="*/ 0 w 36"/>
                  <a:gd name="T13" fmla="*/ 0 h 16"/>
                  <a:gd name="T14" fmla="*/ 0 w 36"/>
                  <a:gd name="T15" fmla="*/ 0 h 16"/>
                  <a:gd name="T16" fmla="*/ 0 w 36"/>
                  <a:gd name="T17" fmla="*/ 0 h 16"/>
                  <a:gd name="T18" fmla="*/ 0 w 36"/>
                  <a:gd name="T19" fmla="*/ 0 h 16"/>
                  <a:gd name="T20" fmla="*/ 0 w 36"/>
                  <a:gd name="T21" fmla="*/ 0 h 16"/>
                  <a:gd name="T22" fmla="*/ 0 w 36"/>
                  <a:gd name="T23" fmla="*/ 0 h 16"/>
                  <a:gd name="T24" fmla="*/ 0 w 36"/>
                  <a:gd name="T25" fmla="*/ 0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lnTo>
                      <a:pt x="4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3" y="11"/>
                    </a:lnTo>
                    <a:lnTo>
                      <a:pt x="34" y="14"/>
                    </a:lnTo>
                    <a:lnTo>
                      <a:pt x="36" y="16"/>
                    </a:ln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6" name="Freeform 3200"/>
              <p:cNvSpPr>
                <a:spLocks/>
              </p:cNvSpPr>
              <p:nvPr/>
            </p:nvSpPr>
            <p:spPr bwMode="auto">
              <a:xfrm>
                <a:off x="257" y="525"/>
                <a:ext cx="11" cy="5"/>
              </a:xfrm>
              <a:custGeom>
                <a:avLst/>
                <a:gdLst>
                  <a:gd name="T0" fmla="*/ 0 w 34"/>
                  <a:gd name="T1" fmla="*/ 0 h 15"/>
                  <a:gd name="T2" fmla="*/ 0 w 34"/>
                  <a:gd name="T3" fmla="*/ 0 h 15"/>
                  <a:gd name="T4" fmla="*/ 0 w 34"/>
                  <a:gd name="T5" fmla="*/ 0 h 15"/>
                  <a:gd name="T6" fmla="*/ 0 w 34"/>
                  <a:gd name="T7" fmla="*/ 0 h 15"/>
                  <a:gd name="T8" fmla="*/ 0 w 34"/>
                  <a:gd name="T9" fmla="*/ 0 h 15"/>
                  <a:gd name="T10" fmla="*/ 0 w 34"/>
                  <a:gd name="T11" fmla="*/ 0 h 15"/>
                  <a:gd name="T12" fmla="*/ 0 w 34"/>
                  <a:gd name="T13" fmla="*/ 0 h 15"/>
                  <a:gd name="T14" fmla="*/ 0 w 34"/>
                  <a:gd name="T15" fmla="*/ 0 h 15"/>
                  <a:gd name="T16" fmla="*/ 0 w 34"/>
                  <a:gd name="T17" fmla="*/ 0 h 15"/>
                  <a:gd name="T18" fmla="*/ 0 w 34"/>
                  <a:gd name="T19" fmla="*/ 0 h 15"/>
                  <a:gd name="T20" fmla="*/ 0 w 34"/>
                  <a:gd name="T21" fmla="*/ 0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4" h="15">
                    <a:moveTo>
                      <a:pt x="34" y="15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31" y="11"/>
                    </a:lnTo>
                    <a:lnTo>
                      <a:pt x="33" y="12"/>
                    </a:lnTo>
                    <a:lnTo>
                      <a:pt x="34" y="15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7" name="Freeform 3201"/>
              <p:cNvSpPr>
                <a:spLocks/>
              </p:cNvSpPr>
              <p:nvPr/>
            </p:nvSpPr>
            <p:spPr bwMode="auto">
              <a:xfrm>
                <a:off x="256" y="524"/>
                <a:ext cx="12" cy="5"/>
              </a:xfrm>
              <a:custGeom>
                <a:avLst/>
                <a:gdLst>
                  <a:gd name="T0" fmla="*/ 0 w 34"/>
                  <a:gd name="T1" fmla="*/ 0 h 15"/>
                  <a:gd name="T2" fmla="*/ 0 w 34"/>
                  <a:gd name="T3" fmla="*/ 0 h 15"/>
                  <a:gd name="T4" fmla="*/ 0 w 34"/>
                  <a:gd name="T5" fmla="*/ 0 h 15"/>
                  <a:gd name="T6" fmla="*/ 0 w 34"/>
                  <a:gd name="T7" fmla="*/ 0 h 15"/>
                  <a:gd name="T8" fmla="*/ 0 w 34"/>
                  <a:gd name="T9" fmla="*/ 0 h 15"/>
                  <a:gd name="T10" fmla="*/ 0 w 34"/>
                  <a:gd name="T11" fmla="*/ 0 h 15"/>
                  <a:gd name="T12" fmla="*/ 0 w 34"/>
                  <a:gd name="T13" fmla="*/ 0 h 15"/>
                  <a:gd name="T14" fmla="*/ 0 w 34"/>
                  <a:gd name="T15" fmla="*/ 0 h 15"/>
                  <a:gd name="T16" fmla="*/ 0 w 34"/>
                  <a:gd name="T17" fmla="*/ 0 h 15"/>
                  <a:gd name="T18" fmla="*/ 0 w 34"/>
                  <a:gd name="T19" fmla="*/ 0 h 1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4" h="15">
                    <a:moveTo>
                      <a:pt x="34" y="15"/>
                    </a:moveTo>
                    <a:lnTo>
                      <a:pt x="2" y="4"/>
                    </a:ln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31" y="12"/>
                    </a:lnTo>
                    <a:lnTo>
                      <a:pt x="32" y="14"/>
                    </a:lnTo>
                    <a:lnTo>
                      <a:pt x="34" y="15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8" name="Freeform 3202"/>
              <p:cNvSpPr>
                <a:spLocks/>
              </p:cNvSpPr>
              <p:nvPr/>
            </p:nvSpPr>
            <p:spPr bwMode="auto">
              <a:xfrm>
                <a:off x="256" y="524"/>
                <a:ext cx="11" cy="5"/>
              </a:xfrm>
              <a:custGeom>
                <a:avLst/>
                <a:gdLst>
                  <a:gd name="T0" fmla="*/ 0 w 32"/>
                  <a:gd name="T1" fmla="*/ 0 h 15"/>
                  <a:gd name="T2" fmla="*/ 0 w 32"/>
                  <a:gd name="T3" fmla="*/ 0 h 15"/>
                  <a:gd name="T4" fmla="*/ 0 w 32"/>
                  <a:gd name="T5" fmla="*/ 0 h 15"/>
                  <a:gd name="T6" fmla="*/ 0 w 32"/>
                  <a:gd name="T7" fmla="*/ 0 h 15"/>
                  <a:gd name="T8" fmla="*/ 0 w 32"/>
                  <a:gd name="T9" fmla="*/ 0 h 15"/>
                  <a:gd name="T10" fmla="*/ 0 w 32"/>
                  <a:gd name="T11" fmla="*/ 0 h 15"/>
                  <a:gd name="T12" fmla="*/ 0 w 32"/>
                  <a:gd name="T13" fmla="*/ 0 h 15"/>
                  <a:gd name="T14" fmla="*/ 0 w 32"/>
                  <a:gd name="T15" fmla="*/ 0 h 15"/>
                  <a:gd name="T16" fmla="*/ 0 w 32"/>
                  <a:gd name="T17" fmla="*/ 0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5">
                    <a:moveTo>
                      <a:pt x="32" y="15"/>
                    </a:moveTo>
                    <a:lnTo>
                      <a:pt x="1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31" y="12"/>
                    </a:lnTo>
                    <a:lnTo>
                      <a:pt x="31" y="14"/>
                    </a:lnTo>
                    <a:lnTo>
                      <a:pt x="32" y="15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69" name="Freeform 3203"/>
              <p:cNvSpPr>
                <a:spLocks/>
              </p:cNvSpPr>
              <p:nvPr/>
            </p:nvSpPr>
            <p:spPr bwMode="auto">
              <a:xfrm>
                <a:off x="256" y="523"/>
                <a:ext cx="11" cy="5"/>
              </a:xfrm>
              <a:custGeom>
                <a:avLst/>
                <a:gdLst>
                  <a:gd name="T0" fmla="*/ 0 w 32"/>
                  <a:gd name="T1" fmla="*/ 0 h 15"/>
                  <a:gd name="T2" fmla="*/ 0 w 32"/>
                  <a:gd name="T3" fmla="*/ 0 h 15"/>
                  <a:gd name="T4" fmla="*/ 0 w 32"/>
                  <a:gd name="T5" fmla="*/ 0 h 15"/>
                  <a:gd name="T6" fmla="*/ 0 w 32"/>
                  <a:gd name="T7" fmla="*/ 0 h 15"/>
                  <a:gd name="T8" fmla="*/ 0 w 32"/>
                  <a:gd name="T9" fmla="*/ 0 h 15"/>
                  <a:gd name="T10" fmla="*/ 0 w 32"/>
                  <a:gd name="T11" fmla="*/ 0 h 15"/>
                  <a:gd name="T12" fmla="*/ 0 w 32"/>
                  <a:gd name="T13" fmla="*/ 0 h 15"/>
                  <a:gd name="T14" fmla="*/ 0 w 32"/>
                  <a:gd name="T15" fmla="*/ 0 h 15"/>
                  <a:gd name="T16" fmla="*/ 0 w 32"/>
                  <a:gd name="T17" fmla="*/ 0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5">
                    <a:moveTo>
                      <a:pt x="32" y="15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32" y="13"/>
                    </a:lnTo>
                    <a:lnTo>
                      <a:pt x="32" y="14"/>
                    </a:lnTo>
                    <a:lnTo>
                      <a:pt x="32" y="15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0" name="Freeform 3204"/>
              <p:cNvSpPr>
                <a:spLocks/>
              </p:cNvSpPr>
              <p:nvPr/>
            </p:nvSpPr>
            <p:spPr bwMode="auto">
              <a:xfrm>
                <a:off x="256" y="523"/>
                <a:ext cx="11" cy="5"/>
              </a:xfrm>
              <a:custGeom>
                <a:avLst/>
                <a:gdLst>
                  <a:gd name="T0" fmla="*/ 0 w 33"/>
                  <a:gd name="T1" fmla="*/ 0 h 15"/>
                  <a:gd name="T2" fmla="*/ 0 w 33"/>
                  <a:gd name="T3" fmla="*/ 0 h 15"/>
                  <a:gd name="T4" fmla="*/ 0 w 33"/>
                  <a:gd name="T5" fmla="*/ 0 h 15"/>
                  <a:gd name="T6" fmla="*/ 0 w 33"/>
                  <a:gd name="T7" fmla="*/ 0 h 15"/>
                  <a:gd name="T8" fmla="*/ 0 w 33"/>
                  <a:gd name="T9" fmla="*/ 0 h 15"/>
                  <a:gd name="T10" fmla="*/ 0 w 33"/>
                  <a:gd name="T11" fmla="*/ 0 h 15"/>
                  <a:gd name="T12" fmla="*/ 0 w 33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" h="15">
                    <a:moveTo>
                      <a:pt x="33" y="15"/>
                    </a:move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33" y="12"/>
                    </a:lnTo>
                    <a:lnTo>
                      <a:pt x="33" y="14"/>
                    </a:lnTo>
                    <a:lnTo>
                      <a:pt x="33" y="15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1" name="Freeform 3205"/>
              <p:cNvSpPr>
                <a:spLocks/>
              </p:cNvSpPr>
              <p:nvPr/>
            </p:nvSpPr>
            <p:spPr bwMode="auto">
              <a:xfrm>
                <a:off x="256" y="523"/>
                <a:ext cx="11" cy="5"/>
              </a:xfrm>
              <a:custGeom>
                <a:avLst/>
                <a:gdLst>
                  <a:gd name="T0" fmla="*/ 0 w 33"/>
                  <a:gd name="T1" fmla="*/ 0 h 15"/>
                  <a:gd name="T2" fmla="*/ 0 w 33"/>
                  <a:gd name="T3" fmla="*/ 0 h 15"/>
                  <a:gd name="T4" fmla="*/ 0 w 33"/>
                  <a:gd name="T5" fmla="*/ 0 h 15"/>
                  <a:gd name="T6" fmla="*/ 0 w 33"/>
                  <a:gd name="T7" fmla="*/ 0 h 15"/>
                  <a:gd name="T8" fmla="*/ 0 w 33"/>
                  <a:gd name="T9" fmla="*/ 0 h 15"/>
                  <a:gd name="T10" fmla="*/ 0 w 33"/>
                  <a:gd name="T11" fmla="*/ 0 h 15"/>
                  <a:gd name="T12" fmla="*/ 0 w 33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" h="15">
                    <a:moveTo>
                      <a:pt x="33" y="15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33" y="12"/>
                    </a:lnTo>
                    <a:lnTo>
                      <a:pt x="33" y="13"/>
                    </a:lnTo>
                    <a:lnTo>
                      <a:pt x="33" y="15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2" name="Freeform 3206"/>
              <p:cNvSpPr>
                <a:spLocks/>
              </p:cNvSpPr>
              <p:nvPr/>
            </p:nvSpPr>
            <p:spPr bwMode="auto">
              <a:xfrm>
                <a:off x="255" y="522"/>
                <a:ext cx="12" cy="5"/>
              </a:xfrm>
              <a:custGeom>
                <a:avLst/>
                <a:gdLst>
                  <a:gd name="T0" fmla="*/ 0 w 35"/>
                  <a:gd name="T1" fmla="*/ 0 h 16"/>
                  <a:gd name="T2" fmla="*/ 0 w 35"/>
                  <a:gd name="T3" fmla="*/ 0 h 16"/>
                  <a:gd name="T4" fmla="*/ 0 w 35"/>
                  <a:gd name="T5" fmla="*/ 0 h 16"/>
                  <a:gd name="T6" fmla="*/ 0 w 35"/>
                  <a:gd name="T7" fmla="*/ 0 h 16"/>
                  <a:gd name="T8" fmla="*/ 0 w 35"/>
                  <a:gd name="T9" fmla="*/ 0 h 16"/>
                  <a:gd name="T10" fmla="*/ 0 w 35"/>
                  <a:gd name="T11" fmla="*/ 0 h 16"/>
                  <a:gd name="T12" fmla="*/ 0 w 35"/>
                  <a:gd name="T13" fmla="*/ 0 h 16"/>
                  <a:gd name="T14" fmla="*/ 0 w 35"/>
                  <a:gd name="T15" fmla="*/ 0 h 16"/>
                  <a:gd name="T16" fmla="*/ 0 w 35"/>
                  <a:gd name="T17" fmla="*/ 0 h 16"/>
                  <a:gd name="T18" fmla="*/ 0 w 35"/>
                  <a:gd name="T19" fmla="*/ 0 h 16"/>
                  <a:gd name="T20" fmla="*/ 0 w 35"/>
                  <a:gd name="T21" fmla="*/ 0 h 1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5" h="16">
                    <a:moveTo>
                      <a:pt x="34" y="16"/>
                    </a:moveTo>
                    <a:lnTo>
                      <a:pt x="1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9" y="8"/>
                    </a:lnTo>
                    <a:lnTo>
                      <a:pt x="21" y="10"/>
                    </a:lnTo>
                    <a:lnTo>
                      <a:pt x="35" y="14"/>
                    </a:lnTo>
                    <a:lnTo>
                      <a:pt x="34" y="15"/>
                    </a:lnTo>
                    <a:lnTo>
                      <a:pt x="34" y="16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3" name="Freeform 3207"/>
              <p:cNvSpPr>
                <a:spLocks/>
              </p:cNvSpPr>
              <p:nvPr/>
            </p:nvSpPr>
            <p:spPr bwMode="auto">
              <a:xfrm>
                <a:off x="255" y="521"/>
                <a:ext cx="12" cy="6"/>
              </a:xfrm>
              <a:custGeom>
                <a:avLst/>
                <a:gdLst>
                  <a:gd name="T0" fmla="*/ 0 w 37"/>
                  <a:gd name="T1" fmla="*/ 0 h 16"/>
                  <a:gd name="T2" fmla="*/ 0 w 37"/>
                  <a:gd name="T3" fmla="*/ 0 h 16"/>
                  <a:gd name="T4" fmla="*/ 0 w 37"/>
                  <a:gd name="T5" fmla="*/ 0 h 16"/>
                  <a:gd name="T6" fmla="*/ 0 w 37"/>
                  <a:gd name="T7" fmla="*/ 0 h 16"/>
                  <a:gd name="T8" fmla="*/ 0 w 37"/>
                  <a:gd name="T9" fmla="*/ 0 h 16"/>
                  <a:gd name="T10" fmla="*/ 0 w 37"/>
                  <a:gd name="T11" fmla="*/ 0 h 16"/>
                  <a:gd name="T12" fmla="*/ 0 w 37"/>
                  <a:gd name="T13" fmla="*/ 0 h 16"/>
                  <a:gd name="T14" fmla="*/ 0 w 37"/>
                  <a:gd name="T15" fmla="*/ 0 h 16"/>
                  <a:gd name="T16" fmla="*/ 0 w 37"/>
                  <a:gd name="T17" fmla="*/ 0 h 16"/>
                  <a:gd name="T18" fmla="*/ 0 w 37"/>
                  <a:gd name="T19" fmla="*/ 0 h 16"/>
                  <a:gd name="T20" fmla="*/ 0 w 37"/>
                  <a:gd name="T21" fmla="*/ 0 h 1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7" h="16">
                    <a:moveTo>
                      <a:pt x="36" y="16"/>
                    </a:moveTo>
                    <a:lnTo>
                      <a:pt x="3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19" y="7"/>
                    </a:lnTo>
                    <a:lnTo>
                      <a:pt x="23" y="11"/>
                    </a:lnTo>
                    <a:lnTo>
                      <a:pt x="23" y="9"/>
                    </a:lnTo>
                    <a:lnTo>
                      <a:pt x="25" y="9"/>
                    </a:lnTo>
                    <a:lnTo>
                      <a:pt x="37" y="14"/>
                    </a:lnTo>
                    <a:lnTo>
                      <a:pt x="37" y="15"/>
                    </a:ln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4" name="Freeform 3208"/>
              <p:cNvSpPr>
                <a:spLocks noEditPoints="1"/>
              </p:cNvSpPr>
              <p:nvPr/>
            </p:nvSpPr>
            <p:spPr bwMode="auto">
              <a:xfrm>
                <a:off x="255" y="521"/>
                <a:ext cx="12" cy="5"/>
              </a:xfrm>
              <a:custGeom>
                <a:avLst/>
                <a:gdLst>
                  <a:gd name="T0" fmla="*/ 0 w 37"/>
                  <a:gd name="T1" fmla="*/ 0 h 17"/>
                  <a:gd name="T2" fmla="*/ 0 w 37"/>
                  <a:gd name="T3" fmla="*/ 0 h 17"/>
                  <a:gd name="T4" fmla="*/ 0 w 37"/>
                  <a:gd name="T5" fmla="*/ 0 h 17"/>
                  <a:gd name="T6" fmla="*/ 0 w 37"/>
                  <a:gd name="T7" fmla="*/ 0 h 17"/>
                  <a:gd name="T8" fmla="*/ 0 w 37"/>
                  <a:gd name="T9" fmla="*/ 0 h 17"/>
                  <a:gd name="T10" fmla="*/ 0 w 37"/>
                  <a:gd name="T11" fmla="*/ 0 h 17"/>
                  <a:gd name="T12" fmla="*/ 0 w 37"/>
                  <a:gd name="T13" fmla="*/ 0 h 17"/>
                  <a:gd name="T14" fmla="*/ 0 w 37"/>
                  <a:gd name="T15" fmla="*/ 0 h 17"/>
                  <a:gd name="T16" fmla="*/ 0 w 37"/>
                  <a:gd name="T17" fmla="*/ 0 h 17"/>
                  <a:gd name="T18" fmla="*/ 0 w 37"/>
                  <a:gd name="T19" fmla="*/ 0 h 17"/>
                  <a:gd name="T20" fmla="*/ 0 w 37"/>
                  <a:gd name="T21" fmla="*/ 0 h 17"/>
                  <a:gd name="T22" fmla="*/ 0 w 37"/>
                  <a:gd name="T23" fmla="*/ 0 h 17"/>
                  <a:gd name="T24" fmla="*/ 0 w 37"/>
                  <a:gd name="T25" fmla="*/ 0 h 1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7" h="17">
                    <a:moveTo>
                      <a:pt x="37" y="17"/>
                    </a:moveTo>
                    <a:lnTo>
                      <a:pt x="23" y="13"/>
                    </a:lnTo>
                    <a:lnTo>
                      <a:pt x="25" y="11"/>
                    </a:lnTo>
                    <a:lnTo>
                      <a:pt x="25" y="9"/>
                    </a:lnTo>
                    <a:lnTo>
                      <a:pt x="37" y="15"/>
                    </a:lnTo>
                    <a:lnTo>
                      <a:pt x="37" y="16"/>
                    </a:lnTo>
                    <a:lnTo>
                      <a:pt x="37" y="17"/>
                    </a:lnTo>
                    <a:close/>
                    <a:moveTo>
                      <a:pt x="21" y="11"/>
                    </a:move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7" y="7"/>
                    </a:lnTo>
                    <a:lnTo>
                      <a:pt x="21" y="11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5" name="Freeform 3209"/>
              <p:cNvSpPr>
                <a:spLocks noEditPoints="1"/>
              </p:cNvSpPr>
              <p:nvPr/>
            </p:nvSpPr>
            <p:spPr bwMode="auto">
              <a:xfrm>
                <a:off x="254" y="520"/>
                <a:ext cx="14" cy="6"/>
              </a:xfrm>
              <a:custGeom>
                <a:avLst/>
                <a:gdLst>
                  <a:gd name="T0" fmla="*/ 0 w 40"/>
                  <a:gd name="T1" fmla="*/ 0 h 17"/>
                  <a:gd name="T2" fmla="*/ 0 w 40"/>
                  <a:gd name="T3" fmla="*/ 0 h 17"/>
                  <a:gd name="T4" fmla="*/ 0 w 40"/>
                  <a:gd name="T5" fmla="*/ 0 h 17"/>
                  <a:gd name="T6" fmla="*/ 0 w 40"/>
                  <a:gd name="T7" fmla="*/ 0 h 17"/>
                  <a:gd name="T8" fmla="*/ 0 w 40"/>
                  <a:gd name="T9" fmla="*/ 0 h 17"/>
                  <a:gd name="T10" fmla="*/ 0 w 40"/>
                  <a:gd name="T11" fmla="*/ 0 h 17"/>
                  <a:gd name="T12" fmla="*/ 0 w 40"/>
                  <a:gd name="T13" fmla="*/ 0 h 17"/>
                  <a:gd name="T14" fmla="*/ 0 w 40"/>
                  <a:gd name="T15" fmla="*/ 0 h 17"/>
                  <a:gd name="T16" fmla="*/ 0 w 40"/>
                  <a:gd name="T17" fmla="*/ 0 h 17"/>
                  <a:gd name="T18" fmla="*/ 0 w 40"/>
                  <a:gd name="T19" fmla="*/ 0 h 17"/>
                  <a:gd name="T20" fmla="*/ 0 w 40"/>
                  <a:gd name="T21" fmla="*/ 0 h 17"/>
                  <a:gd name="T22" fmla="*/ 0 w 40"/>
                  <a:gd name="T23" fmla="*/ 0 h 17"/>
                  <a:gd name="T24" fmla="*/ 0 w 40"/>
                  <a:gd name="T25" fmla="*/ 0 h 17"/>
                  <a:gd name="T26" fmla="*/ 0 w 40"/>
                  <a:gd name="T27" fmla="*/ 0 h 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0" h="17">
                    <a:moveTo>
                      <a:pt x="38" y="17"/>
                    </a:moveTo>
                    <a:lnTo>
                      <a:pt x="26" y="12"/>
                    </a:lnTo>
                    <a:lnTo>
                      <a:pt x="26" y="10"/>
                    </a:lnTo>
                    <a:lnTo>
                      <a:pt x="27" y="9"/>
                    </a:lnTo>
                    <a:lnTo>
                      <a:pt x="40" y="15"/>
                    </a:lnTo>
                    <a:lnTo>
                      <a:pt x="38" y="16"/>
                    </a:lnTo>
                    <a:lnTo>
                      <a:pt x="38" y="17"/>
                    </a:lnTo>
                    <a:close/>
                    <a:moveTo>
                      <a:pt x="20" y="10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6" y="5"/>
                    </a:lnTo>
                    <a:lnTo>
                      <a:pt x="20" y="10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6" name="Freeform 3210"/>
              <p:cNvSpPr>
                <a:spLocks noEditPoints="1"/>
              </p:cNvSpPr>
              <p:nvPr/>
            </p:nvSpPr>
            <p:spPr bwMode="auto">
              <a:xfrm>
                <a:off x="254" y="520"/>
                <a:ext cx="14" cy="6"/>
              </a:xfrm>
              <a:custGeom>
                <a:avLst/>
                <a:gdLst>
                  <a:gd name="T0" fmla="*/ 0 w 41"/>
                  <a:gd name="T1" fmla="*/ 0 h 18"/>
                  <a:gd name="T2" fmla="*/ 0 w 41"/>
                  <a:gd name="T3" fmla="*/ 0 h 18"/>
                  <a:gd name="T4" fmla="*/ 0 w 41"/>
                  <a:gd name="T5" fmla="*/ 0 h 18"/>
                  <a:gd name="T6" fmla="*/ 0 w 41"/>
                  <a:gd name="T7" fmla="*/ 0 h 18"/>
                  <a:gd name="T8" fmla="*/ 0 w 41"/>
                  <a:gd name="T9" fmla="*/ 0 h 18"/>
                  <a:gd name="T10" fmla="*/ 0 w 41"/>
                  <a:gd name="T11" fmla="*/ 0 h 18"/>
                  <a:gd name="T12" fmla="*/ 0 w 41"/>
                  <a:gd name="T13" fmla="*/ 0 h 18"/>
                  <a:gd name="T14" fmla="*/ 0 w 41"/>
                  <a:gd name="T15" fmla="*/ 0 h 18"/>
                  <a:gd name="T16" fmla="*/ 0 w 41"/>
                  <a:gd name="T17" fmla="*/ 0 h 18"/>
                  <a:gd name="T18" fmla="*/ 0 w 41"/>
                  <a:gd name="T19" fmla="*/ 0 h 18"/>
                  <a:gd name="T20" fmla="*/ 0 w 41"/>
                  <a:gd name="T21" fmla="*/ 0 h 18"/>
                  <a:gd name="T22" fmla="*/ 0 w 41"/>
                  <a:gd name="T23" fmla="*/ 0 h 18"/>
                  <a:gd name="T24" fmla="*/ 0 w 41"/>
                  <a:gd name="T25" fmla="*/ 0 h 18"/>
                  <a:gd name="T26" fmla="*/ 0 w 41"/>
                  <a:gd name="T27" fmla="*/ 0 h 18"/>
                  <a:gd name="T28" fmla="*/ 0 w 41"/>
                  <a:gd name="T29" fmla="*/ 0 h 18"/>
                  <a:gd name="T30" fmla="*/ 0 w 41"/>
                  <a:gd name="T31" fmla="*/ 0 h 1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1" h="18">
                    <a:moveTo>
                      <a:pt x="39" y="18"/>
                    </a:moveTo>
                    <a:lnTo>
                      <a:pt x="27" y="12"/>
                    </a:lnTo>
                    <a:lnTo>
                      <a:pt x="28" y="11"/>
                    </a:lnTo>
                    <a:lnTo>
                      <a:pt x="28" y="10"/>
                    </a:lnTo>
                    <a:lnTo>
                      <a:pt x="41" y="16"/>
                    </a:lnTo>
                    <a:lnTo>
                      <a:pt x="41" y="17"/>
                    </a:lnTo>
                    <a:lnTo>
                      <a:pt x="39" y="18"/>
                    </a:lnTo>
                    <a:close/>
                    <a:moveTo>
                      <a:pt x="19" y="10"/>
                    </a:moveTo>
                    <a:lnTo>
                      <a:pt x="2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6" y="6"/>
                    </a:lnTo>
                    <a:lnTo>
                      <a:pt x="17" y="7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7" name="Freeform 3211"/>
              <p:cNvSpPr>
                <a:spLocks noEditPoints="1"/>
              </p:cNvSpPr>
              <p:nvPr/>
            </p:nvSpPr>
            <p:spPr bwMode="auto">
              <a:xfrm>
                <a:off x="254" y="519"/>
                <a:ext cx="14" cy="6"/>
              </a:xfrm>
              <a:custGeom>
                <a:avLst/>
                <a:gdLst>
                  <a:gd name="T0" fmla="*/ 0 w 41"/>
                  <a:gd name="T1" fmla="*/ 0 h 19"/>
                  <a:gd name="T2" fmla="*/ 0 w 41"/>
                  <a:gd name="T3" fmla="*/ 0 h 19"/>
                  <a:gd name="T4" fmla="*/ 0 w 41"/>
                  <a:gd name="T5" fmla="*/ 0 h 19"/>
                  <a:gd name="T6" fmla="*/ 0 w 41"/>
                  <a:gd name="T7" fmla="*/ 0 h 19"/>
                  <a:gd name="T8" fmla="*/ 0 w 41"/>
                  <a:gd name="T9" fmla="*/ 0 h 19"/>
                  <a:gd name="T10" fmla="*/ 0 w 41"/>
                  <a:gd name="T11" fmla="*/ 0 h 19"/>
                  <a:gd name="T12" fmla="*/ 0 w 41"/>
                  <a:gd name="T13" fmla="*/ 0 h 19"/>
                  <a:gd name="T14" fmla="*/ 0 w 41"/>
                  <a:gd name="T15" fmla="*/ 0 h 19"/>
                  <a:gd name="T16" fmla="*/ 0 w 41"/>
                  <a:gd name="T17" fmla="*/ 0 h 19"/>
                  <a:gd name="T18" fmla="*/ 0 w 41"/>
                  <a:gd name="T19" fmla="*/ 0 h 19"/>
                  <a:gd name="T20" fmla="*/ 0 w 41"/>
                  <a:gd name="T21" fmla="*/ 0 h 19"/>
                  <a:gd name="T22" fmla="*/ 0 w 41"/>
                  <a:gd name="T23" fmla="*/ 0 h 19"/>
                  <a:gd name="T24" fmla="*/ 0 w 41"/>
                  <a:gd name="T25" fmla="*/ 0 h 19"/>
                  <a:gd name="T26" fmla="*/ 0 w 41"/>
                  <a:gd name="T27" fmla="*/ 0 h 19"/>
                  <a:gd name="T28" fmla="*/ 0 w 41"/>
                  <a:gd name="T29" fmla="*/ 0 h 1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1" h="19">
                    <a:moveTo>
                      <a:pt x="41" y="19"/>
                    </a:moveTo>
                    <a:lnTo>
                      <a:pt x="28" y="13"/>
                    </a:lnTo>
                    <a:lnTo>
                      <a:pt x="28" y="12"/>
                    </a:lnTo>
                    <a:lnTo>
                      <a:pt x="28" y="11"/>
                    </a:lnTo>
                    <a:lnTo>
                      <a:pt x="41" y="15"/>
                    </a:lnTo>
                    <a:lnTo>
                      <a:pt x="41" y="16"/>
                    </a:lnTo>
                    <a:lnTo>
                      <a:pt x="41" y="19"/>
                    </a:lnTo>
                    <a:close/>
                    <a:moveTo>
                      <a:pt x="17" y="9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6" y="6"/>
                    </a:lnTo>
                    <a:lnTo>
                      <a:pt x="16" y="8"/>
                    </a:ln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8" name="Freeform 3212"/>
              <p:cNvSpPr>
                <a:spLocks noEditPoints="1"/>
              </p:cNvSpPr>
              <p:nvPr/>
            </p:nvSpPr>
            <p:spPr bwMode="auto">
              <a:xfrm>
                <a:off x="254" y="519"/>
                <a:ext cx="14" cy="6"/>
              </a:xfrm>
              <a:custGeom>
                <a:avLst/>
                <a:gdLst>
                  <a:gd name="T0" fmla="*/ 0 w 42"/>
                  <a:gd name="T1" fmla="*/ 0 h 19"/>
                  <a:gd name="T2" fmla="*/ 0 w 42"/>
                  <a:gd name="T3" fmla="*/ 0 h 19"/>
                  <a:gd name="T4" fmla="*/ 0 w 42"/>
                  <a:gd name="T5" fmla="*/ 0 h 19"/>
                  <a:gd name="T6" fmla="*/ 0 w 42"/>
                  <a:gd name="T7" fmla="*/ 0 h 19"/>
                  <a:gd name="T8" fmla="*/ 0 w 42"/>
                  <a:gd name="T9" fmla="*/ 0 h 19"/>
                  <a:gd name="T10" fmla="*/ 0 w 42"/>
                  <a:gd name="T11" fmla="*/ 0 h 19"/>
                  <a:gd name="T12" fmla="*/ 0 w 42"/>
                  <a:gd name="T13" fmla="*/ 0 h 19"/>
                  <a:gd name="T14" fmla="*/ 0 w 42"/>
                  <a:gd name="T15" fmla="*/ 0 h 19"/>
                  <a:gd name="T16" fmla="*/ 0 w 42"/>
                  <a:gd name="T17" fmla="*/ 0 h 19"/>
                  <a:gd name="T18" fmla="*/ 0 w 42"/>
                  <a:gd name="T19" fmla="*/ 0 h 19"/>
                  <a:gd name="T20" fmla="*/ 0 w 42"/>
                  <a:gd name="T21" fmla="*/ 0 h 19"/>
                  <a:gd name="T22" fmla="*/ 0 w 42"/>
                  <a:gd name="T23" fmla="*/ 0 h 19"/>
                  <a:gd name="T24" fmla="*/ 0 w 42"/>
                  <a:gd name="T25" fmla="*/ 0 h 19"/>
                  <a:gd name="T26" fmla="*/ 0 w 42"/>
                  <a:gd name="T27" fmla="*/ 0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2" h="19">
                    <a:moveTo>
                      <a:pt x="42" y="19"/>
                    </a:moveTo>
                    <a:lnTo>
                      <a:pt x="29" y="13"/>
                    </a:lnTo>
                    <a:lnTo>
                      <a:pt x="29" y="12"/>
                    </a:lnTo>
                    <a:lnTo>
                      <a:pt x="29" y="10"/>
                    </a:lnTo>
                    <a:lnTo>
                      <a:pt x="42" y="15"/>
                    </a:lnTo>
                    <a:lnTo>
                      <a:pt x="42" y="16"/>
                    </a:lnTo>
                    <a:lnTo>
                      <a:pt x="42" y="19"/>
                    </a:lnTo>
                    <a:close/>
                    <a:moveTo>
                      <a:pt x="17" y="9"/>
                    </a:moveTo>
                    <a:lnTo>
                      <a:pt x="1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6" y="6"/>
                    </a:lnTo>
                    <a:lnTo>
                      <a:pt x="17" y="7"/>
                    </a:ln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79" name="Freeform 3213"/>
              <p:cNvSpPr>
                <a:spLocks noEditPoints="1"/>
              </p:cNvSpPr>
              <p:nvPr/>
            </p:nvSpPr>
            <p:spPr bwMode="auto">
              <a:xfrm>
                <a:off x="253" y="518"/>
                <a:ext cx="15" cy="6"/>
              </a:xfrm>
              <a:custGeom>
                <a:avLst/>
                <a:gdLst>
                  <a:gd name="T0" fmla="*/ 0 w 44"/>
                  <a:gd name="T1" fmla="*/ 0 h 18"/>
                  <a:gd name="T2" fmla="*/ 0 w 44"/>
                  <a:gd name="T3" fmla="*/ 0 h 18"/>
                  <a:gd name="T4" fmla="*/ 0 w 44"/>
                  <a:gd name="T5" fmla="*/ 0 h 18"/>
                  <a:gd name="T6" fmla="*/ 0 w 44"/>
                  <a:gd name="T7" fmla="*/ 0 h 18"/>
                  <a:gd name="T8" fmla="*/ 0 w 44"/>
                  <a:gd name="T9" fmla="*/ 0 h 18"/>
                  <a:gd name="T10" fmla="*/ 0 w 44"/>
                  <a:gd name="T11" fmla="*/ 0 h 18"/>
                  <a:gd name="T12" fmla="*/ 0 w 44"/>
                  <a:gd name="T13" fmla="*/ 0 h 18"/>
                  <a:gd name="T14" fmla="*/ 0 w 44"/>
                  <a:gd name="T15" fmla="*/ 0 h 18"/>
                  <a:gd name="T16" fmla="*/ 0 w 44"/>
                  <a:gd name="T17" fmla="*/ 0 h 18"/>
                  <a:gd name="T18" fmla="*/ 0 w 44"/>
                  <a:gd name="T19" fmla="*/ 0 h 18"/>
                  <a:gd name="T20" fmla="*/ 0 w 44"/>
                  <a:gd name="T21" fmla="*/ 0 h 18"/>
                  <a:gd name="T22" fmla="*/ 0 w 44"/>
                  <a:gd name="T23" fmla="*/ 0 h 18"/>
                  <a:gd name="T24" fmla="*/ 0 w 44"/>
                  <a:gd name="T25" fmla="*/ 0 h 18"/>
                  <a:gd name="T26" fmla="*/ 0 w 44"/>
                  <a:gd name="T27" fmla="*/ 0 h 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4" h="18">
                    <a:moveTo>
                      <a:pt x="43" y="18"/>
                    </a:moveTo>
                    <a:lnTo>
                      <a:pt x="30" y="14"/>
                    </a:lnTo>
                    <a:lnTo>
                      <a:pt x="30" y="12"/>
                    </a:lnTo>
                    <a:lnTo>
                      <a:pt x="31" y="11"/>
                    </a:lnTo>
                    <a:lnTo>
                      <a:pt x="44" y="16"/>
                    </a:lnTo>
                    <a:lnTo>
                      <a:pt x="43" y="17"/>
                    </a:lnTo>
                    <a:lnTo>
                      <a:pt x="43" y="18"/>
                    </a:lnTo>
                    <a:close/>
                    <a:moveTo>
                      <a:pt x="18" y="9"/>
                    </a:moveTo>
                    <a:lnTo>
                      <a:pt x="2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6" y="7"/>
                    </a:lnTo>
                    <a:lnTo>
                      <a:pt x="17" y="8"/>
                    </a:lnTo>
                    <a:lnTo>
                      <a:pt x="18" y="9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0" name="Freeform 3214"/>
              <p:cNvSpPr>
                <a:spLocks noEditPoints="1"/>
              </p:cNvSpPr>
              <p:nvPr/>
            </p:nvSpPr>
            <p:spPr bwMode="auto">
              <a:xfrm>
                <a:off x="253" y="518"/>
                <a:ext cx="15" cy="6"/>
              </a:xfrm>
              <a:custGeom>
                <a:avLst/>
                <a:gdLst>
                  <a:gd name="T0" fmla="*/ 0 w 45"/>
                  <a:gd name="T1" fmla="*/ 0 h 18"/>
                  <a:gd name="T2" fmla="*/ 0 w 45"/>
                  <a:gd name="T3" fmla="*/ 0 h 18"/>
                  <a:gd name="T4" fmla="*/ 0 w 45"/>
                  <a:gd name="T5" fmla="*/ 0 h 18"/>
                  <a:gd name="T6" fmla="*/ 0 w 45"/>
                  <a:gd name="T7" fmla="*/ 0 h 18"/>
                  <a:gd name="T8" fmla="*/ 0 w 45"/>
                  <a:gd name="T9" fmla="*/ 0 h 18"/>
                  <a:gd name="T10" fmla="*/ 0 w 45"/>
                  <a:gd name="T11" fmla="*/ 0 h 18"/>
                  <a:gd name="T12" fmla="*/ 0 w 45"/>
                  <a:gd name="T13" fmla="*/ 0 h 18"/>
                  <a:gd name="T14" fmla="*/ 0 w 45"/>
                  <a:gd name="T15" fmla="*/ 0 h 18"/>
                  <a:gd name="T16" fmla="*/ 0 w 45"/>
                  <a:gd name="T17" fmla="*/ 0 h 18"/>
                  <a:gd name="T18" fmla="*/ 0 w 45"/>
                  <a:gd name="T19" fmla="*/ 0 h 18"/>
                  <a:gd name="T20" fmla="*/ 0 w 45"/>
                  <a:gd name="T21" fmla="*/ 0 h 18"/>
                  <a:gd name="T22" fmla="*/ 0 w 45"/>
                  <a:gd name="T23" fmla="*/ 0 h 18"/>
                  <a:gd name="T24" fmla="*/ 0 w 45"/>
                  <a:gd name="T25" fmla="*/ 0 h 18"/>
                  <a:gd name="T26" fmla="*/ 0 w 45"/>
                  <a:gd name="T27" fmla="*/ 0 h 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5" h="18">
                    <a:moveTo>
                      <a:pt x="44" y="18"/>
                    </a:moveTo>
                    <a:lnTo>
                      <a:pt x="31" y="13"/>
                    </a:lnTo>
                    <a:lnTo>
                      <a:pt x="32" y="12"/>
                    </a:lnTo>
                    <a:lnTo>
                      <a:pt x="32" y="11"/>
                    </a:lnTo>
                    <a:lnTo>
                      <a:pt x="45" y="16"/>
                    </a:lnTo>
                    <a:lnTo>
                      <a:pt x="45" y="17"/>
                    </a:lnTo>
                    <a:lnTo>
                      <a:pt x="44" y="18"/>
                    </a:lnTo>
                    <a:close/>
                    <a:moveTo>
                      <a:pt x="18" y="9"/>
                    </a:move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7" y="5"/>
                    </a:lnTo>
                    <a:lnTo>
                      <a:pt x="17" y="8"/>
                    </a:lnTo>
                    <a:lnTo>
                      <a:pt x="18" y="9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1" name="Freeform 3215"/>
              <p:cNvSpPr>
                <a:spLocks noEditPoints="1"/>
              </p:cNvSpPr>
              <p:nvPr/>
            </p:nvSpPr>
            <p:spPr bwMode="auto">
              <a:xfrm>
                <a:off x="253" y="517"/>
                <a:ext cx="15" cy="6"/>
              </a:xfrm>
              <a:custGeom>
                <a:avLst/>
                <a:gdLst>
                  <a:gd name="T0" fmla="*/ 0 w 45"/>
                  <a:gd name="T1" fmla="*/ 0 h 20"/>
                  <a:gd name="T2" fmla="*/ 0 w 45"/>
                  <a:gd name="T3" fmla="*/ 0 h 20"/>
                  <a:gd name="T4" fmla="*/ 0 w 45"/>
                  <a:gd name="T5" fmla="*/ 0 h 20"/>
                  <a:gd name="T6" fmla="*/ 0 w 45"/>
                  <a:gd name="T7" fmla="*/ 0 h 20"/>
                  <a:gd name="T8" fmla="*/ 0 w 45"/>
                  <a:gd name="T9" fmla="*/ 0 h 20"/>
                  <a:gd name="T10" fmla="*/ 0 w 45"/>
                  <a:gd name="T11" fmla="*/ 0 h 20"/>
                  <a:gd name="T12" fmla="*/ 0 w 45"/>
                  <a:gd name="T13" fmla="*/ 0 h 20"/>
                  <a:gd name="T14" fmla="*/ 0 w 45"/>
                  <a:gd name="T15" fmla="*/ 0 h 20"/>
                  <a:gd name="T16" fmla="*/ 0 w 45"/>
                  <a:gd name="T17" fmla="*/ 0 h 20"/>
                  <a:gd name="T18" fmla="*/ 0 w 45"/>
                  <a:gd name="T19" fmla="*/ 0 h 20"/>
                  <a:gd name="T20" fmla="*/ 0 w 45"/>
                  <a:gd name="T21" fmla="*/ 0 h 20"/>
                  <a:gd name="T22" fmla="*/ 0 w 45"/>
                  <a:gd name="T23" fmla="*/ 0 h 20"/>
                  <a:gd name="T24" fmla="*/ 0 w 45"/>
                  <a:gd name="T25" fmla="*/ 0 h 20"/>
                  <a:gd name="T26" fmla="*/ 0 w 45"/>
                  <a:gd name="T27" fmla="*/ 0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5" h="20">
                    <a:moveTo>
                      <a:pt x="45" y="20"/>
                    </a:moveTo>
                    <a:lnTo>
                      <a:pt x="32" y="15"/>
                    </a:lnTo>
                    <a:lnTo>
                      <a:pt x="32" y="14"/>
                    </a:lnTo>
                    <a:lnTo>
                      <a:pt x="32" y="13"/>
                    </a:lnTo>
                    <a:lnTo>
                      <a:pt x="45" y="18"/>
                    </a:lnTo>
                    <a:lnTo>
                      <a:pt x="45" y="19"/>
                    </a:lnTo>
                    <a:lnTo>
                      <a:pt x="45" y="20"/>
                    </a:lnTo>
                    <a:close/>
                    <a:moveTo>
                      <a:pt x="17" y="11"/>
                    </a:moveTo>
                    <a:lnTo>
                      <a:pt x="1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6" y="7"/>
                    </a:lnTo>
                    <a:lnTo>
                      <a:pt x="17" y="8"/>
                    </a:lnTo>
                    <a:lnTo>
                      <a:pt x="17" y="11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2" name="Freeform 3216"/>
              <p:cNvSpPr>
                <a:spLocks noEditPoints="1"/>
              </p:cNvSpPr>
              <p:nvPr/>
            </p:nvSpPr>
            <p:spPr bwMode="auto">
              <a:xfrm>
                <a:off x="252" y="516"/>
                <a:ext cx="16" cy="7"/>
              </a:xfrm>
              <a:custGeom>
                <a:avLst/>
                <a:gdLst>
                  <a:gd name="T0" fmla="*/ 0 w 48"/>
                  <a:gd name="T1" fmla="*/ 0 h 20"/>
                  <a:gd name="T2" fmla="*/ 0 w 48"/>
                  <a:gd name="T3" fmla="*/ 0 h 20"/>
                  <a:gd name="T4" fmla="*/ 0 w 48"/>
                  <a:gd name="T5" fmla="*/ 0 h 20"/>
                  <a:gd name="T6" fmla="*/ 0 w 48"/>
                  <a:gd name="T7" fmla="*/ 0 h 20"/>
                  <a:gd name="T8" fmla="*/ 0 w 48"/>
                  <a:gd name="T9" fmla="*/ 0 h 20"/>
                  <a:gd name="T10" fmla="*/ 0 w 48"/>
                  <a:gd name="T11" fmla="*/ 0 h 20"/>
                  <a:gd name="T12" fmla="*/ 0 w 48"/>
                  <a:gd name="T13" fmla="*/ 0 h 20"/>
                  <a:gd name="T14" fmla="*/ 0 w 48"/>
                  <a:gd name="T15" fmla="*/ 0 h 20"/>
                  <a:gd name="T16" fmla="*/ 0 w 48"/>
                  <a:gd name="T17" fmla="*/ 0 h 20"/>
                  <a:gd name="T18" fmla="*/ 0 w 48"/>
                  <a:gd name="T19" fmla="*/ 0 h 20"/>
                  <a:gd name="T20" fmla="*/ 0 w 48"/>
                  <a:gd name="T21" fmla="*/ 0 h 20"/>
                  <a:gd name="T22" fmla="*/ 0 w 48"/>
                  <a:gd name="T23" fmla="*/ 0 h 20"/>
                  <a:gd name="T24" fmla="*/ 0 w 48"/>
                  <a:gd name="T25" fmla="*/ 0 h 20"/>
                  <a:gd name="T26" fmla="*/ 0 w 48"/>
                  <a:gd name="T27" fmla="*/ 0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8" h="20">
                    <a:moveTo>
                      <a:pt x="47" y="20"/>
                    </a:moveTo>
                    <a:lnTo>
                      <a:pt x="34" y="15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48" y="17"/>
                    </a:lnTo>
                    <a:lnTo>
                      <a:pt x="47" y="19"/>
                    </a:lnTo>
                    <a:lnTo>
                      <a:pt x="47" y="20"/>
                    </a:lnTo>
                    <a:close/>
                    <a:moveTo>
                      <a:pt x="19" y="9"/>
                    </a:moveTo>
                    <a:lnTo>
                      <a:pt x="2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17" y="6"/>
                    </a:lnTo>
                    <a:lnTo>
                      <a:pt x="18" y="8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3" name="Freeform 3217"/>
              <p:cNvSpPr>
                <a:spLocks noEditPoints="1"/>
              </p:cNvSpPr>
              <p:nvPr/>
            </p:nvSpPr>
            <p:spPr bwMode="auto">
              <a:xfrm>
                <a:off x="252" y="516"/>
                <a:ext cx="16" cy="7"/>
              </a:xfrm>
              <a:custGeom>
                <a:avLst/>
                <a:gdLst>
                  <a:gd name="T0" fmla="*/ 0 w 49"/>
                  <a:gd name="T1" fmla="*/ 0 h 21"/>
                  <a:gd name="T2" fmla="*/ 0 w 49"/>
                  <a:gd name="T3" fmla="*/ 0 h 21"/>
                  <a:gd name="T4" fmla="*/ 0 w 49"/>
                  <a:gd name="T5" fmla="*/ 0 h 21"/>
                  <a:gd name="T6" fmla="*/ 0 w 49"/>
                  <a:gd name="T7" fmla="*/ 0 h 21"/>
                  <a:gd name="T8" fmla="*/ 0 w 49"/>
                  <a:gd name="T9" fmla="*/ 0 h 21"/>
                  <a:gd name="T10" fmla="*/ 0 w 49"/>
                  <a:gd name="T11" fmla="*/ 0 h 21"/>
                  <a:gd name="T12" fmla="*/ 0 w 49"/>
                  <a:gd name="T13" fmla="*/ 0 h 21"/>
                  <a:gd name="T14" fmla="*/ 0 w 49"/>
                  <a:gd name="T15" fmla="*/ 0 h 21"/>
                  <a:gd name="T16" fmla="*/ 0 w 49"/>
                  <a:gd name="T17" fmla="*/ 0 h 21"/>
                  <a:gd name="T18" fmla="*/ 0 w 49"/>
                  <a:gd name="T19" fmla="*/ 0 h 21"/>
                  <a:gd name="T20" fmla="*/ 0 w 49"/>
                  <a:gd name="T21" fmla="*/ 0 h 21"/>
                  <a:gd name="T22" fmla="*/ 0 w 49"/>
                  <a:gd name="T23" fmla="*/ 0 h 21"/>
                  <a:gd name="T24" fmla="*/ 0 w 49"/>
                  <a:gd name="T25" fmla="*/ 0 h 21"/>
                  <a:gd name="T26" fmla="*/ 0 w 49"/>
                  <a:gd name="T27" fmla="*/ 0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21">
                    <a:moveTo>
                      <a:pt x="48" y="21"/>
                    </a:moveTo>
                    <a:lnTo>
                      <a:pt x="35" y="16"/>
                    </a:lnTo>
                    <a:lnTo>
                      <a:pt x="35" y="15"/>
                    </a:lnTo>
                    <a:lnTo>
                      <a:pt x="35" y="14"/>
                    </a:lnTo>
                    <a:lnTo>
                      <a:pt x="49" y="18"/>
                    </a:lnTo>
                    <a:lnTo>
                      <a:pt x="49" y="19"/>
                    </a:lnTo>
                    <a:lnTo>
                      <a:pt x="48" y="21"/>
                    </a:lnTo>
                    <a:close/>
                    <a:moveTo>
                      <a:pt x="19" y="10"/>
                    </a:move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8" y="7"/>
                    </a:lnTo>
                    <a:lnTo>
                      <a:pt x="18" y="8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4" name="Freeform 3218"/>
              <p:cNvSpPr>
                <a:spLocks noEditPoints="1"/>
              </p:cNvSpPr>
              <p:nvPr/>
            </p:nvSpPr>
            <p:spPr bwMode="auto">
              <a:xfrm>
                <a:off x="252" y="515"/>
                <a:ext cx="16" cy="7"/>
              </a:xfrm>
              <a:custGeom>
                <a:avLst/>
                <a:gdLst>
                  <a:gd name="T0" fmla="*/ 0 w 50"/>
                  <a:gd name="T1" fmla="*/ 0 h 20"/>
                  <a:gd name="T2" fmla="*/ 0 w 50"/>
                  <a:gd name="T3" fmla="*/ 0 h 20"/>
                  <a:gd name="T4" fmla="*/ 0 w 50"/>
                  <a:gd name="T5" fmla="*/ 0 h 20"/>
                  <a:gd name="T6" fmla="*/ 0 w 50"/>
                  <a:gd name="T7" fmla="*/ 0 h 20"/>
                  <a:gd name="T8" fmla="*/ 0 w 50"/>
                  <a:gd name="T9" fmla="*/ 0 h 20"/>
                  <a:gd name="T10" fmla="*/ 0 w 50"/>
                  <a:gd name="T11" fmla="*/ 0 h 20"/>
                  <a:gd name="T12" fmla="*/ 0 w 50"/>
                  <a:gd name="T13" fmla="*/ 0 h 20"/>
                  <a:gd name="T14" fmla="*/ 0 w 50"/>
                  <a:gd name="T15" fmla="*/ 0 h 20"/>
                  <a:gd name="T16" fmla="*/ 0 w 50"/>
                  <a:gd name="T17" fmla="*/ 0 h 20"/>
                  <a:gd name="T18" fmla="*/ 0 w 50"/>
                  <a:gd name="T19" fmla="*/ 0 h 20"/>
                  <a:gd name="T20" fmla="*/ 0 w 50"/>
                  <a:gd name="T21" fmla="*/ 0 h 20"/>
                  <a:gd name="T22" fmla="*/ 0 w 50"/>
                  <a:gd name="T23" fmla="*/ 0 h 20"/>
                  <a:gd name="T24" fmla="*/ 0 w 50"/>
                  <a:gd name="T25" fmla="*/ 0 h 20"/>
                  <a:gd name="T26" fmla="*/ 0 w 50"/>
                  <a:gd name="T27" fmla="*/ 0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0" h="20">
                    <a:moveTo>
                      <a:pt x="50" y="20"/>
                    </a:moveTo>
                    <a:lnTo>
                      <a:pt x="36" y="16"/>
                    </a:lnTo>
                    <a:lnTo>
                      <a:pt x="36" y="15"/>
                    </a:lnTo>
                    <a:lnTo>
                      <a:pt x="37" y="13"/>
                    </a:lnTo>
                    <a:lnTo>
                      <a:pt x="50" y="18"/>
                    </a:lnTo>
                    <a:lnTo>
                      <a:pt x="50" y="19"/>
                    </a:lnTo>
                    <a:lnTo>
                      <a:pt x="50" y="20"/>
                    </a:lnTo>
                    <a:close/>
                    <a:moveTo>
                      <a:pt x="19" y="9"/>
                    </a:move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7" y="5"/>
                    </a:lnTo>
                    <a:lnTo>
                      <a:pt x="19" y="8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5" name="Freeform 3219"/>
              <p:cNvSpPr>
                <a:spLocks noEditPoints="1"/>
              </p:cNvSpPr>
              <p:nvPr/>
            </p:nvSpPr>
            <p:spPr bwMode="auto">
              <a:xfrm>
                <a:off x="251" y="514"/>
                <a:ext cx="17" cy="8"/>
              </a:xfrm>
              <a:custGeom>
                <a:avLst/>
                <a:gdLst>
                  <a:gd name="T0" fmla="*/ 0 w 51"/>
                  <a:gd name="T1" fmla="*/ 0 h 22"/>
                  <a:gd name="T2" fmla="*/ 0 w 51"/>
                  <a:gd name="T3" fmla="*/ 0 h 22"/>
                  <a:gd name="T4" fmla="*/ 0 w 51"/>
                  <a:gd name="T5" fmla="*/ 0 h 22"/>
                  <a:gd name="T6" fmla="*/ 0 w 51"/>
                  <a:gd name="T7" fmla="*/ 0 h 22"/>
                  <a:gd name="T8" fmla="*/ 0 w 51"/>
                  <a:gd name="T9" fmla="*/ 0 h 22"/>
                  <a:gd name="T10" fmla="*/ 0 w 51"/>
                  <a:gd name="T11" fmla="*/ 0 h 22"/>
                  <a:gd name="T12" fmla="*/ 0 w 51"/>
                  <a:gd name="T13" fmla="*/ 0 h 22"/>
                  <a:gd name="T14" fmla="*/ 0 w 51"/>
                  <a:gd name="T15" fmla="*/ 0 h 22"/>
                  <a:gd name="T16" fmla="*/ 0 w 51"/>
                  <a:gd name="T17" fmla="*/ 0 h 22"/>
                  <a:gd name="T18" fmla="*/ 0 w 51"/>
                  <a:gd name="T19" fmla="*/ 0 h 22"/>
                  <a:gd name="T20" fmla="*/ 0 w 51"/>
                  <a:gd name="T21" fmla="*/ 0 h 22"/>
                  <a:gd name="T22" fmla="*/ 0 w 51"/>
                  <a:gd name="T23" fmla="*/ 0 h 22"/>
                  <a:gd name="T24" fmla="*/ 0 w 51"/>
                  <a:gd name="T25" fmla="*/ 0 h 22"/>
                  <a:gd name="T26" fmla="*/ 0 w 51"/>
                  <a:gd name="T27" fmla="*/ 0 h 2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1" h="22">
                    <a:moveTo>
                      <a:pt x="51" y="22"/>
                    </a:moveTo>
                    <a:lnTo>
                      <a:pt x="37" y="18"/>
                    </a:lnTo>
                    <a:lnTo>
                      <a:pt x="38" y="16"/>
                    </a:lnTo>
                    <a:lnTo>
                      <a:pt x="38" y="15"/>
                    </a:lnTo>
                    <a:lnTo>
                      <a:pt x="51" y="20"/>
                    </a:lnTo>
                    <a:lnTo>
                      <a:pt x="51" y="21"/>
                    </a:lnTo>
                    <a:lnTo>
                      <a:pt x="51" y="22"/>
                    </a:lnTo>
                    <a:close/>
                    <a:moveTo>
                      <a:pt x="20" y="11"/>
                    </a:moveTo>
                    <a:lnTo>
                      <a:pt x="2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7" y="7"/>
                    </a:lnTo>
                    <a:lnTo>
                      <a:pt x="18" y="8"/>
                    </a:lnTo>
                    <a:lnTo>
                      <a:pt x="20" y="11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6" name="Freeform 3220"/>
              <p:cNvSpPr>
                <a:spLocks noEditPoints="1"/>
              </p:cNvSpPr>
              <p:nvPr/>
            </p:nvSpPr>
            <p:spPr bwMode="auto">
              <a:xfrm>
                <a:off x="251" y="514"/>
                <a:ext cx="17" cy="7"/>
              </a:xfrm>
              <a:custGeom>
                <a:avLst/>
                <a:gdLst>
                  <a:gd name="T0" fmla="*/ 0 w 52"/>
                  <a:gd name="T1" fmla="*/ 0 h 22"/>
                  <a:gd name="T2" fmla="*/ 0 w 52"/>
                  <a:gd name="T3" fmla="*/ 0 h 22"/>
                  <a:gd name="T4" fmla="*/ 0 w 52"/>
                  <a:gd name="T5" fmla="*/ 0 h 22"/>
                  <a:gd name="T6" fmla="*/ 0 w 52"/>
                  <a:gd name="T7" fmla="*/ 0 h 22"/>
                  <a:gd name="T8" fmla="*/ 0 w 52"/>
                  <a:gd name="T9" fmla="*/ 0 h 22"/>
                  <a:gd name="T10" fmla="*/ 0 w 52"/>
                  <a:gd name="T11" fmla="*/ 0 h 22"/>
                  <a:gd name="T12" fmla="*/ 0 w 52"/>
                  <a:gd name="T13" fmla="*/ 0 h 22"/>
                  <a:gd name="T14" fmla="*/ 0 w 52"/>
                  <a:gd name="T15" fmla="*/ 0 h 22"/>
                  <a:gd name="T16" fmla="*/ 0 w 52"/>
                  <a:gd name="T17" fmla="*/ 0 h 22"/>
                  <a:gd name="T18" fmla="*/ 0 w 52"/>
                  <a:gd name="T19" fmla="*/ 0 h 22"/>
                  <a:gd name="T20" fmla="*/ 0 w 52"/>
                  <a:gd name="T21" fmla="*/ 0 h 22"/>
                  <a:gd name="T22" fmla="*/ 0 w 52"/>
                  <a:gd name="T23" fmla="*/ 0 h 22"/>
                  <a:gd name="T24" fmla="*/ 0 w 52"/>
                  <a:gd name="T25" fmla="*/ 0 h 22"/>
                  <a:gd name="T26" fmla="*/ 0 w 52"/>
                  <a:gd name="T27" fmla="*/ 0 h 2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2" h="22">
                    <a:moveTo>
                      <a:pt x="52" y="22"/>
                    </a:moveTo>
                    <a:lnTo>
                      <a:pt x="39" y="17"/>
                    </a:lnTo>
                    <a:lnTo>
                      <a:pt x="39" y="16"/>
                    </a:lnTo>
                    <a:lnTo>
                      <a:pt x="39" y="14"/>
                    </a:lnTo>
                    <a:lnTo>
                      <a:pt x="52" y="20"/>
                    </a:lnTo>
                    <a:lnTo>
                      <a:pt x="52" y="21"/>
                    </a:lnTo>
                    <a:lnTo>
                      <a:pt x="52" y="22"/>
                    </a:lnTo>
                    <a:close/>
                    <a:moveTo>
                      <a:pt x="19" y="9"/>
                    </a:move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8" y="7"/>
                    </a:lnTo>
                    <a:lnTo>
                      <a:pt x="18" y="8"/>
                    </a:lnTo>
                    <a:lnTo>
                      <a:pt x="19" y="9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7" name="Freeform 3221"/>
              <p:cNvSpPr>
                <a:spLocks noEditPoints="1"/>
              </p:cNvSpPr>
              <p:nvPr/>
            </p:nvSpPr>
            <p:spPr bwMode="auto">
              <a:xfrm>
                <a:off x="251" y="513"/>
                <a:ext cx="18" cy="8"/>
              </a:xfrm>
              <a:custGeom>
                <a:avLst/>
                <a:gdLst>
                  <a:gd name="T0" fmla="*/ 0 w 54"/>
                  <a:gd name="T1" fmla="*/ 0 h 23"/>
                  <a:gd name="T2" fmla="*/ 0 w 54"/>
                  <a:gd name="T3" fmla="*/ 0 h 23"/>
                  <a:gd name="T4" fmla="*/ 0 w 54"/>
                  <a:gd name="T5" fmla="*/ 0 h 23"/>
                  <a:gd name="T6" fmla="*/ 0 w 54"/>
                  <a:gd name="T7" fmla="*/ 0 h 23"/>
                  <a:gd name="T8" fmla="*/ 0 w 54"/>
                  <a:gd name="T9" fmla="*/ 0 h 23"/>
                  <a:gd name="T10" fmla="*/ 0 w 54"/>
                  <a:gd name="T11" fmla="*/ 0 h 23"/>
                  <a:gd name="T12" fmla="*/ 0 w 54"/>
                  <a:gd name="T13" fmla="*/ 0 h 23"/>
                  <a:gd name="T14" fmla="*/ 0 w 54"/>
                  <a:gd name="T15" fmla="*/ 0 h 23"/>
                  <a:gd name="T16" fmla="*/ 0 w 54"/>
                  <a:gd name="T17" fmla="*/ 0 h 23"/>
                  <a:gd name="T18" fmla="*/ 0 w 54"/>
                  <a:gd name="T19" fmla="*/ 0 h 23"/>
                  <a:gd name="T20" fmla="*/ 0 w 54"/>
                  <a:gd name="T21" fmla="*/ 0 h 23"/>
                  <a:gd name="T22" fmla="*/ 0 w 54"/>
                  <a:gd name="T23" fmla="*/ 0 h 23"/>
                  <a:gd name="T24" fmla="*/ 0 w 54"/>
                  <a:gd name="T25" fmla="*/ 0 h 23"/>
                  <a:gd name="T26" fmla="*/ 0 w 54"/>
                  <a:gd name="T27" fmla="*/ 0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4" h="23">
                    <a:moveTo>
                      <a:pt x="53" y="23"/>
                    </a:moveTo>
                    <a:lnTo>
                      <a:pt x="40" y="18"/>
                    </a:lnTo>
                    <a:lnTo>
                      <a:pt x="40" y="16"/>
                    </a:lnTo>
                    <a:lnTo>
                      <a:pt x="40" y="15"/>
                    </a:lnTo>
                    <a:lnTo>
                      <a:pt x="54" y="21"/>
                    </a:lnTo>
                    <a:lnTo>
                      <a:pt x="53" y="22"/>
                    </a:lnTo>
                    <a:lnTo>
                      <a:pt x="53" y="23"/>
                    </a:lnTo>
                    <a:close/>
                    <a:moveTo>
                      <a:pt x="19" y="10"/>
                    </a:moveTo>
                    <a:lnTo>
                      <a:pt x="2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8" y="7"/>
                    </a:lnTo>
                    <a:lnTo>
                      <a:pt x="19" y="9"/>
                    </a:ln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8" name="Freeform 3222"/>
              <p:cNvSpPr>
                <a:spLocks noEditPoints="1"/>
              </p:cNvSpPr>
              <p:nvPr/>
            </p:nvSpPr>
            <p:spPr bwMode="auto">
              <a:xfrm>
                <a:off x="250" y="513"/>
                <a:ext cx="19" cy="8"/>
              </a:xfrm>
              <a:custGeom>
                <a:avLst/>
                <a:gdLst>
                  <a:gd name="T0" fmla="*/ 0 w 56"/>
                  <a:gd name="T1" fmla="*/ 0 h 23"/>
                  <a:gd name="T2" fmla="*/ 0 w 56"/>
                  <a:gd name="T3" fmla="*/ 0 h 23"/>
                  <a:gd name="T4" fmla="*/ 0 w 56"/>
                  <a:gd name="T5" fmla="*/ 0 h 23"/>
                  <a:gd name="T6" fmla="*/ 0 w 56"/>
                  <a:gd name="T7" fmla="*/ 0 h 23"/>
                  <a:gd name="T8" fmla="*/ 0 w 56"/>
                  <a:gd name="T9" fmla="*/ 0 h 23"/>
                  <a:gd name="T10" fmla="*/ 0 w 56"/>
                  <a:gd name="T11" fmla="*/ 0 h 23"/>
                  <a:gd name="T12" fmla="*/ 0 w 56"/>
                  <a:gd name="T13" fmla="*/ 0 h 23"/>
                  <a:gd name="T14" fmla="*/ 0 w 56"/>
                  <a:gd name="T15" fmla="*/ 0 h 23"/>
                  <a:gd name="T16" fmla="*/ 0 w 56"/>
                  <a:gd name="T17" fmla="*/ 0 h 23"/>
                  <a:gd name="T18" fmla="*/ 0 w 56"/>
                  <a:gd name="T19" fmla="*/ 0 h 23"/>
                  <a:gd name="T20" fmla="*/ 0 w 56"/>
                  <a:gd name="T21" fmla="*/ 0 h 23"/>
                  <a:gd name="T22" fmla="*/ 0 w 56"/>
                  <a:gd name="T23" fmla="*/ 0 h 23"/>
                  <a:gd name="T24" fmla="*/ 0 w 56"/>
                  <a:gd name="T25" fmla="*/ 0 h 23"/>
                  <a:gd name="T26" fmla="*/ 0 w 56"/>
                  <a:gd name="T27" fmla="*/ 0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" h="23">
                    <a:moveTo>
                      <a:pt x="55" y="23"/>
                    </a:moveTo>
                    <a:lnTo>
                      <a:pt x="42" y="17"/>
                    </a:lnTo>
                    <a:lnTo>
                      <a:pt x="42" y="16"/>
                    </a:lnTo>
                    <a:lnTo>
                      <a:pt x="42" y="15"/>
                    </a:lnTo>
                    <a:lnTo>
                      <a:pt x="56" y="20"/>
                    </a:lnTo>
                    <a:lnTo>
                      <a:pt x="56" y="22"/>
                    </a:lnTo>
                    <a:lnTo>
                      <a:pt x="55" y="23"/>
                    </a:lnTo>
                    <a:close/>
                    <a:moveTo>
                      <a:pt x="21" y="10"/>
                    </a:moveTo>
                    <a:lnTo>
                      <a:pt x="3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19" y="7"/>
                    </a:lnTo>
                    <a:lnTo>
                      <a:pt x="20" y="8"/>
                    </a:lnTo>
                    <a:lnTo>
                      <a:pt x="21" y="10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89" name="Freeform 3223"/>
              <p:cNvSpPr>
                <a:spLocks noEditPoints="1"/>
              </p:cNvSpPr>
              <p:nvPr/>
            </p:nvSpPr>
            <p:spPr bwMode="auto">
              <a:xfrm>
                <a:off x="250" y="512"/>
                <a:ext cx="19" cy="8"/>
              </a:xfrm>
              <a:custGeom>
                <a:avLst/>
                <a:gdLst>
                  <a:gd name="T0" fmla="*/ 0 w 57"/>
                  <a:gd name="T1" fmla="*/ 0 h 25"/>
                  <a:gd name="T2" fmla="*/ 0 w 57"/>
                  <a:gd name="T3" fmla="*/ 0 h 25"/>
                  <a:gd name="T4" fmla="*/ 0 w 57"/>
                  <a:gd name="T5" fmla="*/ 0 h 25"/>
                  <a:gd name="T6" fmla="*/ 0 w 57"/>
                  <a:gd name="T7" fmla="*/ 0 h 25"/>
                  <a:gd name="T8" fmla="*/ 0 w 57"/>
                  <a:gd name="T9" fmla="*/ 0 h 25"/>
                  <a:gd name="T10" fmla="*/ 0 w 57"/>
                  <a:gd name="T11" fmla="*/ 0 h 25"/>
                  <a:gd name="T12" fmla="*/ 0 w 57"/>
                  <a:gd name="T13" fmla="*/ 0 h 25"/>
                  <a:gd name="T14" fmla="*/ 0 w 57"/>
                  <a:gd name="T15" fmla="*/ 0 h 25"/>
                  <a:gd name="T16" fmla="*/ 0 w 57"/>
                  <a:gd name="T17" fmla="*/ 0 h 25"/>
                  <a:gd name="T18" fmla="*/ 0 w 57"/>
                  <a:gd name="T19" fmla="*/ 0 h 25"/>
                  <a:gd name="T20" fmla="*/ 0 w 57"/>
                  <a:gd name="T21" fmla="*/ 0 h 25"/>
                  <a:gd name="T22" fmla="*/ 0 w 57"/>
                  <a:gd name="T23" fmla="*/ 0 h 25"/>
                  <a:gd name="T24" fmla="*/ 0 w 57"/>
                  <a:gd name="T25" fmla="*/ 0 h 25"/>
                  <a:gd name="T26" fmla="*/ 0 w 57"/>
                  <a:gd name="T27" fmla="*/ 0 h 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7" h="25">
                    <a:moveTo>
                      <a:pt x="57" y="25"/>
                    </a:moveTo>
                    <a:lnTo>
                      <a:pt x="43" y="19"/>
                    </a:lnTo>
                    <a:lnTo>
                      <a:pt x="43" y="18"/>
                    </a:lnTo>
                    <a:lnTo>
                      <a:pt x="43" y="17"/>
                    </a:lnTo>
                    <a:lnTo>
                      <a:pt x="57" y="21"/>
                    </a:lnTo>
                    <a:lnTo>
                      <a:pt x="57" y="23"/>
                    </a:lnTo>
                    <a:lnTo>
                      <a:pt x="57" y="25"/>
                    </a:lnTo>
                    <a:close/>
                    <a:moveTo>
                      <a:pt x="21" y="11"/>
                    </a:move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9" y="7"/>
                    </a:lnTo>
                    <a:lnTo>
                      <a:pt x="20" y="10"/>
                    </a:lnTo>
                    <a:lnTo>
                      <a:pt x="21" y="11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0" name="Freeform 3224"/>
              <p:cNvSpPr>
                <a:spLocks noEditPoints="1"/>
              </p:cNvSpPr>
              <p:nvPr/>
            </p:nvSpPr>
            <p:spPr bwMode="auto">
              <a:xfrm>
                <a:off x="249" y="512"/>
                <a:ext cx="20" cy="8"/>
              </a:xfrm>
              <a:custGeom>
                <a:avLst/>
                <a:gdLst>
                  <a:gd name="T0" fmla="*/ 0 w 58"/>
                  <a:gd name="T1" fmla="*/ 0 h 24"/>
                  <a:gd name="T2" fmla="*/ 0 w 58"/>
                  <a:gd name="T3" fmla="*/ 0 h 24"/>
                  <a:gd name="T4" fmla="*/ 0 w 58"/>
                  <a:gd name="T5" fmla="*/ 0 h 24"/>
                  <a:gd name="T6" fmla="*/ 0 w 58"/>
                  <a:gd name="T7" fmla="*/ 0 h 24"/>
                  <a:gd name="T8" fmla="*/ 0 w 58"/>
                  <a:gd name="T9" fmla="*/ 0 h 24"/>
                  <a:gd name="T10" fmla="*/ 0 w 58"/>
                  <a:gd name="T11" fmla="*/ 0 h 24"/>
                  <a:gd name="T12" fmla="*/ 0 w 58"/>
                  <a:gd name="T13" fmla="*/ 0 h 24"/>
                  <a:gd name="T14" fmla="*/ 0 w 58"/>
                  <a:gd name="T15" fmla="*/ 0 h 24"/>
                  <a:gd name="T16" fmla="*/ 0 w 58"/>
                  <a:gd name="T17" fmla="*/ 0 h 24"/>
                  <a:gd name="T18" fmla="*/ 0 w 58"/>
                  <a:gd name="T19" fmla="*/ 0 h 24"/>
                  <a:gd name="T20" fmla="*/ 0 w 58"/>
                  <a:gd name="T21" fmla="*/ 0 h 24"/>
                  <a:gd name="T22" fmla="*/ 0 w 58"/>
                  <a:gd name="T23" fmla="*/ 0 h 24"/>
                  <a:gd name="T24" fmla="*/ 0 w 58"/>
                  <a:gd name="T25" fmla="*/ 0 h 24"/>
                  <a:gd name="T26" fmla="*/ 0 w 58"/>
                  <a:gd name="T27" fmla="*/ 0 h 2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8" h="24">
                    <a:moveTo>
                      <a:pt x="58" y="24"/>
                    </a:moveTo>
                    <a:lnTo>
                      <a:pt x="44" y="19"/>
                    </a:lnTo>
                    <a:lnTo>
                      <a:pt x="44" y="18"/>
                    </a:lnTo>
                    <a:lnTo>
                      <a:pt x="44" y="16"/>
                    </a:lnTo>
                    <a:lnTo>
                      <a:pt x="58" y="21"/>
                    </a:lnTo>
                    <a:lnTo>
                      <a:pt x="58" y="22"/>
                    </a:lnTo>
                    <a:lnTo>
                      <a:pt x="58" y="24"/>
                    </a:lnTo>
                    <a:close/>
                    <a:moveTo>
                      <a:pt x="21" y="11"/>
                    </a:move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9" y="7"/>
                    </a:lnTo>
                    <a:lnTo>
                      <a:pt x="20" y="8"/>
                    </a:lnTo>
                    <a:lnTo>
                      <a:pt x="21" y="11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1" name="Freeform 3225"/>
              <p:cNvSpPr>
                <a:spLocks noEditPoints="1"/>
              </p:cNvSpPr>
              <p:nvPr/>
            </p:nvSpPr>
            <p:spPr bwMode="auto">
              <a:xfrm>
                <a:off x="249" y="511"/>
                <a:ext cx="20" cy="8"/>
              </a:xfrm>
              <a:custGeom>
                <a:avLst/>
                <a:gdLst>
                  <a:gd name="T0" fmla="*/ 0 w 59"/>
                  <a:gd name="T1" fmla="*/ 0 h 24"/>
                  <a:gd name="T2" fmla="*/ 0 w 59"/>
                  <a:gd name="T3" fmla="*/ 0 h 24"/>
                  <a:gd name="T4" fmla="*/ 0 w 59"/>
                  <a:gd name="T5" fmla="*/ 0 h 24"/>
                  <a:gd name="T6" fmla="*/ 0 w 59"/>
                  <a:gd name="T7" fmla="*/ 0 h 24"/>
                  <a:gd name="T8" fmla="*/ 0 w 59"/>
                  <a:gd name="T9" fmla="*/ 0 h 24"/>
                  <a:gd name="T10" fmla="*/ 0 w 59"/>
                  <a:gd name="T11" fmla="*/ 0 h 24"/>
                  <a:gd name="T12" fmla="*/ 0 w 59"/>
                  <a:gd name="T13" fmla="*/ 0 h 24"/>
                  <a:gd name="T14" fmla="*/ 0 w 59"/>
                  <a:gd name="T15" fmla="*/ 0 h 24"/>
                  <a:gd name="T16" fmla="*/ 0 w 59"/>
                  <a:gd name="T17" fmla="*/ 0 h 24"/>
                  <a:gd name="T18" fmla="*/ 0 w 59"/>
                  <a:gd name="T19" fmla="*/ 0 h 24"/>
                  <a:gd name="T20" fmla="*/ 0 w 59"/>
                  <a:gd name="T21" fmla="*/ 0 h 24"/>
                  <a:gd name="T22" fmla="*/ 0 w 59"/>
                  <a:gd name="T23" fmla="*/ 0 h 24"/>
                  <a:gd name="T24" fmla="*/ 0 w 59"/>
                  <a:gd name="T25" fmla="*/ 0 h 24"/>
                  <a:gd name="T26" fmla="*/ 0 w 59"/>
                  <a:gd name="T27" fmla="*/ 0 h 2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9" h="24">
                    <a:moveTo>
                      <a:pt x="59" y="24"/>
                    </a:moveTo>
                    <a:lnTo>
                      <a:pt x="45" y="20"/>
                    </a:lnTo>
                    <a:lnTo>
                      <a:pt x="45" y="18"/>
                    </a:lnTo>
                    <a:lnTo>
                      <a:pt x="45" y="17"/>
                    </a:lnTo>
                    <a:lnTo>
                      <a:pt x="59" y="22"/>
                    </a:lnTo>
                    <a:lnTo>
                      <a:pt x="59" y="23"/>
                    </a:lnTo>
                    <a:lnTo>
                      <a:pt x="59" y="24"/>
                    </a:lnTo>
                    <a:close/>
                    <a:moveTo>
                      <a:pt x="21" y="10"/>
                    </a:moveTo>
                    <a:lnTo>
                      <a:pt x="2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9" y="7"/>
                    </a:lnTo>
                    <a:lnTo>
                      <a:pt x="20" y="9"/>
                    </a:lnTo>
                    <a:lnTo>
                      <a:pt x="21" y="1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2" name="Freeform 3226"/>
              <p:cNvSpPr>
                <a:spLocks noEditPoints="1"/>
              </p:cNvSpPr>
              <p:nvPr/>
            </p:nvSpPr>
            <p:spPr bwMode="auto">
              <a:xfrm>
                <a:off x="249" y="510"/>
                <a:ext cx="20" cy="9"/>
              </a:xfrm>
              <a:custGeom>
                <a:avLst/>
                <a:gdLst>
                  <a:gd name="T0" fmla="*/ 0 w 60"/>
                  <a:gd name="T1" fmla="*/ 0 h 25"/>
                  <a:gd name="T2" fmla="*/ 0 w 60"/>
                  <a:gd name="T3" fmla="*/ 0 h 25"/>
                  <a:gd name="T4" fmla="*/ 0 w 60"/>
                  <a:gd name="T5" fmla="*/ 0 h 25"/>
                  <a:gd name="T6" fmla="*/ 0 w 60"/>
                  <a:gd name="T7" fmla="*/ 0 h 25"/>
                  <a:gd name="T8" fmla="*/ 0 w 60"/>
                  <a:gd name="T9" fmla="*/ 0 h 25"/>
                  <a:gd name="T10" fmla="*/ 0 w 60"/>
                  <a:gd name="T11" fmla="*/ 0 h 25"/>
                  <a:gd name="T12" fmla="*/ 0 w 60"/>
                  <a:gd name="T13" fmla="*/ 0 h 25"/>
                  <a:gd name="T14" fmla="*/ 0 w 60"/>
                  <a:gd name="T15" fmla="*/ 0 h 25"/>
                  <a:gd name="T16" fmla="*/ 0 w 60"/>
                  <a:gd name="T17" fmla="*/ 0 h 25"/>
                  <a:gd name="T18" fmla="*/ 0 w 60"/>
                  <a:gd name="T19" fmla="*/ 0 h 25"/>
                  <a:gd name="T20" fmla="*/ 0 w 60"/>
                  <a:gd name="T21" fmla="*/ 0 h 25"/>
                  <a:gd name="T22" fmla="*/ 0 w 60"/>
                  <a:gd name="T23" fmla="*/ 0 h 25"/>
                  <a:gd name="T24" fmla="*/ 0 w 60"/>
                  <a:gd name="T25" fmla="*/ 0 h 25"/>
                  <a:gd name="T26" fmla="*/ 0 w 60"/>
                  <a:gd name="T27" fmla="*/ 0 h 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0" h="25">
                    <a:moveTo>
                      <a:pt x="60" y="25"/>
                    </a:moveTo>
                    <a:lnTo>
                      <a:pt x="46" y="20"/>
                    </a:lnTo>
                    <a:lnTo>
                      <a:pt x="46" y="19"/>
                    </a:lnTo>
                    <a:lnTo>
                      <a:pt x="46" y="18"/>
                    </a:lnTo>
                    <a:lnTo>
                      <a:pt x="60" y="23"/>
                    </a:lnTo>
                    <a:lnTo>
                      <a:pt x="60" y="24"/>
                    </a:lnTo>
                    <a:lnTo>
                      <a:pt x="60" y="25"/>
                    </a:lnTo>
                    <a:close/>
                    <a:moveTo>
                      <a:pt x="21" y="11"/>
                    </a:moveTo>
                    <a:lnTo>
                      <a:pt x="2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20" y="8"/>
                    </a:lnTo>
                    <a:lnTo>
                      <a:pt x="20" y="9"/>
                    </a:lnTo>
                    <a:lnTo>
                      <a:pt x="21" y="11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3" name="Freeform 3227"/>
              <p:cNvSpPr>
                <a:spLocks noEditPoints="1"/>
              </p:cNvSpPr>
              <p:nvPr/>
            </p:nvSpPr>
            <p:spPr bwMode="auto">
              <a:xfrm>
                <a:off x="247" y="509"/>
                <a:ext cx="22" cy="9"/>
              </a:xfrm>
              <a:custGeom>
                <a:avLst/>
                <a:gdLst>
                  <a:gd name="T0" fmla="*/ 0 w 65"/>
                  <a:gd name="T1" fmla="*/ 0 h 27"/>
                  <a:gd name="T2" fmla="*/ 0 w 65"/>
                  <a:gd name="T3" fmla="*/ 0 h 27"/>
                  <a:gd name="T4" fmla="*/ 0 w 65"/>
                  <a:gd name="T5" fmla="*/ 0 h 27"/>
                  <a:gd name="T6" fmla="*/ 0 w 65"/>
                  <a:gd name="T7" fmla="*/ 0 h 27"/>
                  <a:gd name="T8" fmla="*/ 0 w 65"/>
                  <a:gd name="T9" fmla="*/ 0 h 27"/>
                  <a:gd name="T10" fmla="*/ 0 w 65"/>
                  <a:gd name="T11" fmla="*/ 0 h 27"/>
                  <a:gd name="T12" fmla="*/ 0 w 65"/>
                  <a:gd name="T13" fmla="*/ 0 h 27"/>
                  <a:gd name="T14" fmla="*/ 0 w 65"/>
                  <a:gd name="T15" fmla="*/ 0 h 27"/>
                  <a:gd name="T16" fmla="*/ 0 w 65"/>
                  <a:gd name="T17" fmla="*/ 0 h 27"/>
                  <a:gd name="T18" fmla="*/ 0 w 65"/>
                  <a:gd name="T19" fmla="*/ 0 h 27"/>
                  <a:gd name="T20" fmla="*/ 0 w 65"/>
                  <a:gd name="T21" fmla="*/ 0 h 27"/>
                  <a:gd name="T22" fmla="*/ 0 w 65"/>
                  <a:gd name="T23" fmla="*/ 0 h 27"/>
                  <a:gd name="T24" fmla="*/ 0 w 65"/>
                  <a:gd name="T25" fmla="*/ 0 h 27"/>
                  <a:gd name="T26" fmla="*/ 0 w 65"/>
                  <a:gd name="T27" fmla="*/ 0 h 27"/>
                  <a:gd name="T28" fmla="*/ 0 w 65"/>
                  <a:gd name="T29" fmla="*/ 0 h 27"/>
                  <a:gd name="T30" fmla="*/ 0 w 65"/>
                  <a:gd name="T31" fmla="*/ 0 h 27"/>
                  <a:gd name="T32" fmla="*/ 0 w 65"/>
                  <a:gd name="T33" fmla="*/ 0 h 2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5" h="27">
                    <a:moveTo>
                      <a:pt x="65" y="27"/>
                    </a:moveTo>
                    <a:lnTo>
                      <a:pt x="51" y="22"/>
                    </a:lnTo>
                    <a:lnTo>
                      <a:pt x="51" y="21"/>
                    </a:lnTo>
                    <a:lnTo>
                      <a:pt x="51" y="19"/>
                    </a:lnTo>
                    <a:lnTo>
                      <a:pt x="63" y="23"/>
                    </a:lnTo>
                    <a:lnTo>
                      <a:pt x="65" y="25"/>
                    </a:lnTo>
                    <a:lnTo>
                      <a:pt x="65" y="26"/>
                    </a:lnTo>
                    <a:lnTo>
                      <a:pt x="65" y="27"/>
                    </a:lnTo>
                    <a:close/>
                    <a:moveTo>
                      <a:pt x="25" y="12"/>
                    </a:moveTo>
                    <a:lnTo>
                      <a:pt x="6" y="5"/>
                    </a:lnTo>
                    <a:lnTo>
                      <a:pt x="5" y="4"/>
                    </a:lnTo>
                    <a:lnTo>
                      <a:pt x="5" y="3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23" y="8"/>
                    </a:lnTo>
                    <a:lnTo>
                      <a:pt x="25" y="11"/>
                    </a:lnTo>
                    <a:lnTo>
                      <a:pt x="25" y="12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4" name="Freeform 3228"/>
              <p:cNvSpPr>
                <a:spLocks noEditPoints="1"/>
              </p:cNvSpPr>
              <p:nvPr/>
            </p:nvSpPr>
            <p:spPr bwMode="auto">
              <a:xfrm>
                <a:off x="246" y="508"/>
                <a:ext cx="23" cy="10"/>
              </a:xfrm>
              <a:custGeom>
                <a:avLst/>
                <a:gdLst>
                  <a:gd name="T0" fmla="*/ 0 w 69"/>
                  <a:gd name="T1" fmla="*/ 0 h 29"/>
                  <a:gd name="T2" fmla="*/ 0 w 69"/>
                  <a:gd name="T3" fmla="*/ 0 h 29"/>
                  <a:gd name="T4" fmla="*/ 0 w 69"/>
                  <a:gd name="T5" fmla="*/ 0 h 29"/>
                  <a:gd name="T6" fmla="*/ 0 w 69"/>
                  <a:gd name="T7" fmla="*/ 0 h 29"/>
                  <a:gd name="T8" fmla="*/ 0 w 69"/>
                  <a:gd name="T9" fmla="*/ 0 h 29"/>
                  <a:gd name="T10" fmla="*/ 0 w 69"/>
                  <a:gd name="T11" fmla="*/ 0 h 29"/>
                  <a:gd name="T12" fmla="*/ 0 w 69"/>
                  <a:gd name="T13" fmla="*/ 0 h 29"/>
                  <a:gd name="T14" fmla="*/ 0 w 69"/>
                  <a:gd name="T15" fmla="*/ 0 h 29"/>
                  <a:gd name="T16" fmla="*/ 0 w 69"/>
                  <a:gd name="T17" fmla="*/ 0 h 29"/>
                  <a:gd name="T18" fmla="*/ 0 w 69"/>
                  <a:gd name="T19" fmla="*/ 0 h 29"/>
                  <a:gd name="T20" fmla="*/ 0 w 69"/>
                  <a:gd name="T21" fmla="*/ 0 h 29"/>
                  <a:gd name="T22" fmla="*/ 0 w 69"/>
                  <a:gd name="T23" fmla="*/ 0 h 29"/>
                  <a:gd name="T24" fmla="*/ 0 w 69"/>
                  <a:gd name="T25" fmla="*/ 0 h 29"/>
                  <a:gd name="T26" fmla="*/ 0 w 69"/>
                  <a:gd name="T27" fmla="*/ 0 h 29"/>
                  <a:gd name="T28" fmla="*/ 0 w 69"/>
                  <a:gd name="T29" fmla="*/ 0 h 29"/>
                  <a:gd name="T30" fmla="*/ 0 w 69"/>
                  <a:gd name="T31" fmla="*/ 0 h 29"/>
                  <a:gd name="T32" fmla="*/ 0 w 69"/>
                  <a:gd name="T33" fmla="*/ 0 h 2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9" h="29">
                    <a:moveTo>
                      <a:pt x="69" y="29"/>
                    </a:moveTo>
                    <a:lnTo>
                      <a:pt x="55" y="24"/>
                    </a:lnTo>
                    <a:lnTo>
                      <a:pt x="55" y="22"/>
                    </a:lnTo>
                    <a:lnTo>
                      <a:pt x="55" y="21"/>
                    </a:lnTo>
                    <a:lnTo>
                      <a:pt x="61" y="23"/>
                    </a:lnTo>
                    <a:lnTo>
                      <a:pt x="69" y="28"/>
                    </a:lnTo>
                    <a:lnTo>
                      <a:pt x="69" y="29"/>
                    </a:lnTo>
                    <a:close/>
                    <a:moveTo>
                      <a:pt x="29" y="14"/>
                    </a:moveTo>
                    <a:lnTo>
                      <a:pt x="9" y="6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6" y="10"/>
                    </a:lnTo>
                    <a:lnTo>
                      <a:pt x="27" y="11"/>
                    </a:lnTo>
                    <a:lnTo>
                      <a:pt x="29" y="14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5" name="Freeform 3229"/>
              <p:cNvSpPr>
                <a:spLocks noEditPoints="1"/>
              </p:cNvSpPr>
              <p:nvPr/>
            </p:nvSpPr>
            <p:spPr bwMode="auto">
              <a:xfrm>
                <a:off x="244" y="507"/>
                <a:ext cx="24" cy="10"/>
              </a:xfrm>
              <a:custGeom>
                <a:avLst/>
                <a:gdLst>
                  <a:gd name="T0" fmla="*/ 0 w 71"/>
                  <a:gd name="T1" fmla="*/ 0 h 29"/>
                  <a:gd name="T2" fmla="*/ 0 w 71"/>
                  <a:gd name="T3" fmla="*/ 0 h 29"/>
                  <a:gd name="T4" fmla="*/ 0 w 71"/>
                  <a:gd name="T5" fmla="*/ 0 h 29"/>
                  <a:gd name="T6" fmla="*/ 0 w 71"/>
                  <a:gd name="T7" fmla="*/ 0 h 29"/>
                  <a:gd name="T8" fmla="*/ 0 w 71"/>
                  <a:gd name="T9" fmla="*/ 0 h 29"/>
                  <a:gd name="T10" fmla="*/ 0 w 71"/>
                  <a:gd name="T11" fmla="*/ 0 h 29"/>
                  <a:gd name="T12" fmla="*/ 0 w 71"/>
                  <a:gd name="T13" fmla="*/ 0 h 29"/>
                  <a:gd name="T14" fmla="*/ 0 w 71"/>
                  <a:gd name="T15" fmla="*/ 0 h 29"/>
                  <a:gd name="T16" fmla="*/ 0 w 71"/>
                  <a:gd name="T17" fmla="*/ 0 h 29"/>
                  <a:gd name="T18" fmla="*/ 0 w 71"/>
                  <a:gd name="T19" fmla="*/ 0 h 29"/>
                  <a:gd name="T20" fmla="*/ 0 w 71"/>
                  <a:gd name="T21" fmla="*/ 0 h 29"/>
                  <a:gd name="T22" fmla="*/ 0 w 71"/>
                  <a:gd name="T23" fmla="*/ 0 h 2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1" h="29">
                    <a:moveTo>
                      <a:pt x="71" y="29"/>
                    </a:moveTo>
                    <a:lnTo>
                      <a:pt x="59" y="25"/>
                    </a:lnTo>
                    <a:lnTo>
                      <a:pt x="59" y="24"/>
                    </a:lnTo>
                    <a:lnTo>
                      <a:pt x="59" y="22"/>
                    </a:lnTo>
                    <a:lnTo>
                      <a:pt x="71" y="29"/>
                    </a:lnTo>
                    <a:close/>
                    <a:moveTo>
                      <a:pt x="31" y="14"/>
                    </a:moveTo>
                    <a:lnTo>
                      <a:pt x="8" y="6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29" y="11"/>
                    </a:lnTo>
                    <a:lnTo>
                      <a:pt x="30" y="13"/>
                    </a:lnTo>
                    <a:lnTo>
                      <a:pt x="31" y="14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6" name="Freeform 3230"/>
              <p:cNvSpPr>
                <a:spLocks noEditPoints="1"/>
              </p:cNvSpPr>
              <p:nvPr/>
            </p:nvSpPr>
            <p:spPr bwMode="auto">
              <a:xfrm>
                <a:off x="243" y="506"/>
                <a:ext cx="23" cy="10"/>
              </a:xfrm>
              <a:custGeom>
                <a:avLst/>
                <a:gdLst>
                  <a:gd name="T0" fmla="*/ 0 w 70"/>
                  <a:gd name="T1" fmla="*/ 0 h 29"/>
                  <a:gd name="T2" fmla="*/ 0 w 70"/>
                  <a:gd name="T3" fmla="*/ 0 h 29"/>
                  <a:gd name="T4" fmla="*/ 0 w 70"/>
                  <a:gd name="T5" fmla="*/ 0 h 29"/>
                  <a:gd name="T6" fmla="*/ 0 w 70"/>
                  <a:gd name="T7" fmla="*/ 0 h 29"/>
                  <a:gd name="T8" fmla="*/ 0 w 70"/>
                  <a:gd name="T9" fmla="*/ 0 h 29"/>
                  <a:gd name="T10" fmla="*/ 0 w 70"/>
                  <a:gd name="T11" fmla="*/ 0 h 29"/>
                  <a:gd name="T12" fmla="*/ 0 w 70"/>
                  <a:gd name="T13" fmla="*/ 0 h 29"/>
                  <a:gd name="T14" fmla="*/ 0 w 70"/>
                  <a:gd name="T15" fmla="*/ 0 h 29"/>
                  <a:gd name="T16" fmla="*/ 0 w 70"/>
                  <a:gd name="T17" fmla="*/ 0 h 29"/>
                  <a:gd name="T18" fmla="*/ 0 w 70"/>
                  <a:gd name="T19" fmla="*/ 0 h 29"/>
                  <a:gd name="T20" fmla="*/ 0 w 70"/>
                  <a:gd name="T21" fmla="*/ 0 h 29"/>
                  <a:gd name="T22" fmla="*/ 0 w 70"/>
                  <a:gd name="T23" fmla="*/ 0 h 2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0" h="29">
                    <a:moveTo>
                      <a:pt x="70" y="29"/>
                    </a:moveTo>
                    <a:lnTo>
                      <a:pt x="64" y="27"/>
                    </a:lnTo>
                    <a:lnTo>
                      <a:pt x="64" y="25"/>
                    </a:lnTo>
                    <a:lnTo>
                      <a:pt x="70" y="29"/>
                    </a:lnTo>
                    <a:close/>
                    <a:moveTo>
                      <a:pt x="35" y="16"/>
                    </a:moveTo>
                    <a:lnTo>
                      <a:pt x="9" y="6"/>
                    </a:lnTo>
                    <a:lnTo>
                      <a:pt x="5" y="3"/>
                    </a:lnTo>
                    <a:lnTo>
                      <a:pt x="0" y="0"/>
                    </a:lnTo>
                    <a:lnTo>
                      <a:pt x="33" y="13"/>
                    </a:lnTo>
                    <a:lnTo>
                      <a:pt x="34" y="14"/>
                    </a:lnTo>
                    <a:lnTo>
                      <a:pt x="35" y="16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7" name="Freeform 3231"/>
              <p:cNvSpPr>
                <a:spLocks/>
              </p:cNvSpPr>
              <p:nvPr/>
            </p:nvSpPr>
            <p:spPr bwMode="auto">
              <a:xfrm>
                <a:off x="242" y="506"/>
                <a:ext cx="12" cy="5"/>
              </a:xfrm>
              <a:custGeom>
                <a:avLst/>
                <a:gdLst>
                  <a:gd name="T0" fmla="*/ 0 w 36"/>
                  <a:gd name="T1" fmla="*/ 0 h 16"/>
                  <a:gd name="T2" fmla="*/ 0 w 36"/>
                  <a:gd name="T3" fmla="*/ 0 h 16"/>
                  <a:gd name="T4" fmla="*/ 0 w 36"/>
                  <a:gd name="T5" fmla="*/ 0 h 16"/>
                  <a:gd name="T6" fmla="*/ 0 w 36"/>
                  <a:gd name="T7" fmla="*/ 0 h 16"/>
                  <a:gd name="T8" fmla="*/ 0 w 36"/>
                  <a:gd name="T9" fmla="*/ 0 h 16"/>
                  <a:gd name="T10" fmla="*/ 0 w 36"/>
                  <a:gd name="T11" fmla="*/ 0 h 16"/>
                  <a:gd name="T12" fmla="*/ 0 w 36"/>
                  <a:gd name="T13" fmla="*/ 0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lnTo>
                      <a:pt x="7" y="5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34" y="12"/>
                    </a:lnTo>
                    <a:lnTo>
                      <a:pt x="35" y="15"/>
                    </a:ln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8" name="Freeform 3232"/>
              <p:cNvSpPr>
                <a:spLocks/>
              </p:cNvSpPr>
              <p:nvPr/>
            </p:nvSpPr>
            <p:spPr bwMode="auto">
              <a:xfrm>
                <a:off x="241" y="505"/>
                <a:ext cx="13" cy="6"/>
              </a:xfrm>
              <a:custGeom>
                <a:avLst/>
                <a:gdLst>
                  <a:gd name="T0" fmla="*/ 0 w 38"/>
                  <a:gd name="T1" fmla="*/ 0 h 18"/>
                  <a:gd name="T2" fmla="*/ 0 w 38"/>
                  <a:gd name="T3" fmla="*/ 0 h 18"/>
                  <a:gd name="T4" fmla="*/ 0 w 38"/>
                  <a:gd name="T5" fmla="*/ 0 h 18"/>
                  <a:gd name="T6" fmla="*/ 0 w 38"/>
                  <a:gd name="T7" fmla="*/ 0 h 18"/>
                  <a:gd name="T8" fmla="*/ 0 w 38"/>
                  <a:gd name="T9" fmla="*/ 0 h 18"/>
                  <a:gd name="T10" fmla="*/ 0 w 38"/>
                  <a:gd name="T11" fmla="*/ 0 h 18"/>
                  <a:gd name="T12" fmla="*/ 0 w 38"/>
                  <a:gd name="T13" fmla="*/ 0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" h="18">
                    <a:moveTo>
                      <a:pt x="38" y="18"/>
                    </a:moveTo>
                    <a:lnTo>
                      <a:pt x="5" y="5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4" y="13"/>
                    </a:lnTo>
                    <a:lnTo>
                      <a:pt x="37" y="15"/>
                    </a:lnTo>
                    <a:lnTo>
                      <a:pt x="38" y="18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9" name="Freeform 3233"/>
              <p:cNvSpPr>
                <a:spLocks/>
              </p:cNvSpPr>
              <p:nvPr/>
            </p:nvSpPr>
            <p:spPr bwMode="auto">
              <a:xfrm>
                <a:off x="240" y="504"/>
                <a:ext cx="13" cy="6"/>
              </a:xfrm>
              <a:custGeom>
                <a:avLst/>
                <a:gdLst>
                  <a:gd name="T0" fmla="*/ 0 w 41"/>
                  <a:gd name="T1" fmla="*/ 0 h 17"/>
                  <a:gd name="T2" fmla="*/ 0 w 41"/>
                  <a:gd name="T3" fmla="*/ 0 h 17"/>
                  <a:gd name="T4" fmla="*/ 0 w 41"/>
                  <a:gd name="T5" fmla="*/ 0 h 17"/>
                  <a:gd name="T6" fmla="*/ 0 w 41"/>
                  <a:gd name="T7" fmla="*/ 0 h 17"/>
                  <a:gd name="T8" fmla="*/ 0 w 41"/>
                  <a:gd name="T9" fmla="*/ 0 h 17"/>
                  <a:gd name="T10" fmla="*/ 0 w 41"/>
                  <a:gd name="T11" fmla="*/ 0 h 17"/>
                  <a:gd name="T12" fmla="*/ 0 w 41"/>
                  <a:gd name="T13" fmla="*/ 0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17">
                    <a:moveTo>
                      <a:pt x="41" y="17"/>
                    </a:moveTo>
                    <a:lnTo>
                      <a:pt x="7" y="5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37" y="14"/>
                    </a:lnTo>
                    <a:lnTo>
                      <a:pt x="38" y="15"/>
                    </a:lnTo>
                    <a:lnTo>
                      <a:pt x="41" y="17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0" name="Freeform 3234"/>
              <p:cNvSpPr>
                <a:spLocks/>
              </p:cNvSpPr>
              <p:nvPr/>
            </p:nvSpPr>
            <p:spPr bwMode="auto">
              <a:xfrm>
                <a:off x="239" y="503"/>
                <a:ext cx="13" cy="6"/>
              </a:xfrm>
              <a:custGeom>
                <a:avLst/>
                <a:gdLst>
                  <a:gd name="T0" fmla="*/ 0 w 40"/>
                  <a:gd name="T1" fmla="*/ 0 h 17"/>
                  <a:gd name="T2" fmla="*/ 0 w 40"/>
                  <a:gd name="T3" fmla="*/ 0 h 17"/>
                  <a:gd name="T4" fmla="*/ 0 w 40"/>
                  <a:gd name="T5" fmla="*/ 0 h 17"/>
                  <a:gd name="T6" fmla="*/ 0 w 40"/>
                  <a:gd name="T7" fmla="*/ 0 h 17"/>
                  <a:gd name="T8" fmla="*/ 0 w 40"/>
                  <a:gd name="T9" fmla="*/ 0 h 17"/>
                  <a:gd name="T10" fmla="*/ 0 w 40"/>
                  <a:gd name="T11" fmla="*/ 0 h 17"/>
                  <a:gd name="T12" fmla="*/ 0 w 40"/>
                  <a:gd name="T13" fmla="*/ 0 h 17"/>
                  <a:gd name="T14" fmla="*/ 0 w 40"/>
                  <a:gd name="T15" fmla="*/ 0 h 17"/>
                  <a:gd name="T16" fmla="*/ 0 w 40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0" h="17">
                    <a:moveTo>
                      <a:pt x="40" y="17"/>
                    </a:moveTo>
                    <a:lnTo>
                      <a:pt x="6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8" y="14"/>
                    </a:lnTo>
                    <a:lnTo>
                      <a:pt x="39" y="16"/>
                    </a:lnTo>
                    <a:lnTo>
                      <a:pt x="40" y="17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1" name="Freeform 3235"/>
              <p:cNvSpPr>
                <a:spLocks/>
              </p:cNvSpPr>
              <p:nvPr/>
            </p:nvSpPr>
            <p:spPr bwMode="auto">
              <a:xfrm>
                <a:off x="238" y="502"/>
                <a:ext cx="14" cy="7"/>
              </a:xfrm>
              <a:custGeom>
                <a:avLst/>
                <a:gdLst>
                  <a:gd name="T0" fmla="*/ 0 w 43"/>
                  <a:gd name="T1" fmla="*/ 0 h 20"/>
                  <a:gd name="T2" fmla="*/ 0 w 43"/>
                  <a:gd name="T3" fmla="*/ 0 h 20"/>
                  <a:gd name="T4" fmla="*/ 0 w 43"/>
                  <a:gd name="T5" fmla="*/ 0 h 20"/>
                  <a:gd name="T6" fmla="*/ 0 w 43"/>
                  <a:gd name="T7" fmla="*/ 0 h 20"/>
                  <a:gd name="T8" fmla="*/ 0 w 43"/>
                  <a:gd name="T9" fmla="*/ 0 h 20"/>
                  <a:gd name="T10" fmla="*/ 0 w 43"/>
                  <a:gd name="T11" fmla="*/ 0 h 20"/>
                  <a:gd name="T12" fmla="*/ 0 w 43"/>
                  <a:gd name="T13" fmla="*/ 0 h 20"/>
                  <a:gd name="T14" fmla="*/ 0 w 43"/>
                  <a:gd name="T15" fmla="*/ 0 h 20"/>
                  <a:gd name="T16" fmla="*/ 0 w 43"/>
                  <a:gd name="T17" fmla="*/ 0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" h="20">
                    <a:moveTo>
                      <a:pt x="43" y="20"/>
                    </a:moveTo>
                    <a:lnTo>
                      <a:pt x="6" y="6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42" y="16"/>
                    </a:lnTo>
                    <a:lnTo>
                      <a:pt x="42" y="18"/>
                    </a:lnTo>
                    <a:lnTo>
                      <a:pt x="43" y="19"/>
                    </a:lnTo>
                    <a:lnTo>
                      <a:pt x="43" y="20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2" name="Freeform 3236"/>
              <p:cNvSpPr>
                <a:spLocks/>
              </p:cNvSpPr>
              <p:nvPr/>
            </p:nvSpPr>
            <p:spPr bwMode="auto">
              <a:xfrm>
                <a:off x="237" y="502"/>
                <a:ext cx="15" cy="6"/>
              </a:xfrm>
              <a:custGeom>
                <a:avLst/>
                <a:gdLst>
                  <a:gd name="T0" fmla="*/ 0 w 45"/>
                  <a:gd name="T1" fmla="*/ 0 h 19"/>
                  <a:gd name="T2" fmla="*/ 0 w 45"/>
                  <a:gd name="T3" fmla="*/ 0 h 19"/>
                  <a:gd name="T4" fmla="*/ 0 w 45"/>
                  <a:gd name="T5" fmla="*/ 0 h 19"/>
                  <a:gd name="T6" fmla="*/ 0 w 45"/>
                  <a:gd name="T7" fmla="*/ 0 h 19"/>
                  <a:gd name="T8" fmla="*/ 0 w 45"/>
                  <a:gd name="T9" fmla="*/ 0 h 19"/>
                  <a:gd name="T10" fmla="*/ 0 w 45"/>
                  <a:gd name="T11" fmla="*/ 0 h 19"/>
                  <a:gd name="T12" fmla="*/ 0 w 45"/>
                  <a:gd name="T13" fmla="*/ 0 h 19"/>
                  <a:gd name="T14" fmla="*/ 0 w 45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5" h="19">
                    <a:moveTo>
                      <a:pt x="44" y="19"/>
                    </a:moveTo>
                    <a:lnTo>
                      <a:pt x="6" y="5"/>
                    </a:lnTo>
                    <a:lnTo>
                      <a:pt x="4" y="2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45" y="16"/>
                    </a:lnTo>
                    <a:lnTo>
                      <a:pt x="44" y="17"/>
                    </a:lnTo>
                    <a:lnTo>
                      <a:pt x="44" y="19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3" name="Freeform 3237"/>
              <p:cNvSpPr>
                <a:spLocks/>
              </p:cNvSpPr>
              <p:nvPr/>
            </p:nvSpPr>
            <p:spPr bwMode="auto">
              <a:xfrm>
                <a:off x="237" y="501"/>
                <a:ext cx="15" cy="6"/>
              </a:xfrm>
              <a:custGeom>
                <a:avLst/>
                <a:gdLst>
                  <a:gd name="T0" fmla="*/ 0 w 46"/>
                  <a:gd name="T1" fmla="*/ 0 h 19"/>
                  <a:gd name="T2" fmla="*/ 0 w 46"/>
                  <a:gd name="T3" fmla="*/ 0 h 19"/>
                  <a:gd name="T4" fmla="*/ 0 w 46"/>
                  <a:gd name="T5" fmla="*/ 0 h 19"/>
                  <a:gd name="T6" fmla="*/ 0 w 46"/>
                  <a:gd name="T7" fmla="*/ 0 h 19"/>
                  <a:gd name="T8" fmla="*/ 0 w 46"/>
                  <a:gd name="T9" fmla="*/ 0 h 19"/>
                  <a:gd name="T10" fmla="*/ 0 w 46"/>
                  <a:gd name="T11" fmla="*/ 0 h 19"/>
                  <a:gd name="T12" fmla="*/ 0 w 46"/>
                  <a:gd name="T13" fmla="*/ 0 h 19"/>
                  <a:gd name="T14" fmla="*/ 0 w 46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6" h="19">
                    <a:moveTo>
                      <a:pt x="45" y="19"/>
                    </a:moveTo>
                    <a:lnTo>
                      <a:pt x="3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46" y="17"/>
                    </a:lnTo>
                    <a:lnTo>
                      <a:pt x="46" y="18"/>
                    </a:lnTo>
                    <a:lnTo>
                      <a:pt x="45" y="19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4" name="Freeform 3238"/>
              <p:cNvSpPr>
                <a:spLocks/>
              </p:cNvSpPr>
              <p:nvPr/>
            </p:nvSpPr>
            <p:spPr bwMode="auto">
              <a:xfrm>
                <a:off x="236" y="500"/>
                <a:ext cx="16" cy="7"/>
              </a:xfrm>
              <a:custGeom>
                <a:avLst/>
                <a:gdLst>
                  <a:gd name="T0" fmla="*/ 0 w 47"/>
                  <a:gd name="T1" fmla="*/ 0 h 21"/>
                  <a:gd name="T2" fmla="*/ 0 w 47"/>
                  <a:gd name="T3" fmla="*/ 0 h 21"/>
                  <a:gd name="T4" fmla="*/ 0 w 47"/>
                  <a:gd name="T5" fmla="*/ 0 h 21"/>
                  <a:gd name="T6" fmla="*/ 0 w 47"/>
                  <a:gd name="T7" fmla="*/ 0 h 21"/>
                  <a:gd name="T8" fmla="*/ 0 w 47"/>
                  <a:gd name="T9" fmla="*/ 0 h 21"/>
                  <a:gd name="T10" fmla="*/ 0 w 47"/>
                  <a:gd name="T11" fmla="*/ 0 h 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" h="21">
                    <a:moveTo>
                      <a:pt x="47" y="21"/>
                    </a:moveTo>
                    <a:lnTo>
                      <a:pt x="2" y="5"/>
                    </a:lnTo>
                    <a:lnTo>
                      <a:pt x="0" y="0"/>
                    </a:lnTo>
                    <a:lnTo>
                      <a:pt x="47" y="19"/>
                    </a:lnTo>
                    <a:lnTo>
                      <a:pt x="47" y="20"/>
                    </a:lnTo>
                    <a:lnTo>
                      <a:pt x="47" y="21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5" name="Freeform 3239"/>
              <p:cNvSpPr>
                <a:spLocks/>
              </p:cNvSpPr>
              <p:nvPr/>
            </p:nvSpPr>
            <p:spPr bwMode="auto">
              <a:xfrm>
                <a:off x="236" y="500"/>
                <a:ext cx="16" cy="7"/>
              </a:xfrm>
              <a:custGeom>
                <a:avLst/>
                <a:gdLst>
                  <a:gd name="T0" fmla="*/ 0 w 49"/>
                  <a:gd name="T1" fmla="*/ 0 h 21"/>
                  <a:gd name="T2" fmla="*/ 0 w 49"/>
                  <a:gd name="T3" fmla="*/ 0 h 21"/>
                  <a:gd name="T4" fmla="*/ 0 w 49"/>
                  <a:gd name="T5" fmla="*/ 0 h 21"/>
                  <a:gd name="T6" fmla="*/ 0 w 49"/>
                  <a:gd name="T7" fmla="*/ 0 h 21"/>
                  <a:gd name="T8" fmla="*/ 0 w 49"/>
                  <a:gd name="T9" fmla="*/ 0 h 21"/>
                  <a:gd name="T10" fmla="*/ 0 w 49"/>
                  <a:gd name="T11" fmla="*/ 0 h 2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9" h="21">
                    <a:moveTo>
                      <a:pt x="49" y="21"/>
                    </a:moveTo>
                    <a:lnTo>
                      <a:pt x="3" y="4"/>
                    </a:lnTo>
                    <a:lnTo>
                      <a:pt x="0" y="0"/>
                    </a:lnTo>
                    <a:lnTo>
                      <a:pt x="49" y="19"/>
                    </a:lnTo>
                    <a:lnTo>
                      <a:pt x="49" y="20"/>
                    </a:lnTo>
                    <a:lnTo>
                      <a:pt x="49" y="21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6" name="Freeform 3240"/>
              <p:cNvSpPr>
                <a:spLocks/>
              </p:cNvSpPr>
              <p:nvPr/>
            </p:nvSpPr>
            <p:spPr bwMode="auto">
              <a:xfrm>
                <a:off x="235" y="499"/>
                <a:ext cx="17" cy="7"/>
              </a:xfrm>
              <a:custGeom>
                <a:avLst/>
                <a:gdLst>
                  <a:gd name="T0" fmla="*/ 0 w 51"/>
                  <a:gd name="T1" fmla="*/ 0 h 22"/>
                  <a:gd name="T2" fmla="*/ 0 w 51"/>
                  <a:gd name="T3" fmla="*/ 0 h 22"/>
                  <a:gd name="T4" fmla="*/ 0 w 51"/>
                  <a:gd name="T5" fmla="*/ 0 h 22"/>
                  <a:gd name="T6" fmla="*/ 0 w 51"/>
                  <a:gd name="T7" fmla="*/ 0 h 22"/>
                  <a:gd name="T8" fmla="*/ 0 w 51"/>
                  <a:gd name="T9" fmla="*/ 0 h 22"/>
                  <a:gd name="T10" fmla="*/ 0 w 51"/>
                  <a:gd name="T11" fmla="*/ 0 h 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" h="22">
                    <a:moveTo>
                      <a:pt x="51" y="22"/>
                    </a:moveTo>
                    <a:lnTo>
                      <a:pt x="4" y="3"/>
                    </a:lnTo>
                    <a:lnTo>
                      <a:pt x="0" y="0"/>
                    </a:lnTo>
                    <a:lnTo>
                      <a:pt x="51" y="20"/>
                    </a:lnTo>
                    <a:lnTo>
                      <a:pt x="51" y="21"/>
                    </a:lnTo>
                    <a:lnTo>
                      <a:pt x="51" y="22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7" name="Freeform 3241"/>
              <p:cNvSpPr>
                <a:spLocks/>
              </p:cNvSpPr>
              <p:nvPr/>
            </p:nvSpPr>
            <p:spPr bwMode="auto">
              <a:xfrm>
                <a:off x="235" y="498"/>
                <a:ext cx="17" cy="8"/>
              </a:xfrm>
              <a:custGeom>
                <a:avLst/>
                <a:gdLst>
                  <a:gd name="T0" fmla="*/ 0 w 53"/>
                  <a:gd name="T1" fmla="*/ 0 h 23"/>
                  <a:gd name="T2" fmla="*/ 0 w 53"/>
                  <a:gd name="T3" fmla="*/ 0 h 23"/>
                  <a:gd name="T4" fmla="*/ 0 w 53"/>
                  <a:gd name="T5" fmla="*/ 0 h 23"/>
                  <a:gd name="T6" fmla="*/ 0 w 53"/>
                  <a:gd name="T7" fmla="*/ 0 h 23"/>
                  <a:gd name="T8" fmla="*/ 0 w 53"/>
                  <a:gd name="T9" fmla="*/ 0 h 23"/>
                  <a:gd name="T10" fmla="*/ 0 w 53"/>
                  <a:gd name="T11" fmla="*/ 0 h 23"/>
                  <a:gd name="T12" fmla="*/ 0 w 53"/>
                  <a:gd name="T13" fmla="*/ 0 h 23"/>
                  <a:gd name="T14" fmla="*/ 0 w 53"/>
                  <a:gd name="T15" fmla="*/ 0 h 23"/>
                  <a:gd name="T16" fmla="*/ 0 w 53"/>
                  <a:gd name="T17" fmla="*/ 0 h 23"/>
                  <a:gd name="T18" fmla="*/ 0 w 53"/>
                  <a:gd name="T19" fmla="*/ 0 h 23"/>
                  <a:gd name="T20" fmla="*/ 0 w 53"/>
                  <a:gd name="T21" fmla="*/ 0 h 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3" h="23">
                    <a:moveTo>
                      <a:pt x="52" y="23"/>
                    </a:moveTo>
                    <a:lnTo>
                      <a:pt x="3" y="4"/>
                    </a:lnTo>
                    <a:lnTo>
                      <a:pt x="0" y="0"/>
                    </a:lnTo>
                    <a:lnTo>
                      <a:pt x="30" y="11"/>
                    </a:lnTo>
                    <a:lnTo>
                      <a:pt x="34" y="14"/>
                    </a:lnTo>
                    <a:lnTo>
                      <a:pt x="38" y="16"/>
                    </a:lnTo>
                    <a:lnTo>
                      <a:pt x="38" y="15"/>
                    </a:lnTo>
                    <a:lnTo>
                      <a:pt x="53" y="21"/>
                    </a:lnTo>
                    <a:lnTo>
                      <a:pt x="52" y="22"/>
                    </a:lnTo>
                    <a:lnTo>
                      <a:pt x="52" y="23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8" name="Freeform 3242"/>
              <p:cNvSpPr>
                <a:spLocks/>
              </p:cNvSpPr>
              <p:nvPr/>
            </p:nvSpPr>
            <p:spPr bwMode="auto">
              <a:xfrm>
                <a:off x="234" y="498"/>
                <a:ext cx="18" cy="8"/>
              </a:xfrm>
              <a:custGeom>
                <a:avLst/>
                <a:gdLst>
                  <a:gd name="T0" fmla="*/ 0 w 54"/>
                  <a:gd name="T1" fmla="*/ 0 h 23"/>
                  <a:gd name="T2" fmla="*/ 0 w 54"/>
                  <a:gd name="T3" fmla="*/ 0 h 23"/>
                  <a:gd name="T4" fmla="*/ 0 w 54"/>
                  <a:gd name="T5" fmla="*/ 0 h 23"/>
                  <a:gd name="T6" fmla="*/ 0 w 54"/>
                  <a:gd name="T7" fmla="*/ 0 h 23"/>
                  <a:gd name="T8" fmla="*/ 0 w 54"/>
                  <a:gd name="T9" fmla="*/ 0 h 23"/>
                  <a:gd name="T10" fmla="*/ 0 w 54"/>
                  <a:gd name="T11" fmla="*/ 0 h 23"/>
                  <a:gd name="T12" fmla="*/ 0 w 54"/>
                  <a:gd name="T13" fmla="*/ 0 h 23"/>
                  <a:gd name="T14" fmla="*/ 0 w 54"/>
                  <a:gd name="T15" fmla="*/ 0 h 23"/>
                  <a:gd name="T16" fmla="*/ 0 w 54"/>
                  <a:gd name="T17" fmla="*/ 0 h 23"/>
                  <a:gd name="T18" fmla="*/ 0 w 54"/>
                  <a:gd name="T19" fmla="*/ 0 h 23"/>
                  <a:gd name="T20" fmla="*/ 0 w 54"/>
                  <a:gd name="T21" fmla="*/ 0 h 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4" h="23">
                    <a:moveTo>
                      <a:pt x="53" y="2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5" y="9"/>
                    </a:lnTo>
                    <a:lnTo>
                      <a:pt x="32" y="13"/>
                    </a:lnTo>
                    <a:lnTo>
                      <a:pt x="39" y="17"/>
                    </a:lnTo>
                    <a:lnTo>
                      <a:pt x="39" y="16"/>
                    </a:lnTo>
                    <a:lnTo>
                      <a:pt x="39" y="15"/>
                    </a:lnTo>
                    <a:lnTo>
                      <a:pt x="54" y="19"/>
                    </a:lnTo>
                    <a:lnTo>
                      <a:pt x="54" y="22"/>
                    </a:lnTo>
                    <a:lnTo>
                      <a:pt x="53" y="23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09" name="Freeform 3243"/>
              <p:cNvSpPr>
                <a:spLocks noEditPoints="1"/>
              </p:cNvSpPr>
              <p:nvPr/>
            </p:nvSpPr>
            <p:spPr bwMode="auto">
              <a:xfrm>
                <a:off x="234" y="497"/>
                <a:ext cx="18" cy="8"/>
              </a:xfrm>
              <a:custGeom>
                <a:avLst/>
                <a:gdLst>
                  <a:gd name="T0" fmla="*/ 0 w 56"/>
                  <a:gd name="T1" fmla="*/ 0 h 25"/>
                  <a:gd name="T2" fmla="*/ 0 w 56"/>
                  <a:gd name="T3" fmla="*/ 0 h 25"/>
                  <a:gd name="T4" fmla="*/ 0 w 56"/>
                  <a:gd name="T5" fmla="*/ 0 h 25"/>
                  <a:gd name="T6" fmla="*/ 0 w 56"/>
                  <a:gd name="T7" fmla="*/ 0 h 25"/>
                  <a:gd name="T8" fmla="*/ 0 w 56"/>
                  <a:gd name="T9" fmla="*/ 0 h 25"/>
                  <a:gd name="T10" fmla="*/ 0 w 56"/>
                  <a:gd name="T11" fmla="*/ 0 h 25"/>
                  <a:gd name="T12" fmla="*/ 0 w 56"/>
                  <a:gd name="T13" fmla="*/ 0 h 25"/>
                  <a:gd name="T14" fmla="*/ 0 w 56"/>
                  <a:gd name="T15" fmla="*/ 0 h 25"/>
                  <a:gd name="T16" fmla="*/ 0 w 56"/>
                  <a:gd name="T17" fmla="*/ 0 h 25"/>
                  <a:gd name="T18" fmla="*/ 0 w 56"/>
                  <a:gd name="T19" fmla="*/ 0 h 25"/>
                  <a:gd name="T20" fmla="*/ 0 w 56"/>
                  <a:gd name="T21" fmla="*/ 0 h 25"/>
                  <a:gd name="T22" fmla="*/ 0 w 56"/>
                  <a:gd name="T23" fmla="*/ 0 h 25"/>
                  <a:gd name="T24" fmla="*/ 0 w 56"/>
                  <a:gd name="T25" fmla="*/ 0 h 2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6" h="25">
                    <a:moveTo>
                      <a:pt x="56" y="25"/>
                    </a:moveTo>
                    <a:lnTo>
                      <a:pt x="41" y="19"/>
                    </a:lnTo>
                    <a:lnTo>
                      <a:pt x="41" y="18"/>
                    </a:lnTo>
                    <a:lnTo>
                      <a:pt x="41" y="16"/>
                    </a:lnTo>
                    <a:lnTo>
                      <a:pt x="56" y="21"/>
                    </a:lnTo>
                    <a:lnTo>
                      <a:pt x="56" y="22"/>
                    </a:lnTo>
                    <a:lnTo>
                      <a:pt x="56" y="25"/>
                    </a:lnTo>
                    <a:close/>
                    <a:moveTo>
                      <a:pt x="33" y="15"/>
                    </a:moveTo>
                    <a:lnTo>
                      <a:pt x="3" y="4"/>
                    </a:lnTo>
                    <a:lnTo>
                      <a:pt x="0" y="0"/>
                    </a:lnTo>
                    <a:lnTo>
                      <a:pt x="24" y="9"/>
                    </a:lnTo>
                    <a:lnTo>
                      <a:pt x="29" y="13"/>
                    </a:lnTo>
                    <a:lnTo>
                      <a:pt x="33" y="15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0" name="Freeform 3244"/>
              <p:cNvSpPr>
                <a:spLocks noEditPoints="1"/>
              </p:cNvSpPr>
              <p:nvPr/>
            </p:nvSpPr>
            <p:spPr bwMode="auto">
              <a:xfrm>
                <a:off x="233" y="496"/>
                <a:ext cx="19" cy="8"/>
              </a:xfrm>
              <a:custGeom>
                <a:avLst/>
                <a:gdLst>
                  <a:gd name="T0" fmla="*/ 0 w 57"/>
                  <a:gd name="T1" fmla="*/ 0 h 24"/>
                  <a:gd name="T2" fmla="*/ 0 w 57"/>
                  <a:gd name="T3" fmla="*/ 0 h 24"/>
                  <a:gd name="T4" fmla="*/ 0 w 57"/>
                  <a:gd name="T5" fmla="*/ 0 h 24"/>
                  <a:gd name="T6" fmla="*/ 0 w 57"/>
                  <a:gd name="T7" fmla="*/ 0 h 24"/>
                  <a:gd name="T8" fmla="*/ 0 w 57"/>
                  <a:gd name="T9" fmla="*/ 0 h 24"/>
                  <a:gd name="T10" fmla="*/ 0 w 57"/>
                  <a:gd name="T11" fmla="*/ 0 h 24"/>
                  <a:gd name="T12" fmla="*/ 0 w 57"/>
                  <a:gd name="T13" fmla="*/ 0 h 24"/>
                  <a:gd name="T14" fmla="*/ 0 w 57"/>
                  <a:gd name="T15" fmla="*/ 0 h 24"/>
                  <a:gd name="T16" fmla="*/ 0 w 57"/>
                  <a:gd name="T17" fmla="*/ 0 h 24"/>
                  <a:gd name="T18" fmla="*/ 0 w 57"/>
                  <a:gd name="T19" fmla="*/ 0 h 24"/>
                  <a:gd name="T20" fmla="*/ 0 w 57"/>
                  <a:gd name="T21" fmla="*/ 0 h 24"/>
                  <a:gd name="T22" fmla="*/ 0 w 57"/>
                  <a:gd name="T23" fmla="*/ 0 h 24"/>
                  <a:gd name="T24" fmla="*/ 0 w 57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7" h="24">
                    <a:moveTo>
                      <a:pt x="57" y="24"/>
                    </a:moveTo>
                    <a:lnTo>
                      <a:pt x="42" y="20"/>
                    </a:lnTo>
                    <a:lnTo>
                      <a:pt x="42" y="18"/>
                    </a:lnTo>
                    <a:lnTo>
                      <a:pt x="44" y="17"/>
                    </a:lnTo>
                    <a:lnTo>
                      <a:pt x="57" y="22"/>
                    </a:lnTo>
                    <a:lnTo>
                      <a:pt x="57" y="23"/>
                    </a:lnTo>
                    <a:lnTo>
                      <a:pt x="57" y="24"/>
                    </a:lnTo>
                    <a:close/>
                    <a:moveTo>
                      <a:pt x="28" y="14"/>
                    </a:moveTo>
                    <a:lnTo>
                      <a:pt x="3" y="5"/>
                    </a:lnTo>
                    <a:lnTo>
                      <a:pt x="0" y="0"/>
                    </a:lnTo>
                    <a:lnTo>
                      <a:pt x="22" y="9"/>
                    </a:lnTo>
                    <a:lnTo>
                      <a:pt x="25" y="11"/>
                    </a:lnTo>
                    <a:lnTo>
                      <a:pt x="28" y="14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1" name="Freeform 3245"/>
              <p:cNvSpPr>
                <a:spLocks noEditPoints="1"/>
              </p:cNvSpPr>
              <p:nvPr/>
            </p:nvSpPr>
            <p:spPr bwMode="auto">
              <a:xfrm>
                <a:off x="233" y="496"/>
                <a:ext cx="19" cy="8"/>
              </a:xfrm>
              <a:custGeom>
                <a:avLst/>
                <a:gdLst>
                  <a:gd name="T0" fmla="*/ 0 w 59"/>
                  <a:gd name="T1" fmla="*/ 0 h 24"/>
                  <a:gd name="T2" fmla="*/ 0 w 59"/>
                  <a:gd name="T3" fmla="*/ 0 h 24"/>
                  <a:gd name="T4" fmla="*/ 0 w 59"/>
                  <a:gd name="T5" fmla="*/ 0 h 24"/>
                  <a:gd name="T6" fmla="*/ 0 w 59"/>
                  <a:gd name="T7" fmla="*/ 0 h 24"/>
                  <a:gd name="T8" fmla="*/ 0 w 59"/>
                  <a:gd name="T9" fmla="*/ 0 h 24"/>
                  <a:gd name="T10" fmla="*/ 0 w 59"/>
                  <a:gd name="T11" fmla="*/ 0 h 24"/>
                  <a:gd name="T12" fmla="*/ 0 w 59"/>
                  <a:gd name="T13" fmla="*/ 0 h 24"/>
                  <a:gd name="T14" fmla="*/ 0 w 59"/>
                  <a:gd name="T15" fmla="*/ 0 h 24"/>
                  <a:gd name="T16" fmla="*/ 0 w 59"/>
                  <a:gd name="T17" fmla="*/ 0 h 24"/>
                  <a:gd name="T18" fmla="*/ 0 w 59"/>
                  <a:gd name="T19" fmla="*/ 0 h 24"/>
                  <a:gd name="T20" fmla="*/ 0 w 59"/>
                  <a:gd name="T21" fmla="*/ 0 h 24"/>
                  <a:gd name="T22" fmla="*/ 0 w 59"/>
                  <a:gd name="T23" fmla="*/ 0 h 24"/>
                  <a:gd name="T24" fmla="*/ 0 w 59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9" h="24">
                    <a:moveTo>
                      <a:pt x="59" y="24"/>
                    </a:moveTo>
                    <a:lnTo>
                      <a:pt x="44" y="19"/>
                    </a:lnTo>
                    <a:lnTo>
                      <a:pt x="46" y="18"/>
                    </a:lnTo>
                    <a:lnTo>
                      <a:pt x="46" y="16"/>
                    </a:lnTo>
                    <a:lnTo>
                      <a:pt x="59" y="22"/>
                    </a:lnTo>
                    <a:lnTo>
                      <a:pt x="59" y="23"/>
                    </a:lnTo>
                    <a:lnTo>
                      <a:pt x="59" y="24"/>
                    </a:lnTo>
                    <a:close/>
                    <a:moveTo>
                      <a:pt x="27" y="12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21" y="8"/>
                    </a:lnTo>
                    <a:lnTo>
                      <a:pt x="25" y="10"/>
                    </a:lnTo>
                    <a:lnTo>
                      <a:pt x="27" y="12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2" name="Freeform 3246"/>
              <p:cNvSpPr>
                <a:spLocks noEditPoints="1"/>
              </p:cNvSpPr>
              <p:nvPr/>
            </p:nvSpPr>
            <p:spPr bwMode="auto">
              <a:xfrm>
                <a:off x="232" y="495"/>
                <a:ext cx="20" cy="9"/>
              </a:xfrm>
              <a:custGeom>
                <a:avLst/>
                <a:gdLst>
                  <a:gd name="T0" fmla="*/ 0 w 60"/>
                  <a:gd name="T1" fmla="*/ 0 h 26"/>
                  <a:gd name="T2" fmla="*/ 0 w 60"/>
                  <a:gd name="T3" fmla="*/ 0 h 26"/>
                  <a:gd name="T4" fmla="*/ 0 w 60"/>
                  <a:gd name="T5" fmla="*/ 0 h 26"/>
                  <a:gd name="T6" fmla="*/ 0 w 60"/>
                  <a:gd name="T7" fmla="*/ 0 h 26"/>
                  <a:gd name="T8" fmla="*/ 0 w 60"/>
                  <a:gd name="T9" fmla="*/ 0 h 26"/>
                  <a:gd name="T10" fmla="*/ 0 w 60"/>
                  <a:gd name="T11" fmla="*/ 0 h 26"/>
                  <a:gd name="T12" fmla="*/ 0 w 60"/>
                  <a:gd name="T13" fmla="*/ 0 h 26"/>
                  <a:gd name="T14" fmla="*/ 0 w 60"/>
                  <a:gd name="T15" fmla="*/ 0 h 26"/>
                  <a:gd name="T16" fmla="*/ 0 w 60"/>
                  <a:gd name="T17" fmla="*/ 0 h 26"/>
                  <a:gd name="T18" fmla="*/ 0 w 60"/>
                  <a:gd name="T19" fmla="*/ 0 h 26"/>
                  <a:gd name="T20" fmla="*/ 0 w 60"/>
                  <a:gd name="T21" fmla="*/ 0 h 26"/>
                  <a:gd name="T22" fmla="*/ 0 w 60"/>
                  <a:gd name="T23" fmla="*/ 0 h 26"/>
                  <a:gd name="T24" fmla="*/ 0 w 60"/>
                  <a:gd name="T25" fmla="*/ 0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0" h="26">
                    <a:moveTo>
                      <a:pt x="60" y="26"/>
                    </a:moveTo>
                    <a:lnTo>
                      <a:pt x="47" y="21"/>
                    </a:lnTo>
                    <a:lnTo>
                      <a:pt x="47" y="19"/>
                    </a:lnTo>
                    <a:lnTo>
                      <a:pt x="47" y="18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60" y="26"/>
                    </a:lnTo>
                    <a:close/>
                    <a:moveTo>
                      <a:pt x="25" y="13"/>
                    </a:moveTo>
                    <a:lnTo>
                      <a:pt x="3" y="4"/>
                    </a:lnTo>
                    <a:lnTo>
                      <a:pt x="0" y="0"/>
                    </a:lnTo>
                    <a:lnTo>
                      <a:pt x="20" y="9"/>
                    </a:lnTo>
                    <a:lnTo>
                      <a:pt x="22" y="11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3" name="Freeform 3247"/>
              <p:cNvSpPr>
                <a:spLocks noEditPoints="1"/>
              </p:cNvSpPr>
              <p:nvPr/>
            </p:nvSpPr>
            <p:spPr bwMode="auto">
              <a:xfrm>
                <a:off x="232" y="494"/>
                <a:ext cx="20" cy="9"/>
              </a:xfrm>
              <a:custGeom>
                <a:avLst/>
                <a:gdLst>
                  <a:gd name="T0" fmla="*/ 0 w 62"/>
                  <a:gd name="T1" fmla="*/ 0 h 27"/>
                  <a:gd name="T2" fmla="*/ 0 w 62"/>
                  <a:gd name="T3" fmla="*/ 0 h 27"/>
                  <a:gd name="T4" fmla="*/ 0 w 62"/>
                  <a:gd name="T5" fmla="*/ 0 h 27"/>
                  <a:gd name="T6" fmla="*/ 0 w 62"/>
                  <a:gd name="T7" fmla="*/ 0 h 27"/>
                  <a:gd name="T8" fmla="*/ 0 w 62"/>
                  <a:gd name="T9" fmla="*/ 0 h 27"/>
                  <a:gd name="T10" fmla="*/ 0 w 62"/>
                  <a:gd name="T11" fmla="*/ 0 h 27"/>
                  <a:gd name="T12" fmla="*/ 0 w 62"/>
                  <a:gd name="T13" fmla="*/ 0 h 27"/>
                  <a:gd name="T14" fmla="*/ 0 w 62"/>
                  <a:gd name="T15" fmla="*/ 0 h 27"/>
                  <a:gd name="T16" fmla="*/ 0 w 62"/>
                  <a:gd name="T17" fmla="*/ 0 h 27"/>
                  <a:gd name="T18" fmla="*/ 0 w 62"/>
                  <a:gd name="T19" fmla="*/ 0 h 27"/>
                  <a:gd name="T20" fmla="*/ 0 w 62"/>
                  <a:gd name="T21" fmla="*/ 0 h 27"/>
                  <a:gd name="T22" fmla="*/ 0 w 62"/>
                  <a:gd name="T23" fmla="*/ 0 h 27"/>
                  <a:gd name="T24" fmla="*/ 0 w 62"/>
                  <a:gd name="T25" fmla="*/ 0 h 27"/>
                  <a:gd name="T26" fmla="*/ 0 w 62"/>
                  <a:gd name="T27" fmla="*/ 0 h 27"/>
                  <a:gd name="T28" fmla="*/ 0 w 62"/>
                  <a:gd name="T29" fmla="*/ 0 h 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2" h="27">
                    <a:moveTo>
                      <a:pt x="62" y="27"/>
                    </a:moveTo>
                    <a:lnTo>
                      <a:pt x="49" y="21"/>
                    </a:lnTo>
                    <a:lnTo>
                      <a:pt x="49" y="20"/>
                    </a:lnTo>
                    <a:lnTo>
                      <a:pt x="49" y="19"/>
                    </a:lnTo>
                    <a:lnTo>
                      <a:pt x="62" y="24"/>
                    </a:lnTo>
                    <a:lnTo>
                      <a:pt x="62" y="26"/>
                    </a:lnTo>
                    <a:lnTo>
                      <a:pt x="62" y="27"/>
                    </a:lnTo>
                    <a:close/>
                    <a:moveTo>
                      <a:pt x="24" y="13"/>
                    </a:moveTo>
                    <a:lnTo>
                      <a:pt x="3" y="5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0" y="8"/>
                    </a:lnTo>
                    <a:lnTo>
                      <a:pt x="22" y="11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4" name="Freeform 3248"/>
              <p:cNvSpPr>
                <a:spLocks noEditPoints="1"/>
              </p:cNvSpPr>
              <p:nvPr/>
            </p:nvSpPr>
            <p:spPr bwMode="auto">
              <a:xfrm>
                <a:off x="231" y="494"/>
                <a:ext cx="21" cy="9"/>
              </a:xfrm>
              <a:custGeom>
                <a:avLst/>
                <a:gdLst>
                  <a:gd name="T0" fmla="*/ 0 w 64"/>
                  <a:gd name="T1" fmla="*/ 0 h 28"/>
                  <a:gd name="T2" fmla="*/ 0 w 64"/>
                  <a:gd name="T3" fmla="*/ 0 h 28"/>
                  <a:gd name="T4" fmla="*/ 0 w 64"/>
                  <a:gd name="T5" fmla="*/ 0 h 28"/>
                  <a:gd name="T6" fmla="*/ 0 w 64"/>
                  <a:gd name="T7" fmla="*/ 0 h 28"/>
                  <a:gd name="T8" fmla="*/ 0 w 64"/>
                  <a:gd name="T9" fmla="*/ 0 h 28"/>
                  <a:gd name="T10" fmla="*/ 0 w 64"/>
                  <a:gd name="T11" fmla="*/ 0 h 28"/>
                  <a:gd name="T12" fmla="*/ 0 w 64"/>
                  <a:gd name="T13" fmla="*/ 0 h 28"/>
                  <a:gd name="T14" fmla="*/ 0 w 64"/>
                  <a:gd name="T15" fmla="*/ 0 h 28"/>
                  <a:gd name="T16" fmla="*/ 0 w 64"/>
                  <a:gd name="T17" fmla="*/ 0 h 28"/>
                  <a:gd name="T18" fmla="*/ 0 w 64"/>
                  <a:gd name="T19" fmla="*/ 0 h 28"/>
                  <a:gd name="T20" fmla="*/ 0 w 64"/>
                  <a:gd name="T21" fmla="*/ 0 h 28"/>
                  <a:gd name="T22" fmla="*/ 0 w 64"/>
                  <a:gd name="T23" fmla="*/ 0 h 28"/>
                  <a:gd name="T24" fmla="*/ 0 w 64"/>
                  <a:gd name="T25" fmla="*/ 0 h 28"/>
                  <a:gd name="T26" fmla="*/ 0 w 64"/>
                  <a:gd name="T27" fmla="*/ 0 h 28"/>
                  <a:gd name="T28" fmla="*/ 0 w 64"/>
                  <a:gd name="T29" fmla="*/ 0 h 2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4" h="28">
                    <a:moveTo>
                      <a:pt x="64" y="28"/>
                    </a:moveTo>
                    <a:lnTo>
                      <a:pt x="51" y="22"/>
                    </a:lnTo>
                    <a:lnTo>
                      <a:pt x="51" y="21"/>
                    </a:lnTo>
                    <a:lnTo>
                      <a:pt x="51" y="19"/>
                    </a:lnTo>
                    <a:lnTo>
                      <a:pt x="64" y="25"/>
                    </a:lnTo>
                    <a:lnTo>
                      <a:pt x="64" y="26"/>
                    </a:lnTo>
                    <a:lnTo>
                      <a:pt x="64" y="28"/>
                    </a:lnTo>
                    <a:close/>
                    <a:moveTo>
                      <a:pt x="24" y="13"/>
                    </a:moveTo>
                    <a:lnTo>
                      <a:pt x="4" y="4"/>
                    </a:lnTo>
                    <a:lnTo>
                      <a:pt x="3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20" y="8"/>
                    </a:lnTo>
                    <a:lnTo>
                      <a:pt x="22" y="10"/>
                    </a:lnTo>
                    <a:lnTo>
                      <a:pt x="24" y="13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5" name="Freeform 3249"/>
              <p:cNvSpPr>
                <a:spLocks noEditPoints="1"/>
              </p:cNvSpPr>
              <p:nvPr/>
            </p:nvSpPr>
            <p:spPr bwMode="auto">
              <a:xfrm>
                <a:off x="230" y="493"/>
                <a:ext cx="22" cy="9"/>
              </a:xfrm>
              <a:custGeom>
                <a:avLst/>
                <a:gdLst>
                  <a:gd name="T0" fmla="*/ 0 w 67"/>
                  <a:gd name="T1" fmla="*/ 0 h 27"/>
                  <a:gd name="T2" fmla="*/ 0 w 67"/>
                  <a:gd name="T3" fmla="*/ 0 h 27"/>
                  <a:gd name="T4" fmla="*/ 0 w 67"/>
                  <a:gd name="T5" fmla="*/ 0 h 27"/>
                  <a:gd name="T6" fmla="*/ 0 w 67"/>
                  <a:gd name="T7" fmla="*/ 0 h 27"/>
                  <a:gd name="T8" fmla="*/ 0 w 67"/>
                  <a:gd name="T9" fmla="*/ 0 h 27"/>
                  <a:gd name="T10" fmla="*/ 0 w 67"/>
                  <a:gd name="T11" fmla="*/ 0 h 27"/>
                  <a:gd name="T12" fmla="*/ 0 w 67"/>
                  <a:gd name="T13" fmla="*/ 0 h 27"/>
                  <a:gd name="T14" fmla="*/ 0 w 67"/>
                  <a:gd name="T15" fmla="*/ 0 h 27"/>
                  <a:gd name="T16" fmla="*/ 0 w 67"/>
                  <a:gd name="T17" fmla="*/ 0 h 27"/>
                  <a:gd name="T18" fmla="*/ 0 w 67"/>
                  <a:gd name="T19" fmla="*/ 0 h 27"/>
                  <a:gd name="T20" fmla="*/ 0 w 67"/>
                  <a:gd name="T21" fmla="*/ 0 h 27"/>
                  <a:gd name="T22" fmla="*/ 0 w 67"/>
                  <a:gd name="T23" fmla="*/ 0 h 27"/>
                  <a:gd name="T24" fmla="*/ 0 w 67"/>
                  <a:gd name="T25" fmla="*/ 0 h 27"/>
                  <a:gd name="T26" fmla="*/ 0 w 67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7" h="27">
                    <a:moveTo>
                      <a:pt x="67" y="27"/>
                    </a:moveTo>
                    <a:lnTo>
                      <a:pt x="54" y="22"/>
                    </a:lnTo>
                    <a:lnTo>
                      <a:pt x="54" y="20"/>
                    </a:lnTo>
                    <a:lnTo>
                      <a:pt x="54" y="19"/>
                    </a:lnTo>
                    <a:lnTo>
                      <a:pt x="67" y="24"/>
                    </a:lnTo>
                    <a:lnTo>
                      <a:pt x="67" y="26"/>
                    </a:lnTo>
                    <a:lnTo>
                      <a:pt x="67" y="27"/>
                    </a:lnTo>
                    <a:close/>
                    <a:moveTo>
                      <a:pt x="25" y="11"/>
                    </a:moveTo>
                    <a:lnTo>
                      <a:pt x="5" y="3"/>
                    </a:lnTo>
                    <a:lnTo>
                      <a:pt x="3" y="1"/>
                    </a:lnTo>
                    <a:lnTo>
                      <a:pt x="0" y="0"/>
                    </a:lnTo>
                    <a:lnTo>
                      <a:pt x="21" y="7"/>
                    </a:lnTo>
                    <a:lnTo>
                      <a:pt x="23" y="9"/>
                    </a:lnTo>
                    <a:lnTo>
                      <a:pt x="25" y="11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6" name="Freeform 3250"/>
              <p:cNvSpPr>
                <a:spLocks noEditPoints="1"/>
              </p:cNvSpPr>
              <p:nvPr/>
            </p:nvSpPr>
            <p:spPr bwMode="auto">
              <a:xfrm>
                <a:off x="229" y="492"/>
                <a:ext cx="23" cy="10"/>
              </a:xfrm>
              <a:custGeom>
                <a:avLst/>
                <a:gdLst>
                  <a:gd name="T0" fmla="*/ 0 w 69"/>
                  <a:gd name="T1" fmla="*/ 0 h 29"/>
                  <a:gd name="T2" fmla="*/ 0 w 69"/>
                  <a:gd name="T3" fmla="*/ 0 h 29"/>
                  <a:gd name="T4" fmla="*/ 0 w 69"/>
                  <a:gd name="T5" fmla="*/ 0 h 29"/>
                  <a:gd name="T6" fmla="*/ 0 w 69"/>
                  <a:gd name="T7" fmla="*/ 0 h 29"/>
                  <a:gd name="T8" fmla="*/ 0 w 69"/>
                  <a:gd name="T9" fmla="*/ 0 h 29"/>
                  <a:gd name="T10" fmla="*/ 0 w 69"/>
                  <a:gd name="T11" fmla="*/ 0 h 29"/>
                  <a:gd name="T12" fmla="*/ 0 w 69"/>
                  <a:gd name="T13" fmla="*/ 0 h 29"/>
                  <a:gd name="T14" fmla="*/ 0 w 69"/>
                  <a:gd name="T15" fmla="*/ 0 h 29"/>
                  <a:gd name="T16" fmla="*/ 0 w 69"/>
                  <a:gd name="T17" fmla="*/ 0 h 29"/>
                  <a:gd name="T18" fmla="*/ 0 w 69"/>
                  <a:gd name="T19" fmla="*/ 0 h 29"/>
                  <a:gd name="T20" fmla="*/ 0 w 69"/>
                  <a:gd name="T21" fmla="*/ 0 h 29"/>
                  <a:gd name="T22" fmla="*/ 0 w 69"/>
                  <a:gd name="T23" fmla="*/ 0 h 29"/>
                  <a:gd name="T24" fmla="*/ 0 w 69"/>
                  <a:gd name="T25" fmla="*/ 0 h 29"/>
                  <a:gd name="T26" fmla="*/ 0 w 69"/>
                  <a:gd name="T27" fmla="*/ 0 h 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9" h="29">
                    <a:moveTo>
                      <a:pt x="69" y="29"/>
                    </a:moveTo>
                    <a:lnTo>
                      <a:pt x="56" y="23"/>
                    </a:lnTo>
                    <a:lnTo>
                      <a:pt x="56" y="22"/>
                    </a:lnTo>
                    <a:lnTo>
                      <a:pt x="56" y="21"/>
                    </a:lnTo>
                    <a:lnTo>
                      <a:pt x="69" y="26"/>
                    </a:lnTo>
                    <a:lnTo>
                      <a:pt x="69" y="27"/>
                    </a:lnTo>
                    <a:lnTo>
                      <a:pt x="69" y="29"/>
                    </a:lnTo>
                    <a:close/>
                    <a:moveTo>
                      <a:pt x="25" y="12"/>
                    </a:moveTo>
                    <a:lnTo>
                      <a:pt x="5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2" y="8"/>
                    </a:lnTo>
                    <a:lnTo>
                      <a:pt x="23" y="10"/>
                    </a:lnTo>
                    <a:lnTo>
                      <a:pt x="25" y="12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7" name="Freeform 3251"/>
              <p:cNvSpPr>
                <a:spLocks noEditPoints="1"/>
              </p:cNvSpPr>
              <p:nvPr/>
            </p:nvSpPr>
            <p:spPr bwMode="auto">
              <a:xfrm>
                <a:off x="228" y="491"/>
                <a:ext cx="24" cy="10"/>
              </a:xfrm>
              <a:custGeom>
                <a:avLst/>
                <a:gdLst>
                  <a:gd name="T0" fmla="*/ 0 w 72"/>
                  <a:gd name="T1" fmla="*/ 0 h 30"/>
                  <a:gd name="T2" fmla="*/ 0 w 72"/>
                  <a:gd name="T3" fmla="*/ 0 h 30"/>
                  <a:gd name="T4" fmla="*/ 0 w 72"/>
                  <a:gd name="T5" fmla="*/ 0 h 30"/>
                  <a:gd name="T6" fmla="*/ 0 w 72"/>
                  <a:gd name="T7" fmla="*/ 0 h 30"/>
                  <a:gd name="T8" fmla="*/ 0 w 72"/>
                  <a:gd name="T9" fmla="*/ 0 h 30"/>
                  <a:gd name="T10" fmla="*/ 0 w 72"/>
                  <a:gd name="T11" fmla="*/ 0 h 30"/>
                  <a:gd name="T12" fmla="*/ 0 w 72"/>
                  <a:gd name="T13" fmla="*/ 0 h 30"/>
                  <a:gd name="T14" fmla="*/ 0 w 72"/>
                  <a:gd name="T15" fmla="*/ 0 h 30"/>
                  <a:gd name="T16" fmla="*/ 0 w 72"/>
                  <a:gd name="T17" fmla="*/ 0 h 30"/>
                  <a:gd name="T18" fmla="*/ 0 w 72"/>
                  <a:gd name="T19" fmla="*/ 0 h 30"/>
                  <a:gd name="T20" fmla="*/ 0 w 72"/>
                  <a:gd name="T21" fmla="*/ 0 h 30"/>
                  <a:gd name="T22" fmla="*/ 0 w 72"/>
                  <a:gd name="T23" fmla="*/ 0 h 30"/>
                  <a:gd name="T24" fmla="*/ 0 w 72"/>
                  <a:gd name="T25" fmla="*/ 0 h 30"/>
                  <a:gd name="T26" fmla="*/ 0 w 72"/>
                  <a:gd name="T27" fmla="*/ 0 h 3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2" h="30">
                    <a:moveTo>
                      <a:pt x="72" y="30"/>
                    </a:moveTo>
                    <a:lnTo>
                      <a:pt x="59" y="25"/>
                    </a:lnTo>
                    <a:lnTo>
                      <a:pt x="59" y="24"/>
                    </a:lnTo>
                    <a:lnTo>
                      <a:pt x="59" y="23"/>
                    </a:lnTo>
                    <a:lnTo>
                      <a:pt x="72" y="28"/>
                    </a:lnTo>
                    <a:lnTo>
                      <a:pt x="72" y="29"/>
                    </a:lnTo>
                    <a:lnTo>
                      <a:pt x="72" y="30"/>
                    </a:lnTo>
                    <a:close/>
                    <a:moveTo>
                      <a:pt x="26" y="13"/>
                    </a:moveTo>
                    <a:lnTo>
                      <a:pt x="5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3" y="9"/>
                    </a:lnTo>
                    <a:lnTo>
                      <a:pt x="25" y="11"/>
                    </a:lnTo>
                    <a:lnTo>
                      <a:pt x="26" y="13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8" name="Freeform 3252"/>
              <p:cNvSpPr>
                <a:spLocks noEditPoints="1"/>
              </p:cNvSpPr>
              <p:nvPr/>
            </p:nvSpPr>
            <p:spPr bwMode="auto">
              <a:xfrm>
                <a:off x="227" y="491"/>
                <a:ext cx="25" cy="10"/>
              </a:xfrm>
              <a:custGeom>
                <a:avLst/>
                <a:gdLst>
                  <a:gd name="T0" fmla="*/ 0 w 75"/>
                  <a:gd name="T1" fmla="*/ 0 h 31"/>
                  <a:gd name="T2" fmla="*/ 0 w 75"/>
                  <a:gd name="T3" fmla="*/ 0 h 31"/>
                  <a:gd name="T4" fmla="*/ 0 w 75"/>
                  <a:gd name="T5" fmla="*/ 0 h 31"/>
                  <a:gd name="T6" fmla="*/ 0 w 75"/>
                  <a:gd name="T7" fmla="*/ 0 h 31"/>
                  <a:gd name="T8" fmla="*/ 0 w 75"/>
                  <a:gd name="T9" fmla="*/ 0 h 31"/>
                  <a:gd name="T10" fmla="*/ 0 w 75"/>
                  <a:gd name="T11" fmla="*/ 0 h 31"/>
                  <a:gd name="T12" fmla="*/ 0 w 75"/>
                  <a:gd name="T13" fmla="*/ 0 h 31"/>
                  <a:gd name="T14" fmla="*/ 0 w 75"/>
                  <a:gd name="T15" fmla="*/ 0 h 31"/>
                  <a:gd name="T16" fmla="*/ 0 w 75"/>
                  <a:gd name="T17" fmla="*/ 0 h 31"/>
                  <a:gd name="T18" fmla="*/ 0 w 75"/>
                  <a:gd name="T19" fmla="*/ 0 h 31"/>
                  <a:gd name="T20" fmla="*/ 0 w 75"/>
                  <a:gd name="T21" fmla="*/ 0 h 31"/>
                  <a:gd name="T22" fmla="*/ 0 w 75"/>
                  <a:gd name="T23" fmla="*/ 0 h 31"/>
                  <a:gd name="T24" fmla="*/ 0 w 75"/>
                  <a:gd name="T25" fmla="*/ 0 h 31"/>
                  <a:gd name="T26" fmla="*/ 0 w 75"/>
                  <a:gd name="T27" fmla="*/ 0 h 3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5" h="31">
                    <a:moveTo>
                      <a:pt x="75" y="31"/>
                    </a:moveTo>
                    <a:lnTo>
                      <a:pt x="62" y="26"/>
                    </a:lnTo>
                    <a:lnTo>
                      <a:pt x="62" y="25"/>
                    </a:lnTo>
                    <a:lnTo>
                      <a:pt x="62" y="23"/>
                    </a:lnTo>
                    <a:lnTo>
                      <a:pt x="75" y="28"/>
                    </a:lnTo>
                    <a:lnTo>
                      <a:pt x="75" y="30"/>
                    </a:lnTo>
                    <a:lnTo>
                      <a:pt x="75" y="31"/>
                    </a:lnTo>
                    <a:close/>
                    <a:moveTo>
                      <a:pt x="28" y="13"/>
                    </a:moveTo>
                    <a:lnTo>
                      <a:pt x="6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25" y="9"/>
                    </a:lnTo>
                    <a:lnTo>
                      <a:pt x="26" y="11"/>
                    </a:lnTo>
                    <a:lnTo>
                      <a:pt x="28" y="13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19" name="Freeform 3253"/>
              <p:cNvSpPr>
                <a:spLocks noEditPoints="1"/>
              </p:cNvSpPr>
              <p:nvPr/>
            </p:nvSpPr>
            <p:spPr bwMode="auto">
              <a:xfrm>
                <a:off x="226" y="490"/>
                <a:ext cx="26" cy="11"/>
              </a:xfrm>
              <a:custGeom>
                <a:avLst/>
                <a:gdLst>
                  <a:gd name="T0" fmla="*/ 0 w 78"/>
                  <a:gd name="T1" fmla="*/ 0 h 33"/>
                  <a:gd name="T2" fmla="*/ 0 w 78"/>
                  <a:gd name="T3" fmla="*/ 0 h 33"/>
                  <a:gd name="T4" fmla="*/ 0 w 78"/>
                  <a:gd name="T5" fmla="*/ 0 h 33"/>
                  <a:gd name="T6" fmla="*/ 0 w 78"/>
                  <a:gd name="T7" fmla="*/ 0 h 33"/>
                  <a:gd name="T8" fmla="*/ 0 w 78"/>
                  <a:gd name="T9" fmla="*/ 0 h 33"/>
                  <a:gd name="T10" fmla="*/ 0 w 78"/>
                  <a:gd name="T11" fmla="*/ 0 h 33"/>
                  <a:gd name="T12" fmla="*/ 0 w 78"/>
                  <a:gd name="T13" fmla="*/ 0 h 33"/>
                  <a:gd name="T14" fmla="*/ 0 w 78"/>
                  <a:gd name="T15" fmla="*/ 0 h 33"/>
                  <a:gd name="T16" fmla="*/ 0 w 78"/>
                  <a:gd name="T17" fmla="*/ 0 h 33"/>
                  <a:gd name="T18" fmla="*/ 0 w 78"/>
                  <a:gd name="T19" fmla="*/ 0 h 33"/>
                  <a:gd name="T20" fmla="*/ 0 w 78"/>
                  <a:gd name="T21" fmla="*/ 0 h 33"/>
                  <a:gd name="T22" fmla="*/ 0 w 78"/>
                  <a:gd name="T23" fmla="*/ 0 h 33"/>
                  <a:gd name="T24" fmla="*/ 0 w 78"/>
                  <a:gd name="T25" fmla="*/ 0 h 33"/>
                  <a:gd name="T26" fmla="*/ 0 w 78"/>
                  <a:gd name="T27" fmla="*/ 0 h 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8" h="33">
                    <a:moveTo>
                      <a:pt x="78" y="33"/>
                    </a:moveTo>
                    <a:lnTo>
                      <a:pt x="65" y="28"/>
                    </a:lnTo>
                    <a:lnTo>
                      <a:pt x="65" y="26"/>
                    </a:lnTo>
                    <a:lnTo>
                      <a:pt x="65" y="25"/>
                    </a:lnTo>
                    <a:lnTo>
                      <a:pt x="78" y="30"/>
                    </a:lnTo>
                    <a:lnTo>
                      <a:pt x="78" y="31"/>
                    </a:lnTo>
                    <a:lnTo>
                      <a:pt x="78" y="33"/>
                    </a:lnTo>
                    <a:close/>
                    <a:moveTo>
                      <a:pt x="29" y="14"/>
                    </a:moveTo>
                    <a:lnTo>
                      <a:pt x="6" y="5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26" y="11"/>
                    </a:lnTo>
                    <a:lnTo>
                      <a:pt x="28" y="12"/>
                    </a:lnTo>
                    <a:lnTo>
                      <a:pt x="29" y="14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0" name="Freeform 3254"/>
              <p:cNvSpPr>
                <a:spLocks noEditPoints="1"/>
              </p:cNvSpPr>
              <p:nvPr/>
            </p:nvSpPr>
            <p:spPr bwMode="auto">
              <a:xfrm>
                <a:off x="225" y="489"/>
                <a:ext cx="27" cy="11"/>
              </a:xfrm>
              <a:custGeom>
                <a:avLst/>
                <a:gdLst>
                  <a:gd name="T0" fmla="*/ 0 w 81"/>
                  <a:gd name="T1" fmla="*/ 0 h 33"/>
                  <a:gd name="T2" fmla="*/ 0 w 81"/>
                  <a:gd name="T3" fmla="*/ 0 h 33"/>
                  <a:gd name="T4" fmla="*/ 0 w 81"/>
                  <a:gd name="T5" fmla="*/ 0 h 33"/>
                  <a:gd name="T6" fmla="*/ 0 w 81"/>
                  <a:gd name="T7" fmla="*/ 0 h 33"/>
                  <a:gd name="T8" fmla="*/ 0 w 81"/>
                  <a:gd name="T9" fmla="*/ 0 h 33"/>
                  <a:gd name="T10" fmla="*/ 0 w 81"/>
                  <a:gd name="T11" fmla="*/ 0 h 33"/>
                  <a:gd name="T12" fmla="*/ 0 w 81"/>
                  <a:gd name="T13" fmla="*/ 0 h 33"/>
                  <a:gd name="T14" fmla="*/ 0 w 81"/>
                  <a:gd name="T15" fmla="*/ 0 h 33"/>
                  <a:gd name="T16" fmla="*/ 0 w 81"/>
                  <a:gd name="T17" fmla="*/ 0 h 33"/>
                  <a:gd name="T18" fmla="*/ 0 w 81"/>
                  <a:gd name="T19" fmla="*/ 0 h 33"/>
                  <a:gd name="T20" fmla="*/ 0 w 81"/>
                  <a:gd name="T21" fmla="*/ 0 h 33"/>
                  <a:gd name="T22" fmla="*/ 0 w 81"/>
                  <a:gd name="T23" fmla="*/ 0 h 33"/>
                  <a:gd name="T24" fmla="*/ 0 w 81"/>
                  <a:gd name="T25" fmla="*/ 0 h 33"/>
                  <a:gd name="T26" fmla="*/ 0 w 81"/>
                  <a:gd name="T27" fmla="*/ 0 h 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1" h="33">
                    <a:moveTo>
                      <a:pt x="81" y="33"/>
                    </a:moveTo>
                    <a:lnTo>
                      <a:pt x="68" y="28"/>
                    </a:lnTo>
                    <a:lnTo>
                      <a:pt x="68" y="27"/>
                    </a:lnTo>
                    <a:lnTo>
                      <a:pt x="68" y="25"/>
                    </a:lnTo>
                    <a:lnTo>
                      <a:pt x="81" y="30"/>
                    </a:lnTo>
                    <a:lnTo>
                      <a:pt x="81" y="32"/>
                    </a:lnTo>
                    <a:lnTo>
                      <a:pt x="81" y="33"/>
                    </a:lnTo>
                    <a:close/>
                    <a:moveTo>
                      <a:pt x="31" y="14"/>
                    </a:moveTo>
                    <a:lnTo>
                      <a:pt x="6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28" y="10"/>
                    </a:lnTo>
                    <a:lnTo>
                      <a:pt x="29" y="13"/>
                    </a:lnTo>
                    <a:lnTo>
                      <a:pt x="31" y="14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1" name="Freeform 3255"/>
              <p:cNvSpPr>
                <a:spLocks noEditPoints="1"/>
              </p:cNvSpPr>
              <p:nvPr/>
            </p:nvSpPr>
            <p:spPr bwMode="auto">
              <a:xfrm>
                <a:off x="224" y="488"/>
                <a:ext cx="28" cy="12"/>
              </a:xfrm>
              <a:custGeom>
                <a:avLst/>
                <a:gdLst>
                  <a:gd name="T0" fmla="*/ 0 w 84"/>
                  <a:gd name="T1" fmla="*/ 0 h 34"/>
                  <a:gd name="T2" fmla="*/ 0 w 84"/>
                  <a:gd name="T3" fmla="*/ 0 h 34"/>
                  <a:gd name="T4" fmla="*/ 0 w 84"/>
                  <a:gd name="T5" fmla="*/ 0 h 34"/>
                  <a:gd name="T6" fmla="*/ 0 w 84"/>
                  <a:gd name="T7" fmla="*/ 0 h 34"/>
                  <a:gd name="T8" fmla="*/ 0 w 84"/>
                  <a:gd name="T9" fmla="*/ 0 h 34"/>
                  <a:gd name="T10" fmla="*/ 0 w 84"/>
                  <a:gd name="T11" fmla="*/ 0 h 34"/>
                  <a:gd name="T12" fmla="*/ 0 w 84"/>
                  <a:gd name="T13" fmla="*/ 0 h 34"/>
                  <a:gd name="T14" fmla="*/ 0 w 84"/>
                  <a:gd name="T15" fmla="*/ 0 h 34"/>
                  <a:gd name="T16" fmla="*/ 0 w 84"/>
                  <a:gd name="T17" fmla="*/ 0 h 34"/>
                  <a:gd name="T18" fmla="*/ 0 w 84"/>
                  <a:gd name="T19" fmla="*/ 0 h 34"/>
                  <a:gd name="T20" fmla="*/ 0 w 84"/>
                  <a:gd name="T21" fmla="*/ 0 h 34"/>
                  <a:gd name="T22" fmla="*/ 0 w 84"/>
                  <a:gd name="T23" fmla="*/ 0 h 34"/>
                  <a:gd name="T24" fmla="*/ 0 w 84"/>
                  <a:gd name="T25" fmla="*/ 0 h 34"/>
                  <a:gd name="T26" fmla="*/ 0 w 84"/>
                  <a:gd name="T27" fmla="*/ 0 h 34"/>
                  <a:gd name="T28" fmla="*/ 0 w 84"/>
                  <a:gd name="T29" fmla="*/ 0 h 34"/>
                  <a:gd name="T30" fmla="*/ 0 w 84"/>
                  <a:gd name="T31" fmla="*/ 0 h 3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4" h="34">
                    <a:moveTo>
                      <a:pt x="84" y="34"/>
                    </a:moveTo>
                    <a:lnTo>
                      <a:pt x="71" y="29"/>
                    </a:lnTo>
                    <a:lnTo>
                      <a:pt x="71" y="27"/>
                    </a:lnTo>
                    <a:lnTo>
                      <a:pt x="71" y="26"/>
                    </a:lnTo>
                    <a:lnTo>
                      <a:pt x="84" y="31"/>
                    </a:lnTo>
                    <a:lnTo>
                      <a:pt x="84" y="32"/>
                    </a:lnTo>
                    <a:lnTo>
                      <a:pt x="84" y="34"/>
                    </a:lnTo>
                    <a:close/>
                    <a:moveTo>
                      <a:pt x="32" y="15"/>
                    </a:moveTo>
                    <a:lnTo>
                      <a:pt x="6" y="4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0" y="11"/>
                    </a:lnTo>
                    <a:lnTo>
                      <a:pt x="31" y="12"/>
                    </a:lnTo>
                    <a:lnTo>
                      <a:pt x="32" y="15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2" name="Freeform 3256"/>
              <p:cNvSpPr>
                <a:spLocks noEditPoints="1"/>
              </p:cNvSpPr>
              <p:nvPr/>
            </p:nvSpPr>
            <p:spPr bwMode="auto">
              <a:xfrm>
                <a:off x="223" y="487"/>
                <a:ext cx="29" cy="12"/>
              </a:xfrm>
              <a:custGeom>
                <a:avLst/>
                <a:gdLst>
                  <a:gd name="T0" fmla="*/ 0 w 87"/>
                  <a:gd name="T1" fmla="*/ 0 h 35"/>
                  <a:gd name="T2" fmla="*/ 0 w 87"/>
                  <a:gd name="T3" fmla="*/ 0 h 35"/>
                  <a:gd name="T4" fmla="*/ 0 w 87"/>
                  <a:gd name="T5" fmla="*/ 0 h 35"/>
                  <a:gd name="T6" fmla="*/ 0 w 87"/>
                  <a:gd name="T7" fmla="*/ 0 h 35"/>
                  <a:gd name="T8" fmla="*/ 0 w 87"/>
                  <a:gd name="T9" fmla="*/ 0 h 35"/>
                  <a:gd name="T10" fmla="*/ 0 w 87"/>
                  <a:gd name="T11" fmla="*/ 0 h 35"/>
                  <a:gd name="T12" fmla="*/ 0 w 87"/>
                  <a:gd name="T13" fmla="*/ 0 h 35"/>
                  <a:gd name="T14" fmla="*/ 0 w 87"/>
                  <a:gd name="T15" fmla="*/ 0 h 35"/>
                  <a:gd name="T16" fmla="*/ 0 w 87"/>
                  <a:gd name="T17" fmla="*/ 0 h 35"/>
                  <a:gd name="T18" fmla="*/ 0 w 87"/>
                  <a:gd name="T19" fmla="*/ 0 h 35"/>
                  <a:gd name="T20" fmla="*/ 0 w 87"/>
                  <a:gd name="T21" fmla="*/ 0 h 35"/>
                  <a:gd name="T22" fmla="*/ 0 w 87"/>
                  <a:gd name="T23" fmla="*/ 0 h 35"/>
                  <a:gd name="T24" fmla="*/ 0 w 87"/>
                  <a:gd name="T25" fmla="*/ 0 h 35"/>
                  <a:gd name="T26" fmla="*/ 0 w 87"/>
                  <a:gd name="T27" fmla="*/ 0 h 35"/>
                  <a:gd name="T28" fmla="*/ 0 w 87"/>
                  <a:gd name="T29" fmla="*/ 0 h 35"/>
                  <a:gd name="T30" fmla="*/ 0 w 87"/>
                  <a:gd name="T31" fmla="*/ 0 h 3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7" h="35">
                    <a:moveTo>
                      <a:pt x="87" y="35"/>
                    </a:moveTo>
                    <a:lnTo>
                      <a:pt x="74" y="30"/>
                    </a:lnTo>
                    <a:lnTo>
                      <a:pt x="74" y="29"/>
                    </a:lnTo>
                    <a:lnTo>
                      <a:pt x="74" y="28"/>
                    </a:lnTo>
                    <a:lnTo>
                      <a:pt x="87" y="33"/>
                    </a:lnTo>
                    <a:lnTo>
                      <a:pt x="87" y="34"/>
                    </a:lnTo>
                    <a:lnTo>
                      <a:pt x="87" y="35"/>
                    </a:lnTo>
                    <a:close/>
                    <a:moveTo>
                      <a:pt x="34" y="15"/>
                    </a:moveTo>
                    <a:lnTo>
                      <a:pt x="6" y="5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32" y="12"/>
                    </a:lnTo>
                    <a:lnTo>
                      <a:pt x="32" y="13"/>
                    </a:lnTo>
                    <a:lnTo>
                      <a:pt x="33" y="14"/>
                    </a:lnTo>
                    <a:lnTo>
                      <a:pt x="34" y="15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3" name="Freeform 3257"/>
              <p:cNvSpPr>
                <a:spLocks noEditPoints="1"/>
              </p:cNvSpPr>
              <p:nvPr/>
            </p:nvSpPr>
            <p:spPr bwMode="auto">
              <a:xfrm>
                <a:off x="222" y="486"/>
                <a:ext cx="30" cy="13"/>
              </a:xfrm>
              <a:custGeom>
                <a:avLst/>
                <a:gdLst>
                  <a:gd name="T0" fmla="*/ 0 w 92"/>
                  <a:gd name="T1" fmla="*/ 0 h 37"/>
                  <a:gd name="T2" fmla="*/ 0 w 92"/>
                  <a:gd name="T3" fmla="*/ 0 h 37"/>
                  <a:gd name="T4" fmla="*/ 0 w 92"/>
                  <a:gd name="T5" fmla="*/ 0 h 37"/>
                  <a:gd name="T6" fmla="*/ 0 w 92"/>
                  <a:gd name="T7" fmla="*/ 0 h 37"/>
                  <a:gd name="T8" fmla="*/ 0 w 92"/>
                  <a:gd name="T9" fmla="*/ 0 h 37"/>
                  <a:gd name="T10" fmla="*/ 0 w 92"/>
                  <a:gd name="T11" fmla="*/ 0 h 37"/>
                  <a:gd name="T12" fmla="*/ 0 w 92"/>
                  <a:gd name="T13" fmla="*/ 0 h 37"/>
                  <a:gd name="T14" fmla="*/ 0 w 92"/>
                  <a:gd name="T15" fmla="*/ 0 h 37"/>
                  <a:gd name="T16" fmla="*/ 0 w 92"/>
                  <a:gd name="T17" fmla="*/ 0 h 37"/>
                  <a:gd name="T18" fmla="*/ 0 w 92"/>
                  <a:gd name="T19" fmla="*/ 0 h 37"/>
                  <a:gd name="T20" fmla="*/ 0 w 92"/>
                  <a:gd name="T21" fmla="*/ 0 h 37"/>
                  <a:gd name="T22" fmla="*/ 0 w 92"/>
                  <a:gd name="T23" fmla="*/ 0 h 37"/>
                  <a:gd name="T24" fmla="*/ 0 w 92"/>
                  <a:gd name="T25" fmla="*/ 0 h 37"/>
                  <a:gd name="T26" fmla="*/ 0 w 92"/>
                  <a:gd name="T27" fmla="*/ 0 h 3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2" h="37">
                    <a:moveTo>
                      <a:pt x="92" y="37"/>
                    </a:moveTo>
                    <a:lnTo>
                      <a:pt x="79" y="32"/>
                    </a:lnTo>
                    <a:lnTo>
                      <a:pt x="79" y="31"/>
                    </a:lnTo>
                    <a:lnTo>
                      <a:pt x="79" y="29"/>
                    </a:lnTo>
                    <a:lnTo>
                      <a:pt x="92" y="35"/>
                    </a:lnTo>
                    <a:lnTo>
                      <a:pt x="92" y="36"/>
                    </a:lnTo>
                    <a:lnTo>
                      <a:pt x="92" y="37"/>
                    </a:lnTo>
                    <a:close/>
                    <a:moveTo>
                      <a:pt x="38" y="17"/>
                    </a:moveTo>
                    <a:lnTo>
                      <a:pt x="8" y="6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37" y="14"/>
                    </a:lnTo>
                    <a:lnTo>
                      <a:pt x="37" y="15"/>
                    </a:lnTo>
                    <a:lnTo>
                      <a:pt x="38" y="17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4" name="Freeform 3258"/>
              <p:cNvSpPr>
                <a:spLocks noEditPoints="1"/>
              </p:cNvSpPr>
              <p:nvPr/>
            </p:nvSpPr>
            <p:spPr bwMode="auto">
              <a:xfrm>
                <a:off x="211" y="482"/>
                <a:ext cx="41" cy="16"/>
              </a:xfrm>
              <a:custGeom>
                <a:avLst/>
                <a:gdLst>
                  <a:gd name="T0" fmla="*/ 0 w 123"/>
                  <a:gd name="T1" fmla="*/ 0 h 49"/>
                  <a:gd name="T2" fmla="*/ 0 w 123"/>
                  <a:gd name="T3" fmla="*/ 0 h 49"/>
                  <a:gd name="T4" fmla="*/ 0 w 123"/>
                  <a:gd name="T5" fmla="*/ 0 h 49"/>
                  <a:gd name="T6" fmla="*/ 0 w 123"/>
                  <a:gd name="T7" fmla="*/ 0 h 49"/>
                  <a:gd name="T8" fmla="*/ 0 w 123"/>
                  <a:gd name="T9" fmla="*/ 0 h 49"/>
                  <a:gd name="T10" fmla="*/ 0 w 123"/>
                  <a:gd name="T11" fmla="*/ 0 h 49"/>
                  <a:gd name="T12" fmla="*/ 0 w 123"/>
                  <a:gd name="T13" fmla="*/ 0 h 49"/>
                  <a:gd name="T14" fmla="*/ 0 w 123"/>
                  <a:gd name="T15" fmla="*/ 0 h 49"/>
                  <a:gd name="T16" fmla="*/ 0 w 123"/>
                  <a:gd name="T17" fmla="*/ 0 h 49"/>
                  <a:gd name="T18" fmla="*/ 0 w 123"/>
                  <a:gd name="T19" fmla="*/ 0 h 49"/>
                  <a:gd name="T20" fmla="*/ 0 w 123"/>
                  <a:gd name="T21" fmla="*/ 0 h 49"/>
                  <a:gd name="T22" fmla="*/ 0 w 123"/>
                  <a:gd name="T23" fmla="*/ 0 h 49"/>
                  <a:gd name="T24" fmla="*/ 0 w 123"/>
                  <a:gd name="T25" fmla="*/ 0 h 49"/>
                  <a:gd name="T26" fmla="*/ 0 w 123"/>
                  <a:gd name="T27" fmla="*/ 0 h 49"/>
                  <a:gd name="T28" fmla="*/ 0 w 123"/>
                  <a:gd name="T29" fmla="*/ 0 h 49"/>
                  <a:gd name="T30" fmla="*/ 0 w 123"/>
                  <a:gd name="T31" fmla="*/ 0 h 49"/>
                  <a:gd name="T32" fmla="*/ 0 w 123"/>
                  <a:gd name="T33" fmla="*/ 0 h 49"/>
                  <a:gd name="T34" fmla="*/ 0 w 123"/>
                  <a:gd name="T35" fmla="*/ 0 h 49"/>
                  <a:gd name="T36" fmla="*/ 0 w 123"/>
                  <a:gd name="T37" fmla="*/ 0 h 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23" h="49">
                    <a:moveTo>
                      <a:pt x="123" y="49"/>
                    </a:moveTo>
                    <a:lnTo>
                      <a:pt x="110" y="44"/>
                    </a:lnTo>
                    <a:lnTo>
                      <a:pt x="110" y="42"/>
                    </a:lnTo>
                    <a:lnTo>
                      <a:pt x="108" y="41"/>
                    </a:lnTo>
                    <a:lnTo>
                      <a:pt x="123" y="46"/>
                    </a:lnTo>
                    <a:lnTo>
                      <a:pt x="123" y="48"/>
                    </a:lnTo>
                    <a:lnTo>
                      <a:pt x="123" y="49"/>
                    </a:lnTo>
                    <a:close/>
                    <a:moveTo>
                      <a:pt x="68" y="28"/>
                    </a:moveTo>
                    <a:lnTo>
                      <a:pt x="36" y="16"/>
                    </a:lnTo>
                    <a:lnTo>
                      <a:pt x="30" y="13"/>
                    </a:lnTo>
                    <a:lnTo>
                      <a:pt x="25" y="9"/>
                    </a:lnTo>
                    <a:lnTo>
                      <a:pt x="67" y="26"/>
                    </a:lnTo>
                    <a:lnTo>
                      <a:pt x="68" y="27"/>
                    </a:lnTo>
                    <a:lnTo>
                      <a:pt x="68" y="28"/>
                    </a:lnTo>
                    <a:close/>
                    <a:moveTo>
                      <a:pt x="0" y="0"/>
                    </a:moveTo>
                    <a:lnTo>
                      <a:pt x="4" y="1"/>
                    </a:lnTo>
                    <a:lnTo>
                      <a:pt x="2" y="1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5" name="Freeform 3259"/>
              <p:cNvSpPr>
                <a:spLocks noEditPoints="1"/>
              </p:cNvSpPr>
              <p:nvPr/>
            </p:nvSpPr>
            <p:spPr bwMode="auto">
              <a:xfrm>
                <a:off x="211" y="482"/>
                <a:ext cx="41" cy="16"/>
              </a:xfrm>
              <a:custGeom>
                <a:avLst/>
                <a:gdLst>
                  <a:gd name="T0" fmla="*/ 0 w 123"/>
                  <a:gd name="T1" fmla="*/ 0 h 49"/>
                  <a:gd name="T2" fmla="*/ 0 w 123"/>
                  <a:gd name="T3" fmla="*/ 0 h 49"/>
                  <a:gd name="T4" fmla="*/ 0 w 123"/>
                  <a:gd name="T5" fmla="*/ 0 h 49"/>
                  <a:gd name="T6" fmla="*/ 0 w 123"/>
                  <a:gd name="T7" fmla="*/ 0 h 49"/>
                  <a:gd name="T8" fmla="*/ 0 w 123"/>
                  <a:gd name="T9" fmla="*/ 0 h 49"/>
                  <a:gd name="T10" fmla="*/ 0 w 123"/>
                  <a:gd name="T11" fmla="*/ 0 h 49"/>
                  <a:gd name="T12" fmla="*/ 0 w 123"/>
                  <a:gd name="T13" fmla="*/ 0 h 49"/>
                  <a:gd name="T14" fmla="*/ 0 w 123"/>
                  <a:gd name="T15" fmla="*/ 0 h 49"/>
                  <a:gd name="T16" fmla="*/ 0 w 123"/>
                  <a:gd name="T17" fmla="*/ 0 h 49"/>
                  <a:gd name="T18" fmla="*/ 0 w 123"/>
                  <a:gd name="T19" fmla="*/ 0 h 49"/>
                  <a:gd name="T20" fmla="*/ 0 w 123"/>
                  <a:gd name="T21" fmla="*/ 0 h 49"/>
                  <a:gd name="T22" fmla="*/ 0 w 123"/>
                  <a:gd name="T23" fmla="*/ 0 h 49"/>
                  <a:gd name="T24" fmla="*/ 0 w 123"/>
                  <a:gd name="T25" fmla="*/ 0 h 49"/>
                  <a:gd name="T26" fmla="*/ 0 w 123"/>
                  <a:gd name="T27" fmla="*/ 0 h 49"/>
                  <a:gd name="T28" fmla="*/ 0 w 123"/>
                  <a:gd name="T29" fmla="*/ 0 h 49"/>
                  <a:gd name="T30" fmla="*/ 0 w 123"/>
                  <a:gd name="T31" fmla="*/ 0 h 49"/>
                  <a:gd name="T32" fmla="*/ 0 w 123"/>
                  <a:gd name="T33" fmla="*/ 0 h 4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23" h="49">
                    <a:moveTo>
                      <a:pt x="123" y="49"/>
                    </a:moveTo>
                    <a:lnTo>
                      <a:pt x="110" y="43"/>
                    </a:lnTo>
                    <a:lnTo>
                      <a:pt x="108" y="42"/>
                    </a:lnTo>
                    <a:lnTo>
                      <a:pt x="108" y="40"/>
                    </a:lnTo>
                    <a:lnTo>
                      <a:pt x="123" y="46"/>
                    </a:lnTo>
                    <a:lnTo>
                      <a:pt x="123" y="47"/>
                    </a:lnTo>
                    <a:lnTo>
                      <a:pt x="123" y="49"/>
                    </a:lnTo>
                    <a:close/>
                    <a:moveTo>
                      <a:pt x="68" y="28"/>
                    </a:moveTo>
                    <a:lnTo>
                      <a:pt x="31" y="14"/>
                    </a:lnTo>
                    <a:lnTo>
                      <a:pt x="23" y="9"/>
                    </a:lnTo>
                    <a:lnTo>
                      <a:pt x="15" y="6"/>
                    </a:lnTo>
                    <a:lnTo>
                      <a:pt x="8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7" y="24"/>
                    </a:lnTo>
                    <a:lnTo>
                      <a:pt x="67" y="27"/>
                    </a:lnTo>
                    <a:lnTo>
                      <a:pt x="68" y="28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" name="Freeform 3260"/>
              <p:cNvSpPr>
                <a:spLocks noEditPoints="1"/>
              </p:cNvSpPr>
              <p:nvPr/>
            </p:nvSpPr>
            <p:spPr bwMode="auto">
              <a:xfrm>
                <a:off x="211" y="481"/>
                <a:ext cx="41" cy="16"/>
              </a:xfrm>
              <a:custGeom>
                <a:avLst/>
                <a:gdLst>
                  <a:gd name="T0" fmla="*/ 0 w 123"/>
                  <a:gd name="T1" fmla="*/ 0 h 48"/>
                  <a:gd name="T2" fmla="*/ 0 w 123"/>
                  <a:gd name="T3" fmla="*/ 0 h 48"/>
                  <a:gd name="T4" fmla="*/ 0 w 123"/>
                  <a:gd name="T5" fmla="*/ 0 h 48"/>
                  <a:gd name="T6" fmla="*/ 0 w 123"/>
                  <a:gd name="T7" fmla="*/ 0 h 48"/>
                  <a:gd name="T8" fmla="*/ 0 w 123"/>
                  <a:gd name="T9" fmla="*/ 0 h 48"/>
                  <a:gd name="T10" fmla="*/ 0 w 123"/>
                  <a:gd name="T11" fmla="*/ 0 h 48"/>
                  <a:gd name="T12" fmla="*/ 0 w 123"/>
                  <a:gd name="T13" fmla="*/ 0 h 48"/>
                  <a:gd name="T14" fmla="*/ 0 w 123"/>
                  <a:gd name="T15" fmla="*/ 0 h 48"/>
                  <a:gd name="T16" fmla="*/ 0 w 123"/>
                  <a:gd name="T17" fmla="*/ 0 h 48"/>
                  <a:gd name="T18" fmla="*/ 0 w 123"/>
                  <a:gd name="T19" fmla="*/ 0 h 48"/>
                  <a:gd name="T20" fmla="*/ 0 w 123"/>
                  <a:gd name="T21" fmla="*/ 0 h 48"/>
                  <a:gd name="T22" fmla="*/ 0 w 123"/>
                  <a:gd name="T23" fmla="*/ 0 h 48"/>
                  <a:gd name="T24" fmla="*/ 0 w 123"/>
                  <a:gd name="T25" fmla="*/ 0 h 48"/>
                  <a:gd name="T26" fmla="*/ 0 w 123"/>
                  <a:gd name="T27" fmla="*/ 0 h 48"/>
                  <a:gd name="T28" fmla="*/ 0 w 123"/>
                  <a:gd name="T29" fmla="*/ 0 h 48"/>
                  <a:gd name="T30" fmla="*/ 0 w 123"/>
                  <a:gd name="T31" fmla="*/ 0 h 48"/>
                  <a:gd name="T32" fmla="*/ 0 w 123"/>
                  <a:gd name="T33" fmla="*/ 0 h 48"/>
                  <a:gd name="T34" fmla="*/ 0 w 123"/>
                  <a:gd name="T35" fmla="*/ 0 h 48"/>
                  <a:gd name="T36" fmla="*/ 0 w 123"/>
                  <a:gd name="T37" fmla="*/ 0 h 48"/>
                  <a:gd name="T38" fmla="*/ 0 w 123"/>
                  <a:gd name="T39" fmla="*/ 0 h 48"/>
                  <a:gd name="T40" fmla="*/ 0 w 123"/>
                  <a:gd name="T41" fmla="*/ 0 h 4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23" h="48">
                    <a:moveTo>
                      <a:pt x="123" y="48"/>
                    </a:moveTo>
                    <a:lnTo>
                      <a:pt x="108" y="43"/>
                    </a:lnTo>
                    <a:lnTo>
                      <a:pt x="108" y="41"/>
                    </a:lnTo>
                    <a:lnTo>
                      <a:pt x="108" y="40"/>
                    </a:lnTo>
                    <a:lnTo>
                      <a:pt x="122" y="45"/>
                    </a:lnTo>
                    <a:lnTo>
                      <a:pt x="123" y="47"/>
                    </a:lnTo>
                    <a:lnTo>
                      <a:pt x="123" y="48"/>
                    </a:lnTo>
                    <a:close/>
                    <a:moveTo>
                      <a:pt x="67" y="28"/>
                    </a:moveTo>
                    <a:lnTo>
                      <a:pt x="25" y="11"/>
                    </a:lnTo>
                    <a:lnTo>
                      <a:pt x="15" y="7"/>
                    </a:lnTo>
                    <a:lnTo>
                      <a:pt x="4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53" y="19"/>
                    </a:lnTo>
                    <a:lnTo>
                      <a:pt x="54" y="19"/>
                    </a:lnTo>
                    <a:lnTo>
                      <a:pt x="67" y="24"/>
                    </a:lnTo>
                    <a:lnTo>
                      <a:pt x="67" y="25"/>
                    </a:lnTo>
                    <a:lnTo>
                      <a:pt x="67" y="28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7" name="Freeform 3261"/>
              <p:cNvSpPr>
                <a:spLocks noEditPoints="1"/>
              </p:cNvSpPr>
              <p:nvPr/>
            </p:nvSpPr>
            <p:spPr bwMode="auto">
              <a:xfrm>
                <a:off x="211" y="481"/>
                <a:ext cx="41" cy="16"/>
              </a:xfrm>
              <a:custGeom>
                <a:avLst/>
                <a:gdLst>
                  <a:gd name="T0" fmla="*/ 0 w 123"/>
                  <a:gd name="T1" fmla="*/ 0 h 48"/>
                  <a:gd name="T2" fmla="*/ 0 w 123"/>
                  <a:gd name="T3" fmla="*/ 0 h 48"/>
                  <a:gd name="T4" fmla="*/ 0 w 123"/>
                  <a:gd name="T5" fmla="*/ 0 h 48"/>
                  <a:gd name="T6" fmla="*/ 0 w 123"/>
                  <a:gd name="T7" fmla="*/ 0 h 48"/>
                  <a:gd name="T8" fmla="*/ 0 w 123"/>
                  <a:gd name="T9" fmla="*/ 0 h 48"/>
                  <a:gd name="T10" fmla="*/ 0 w 123"/>
                  <a:gd name="T11" fmla="*/ 0 h 48"/>
                  <a:gd name="T12" fmla="*/ 0 w 123"/>
                  <a:gd name="T13" fmla="*/ 0 h 48"/>
                  <a:gd name="T14" fmla="*/ 0 w 123"/>
                  <a:gd name="T15" fmla="*/ 0 h 48"/>
                  <a:gd name="T16" fmla="*/ 0 w 123"/>
                  <a:gd name="T17" fmla="*/ 0 h 48"/>
                  <a:gd name="T18" fmla="*/ 0 w 123"/>
                  <a:gd name="T19" fmla="*/ 0 h 48"/>
                  <a:gd name="T20" fmla="*/ 0 w 123"/>
                  <a:gd name="T21" fmla="*/ 0 h 48"/>
                  <a:gd name="T22" fmla="*/ 0 w 123"/>
                  <a:gd name="T23" fmla="*/ 0 h 48"/>
                  <a:gd name="T24" fmla="*/ 0 w 123"/>
                  <a:gd name="T25" fmla="*/ 0 h 48"/>
                  <a:gd name="T26" fmla="*/ 0 w 123"/>
                  <a:gd name="T27" fmla="*/ 0 h 48"/>
                  <a:gd name="T28" fmla="*/ 0 w 123"/>
                  <a:gd name="T29" fmla="*/ 0 h 48"/>
                  <a:gd name="T30" fmla="*/ 0 w 123"/>
                  <a:gd name="T31" fmla="*/ 0 h 48"/>
                  <a:gd name="T32" fmla="*/ 0 w 123"/>
                  <a:gd name="T33" fmla="*/ 0 h 48"/>
                  <a:gd name="T34" fmla="*/ 0 w 123"/>
                  <a:gd name="T35" fmla="*/ 0 h 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3" h="48">
                    <a:moveTo>
                      <a:pt x="123" y="48"/>
                    </a:moveTo>
                    <a:lnTo>
                      <a:pt x="108" y="42"/>
                    </a:lnTo>
                    <a:lnTo>
                      <a:pt x="108" y="41"/>
                    </a:lnTo>
                    <a:lnTo>
                      <a:pt x="108" y="39"/>
                    </a:lnTo>
                    <a:lnTo>
                      <a:pt x="122" y="45"/>
                    </a:lnTo>
                    <a:lnTo>
                      <a:pt x="122" y="46"/>
                    </a:lnTo>
                    <a:lnTo>
                      <a:pt x="123" y="48"/>
                    </a:lnTo>
                    <a:close/>
                    <a:moveTo>
                      <a:pt x="67" y="26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52" y="18"/>
                    </a:lnTo>
                    <a:lnTo>
                      <a:pt x="53" y="19"/>
                    </a:lnTo>
                    <a:lnTo>
                      <a:pt x="54" y="20"/>
                    </a:lnTo>
                    <a:lnTo>
                      <a:pt x="54" y="19"/>
                    </a:lnTo>
                    <a:lnTo>
                      <a:pt x="67" y="24"/>
                    </a:lnTo>
                    <a:lnTo>
                      <a:pt x="67" y="25"/>
                    </a:lnTo>
                    <a:lnTo>
                      <a:pt x="67" y="26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8" name="Freeform 3262"/>
              <p:cNvSpPr>
                <a:spLocks noEditPoints="1"/>
              </p:cNvSpPr>
              <p:nvPr/>
            </p:nvSpPr>
            <p:spPr bwMode="auto">
              <a:xfrm>
                <a:off x="212" y="480"/>
                <a:ext cx="40" cy="16"/>
              </a:xfrm>
              <a:custGeom>
                <a:avLst/>
                <a:gdLst>
                  <a:gd name="T0" fmla="*/ 0 w 121"/>
                  <a:gd name="T1" fmla="*/ 0 h 48"/>
                  <a:gd name="T2" fmla="*/ 0 w 121"/>
                  <a:gd name="T3" fmla="*/ 0 h 48"/>
                  <a:gd name="T4" fmla="*/ 0 w 121"/>
                  <a:gd name="T5" fmla="*/ 0 h 48"/>
                  <a:gd name="T6" fmla="*/ 0 w 121"/>
                  <a:gd name="T7" fmla="*/ 0 h 48"/>
                  <a:gd name="T8" fmla="*/ 0 w 121"/>
                  <a:gd name="T9" fmla="*/ 0 h 48"/>
                  <a:gd name="T10" fmla="*/ 0 w 121"/>
                  <a:gd name="T11" fmla="*/ 0 h 48"/>
                  <a:gd name="T12" fmla="*/ 0 w 121"/>
                  <a:gd name="T13" fmla="*/ 0 h 48"/>
                  <a:gd name="T14" fmla="*/ 0 w 121"/>
                  <a:gd name="T15" fmla="*/ 0 h 48"/>
                  <a:gd name="T16" fmla="*/ 0 w 121"/>
                  <a:gd name="T17" fmla="*/ 0 h 48"/>
                  <a:gd name="T18" fmla="*/ 0 w 121"/>
                  <a:gd name="T19" fmla="*/ 0 h 48"/>
                  <a:gd name="T20" fmla="*/ 0 w 121"/>
                  <a:gd name="T21" fmla="*/ 0 h 48"/>
                  <a:gd name="T22" fmla="*/ 0 w 121"/>
                  <a:gd name="T23" fmla="*/ 0 h 48"/>
                  <a:gd name="T24" fmla="*/ 0 w 121"/>
                  <a:gd name="T25" fmla="*/ 0 h 48"/>
                  <a:gd name="T26" fmla="*/ 0 w 121"/>
                  <a:gd name="T27" fmla="*/ 0 h 48"/>
                  <a:gd name="T28" fmla="*/ 0 w 121"/>
                  <a:gd name="T29" fmla="*/ 0 h 48"/>
                  <a:gd name="T30" fmla="*/ 0 w 121"/>
                  <a:gd name="T31" fmla="*/ 0 h 48"/>
                  <a:gd name="T32" fmla="*/ 0 w 121"/>
                  <a:gd name="T33" fmla="*/ 0 h 48"/>
                  <a:gd name="T34" fmla="*/ 0 w 121"/>
                  <a:gd name="T35" fmla="*/ 0 h 48"/>
                  <a:gd name="T36" fmla="*/ 0 w 121"/>
                  <a:gd name="T37" fmla="*/ 0 h 48"/>
                  <a:gd name="T38" fmla="*/ 0 w 121"/>
                  <a:gd name="T39" fmla="*/ 0 h 48"/>
                  <a:gd name="T40" fmla="*/ 0 w 121"/>
                  <a:gd name="T41" fmla="*/ 0 h 48"/>
                  <a:gd name="T42" fmla="*/ 0 w 121"/>
                  <a:gd name="T43" fmla="*/ 0 h 48"/>
                  <a:gd name="T44" fmla="*/ 0 w 121"/>
                  <a:gd name="T45" fmla="*/ 0 h 4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1" h="48">
                    <a:moveTo>
                      <a:pt x="121" y="48"/>
                    </a:moveTo>
                    <a:lnTo>
                      <a:pt x="107" y="43"/>
                    </a:lnTo>
                    <a:lnTo>
                      <a:pt x="107" y="41"/>
                    </a:lnTo>
                    <a:lnTo>
                      <a:pt x="106" y="40"/>
                    </a:lnTo>
                    <a:lnTo>
                      <a:pt x="121" y="46"/>
                    </a:lnTo>
                    <a:lnTo>
                      <a:pt x="121" y="47"/>
                    </a:lnTo>
                    <a:lnTo>
                      <a:pt x="121" y="48"/>
                    </a:lnTo>
                    <a:close/>
                    <a:moveTo>
                      <a:pt x="66" y="27"/>
                    </a:moveTo>
                    <a:lnTo>
                      <a:pt x="53" y="22"/>
                    </a:lnTo>
                    <a:lnTo>
                      <a:pt x="53" y="21"/>
                    </a:lnTo>
                    <a:lnTo>
                      <a:pt x="53" y="20"/>
                    </a:lnTo>
                    <a:lnTo>
                      <a:pt x="65" y="25"/>
                    </a:lnTo>
                    <a:lnTo>
                      <a:pt x="66" y="26"/>
                    </a:lnTo>
                    <a:lnTo>
                      <a:pt x="66" y="27"/>
                    </a:lnTo>
                    <a:close/>
                    <a:moveTo>
                      <a:pt x="52" y="22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48" y="18"/>
                    </a:lnTo>
                    <a:lnTo>
                      <a:pt x="51" y="20"/>
                    </a:lnTo>
                    <a:lnTo>
                      <a:pt x="52" y="22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9" name="Freeform 3263"/>
              <p:cNvSpPr>
                <a:spLocks noEditPoints="1"/>
              </p:cNvSpPr>
              <p:nvPr/>
            </p:nvSpPr>
            <p:spPr bwMode="auto">
              <a:xfrm>
                <a:off x="212" y="480"/>
                <a:ext cx="40" cy="16"/>
              </a:xfrm>
              <a:custGeom>
                <a:avLst/>
                <a:gdLst>
                  <a:gd name="T0" fmla="*/ 0 w 121"/>
                  <a:gd name="T1" fmla="*/ 0 h 49"/>
                  <a:gd name="T2" fmla="*/ 0 w 121"/>
                  <a:gd name="T3" fmla="*/ 0 h 49"/>
                  <a:gd name="T4" fmla="*/ 0 w 121"/>
                  <a:gd name="T5" fmla="*/ 0 h 49"/>
                  <a:gd name="T6" fmla="*/ 0 w 121"/>
                  <a:gd name="T7" fmla="*/ 0 h 49"/>
                  <a:gd name="T8" fmla="*/ 0 w 121"/>
                  <a:gd name="T9" fmla="*/ 0 h 49"/>
                  <a:gd name="T10" fmla="*/ 0 w 121"/>
                  <a:gd name="T11" fmla="*/ 0 h 49"/>
                  <a:gd name="T12" fmla="*/ 0 w 121"/>
                  <a:gd name="T13" fmla="*/ 0 h 49"/>
                  <a:gd name="T14" fmla="*/ 0 w 121"/>
                  <a:gd name="T15" fmla="*/ 0 h 49"/>
                  <a:gd name="T16" fmla="*/ 0 w 121"/>
                  <a:gd name="T17" fmla="*/ 0 h 49"/>
                  <a:gd name="T18" fmla="*/ 0 w 121"/>
                  <a:gd name="T19" fmla="*/ 0 h 49"/>
                  <a:gd name="T20" fmla="*/ 0 w 121"/>
                  <a:gd name="T21" fmla="*/ 0 h 49"/>
                  <a:gd name="T22" fmla="*/ 0 w 121"/>
                  <a:gd name="T23" fmla="*/ 0 h 49"/>
                  <a:gd name="T24" fmla="*/ 0 w 121"/>
                  <a:gd name="T25" fmla="*/ 0 h 49"/>
                  <a:gd name="T26" fmla="*/ 0 w 121"/>
                  <a:gd name="T27" fmla="*/ 0 h 49"/>
                  <a:gd name="T28" fmla="*/ 0 w 121"/>
                  <a:gd name="T29" fmla="*/ 0 h 49"/>
                  <a:gd name="T30" fmla="*/ 0 w 121"/>
                  <a:gd name="T31" fmla="*/ 0 h 49"/>
                  <a:gd name="T32" fmla="*/ 0 w 121"/>
                  <a:gd name="T33" fmla="*/ 0 h 49"/>
                  <a:gd name="T34" fmla="*/ 0 w 121"/>
                  <a:gd name="T35" fmla="*/ 0 h 49"/>
                  <a:gd name="T36" fmla="*/ 0 w 121"/>
                  <a:gd name="T37" fmla="*/ 0 h 49"/>
                  <a:gd name="T38" fmla="*/ 0 w 121"/>
                  <a:gd name="T39" fmla="*/ 0 h 49"/>
                  <a:gd name="T40" fmla="*/ 0 w 121"/>
                  <a:gd name="T41" fmla="*/ 0 h 49"/>
                  <a:gd name="T42" fmla="*/ 0 w 121"/>
                  <a:gd name="T43" fmla="*/ 0 h 49"/>
                  <a:gd name="T44" fmla="*/ 0 w 121"/>
                  <a:gd name="T45" fmla="*/ 0 h 4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1" h="49">
                    <a:moveTo>
                      <a:pt x="121" y="49"/>
                    </a:moveTo>
                    <a:lnTo>
                      <a:pt x="107" y="43"/>
                    </a:lnTo>
                    <a:lnTo>
                      <a:pt x="106" y="42"/>
                    </a:lnTo>
                    <a:lnTo>
                      <a:pt x="106" y="41"/>
                    </a:lnTo>
                    <a:lnTo>
                      <a:pt x="121" y="46"/>
                    </a:lnTo>
                    <a:lnTo>
                      <a:pt x="121" y="48"/>
                    </a:lnTo>
                    <a:lnTo>
                      <a:pt x="121" y="49"/>
                    </a:lnTo>
                    <a:close/>
                    <a:moveTo>
                      <a:pt x="66" y="28"/>
                    </a:moveTo>
                    <a:lnTo>
                      <a:pt x="53" y="23"/>
                    </a:lnTo>
                    <a:lnTo>
                      <a:pt x="53" y="22"/>
                    </a:lnTo>
                    <a:lnTo>
                      <a:pt x="53" y="20"/>
                    </a:lnTo>
                    <a:lnTo>
                      <a:pt x="65" y="24"/>
                    </a:lnTo>
                    <a:lnTo>
                      <a:pt x="65" y="27"/>
                    </a:lnTo>
                    <a:lnTo>
                      <a:pt x="66" y="28"/>
                    </a:lnTo>
                    <a:close/>
                    <a:moveTo>
                      <a:pt x="51" y="22"/>
                    </a:moveTo>
                    <a:lnTo>
                      <a:pt x="0" y="4"/>
                    </a:lnTo>
                    <a:lnTo>
                      <a:pt x="1" y="0"/>
                    </a:lnTo>
                    <a:lnTo>
                      <a:pt x="46" y="18"/>
                    </a:lnTo>
                    <a:lnTo>
                      <a:pt x="48" y="20"/>
                    </a:lnTo>
                    <a:lnTo>
                      <a:pt x="51" y="22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0" name="Freeform 3264"/>
              <p:cNvSpPr>
                <a:spLocks noEditPoints="1"/>
              </p:cNvSpPr>
              <p:nvPr/>
            </p:nvSpPr>
            <p:spPr bwMode="auto">
              <a:xfrm>
                <a:off x="212" y="479"/>
                <a:ext cx="40" cy="17"/>
              </a:xfrm>
              <a:custGeom>
                <a:avLst/>
                <a:gdLst>
                  <a:gd name="T0" fmla="*/ 0 w 121"/>
                  <a:gd name="T1" fmla="*/ 0 h 49"/>
                  <a:gd name="T2" fmla="*/ 0 w 121"/>
                  <a:gd name="T3" fmla="*/ 0 h 49"/>
                  <a:gd name="T4" fmla="*/ 0 w 121"/>
                  <a:gd name="T5" fmla="*/ 0 h 49"/>
                  <a:gd name="T6" fmla="*/ 0 w 121"/>
                  <a:gd name="T7" fmla="*/ 0 h 49"/>
                  <a:gd name="T8" fmla="*/ 0 w 121"/>
                  <a:gd name="T9" fmla="*/ 0 h 49"/>
                  <a:gd name="T10" fmla="*/ 0 w 121"/>
                  <a:gd name="T11" fmla="*/ 0 h 49"/>
                  <a:gd name="T12" fmla="*/ 0 w 121"/>
                  <a:gd name="T13" fmla="*/ 0 h 49"/>
                  <a:gd name="T14" fmla="*/ 0 w 121"/>
                  <a:gd name="T15" fmla="*/ 0 h 49"/>
                  <a:gd name="T16" fmla="*/ 0 w 121"/>
                  <a:gd name="T17" fmla="*/ 0 h 49"/>
                  <a:gd name="T18" fmla="*/ 0 w 121"/>
                  <a:gd name="T19" fmla="*/ 0 h 49"/>
                  <a:gd name="T20" fmla="*/ 0 w 121"/>
                  <a:gd name="T21" fmla="*/ 0 h 49"/>
                  <a:gd name="T22" fmla="*/ 0 w 121"/>
                  <a:gd name="T23" fmla="*/ 0 h 49"/>
                  <a:gd name="T24" fmla="*/ 0 w 121"/>
                  <a:gd name="T25" fmla="*/ 0 h 49"/>
                  <a:gd name="T26" fmla="*/ 0 w 121"/>
                  <a:gd name="T27" fmla="*/ 0 h 49"/>
                  <a:gd name="T28" fmla="*/ 0 w 121"/>
                  <a:gd name="T29" fmla="*/ 0 h 49"/>
                  <a:gd name="T30" fmla="*/ 0 w 121"/>
                  <a:gd name="T31" fmla="*/ 0 h 49"/>
                  <a:gd name="T32" fmla="*/ 0 w 121"/>
                  <a:gd name="T33" fmla="*/ 0 h 49"/>
                  <a:gd name="T34" fmla="*/ 0 w 121"/>
                  <a:gd name="T35" fmla="*/ 0 h 49"/>
                  <a:gd name="T36" fmla="*/ 0 w 121"/>
                  <a:gd name="T37" fmla="*/ 0 h 4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21" h="49">
                    <a:moveTo>
                      <a:pt x="121" y="49"/>
                    </a:moveTo>
                    <a:lnTo>
                      <a:pt x="106" y="43"/>
                    </a:lnTo>
                    <a:lnTo>
                      <a:pt x="106" y="39"/>
                    </a:lnTo>
                    <a:lnTo>
                      <a:pt x="121" y="45"/>
                    </a:lnTo>
                    <a:lnTo>
                      <a:pt x="121" y="47"/>
                    </a:lnTo>
                    <a:lnTo>
                      <a:pt x="121" y="49"/>
                    </a:lnTo>
                    <a:close/>
                    <a:moveTo>
                      <a:pt x="65" y="28"/>
                    </a:moveTo>
                    <a:lnTo>
                      <a:pt x="53" y="23"/>
                    </a:lnTo>
                    <a:lnTo>
                      <a:pt x="53" y="21"/>
                    </a:lnTo>
                    <a:lnTo>
                      <a:pt x="53" y="20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5" y="28"/>
                    </a:lnTo>
                    <a:close/>
                    <a:moveTo>
                      <a:pt x="48" y="21"/>
                    </a:moveTo>
                    <a:lnTo>
                      <a:pt x="0" y="3"/>
                    </a:lnTo>
                    <a:lnTo>
                      <a:pt x="1" y="0"/>
                    </a:lnTo>
                    <a:lnTo>
                      <a:pt x="43" y="16"/>
                    </a:lnTo>
                    <a:lnTo>
                      <a:pt x="46" y="19"/>
                    </a:lnTo>
                    <a:lnTo>
                      <a:pt x="48" y="21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1" name="Freeform 3265"/>
              <p:cNvSpPr>
                <a:spLocks noEditPoints="1"/>
              </p:cNvSpPr>
              <p:nvPr/>
            </p:nvSpPr>
            <p:spPr bwMode="auto">
              <a:xfrm>
                <a:off x="212" y="479"/>
                <a:ext cx="40" cy="16"/>
              </a:xfrm>
              <a:custGeom>
                <a:avLst/>
                <a:gdLst>
                  <a:gd name="T0" fmla="*/ 0 w 120"/>
                  <a:gd name="T1" fmla="*/ 0 h 48"/>
                  <a:gd name="T2" fmla="*/ 0 w 120"/>
                  <a:gd name="T3" fmla="*/ 0 h 48"/>
                  <a:gd name="T4" fmla="*/ 0 w 120"/>
                  <a:gd name="T5" fmla="*/ 0 h 48"/>
                  <a:gd name="T6" fmla="*/ 0 w 120"/>
                  <a:gd name="T7" fmla="*/ 0 h 48"/>
                  <a:gd name="T8" fmla="*/ 0 w 120"/>
                  <a:gd name="T9" fmla="*/ 0 h 48"/>
                  <a:gd name="T10" fmla="*/ 0 w 120"/>
                  <a:gd name="T11" fmla="*/ 0 h 48"/>
                  <a:gd name="T12" fmla="*/ 0 w 120"/>
                  <a:gd name="T13" fmla="*/ 0 h 48"/>
                  <a:gd name="T14" fmla="*/ 0 w 120"/>
                  <a:gd name="T15" fmla="*/ 0 h 48"/>
                  <a:gd name="T16" fmla="*/ 0 w 120"/>
                  <a:gd name="T17" fmla="*/ 0 h 48"/>
                  <a:gd name="T18" fmla="*/ 0 w 120"/>
                  <a:gd name="T19" fmla="*/ 0 h 48"/>
                  <a:gd name="T20" fmla="*/ 0 w 120"/>
                  <a:gd name="T21" fmla="*/ 0 h 48"/>
                  <a:gd name="T22" fmla="*/ 0 w 120"/>
                  <a:gd name="T23" fmla="*/ 0 h 48"/>
                  <a:gd name="T24" fmla="*/ 0 w 120"/>
                  <a:gd name="T25" fmla="*/ 0 h 48"/>
                  <a:gd name="T26" fmla="*/ 0 w 120"/>
                  <a:gd name="T27" fmla="*/ 0 h 48"/>
                  <a:gd name="T28" fmla="*/ 0 w 120"/>
                  <a:gd name="T29" fmla="*/ 0 h 48"/>
                  <a:gd name="T30" fmla="*/ 0 w 120"/>
                  <a:gd name="T31" fmla="*/ 0 h 48"/>
                  <a:gd name="T32" fmla="*/ 0 w 120"/>
                  <a:gd name="T33" fmla="*/ 0 h 48"/>
                  <a:gd name="T34" fmla="*/ 0 w 120"/>
                  <a:gd name="T35" fmla="*/ 0 h 48"/>
                  <a:gd name="T36" fmla="*/ 0 w 120"/>
                  <a:gd name="T37" fmla="*/ 0 h 48"/>
                  <a:gd name="T38" fmla="*/ 0 w 120"/>
                  <a:gd name="T39" fmla="*/ 0 h 48"/>
                  <a:gd name="T40" fmla="*/ 0 w 120"/>
                  <a:gd name="T41" fmla="*/ 0 h 4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20" h="48">
                    <a:moveTo>
                      <a:pt x="120" y="48"/>
                    </a:moveTo>
                    <a:lnTo>
                      <a:pt x="105" y="43"/>
                    </a:lnTo>
                    <a:lnTo>
                      <a:pt x="105" y="40"/>
                    </a:lnTo>
                    <a:lnTo>
                      <a:pt x="104" y="39"/>
                    </a:lnTo>
                    <a:lnTo>
                      <a:pt x="120" y="45"/>
                    </a:lnTo>
                    <a:lnTo>
                      <a:pt x="120" y="46"/>
                    </a:lnTo>
                    <a:lnTo>
                      <a:pt x="120" y="48"/>
                    </a:lnTo>
                    <a:close/>
                    <a:moveTo>
                      <a:pt x="64" y="26"/>
                    </a:moveTo>
                    <a:lnTo>
                      <a:pt x="52" y="22"/>
                    </a:lnTo>
                    <a:lnTo>
                      <a:pt x="51" y="21"/>
                    </a:lnTo>
                    <a:lnTo>
                      <a:pt x="52" y="20"/>
                    </a:lnTo>
                    <a:lnTo>
                      <a:pt x="64" y="24"/>
                    </a:lnTo>
                    <a:lnTo>
                      <a:pt x="64" y="25"/>
                    </a:lnTo>
                    <a:lnTo>
                      <a:pt x="64" y="26"/>
                    </a:lnTo>
                    <a:close/>
                    <a:moveTo>
                      <a:pt x="45" y="2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38" y="15"/>
                    </a:lnTo>
                    <a:lnTo>
                      <a:pt x="42" y="17"/>
                    </a:lnTo>
                    <a:lnTo>
                      <a:pt x="45" y="20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2" name="Freeform 3266"/>
              <p:cNvSpPr>
                <a:spLocks noEditPoints="1"/>
              </p:cNvSpPr>
              <p:nvPr/>
            </p:nvSpPr>
            <p:spPr bwMode="auto">
              <a:xfrm>
                <a:off x="212" y="479"/>
                <a:ext cx="40" cy="15"/>
              </a:xfrm>
              <a:custGeom>
                <a:avLst/>
                <a:gdLst>
                  <a:gd name="T0" fmla="*/ 0 w 120"/>
                  <a:gd name="T1" fmla="*/ 0 h 47"/>
                  <a:gd name="T2" fmla="*/ 0 w 120"/>
                  <a:gd name="T3" fmla="*/ 0 h 47"/>
                  <a:gd name="T4" fmla="*/ 0 w 120"/>
                  <a:gd name="T5" fmla="*/ 0 h 47"/>
                  <a:gd name="T6" fmla="*/ 0 w 120"/>
                  <a:gd name="T7" fmla="*/ 0 h 47"/>
                  <a:gd name="T8" fmla="*/ 0 w 120"/>
                  <a:gd name="T9" fmla="*/ 0 h 47"/>
                  <a:gd name="T10" fmla="*/ 0 w 120"/>
                  <a:gd name="T11" fmla="*/ 0 h 47"/>
                  <a:gd name="T12" fmla="*/ 0 w 120"/>
                  <a:gd name="T13" fmla="*/ 0 h 47"/>
                  <a:gd name="T14" fmla="*/ 0 w 120"/>
                  <a:gd name="T15" fmla="*/ 0 h 47"/>
                  <a:gd name="T16" fmla="*/ 0 w 120"/>
                  <a:gd name="T17" fmla="*/ 0 h 47"/>
                  <a:gd name="T18" fmla="*/ 0 w 120"/>
                  <a:gd name="T19" fmla="*/ 0 h 47"/>
                  <a:gd name="T20" fmla="*/ 0 w 120"/>
                  <a:gd name="T21" fmla="*/ 0 h 47"/>
                  <a:gd name="T22" fmla="*/ 0 w 120"/>
                  <a:gd name="T23" fmla="*/ 0 h 47"/>
                  <a:gd name="T24" fmla="*/ 0 w 120"/>
                  <a:gd name="T25" fmla="*/ 0 h 47"/>
                  <a:gd name="T26" fmla="*/ 0 w 120"/>
                  <a:gd name="T27" fmla="*/ 0 h 47"/>
                  <a:gd name="T28" fmla="*/ 0 w 120"/>
                  <a:gd name="T29" fmla="*/ 0 h 47"/>
                  <a:gd name="T30" fmla="*/ 0 w 120"/>
                  <a:gd name="T31" fmla="*/ 0 h 47"/>
                  <a:gd name="T32" fmla="*/ 0 w 120"/>
                  <a:gd name="T33" fmla="*/ 0 h 47"/>
                  <a:gd name="T34" fmla="*/ 0 w 120"/>
                  <a:gd name="T35" fmla="*/ 0 h 47"/>
                  <a:gd name="T36" fmla="*/ 0 w 120"/>
                  <a:gd name="T37" fmla="*/ 0 h 47"/>
                  <a:gd name="T38" fmla="*/ 0 w 120"/>
                  <a:gd name="T39" fmla="*/ 0 h 47"/>
                  <a:gd name="T40" fmla="*/ 0 w 120"/>
                  <a:gd name="T41" fmla="*/ 0 h 4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20" h="47">
                    <a:moveTo>
                      <a:pt x="120" y="47"/>
                    </a:moveTo>
                    <a:lnTo>
                      <a:pt x="105" y="41"/>
                    </a:lnTo>
                    <a:lnTo>
                      <a:pt x="104" y="40"/>
                    </a:lnTo>
                    <a:lnTo>
                      <a:pt x="104" y="39"/>
                    </a:lnTo>
                    <a:lnTo>
                      <a:pt x="120" y="45"/>
                    </a:lnTo>
                    <a:lnTo>
                      <a:pt x="120" y="46"/>
                    </a:lnTo>
                    <a:lnTo>
                      <a:pt x="120" y="47"/>
                    </a:lnTo>
                    <a:close/>
                    <a:moveTo>
                      <a:pt x="64" y="26"/>
                    </a:moveTo>
                    <a:lnTo>
                      <a:pt x="52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64" y="24"/>
                    </a:lnTo>
                    <a:lnTo>
                      <a:pt x="64" y="25"/>
                    </a:lnTo>
                    <a:lnTo>
                      <a:pt x="64" y="26"/>
                    </a:lnTo>
                    <a:close/>
                    <a:moveTo>
                      <a:pt x="42" y="18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34" y="12"/>
                    </a:lnTo>
                    <a:lnTo>
                      <a:pt x="38" y="16"/>
                    </a:lnTo>
                    <a:lnTo>
                      <a:pt x="42" y="18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3" name="Freeform 3267"/>
              <p:cNvSpPr>
                <a:spLocks noEditPoints="1"/>
              </p:cNvSpPr>
              <p:nvPr/>
            </p:nvSpPr>
            <p:spPr bwMode="auto">
              <a:xfrm>
                <a:off x="212" y="478"/>
                <a:ext cx="40" cy="16"/>
              </a:xfrm>
              <a:custGeom>
                <a:avLst/>
                <a:gdLst>
                  <a:gd name="T0" fmla="*/ 0 w 120"/>
                  <a:gd name="T1" fmla="*/ 0 h 47"/>
                  <a:gd name="T2" fmla="*/ 0 w 120"/>
                  <a:gd name="T3" fmla="*/ 0 h 47"/>
                  <a:gd name="T4" fmla="*/ 0 w 120"/>
                  <a:gd name="T5" fmla="*/ 0 h 47"/>
                  <a:gd name="T6" fmla="*/ 0 w 120"/>
                  <a:gd name="T7" fmla="*/ 0 h 47"/>
                  <a:gd name="T8" fmla="*/ 0 w 120"/>
                  <a:gd name="T9" fmla="*/ 0 h 47"/>
                  <a:gd name="T10" fmla="*/ 0 w 120"/>
                  <a:gd name="T11" fmla="*/ 0 h 47"/>
                  <a:gd name="T12" fmla="*/ 0 w 120"/>
                  <a:gd name="T13" fmla="*/ 0 h 47"/>
                  <a:gd name="T14" fmla="*/ 0 w 120"/>
                  <a:gd name="T15" fmla="*/ 0 h 47"/>
                  <a:gd name="T16" fmla="*/ 0 w 120"/>
                  <a:gd name="T17" fmla="*/ 0 h 47"/>
                  <a:gd name="T18" fmla="*/ 0 w 120"/>
                  <a:gd name="T19" fmla="*/ 0 h 47"/>
                  <a:gd name="T20" fmla="*/ 0 w 120"/>
                  <a:gd name="T21" fmla="*/ 0 h 47"/>
                  <a:gd name="T22" fmla="*/ 0 w 120"/>
                  <a:gd name="T23" fmla="*/ 0 h 47"/>
                  <a:gd name="T24" fmla="*/ 0 w 120"/>
                  <a:gd name="T25" fmla="*/ 0 h 47"/>
                  <a:gd name="T26" fmla="*/ 0 w 120"/>
                  <a:gd name="T27" fmla="*/ 0 h 47"/>
                  <a:gd name="T28" fmla="*/ 0 w 120"/>
                  <a:gd name="T29" fmla="*/ 0 h 47"/>
                  <a:gd name="T30" fmla="*/ 0 w 120"/>
                  <a:gd name="T31" fmla="*/ 0 h 47"/>
                  <a:gd name="T32" fmla="*/ 0 w 120"/>
                  <a:gd name="T33" fmla="*/ 0 h 47"/>
                  <a:gd name="T34" fmla="*/ 0 w 120"/>
                  <a:gd name="T35" fmla="*/ 0 h 47"/>
                  <a:gd name="T36" fmla="*/ 0 w 120"/>
                  <a:gd name="T37" fmla="*/ 0 h 47"/>
                  <a:gd name="T38" fmla="*/ 0 w 120"/>
                  <a:gd name="T39" fmla="*/ 0 h 4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20" h="47">
                    <a:moveTo>
                      <a:pt x="120" y="47"/>
                    </a:moveTo>
                    <a:lnTo>
                      <a:pt x="104" y="41"/>
                    </a:lnTo>
                    <a:lnTo>
                      <a:pt x="104" y="40"/>
                    </a:lnTo>
                    <a:lnTo>
                      <a:pt x="104" y="39"/>
                    </a:lnTo>
                    <a:lnTo>
                      <a:pt x="120" y="45"/>
                    </a:lnTo>
                    <a:lnTo>
                      <a:pt x="120" y="46"/>
                    </a:lnTo>
                    <a:lnTo>
                      <a:pt x="120" y="47"/>
                    </a:lnTo>
                    <a:close/>
                    <a:moveTo>
                      <a:pt x="64" y="26"/>
                    </a:moveTo>
                    <a:lnTo>
                      <a:pt x="52" y="22"/>
                    </a:lnTo>
                    <a:lnTo>
                      <a:pt x="52" y="20"/>
                    </a:lnTo>
                    <a:lnTo>
                      <a:pt x="52" y="19"/>
                    </a:lnTo>
                    <a:lnTo>
                      <a:pt x="64" y="24"/>
                    </a:lnTo>
                    <a:lnTo>
                      <a:pt x="64" y="25"/>
                    </a:lnTo>
                    <a:lnTo>
                      <a:pt x="64" y="26"/>
                    </a:lnTo>
                    <a:close/>
                    <a:moveTo>
                      <a:pt x="38" y="17"/>
                    </a:moveTo>
                    <a:lnTo>
                      <a:pt x="0" y="2"/>
                    </a:lnTo>
                    <a:lnTo>
                      <a:pt x="1" y="0"/>
                    </a:lnTo>
                    <a:lnTo>
                      <a:pt x="27" y="10"/>
                    </a:lnTo>
                    <a:lnTo>
                      <a:pt x="34" y="13"/>
                    </a:lnTo>
                    <a:lnTo>
                      <a:pt x="38" y="17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4" name="Freeform 3268"/>
              <p:cNvSpPr>
                <a:spLocks noEditPoints="1"/>
              </p:cNvSpPr>
              <p:nvPr/>
            </p:nvSpPr>
            <p:spPr bwMode="auto">
              <a:xfrm>
                <a:off x="212" y="478"/>
                <a:ext cx="40" cy="16"/>
              </a:xfrm>
              <a:custGeom>
                <a:avLst/>
                <a:gdLst>
                  <a:gd name="T0" fmla="*/ 0 w 119"/>
                  <a:gd name="T1" fmla="*/ 0 h 46"/>
                  <a:gd name="T2" fmla="*/ 0 w 119"/>
                  <a:gd name="T3" fmla="*/ 0 h 46"/>
                  <a:gd name="T4" fmla="*/ 0 w 119"/>
                  <a:gd name="T5" fmla="*/ 0 h 46"/>
                  <a:gd name="T6" fmla="*/ 0 w 119"/>
                  <a:gd name="T7" fmla="*/ 0 h 46"/>
                  <a:gd name="T8" fmla="*/ 0 w 119"/>
                  <a:gd name="T9" fmla="*/ 0 h 46"/>
                  <a:gd name="T10" fmla="*/ 0 w 119"/>
                  <a:gd name="T11" fmla="*/ 0 h 46"/>
                  <a:gd name="T12" fmla="*/ 0 w 119"/>
                  <a:gd name="T13" fmla="*/ 0 h 46"/>
                  <a:gd name="T14" fmla="*/ 0 w 119"/>
                  <a:gd name="T15" fmla="*/ 0 h 46"/>
                  <a:gd name="T16" fmla="*/ 0 w 119"/>
                  <a:gd name="T17" fmla="*/ 0 h 46"/>
                  <a:gd name="T18" fmla="*/ 0 w 119"/>
                  <a:gd name="T19" fmla="*/ 0 h 46"/>
                  <a:gd name="T20" fmla="*/ 0 w 119"/>
                  <a:gd name="T21" fmla="*/ 0 h 46"/>
                  <a:gd name="T22" fmla="*/ 0 w 119"/>
                  <a:gd name="T23" fmla="*/ 0 h 46"/>
                  <a:gd name="T24" fmla="*/ 0 w 119"/>
                  <a:gd name="T25" fmla="*/ 0 h 46"/>
                  <a:gd name="T26" fmla="*/ 0 w 119"/>
                  <a:gd name="T27" fmla="*/ 0 h 46"/>
                  <a:gd name="T28" fmla="*/ 0 w 119"/>
                  <a:gd name="T29" fmla="*/ 0 h 46"/>
                  <a:gd name="T30" fmla="*/ 0 w 119"/>
                  <a:gd name="T31" fmla="*/ 0 h 46"/>
                  <a:gd name="T32" fmla="*/ 0 w 119"/>
                  <a:gd name="T33" fmla="*/ 0 h 46"/>
                  <a:gd name="T34" fmla="*/ 0 w 119"/>
                  <a:gd name="T35" fmla="*/ 0 h 46"/>
                  <a:gd name="T36" fmla="*/ 0 w 119"/>
                  <a:gd name="T37" fmla="*/ 0 h 46"/>
                  <a:gd name="T38" fmla="*/ 0 w 119"/>
                  <a:gd name="T39" fmla="*/ 0 h 46"/>
                  <a:gd name="T40" fmla="*/ 0 w 119"/>
                  <a:gd name="T41" fmla="*/ 0 h 46"/>
                  <a:gd name="T42" fmla="*/ 0 w 119"/>
                  <a:gd name="T43" fmla="*/ 0 h 46"/>
                  <a:gd name="T44" fmla="*/ 0 w 119"/>
                  <a:gd name="T45" fmla="*/ 0 h 4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19" h="46">
                    <a:moveTo>
                      <a:pt x="119" y="46"/>
                    </a:moveTo>
                    <a:lnTo>
                      <a:pt x="103" y="40"/>
                    </a:lnTo>
                    <a:lnTo>
                      <a:pt x="103" y="39"/>
                    </a:lnTo>
                    <a:lnTo>
                      <a:pt x="102" y="37"/>
                    </a:lnTo>
                    <a:lnTo>
                      <a:pt x="119" y="44"/>
                    </a:lnTo>
                    <a:lnTo>
                      <a:pt x="119" y="45"/>
                    </a:lnTo>
                    <a:lnTo>
                      <a:pt x="119" y="46"/>
                    </a:lnTo>
                    <a:close/>
                    <a:moveTo>
                      <a:pt x="63" y="25"/>
                    </a:moveTo>
                    <a:lnTo>
                      <a:pt x="51" y="20"/>
                    </a:lnTo>
                    <a:lnTo>
                      <a:pt x="51" y="19"/>
                    </a:lnTo>
                    <a:lnTo>
                      <a:pt x="51" y="18"/>
                    </a:lnTo>
                    <a:lnTo>
                      <a:pt x="63" y="23"/>
                    </a:lnTo>
                    <a:lnTo>
                      <a:pt x="63" y="24"/>
                    </a:lnTo>
                    <a:lnTo>
                      <a:pt x="63" y="25"/>
                    </a:lnTo>
                    <a:close/>
                    <a:moveTo>
                      <a:pt x="33" y="13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9" y="3"/>
                    </a:lnTo>
                    <a:lnTo>
                      <a:pt x="17" y="5"/>
                    </a:lnTo>
                    <a:lnTo>
                      <a:pt x="26" y="10"/>
                    </a:lnTo>
                    <a:lnTo>
                      <a:pt x="33" y="13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5" name="Freeform 3269"/>
              <p:cNvSpPr>
                <a:spLocks noEditPoints="1"/>
              </p:cNvSpPr>
              <p:nvPr/>
            </p:nvSpPr>
            <p:spPr bwMode="auto">
              <a:xfrm>
                <a:off x="212" y="478"/>
                <a:ext cx="40" cy="15"/>
              </a:xfrm>
              <a:custGeom>
                <a:avLst/>
                <a:gdLst>
                  <a:gd name="T0" fmla="*/ 0 w 119"/>
                  <a:gd name="T1" fmla="*/ 0 h 45"/>
                  <a:gd name="T2" fmla="*/ 0 w 119"/>
                  <a:gd name="T3" fmla="*/ 0 h 45"/>
                  <a:gd name="T4" fmla="*/ 0 w 119"/>
                  <a:gd name="T5" fmla="*/ 0 h 45"/>
                  <a:gd name="T6" fmla="*/ 0 w 119"/>
                  <a:gd name="T7" fmla="*/ 0 h 45"/>
                  <a:gd name="T8" fmla="*/ 0 w 119"/>
                  <a:gd name="T9" fmla="*/ 0 h 45"/>
                  <a:gd name="T10" fmla="*/ 0 w 119"/>
                  <a:gd name="T11" fmla="*/ 0 h 45"/>
                  <a:gd name="T12" fmla="*/ 0 w 119"/>
                  <a:gd name="T13" fmla="*/ 0 h 45"/>
                  <a:gd name="T14" fmla="*/ 0 w 119"/>
                  <a:gd name="T15" fmla="*/ 0 h 45"/>
                  <a:gd name="T16" fmla="*/ 0 w 119"/>
                  <a:gd name="T17" fmla="*/ 0 h 45"/>
                  <a:gd name="T18" fmla="*/ 0 w 119"/>
                  <a:gd name="T19" fmla="*/ 0 h 45"/>
                  <a:gd name="T20" fmla="*/ 0 w 119"/>
                  <a:gd name="T21" fmla="*/ 0 h 45"/>
                  <a:gd name="T22" fmla="*/ 0 w 119"/>
                  <a:gd name="T23" fmla="*/ 0 h 45"/>
                  <a:gd name="T24" fmla="*/ 0 w 119"/>
                  <a:gd name="T25" fmla="*/ 0 h 45"/>
                  <a:gd name="T26" fmla="*/ 0 w 119"/>
                  <a:gd name="T27" fmla="*/ 0 h 45"/>
                  <a:gd name="T28" fmla="*/ 0 w 119"/>
                  <a:gd name="T29" fmla="*/ 0 h 45"/>
                  <a:gd name="T30" fmla="*/ 0 w 119"/>
                  <a:gd name="T31" fmla="*/ 0 h 45"/>
                  <a:gd name="T32" fmla="*/ 0 w 119"/>
                  <a:gd name="T33" fmla="*/ 0 h 45"/>
                  <a:gd name="T34" fmla="*/ 0 w 119"/>
                  <a:gd name="T35" fmla="*/ 0 h 45"/>
                  <a:gd name="T36" fmla="*/ 0 w 119"/>
                  <a:gd name="T37" fmla="*/ 0 h 45"/>
                  <a:gd name="T38" fmla="*/ 0 w 119"/>
                  <a:gd name="T39" fmla="*/ 0 h 45"/>
                  <a:gd name="T40" fmla="*/ 0 w 119"/>
                  <a:gd name="T41" fmla="*/ 0 h 4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9" h="45">
                    <a:moveTo>
                      <a:pt x="119" y="45"/>
                    </a:moveTo>
                    <a:lnTo>
                      <a:pt x="103" y="39"/>
                    </a:lnTo>
                    <a:lnTo>
                      <a:pt x="103" y="38"/>
                    </a:lnTo>
                    <a:lnTo>
                      <a:pt x="102" y="37"/>
                    </a:lnTo>
                    <a:lnTo>
                      <a:pt x="102" y="35"/>
                    </a:lnTo>
                    <a:lnTo>
                      <a:pt x="101" y="35"/>
                    </a:lnTo>
                    <a:lnTo>
                      <a:pt x="119" y="41"/>
                    </a:lnTo>
                    <a:lnTo>
                      <a:pt x="119" y="44"/>
                    </a:lnTo>
                    <a:lnTo>
                      <a:pt x="119" y="45"/>
                    </a:lnTo>
                    <a:close/>
                    <a:moveTo>
                      <a:pt x="63" y="24"/>
                    </a:moveTo>
                    <a:lnTo>
                      <a:pt x="51" y="19"/>
                    </a:lnTo>
                    <a:lnTo>
                      <a:pt x="51" y="18"/>
                    </a:lnTo>
                    <a:lnTo>
                      <a:pt x="51" y="16"/>
                    </a:lnTo>
                    <a:lnTo>
                      <a:pt x="63" y="20"/>
                    </a:lnTo>
                    <a:lnTo>
                      <a:pt x="63" y="23"/>
                    </a:lnTo>
                    <a:lnTo>
                      <a:pt x="63" y="24"/>
                    </a:lnTo>
                    <a:close/>
                    <a:moveTo>
                      <a:pt x="26" y="10"/>
                    </a:moveTo>
                    <a:lnTo>
                      <a:pt x="0" y="0"/>
                    </a:lnTo>
                    <a:lnTo>
                      <a:pt x="14" y="4"/>
                    </a:lnTo>
                    <a:lnTo>
                      <a:pt x="26" y="10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6" name="Freeform 3270"/>
              <p:cNvSpPr>
                <a:spLocks noEditPoints="1"/>
              </p:cNvSpPr>
              <p:nvPr/>
            </p:nvSpPr>
            <p:spPr bwMode="auto">
              <a:xfrm>
                <a:off x="229" y="483"/>
                <a:ext cx="23" cy="10"/>
              </a:xfrm>
              <a:custGeom>
                <a:avLst/>
                <a:gdLst>
                  <a:gd name="T0" fmla="*/ 0 w 68"/>
                  <a:gd name="T1" fmla="*/ 0 h 29"/>
                  <a:gd name="T2" fmla="*/ 0 w 68"/>
                  <a:gd name="T3" fmla="*/ 0 h 29"/>
                  <a:gd name="T4" fmla="*/ 0 w 68"/>
                  <a:gd name="T5" fmla="*/ 0 h 29"/>
                  <a:gd name="T6" fmla="*/ 0 w 68"/>
                  <a:gd name="T7" fmla="*/ 0 h 29"/>
                  <a:gd name="T8" fmla="*/ 0 w 68"/>
                  <a:gd name="T9" fmla="*/ 0 h 29"/>
                  <a:gd name="T10" fmla="*/ 0 w 68"/>
                  <a:gd name="T11" fmla="*/ 0 h 29"/>
                  <a:gd name="T12" fmla="*/ 0 w 68"/>
                  <a:gd name="T13" fmla="*/ 0 h 29"/>
                  <a:gd name="T14" fmla="*/ 0 w 68"/>
                  <a:gd name="T15" fmla="*/ 0 h 29"/>
                  <a:gd name="T16" fmla="*/ 0 w 68"/>
                  <a:gd name="T17" fmla="*/ 0 h 29"/>
                  <a:gd name="T18" fmla="*/ 0 w 68"/>
                  <a:gd name="T19" fmla="*/ 0 h 29"/>
                  <a:gd name="T20" fmla="*/ 0 w 68"/>
                  <a:gd name="T21" fmla="*/ 0 h 29"/>
                  <a:gd name="T22" fmla="*/ 0 w 68"/>
                  <a:gd name="T23" fmla="*/ 0 h 29"/>
                  <a:gd name="T24" fmla="*/ 0 w 68"/>
                  <a:gd name="T25" fmla="*/ 0 h 29"/>
                  <a:gd name="T26" fmla="*/ 0 w 68"/>
                  <a:gd name="T27" fmla="*/ 0 h 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8" h="29">
                    <a:moveTo>
                      <a:pt x="68" y="29"/>
                    </a:moveTo>
                    <a:lnTo>
                      <a:pt x="51" y="22"/>
                    </a:lnTo>
                    <a:lnTo>
                      <a:pt x="50" y="20"/>
                    </a:lnTo>
                    <a:lnTo>
                      <a:pt x="47" y="18"/>
                    </a:lnTo>
                    <a:lnTo>
                      <a:pt x="68" y="25"/>
                    </a:lnTo>
                    <a:lnTo>
                      <a:pt x="68" y="26"/>
                    </a:lnTo>
                    <a:lnTo>
                      <a:pt x="68" y="29"/>
                    </a:lnTo>
                    <a:close/>
                    <a:moveTo>
                      <a:pt x="12" y="8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3" y="4"/>
                    </a:lnTo>
                    <a:lnTo>
                      <a:pt x="12" y="5"/>
                    </a:ln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7" name="Freeform 3271"/>
              <p:cNvSpPr>
                <a:spLocks noEditPoints="1"/>
              </p:cNvSpPr>
              <p:nvPr/>
            </p:nvSpPr>
            <p:spPr bwMode="auto">
              <a:xfrm>
                <a:off x="229" y="483"/>
                <a:ext cx="23" cy="9"/>
              </a:xfrm>
              <a:custGeom>
                <a:avLst/>
                <a:gdLst>
                  <a:gd name="T0" fmla="*/ 0 w 68"/>
                  <a:gd name="T1" fmla="*/ 0 h 28"/>
                  <a:gd name="T2" fmla="*/ 0 w 68"/>
                  <a:gd name="T3" fmla="*/ 0 h 28"/>
                  <a:gd name="T4" fmla="*/ 0 w 68"/>
                  <a:gd name="T5" fmla="*/ 0 h 28"/>
                  <a:gd name="T6" fmla="*/ 0 w 68"/>
                  <a:gd name="T7" fmla="*/ 0 h 28"/>
                  <a:gd name="T8" fmla="*/ 0 w 68"/>
                  <a:gd name="T9" fmla="*/ 0 h 28"/>
                  <a:gd name="T10" fmla="*/ 0 w 68"/>
                  <a:gd name="T11" fmla="*/ 0 h 28"/>
                  <a:gd name="T12" fmla="*/ 0 w 68"/>
                  <a:gd name="T13" fmla="*/ 0 h 28"/>
                  <a:gd name="T14" fmla="*/ 0 w 68"/>
                  <a:gd name="T15" fmla="*/ 0 h 28"/>
                  <a:gd name="T16" fmla="*/ 0 w 68"/>
                  <a:gd name="T17" fmla="*/ 0 h 28"/>
                  <a:gd name="T18" fmla="*/ 0 w 68"/>
                  <a:gd name="T19" fmla="*/ 0 h 28"/>
                  <a:gd name="T20" fmla="*/ 0 w 68"/>
                  <a:gd name="T21" fmla="*/ 0 h 28"/>
                  <a:gd name="T22" fmla="*/ 0 w 68"/>
                  <a:gd name="T23" fmla="*/ 0 h 28"/>
                  <a:gd name="T24" fmla="*/ 0 w 68"/>
                  <a:gd name="T25" fmla="*/ 0 h 28"/>
                  <a:gd name="T26" fmla="*/ 0 w 68"/>
                  <a:gd name="T27" fmla="*/ 0 h 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8" h="28">
                    <a:moveTo>
                      <a:pt x="68" y="28"/>
                    </a:moveTo>
                    <a:lnTo>
                      <a:pt x="50" y="22"/>
                    </a:lnTo>
                    <a:lnTo>
                      <a:pt x="47" y="20"/>
                    </a:lnTo>
                    <a:lnTo>
                      <a:pt x="46" y="18"/>
                    </a:lnTo>
                    <a:lnTo>
                      <a:pt x="67" y="26"/>
                    </a:lnTo>
                    <a:lnTo>
                      <a:pt x="68" y="27"/>
                    </a:lnTo>
                    <a:lnTo>
                      <a:pt x="68" y="28"/>
                    </a:lnTo>
                    <a:close/>
                    <a:moveTo>
                      <a:pt x="12" y="7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8" name="Freeform 3272"/>
              <p:cNvSpPr>
                <a:spLocks noEditPoints="1"/>
              </p:cNvSpPr>
              <p:nvPr/>
            </p:nvSpPr>
            <p:spPr bwMode="auto">
              <a:xfrm>
                <a:off x="229" y="482"/>
                <a:ext cx="23" cy="10"/>
              </a:xfrm>
              <a:custGeom>
                <a:avLst/>
                <a:gdLst>
                  <a:gd name="T0" fmla="*/ 0 w 68"/>
                  <a:gd name="T1" fmla="*/ 0 h 28"/>
                  <a:gd name="T2" fmla="*/ 0 w 68"/>
                  <a:gd name="T3" fmla="*/ 0 h 28"/>
                  <a:gd name="T4" fmla="*/ 0 w 68"/>
                  <a:gd name="T5" fmla="*/ 0 h 28"/>
                  <a:gd name="T6" fmla="*/ 0 w 68"/>
                  <a:gd name="T7" fmla="*/ 0 h 28"/>
                  <a:gd name="T8" fmla="*/ 0 w 68"/>
                  <a:gd name="T9" fmla="*/ 0 h 28"/>
                  <a:gd name="T10" fmla="*/ 0 w 68"/>
                  <a:gd name="T11" fmla="*/ 0 h 28"/>
                  <a:gd name="T12" fmla="*/ 0 w 68"/>
                  <a:gd name="T13" fmla="*/ 0 h 28"/>
                  <a:gd name="T14" fmla="*/ 0 w 68"/>
                  <a:gd name="T15" fmla="*/ 0 h 28"/>
                  <a:gd name="T16" fmla="*/ 0 w 68"/>
                  <a:gd name="T17" fmla="*/ 0 h 28"/>
                  <a:gd name="T18" fmla="*/ 0 w 68"/>
                  <a:gd name="T19" fmla="*/ 0 h 28"/>
                  <a:gd name="T20" fmla="*/ 0 w 68"/>
                  <a:gd name="T21" fmla="*/ 0 h 28"/>
                  <a:gd name="T22" fmla="*/ 0 w 68"/>
                  <a:gd name="T23" fmla="*/ 0 h 28"/>
                  <a:gd name="T24" fmla="*/ 0 w 68"/>
                  <a:gd name="T25" fmla="*/ 0 h 28"/>
                  <a:gd name="T26" fmla="*/ 0 w 68"/>
                  <a:gd name="T27" fmla="*/ 0 h 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8" h="28">
                    <a:moveTo>
                      <a:pt x="68" y="28"/>
                    </a:moveTo>
                    <a:lnTo>
                      <a:pt x="47" y="21"/>
                    </a:lnTo>
                    <a:lnTo>
                      <a:pt x="46" y="19"/>
                    </a:lnTo>
                    <a:lnTo>
                      <a:pt x="44" y="16"/>
                    </a:lnTo>
                    <a:lnTo>
                      <a:pt x="67" y="26"/>
                    </a:lnTo>
                    <a:lnTo>
                      <a:pt x="67" y="27"/>
                    </a:lnTo>
                    <a:lnTo>
                      <a:pt x="68" y="28"/>
                    </a:lnTo>
                    <a:close/>
                    <a:moveTo>
                      <a:pt x="13" y="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39" name="Freeform 3273"/>
              <p:cNvSpPr>
                <a:spLocks noEditPoints="1"/>
              </p:cNvSpPr>
              <p:nvPr/>
            </p:nvSpPr>
            <p:spPr bwMode="auto">
              <a:xfrm>
                <a:off x="229" y="482"/>
                <a:ext cx="23" cy="9"/>
              </a:xfrm>
              <a:custGeom>
                <a:avLst/>
                <a:gdLst>
                  <a:gd name="T0" fmla="*/ 0 w 67"/>
                  <a:gd name="T1" fmla="*/ 0 h 28"/>
                  <a:gd name="T2" fmla="*/ 0 w 67"/>
                  <a:gd name="T3" fmla="*/ 0 h 28"/>
                  <a:gd name="T4" fmla="*/ 0 w 67"/>
                  <a:gd name="T5" fmla="*/ 0 h 28"/>
                  <a:gd name="T6" fmla="*/ 0 w 67"/>
                  <a:gd name="T7" fmla="*/ 0 h 28"/>
                  <a:gd name="T8" fmla="*/ 0 w 67"/>
                  <a:gd name="T9" fmla="*/ 0 h 28"/>
                  <a:gd name="T10" fmla="*/ 0 w 67"/>
                  <a:gd name="T11" fmla="*/ 0 h 28"/>
                  <a:gd name="T12" fmla="*/ 0 w 67"/>
                  <a:gd name="T13" fmla="*/ 0 h 28"/>
                  <a:gd name="T14" fmla="*/ 0 w 67"/>
                  <a:gd name="T15" fmla="*/ 0 h 28"/>
                  <a:gd name="T16" fmla="*/ 0 w 67"/>
                  <a:gd name="T17" fmla="*/ 0 h 28"/>
                  <a:gd name="T18" fmla="*/ 0 w 67"/>
                  <a:gd name="T19" fmla="*/ 0 h 28"/>
                  <a:gd name="T20" fmla="*/ 0 w 67"/>
                  <a:gd name="T21" fmla="*/ 0 h 28"/>
                  <a:gd name="T22" fmla="*/ 0 w 67"/>
                  <a:gd name="T23" fmla="*/ 0 h 28"/>
                  <a:gd name="T24" fmla="*/ 0 w 67"/>
                  <a:gd name="T25" fmla="*/ 0 h 28"/>
                  <a:gd name="T26" fmla="*/ 0 w 67"/>
                  <a:gd name="T27" fmla="*/ 0 h 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7" h="28">
                    <a:moveTo>
                      <a:pt x="67" y="28"/>
                    </a:moveTo>
                    <a:lnTo>
                      <a:pt x="46" y="20"/>
                    </a:lnTo>
                    <a:lnTo>
                      <a:pt x="44" y="17"/>
                    </a:lnTo>
                    <a:lnTo>
                      <a:pt x="42" y="15"/>
                    </a:lnTo>
                    <a:lnTo>
                      <a:pt x="67" y="26"/>
                    </a:lnTo>
                    <a:lnTo>
                      <a:pt x="67" y="27"/>
                    </a:lnTo>
                    <a:lnTo>
                      <a:pt x="67" y="28"/>
                    </a:lnTo>
                    <a:close/>
                    <a:moveTo>
                      <a:pt x="13" y="7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0" name="Freeform 3274"/>
              <p:cNvSpPr>
                <a:spLocks noEditPoints="1"/>
              </p:cNvSpPr>
              <p:nvPr/>
            </p:nvSpPr>
            <p:spPr bwMode="auto">
              <a:xfrm>
                <a:off x="230" y="482"/>
                <a:ext cx="22" cy="9"/>
              </a:xfrm>
              <a:custGeom>
                <a:avLst/>
                <a:gdLst>
                  <a:gd name="T0" fmla="*/ 0 w 66"/>
                  <a:gd name="T1" fmla="*/ 0 h 28"/>
                  <a:gd name="T2" fmla="*/ 0 w 66"/>
                  <a:gd name="T3" fmla="*/ 0 h 28"/>
                  <a:gd name="T4" fmla="*/ 0 w 66"/>
                  <a:gd name="T5" fmla="*/ 0 h 28"/>
                  <a:gd name="T6" fmla="*/ 0 w 66"/>
                  <a:gd name="T7" fmla="*/ 0 h 28"/>
                  <a:gd name="T8" fmla="*/ 0 w 66"/>
                  <a:gd name="T9" fmla="*/ 0 h 28"/>
                  <a:gd name="T10" fmla="*/ 0 w 66"/>
                  <a:gd name="T11" fmla="*/ 0 h 28"/>
                  <a:gd name="T12" fmla="*/ 0 w 66"/>
                  <a:gd name="T13" fmla="*/ 0 h 28"/>
                  <a:gd name="T14" fmla="*/ 0 w 66"/>
                  <a:gd name="T15" fmla="*/ 0 h 28"/>
                  <a:gd name="T16" fmla="*/ 0 w 66"/>
                  <a:gd name="T17" fmla="*/ 0 h 28"/>
                  <a:gd name="T18" fmla="*/ 0 w 66"/>
                  <a:gd name="T19" fmla="*/ 0 h 28"/>
                  <a:gd name="T20" fmla="*/ 0 w 66"/>
                  <a:gd name="T21" fmla="*/ 0 h 28"/>
                  <a:gd name="T22" fmla="*/ 0 w 66"/>
                  <a:gd name="T23" fmla="*/ 0 h 28"/>
                  <a:gd name="T24" fmla="*/ 0 w 66"/>
                  <a:gd name="T25" fmla="*/ 0 h 28"/>
                  <a:gd name="T26" fmla="*/ 0 w 66"/>
                  <a:gd name="T27" fmla="*/ 0 h 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6" h="28">
                    <a:moveTo>
                      <a:pt x="66" y="28"/>
                    </a:moveTo>
                    <a:lnTo>
                      <a:pt x="43" y="18"/>
                    </a:lnTo>
                    <a:lnTo>
                      <a:pt x="39" y="16"/>
                    </a:lnTo>
                    <a:lnTo>
                      <a:pt x="37" y="14"/>
                    </a:lnTo>
                    <a:lnTo>
                      <a:pt x="66" y="24"/>
                    </a:lnTo>
                    <a:lnTo>
                      <a:pt x="66" y="27"/>
                    </a:lnTo>
                    <a:lnTo>
                      <a:pt x="66" y="28"/>
                    </a:lnTo>
                    <a:close/>
                    <a:moveTo>
                      <a:pt x="12" y="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1" name="Freeform 3275"/>
              <p:cNvSpPr>
                <a:spLocks noEditPoints="1"/>
              </p:cNvSpPr>
              <p:nvPr/>
            </p:nvSpPr>
            <p:spPr bwMode="auto">
              <a:xfrm>
                <a:off x="230" y="481"/>
                <a:ext cx="22" cy="10"/>
              </a:xfrm>
              <a:custGeom>
                <a:avLst/>
                <a:gdLst>
                  <a:gd name="T0" fmla="*/ 0 w 66"/>
                  <a:gd name="T1" fmla="*/ 0 h 28"/>
                  <a:gd name="T2" fmla="*/ 0 w 66"/>
                  <a:gd name="T3" fmla="*/ 0 h 28"/>
                  <a:gd name="T4" fmla="*/ 0 w 66"/>
                  <a:gd name="T5" fmla="*/ 0 h 28"/>
                  <a:gd name="T6" fmla="*/ 0 w 66"/>
                  <a:gd name="T7" fmla="*/ 0 h 28"/>
                  <a:gd name="T8" fmla="*/ 0 w 66"/>
                  <a:gd name="T9" fmla="*/ 0 h 28"/>
                  <a:gd name="T10" fmla="*/ 0 w 66"/>
                  <a:gd name="T11" fmla="*/ 0 h 28"/>
                  <a:gd name="T12" fmla="*/ 0 w 66"/>
                  <a:gd name="T13" fmla="*/ 0 h 28"/>
                  <a:gd name="T14" fmla="*/ 0 w 66"/>
                  <a:gd name="T15" fmla="*/ 0 h 28"/>
                  <a:gd name="T16" fmla="*/ 0 w 66"/>
                  <a:gd name="T17" fmla="*/ 0 h 28"/>
                  <a:gd name="T18" fmla="*/ 0 w 66"/>
                  <a:gd name="T19" fmla="*/ 0 h 28"/>
                  <a:gd name="T20" fmla="*/ 0 w 66"/>
                  <a:gd name="T21" fmla="*/ 0 h 28"/>
                  <a:gd name="T22" fmla="*/ 0 w 66"/>
                  <a:gd name="T23" fmla="*/ 0 h 28"/>
                  <a:gd name="T24" fmla="*/ 0 w 66"/>
                  <a:gd name="T25" fmla="*/ 0 h 28"/>
                  <a:gd name="T26" fmla="*/ 0 w 66"/>
                  <a:gd name="T27" fmla="*/ 0 h 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6" h="28">
                    <a:moveTo>
                      <a:pt x="66" y="28"/>
                    </a:moveTo>
                    <a:lnTo>
                      <a:pt x="41" y="17"/>
                    </a:lnTo>
                    <a:lnTo>
                      <a:pt x="36" y="15"/>
                    </a:lnTo>
                    <a:lnTo>
                      <a:pt x="33" y="11"/>
                    </a:lnTo>
                    <a:lnTo>
                      <a:pt x="66" y="24"/>
                    </a:lnTo>
                    <a:lnTo>
                      <a:pt x="66" y="25"/>
                    </a:lnTo>
                    <a:lnTo>
                      <a:pt x="66" y="28"/>
                    </a:lnTo>
                    <a:close/>
                    <a:moveTo>
                      <a:pt x="12" y="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3" y="4"/>
                    </a:lnTo>
                    <a:lnTo>
                      <a:pt x="13" y="6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2" name="Freeform 3276"/>
              <p:cNvSpPr>
                <a:spLocks noEditPoints="1"/>
              </p:cNvSpPr>
              <p:nvPr/>
            </p:nvSpPr>
            <p:spPr bwMode="auto">
              <a:xfrm>
                <a:off x="230" y="481"/>
                <a:ext cx="22" cy="9"/>
              </a:xfrm>
              <a:custGeom>
                <a:avLst/>
                <a:gdLst>
                  <a:gd name="T0" fmla="*/ 0 w 66"/>
                  <a:gd name="T1" fmla="*/ 0 h 26"/>
                  <a:gd name="T2" fmla="*/ 0 w 66"/>
                  <a:gd name="T3" fmla="*/ 0 h 26"/>
                  <a:gd name="T4" fmla="*/ 0 w 66"/>
                  <a:gd name="T5" fmla="*/ 0 h 26"/>
                  <a:gd name="T6" fmla="*/ 0 w 66"/>
                  <a:gd name="T7" fmla="*/ 0 h 26"/>
                  <a:gd name="T8" fmla="*/ 0 w 66"/>
                  <a:gd name="T9" fmla="*/ 0 h 26"/>
                  <a:gd name="T10" fmla="*/ 0 w 66"/>
                  <a:gd name="T11" fmla="*/ 0 h 26"/>
                  <a:gd name="T12" fmla="*/ 0 w 66"/>
                  <a:gd name="T13" fmla="*/ 0 h 26"/>
                  <a:gd name="T14" fmla="*/ 0 w 66"/>
                  <a:gd name="T15" fmla="*/ 0 h 26"/>
                  <a:gd name="T16" fmla="*/ 0 w 66"/>
                  <a:gd name="T17" fmla="*/ 0 h 26"/>
                  <a:gd name="T18" fmla="*/ 0 w 66"/>
                  <a:gd name="T19" fmla="*/ 0 h 26"/>
                  <a:gd name="T20" fmla="*/ 0 w 66"/>
                  <a:gd name="T21" fmla="*/ 0 h 26"/>
                  <a:gd name="T22" fmla="*/ 0 w 66"/>
                  <a:gd name="T23" fmla="*/ 0 h 26"/>
                  <a:gd name="T24" fmla="*/ 0 w 66"/>
                  <a:gd name="T25" fmla="*/ 0 h 26"/>
                  <a:gd name="T26" fmla="*/ 0 w 66"/>
                  <a:gd name="T27" fmla="*/ 0 h 26"/>
                  <a:gd name="T28" fmla="*/ 0 w 66"/>
                  <a:gd name="T29" fmla="*/ 0 h 26"/>
                  <a:gd name="T30" fmla="*/ 0 w 66"/>
                  <a:gd name="T31" fmla="*/ 0 h 26"/>
                  <a:gd name="T32" fmla="*/ 0 w 66"/>
                  <a:gd name="T33" fmla="*/ 0 h 26"/>
                  <a:gd name="T34" fmla="*/ 0 w 66"/>
                  <a:gd name="T35" fmla="*/ 0 h 2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6" h="26">
                    <a:moveTo>
                      <a:pt x="66" y="26"/>
                    </a:moveTo>
                    <a:lnTo>
                      <a:pt x="37" y="16"/>
                    </a:lnTo>
                    <a:lnTo>
                      <a:pt x="34" y="14"/>
                    </a:lnTo>
                    <a:lnTo>
                      <a:pt x="31" y="12"/>
                    </a:lnTo>
                    <a:lnTo>
                      <a:pt x="29" y="11"/>
                    </a:lnTo>
                    <a:lnTo>
                      <a:pt x="27" y="9"/>
                    </a:lnTo>
                    <a:lnTo>
                      <a:pt x="66" y="24"/>
                    </a:lnTo>
                    <a:lnTo>
                      <a:pt x="66" y="25"/>
                    </a:lnTo>
                    <a:lnTo>
                      <a:pt x="66" y="26"/>
                    </a:lnTo>
                    <a:close/>
                    <a:moveTo>
                      <a:pt x="13" y="7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3" name="Freeform 3277"/>
              <p:cNvSpPr>
                <a:spLocks noEditPoints="1"/>
              </p:cNvSpPr>
              <p:nvPr/>
            </p:nvSpPr>
            <p:spPr bwMode="auto">
              <a:xfrm>
                <a:off x="230" y="480"/>
                <a:ext cx="22" cy="9"/>
              </a:xfrm>
              <a:custGeom>
                <a:avLst/>
                <a:gdLst>
                  <a:gd name="T0" fmla="*/ 0 w 65"/>
                  <a:gd name="T1" fmla="*/ 0 h 27"/>
                  <a:gd name="T2" fmla="*/ 0 w 65"/>
                  <a:gd name="T3" fmla="*/ 0 h 27"/>
                  <a:gd name="T4" fmla="*/ 0 w 65"/>
                  <a:gd name="T5" fmla="*/ 0 h 27"/>
                  <a:gd name="T6" fmla="*/ 0 w 65"/>
                  <a:gd name="T7" fmla="*/ 0 h 27"/>
                  <a:gd name="T8" fmla="*/ 0 w 65"/>
                  <a:gd name="T9" fmla="*/ 0 h 27"/>
                  <a:gd name="T10" fmla="*/ 0 w 65"/>
                  <a:gd name="T11" fmla="*/ 0 h 27"/>
                  <a:gd name="T12" fmla="*/ 0 w 65"/>
                  <a:gd name="T13" fmla="*/ 0 h 27"/>
                  <a:gd name="T14" fmla="*/ 0 w 65"/>
                  <a:gd name="T15" fmla="*/ 0 h 27"/>
                  <a:gd name="T16" fmla="*/ 0 w 65"/>
                  <a:gd name="T17" fmla="*/ 0 h 27"/>
                  <a:gd name="T18" fmla="*/ 0 w 65"/>
                  <a:gd name="T19" fmla="*/ 0 h 27"/>
                  <a:gd name="T20" fmla="*/ 0 w 65"/>
                  <a:gd name="T21" fmla="*/ 0 h 27"/>
                  <a:gd name="T22" fmla="*/ 0 w 65"/>
                  <a:gd name="T23" fmla="*/ 0 h 27"/>
                  <a:gd name="T24" fmla="*/ 0 w 65"/>
                  <a:gd name="T25" fmla="*/ 0 h 27"/>
                  <a:gd name="T26" fmla="*/ 0 w 65"/>
                  <a:gd name="T27" fmla="*/ 0 h 27"/>
                  <a:gd name="T28" fmla="*/ 0 w 65"/>
                  <a:gd name="T29" fmla="*/ 0 h 27"/>
                  <a:gd name="T30" fmla="*/ 0 w 65"/>
                  <a:gd name="T31" fmla="*/ 0 h 27"/>
                  <a:gd name="T32" fmla="*/ 0 w 65"/>
                  <a:gd name="T33" fmla="*/ 0 h 27"/>
                  <a:gd name="T34" fmla="*/ 0 w 65"/>
                  <a:gd name="T35" fmla="*/ 0 h 2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5" h="27">
                    <a:moveTo>
                      <a:pt x="65" y="27"/>
                    </a:moveTo>
                    <a:lnTo>
                      <a:pt x="32" y="14"/>
                    </a:lnTo>
                    <a:lnTo>
                      <a:pt x="30" y="14"/>
                    </a:lnTo>
                    <a:lnTo>
                      <a:pt x="27" y="12"/>
                    </a:lnTo>
                    <a:lnTo>
                      <a:pt x="21" y="9"/>
                    </a:lnTo>
                    <a:lnTo>
                      <a:pt x="65" y="25"/>
                    </a:lnTo>
                    <a:lnTo>
                      <a:pt x="65" y="26"/>
                    </a:lnTo>
                    <a:lnTo>
                      <a:pt x="65" y="27"/>
                    </a:lnTo>
                    <a:close/>
                    <a:moveTo>
                      <a:pt x="12" y="7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4" name="Freeform 3278"/>
              <p:cNvSpPr>
                <a:spLocks noEditPoints="1"/>
              </p:cNvSpPr>
              <p:nvPr/>
            </p:nvSpPr>
            <p:spPr bwMode="auto">
              <a:xfrm>
                <a:off x="230" y="480"/>
                <a:ext cx="22" cy="9"/>
              </a:xfrm>
              <a:custGeom>
                <a:avLst/>
                <a:gdLst>
                  <a:gd name="T0" fmla="*/ 0 w 65"/>
                  <a:gd name="T1" fmla="*/ 0 h 27"/>
                  <a:gd name="T2" fmla="*/ 0 w 65"/>
                  <a:gd name="T3" fmla="*/ 0 h 27"/>
                  <a:gd name="T4" fmla="*/ 0 w 65"/>
                  <a:gd name="T5" fmla="*/ 0 h 27"/>
                  <a:gd name="T6" fmla="*/ 0 w 65"/>
                  <a:gd name="T7" fmla="*/ 0 h 27"/>
                  <a:gd name="T8" fmla="*/ 0 w 65"/>
                  <a:gd name="T9" fmla="*/ 0 h 27"/>
                  <a:gd name="T10" fmla="*/ 0 w 65"/>
                  <a:gd name="T11" fmla="*/ 0 h 27"/>
                  <a:gd name="T12" fmla="*/ 0 w 65"/>
                  <a:gd name="T13" fmla="*/ 0 h 27"/>
                  <a:gd name="T14" fmla="*/ 0 w 65"/>
                  <a:gd name="T15" fmla="*/ 0 h 27"/>
                  <a:gd name="T16" fmla="*/ 0 w 65"/>
                  <a:gd name="T17" fmla="*/ 0 h 27"/>
                  <a:gd name="T18" fmla="*/ 0 w 65"/>
                  <a:gd name="T19" fmla="*/ 0 h 27"/>
                  <a:gd name="T20" fmla="*/ 0 w 65"/>
                  <a:gd name="T21" fmla="*/ 0 h 27"/>
                  <a:gd name="T22" fmla="*/ 0 w 65"/>
                  <a:gd name="T23" fmla="*/ 0 h 27"/>
                  <a:gd name="T24" fmla="*/ 0 w 65"/>
                  <a:gd name="T25" fmla="*/ 0 h 27"/>
                  <a:gd name="T26" fmla="*/ 0 w 65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5" h="27">
                    <a:moveTo>
                      <a:pt x="65" y="27"/>
                    </a:moveTo>
                    <a:lnTo>
                      <a:pt x="26" y="12"/>
                    </a:lnTo>
                    <a:lnTo>
                      <a:pt x="22" y="10"/>
                    </a:lnTo>
                    <a:lnTo>
                      <a:pt x="18" y="6"/>
                    </a:lnTo>
                    <a:lnTo>
                      <a:pt x="64" y="25"/>
                    </a:lnTo>
                    <a:lnTo>
                      <a:pt x="65" y="26"/>
                    </a:lnTo>
                    <a:lnTo>
                      <a:pt x="65" y="27"/>
                    </a:lnTo>
                    <a:close/>
                    <a:moveTo>
                      <a:pt x="12" y="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3" y="5"/>
                    </a:lnTo>
                    <a:lnTo>
                      <a:pt x="13" y="6"/>
                    </a:lnTo>
                    <a:lnTo>
                      <a:pt x="12" y="7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5" name="Freeform 3279"/>
              <p:cNvSpPr>
                <a:spLocks noEditPoints="1"/>
              </p:cNvSpPr>
              <p:nvPr/>
            </p:nvSpPr>
            <p:spPr bwMode="auto">
              <a:xfrm>
                <a:off x="214" y="474"/>
                <a:ext cx="38" cy="15"/>
              </a:xfrm>
              <a:custGeom>
                <a:avLst/>
                <a:gdLst>
                  <a:gd name="T0" fmla="*/ 0 w 112"/>
                  <a:gd name="T1" fmla="*/ 0 h 45"/>
                  <a:gd name="T2" fmla="*/ 0 w 112"/>
                  <a:gd name="T3" fmla="*/ 0 h 45"/>
                  <a:gd name="T4" fmla="*/ 0 w 112"/>
                  <a:gd name="T5" fmla="*/ 0 h 45"/>
                  <a:gd name="T6" fmla="*/ 0 w 112"/>
                  <a:gd name="T7" fmla="*/ 0 h 45"/>
                  <a:gd name="T8" fmla="*/ 0 w 112"/>
                  <a:gd name="T9" fmla="*/ 0 h 45"/>
                  <a:gd name="T10" fmla="*/ 0 w 112"/>
                  <a:gd name="T11" fmla="*/ 0 h 45"/>
                  <a:gd name="T12" fmla="*/ 0 w 112"/>
                  <a:gd name="T13" fmla="*/ 0 h 45"/>
                  <a:gd name="T14" fmla="*/ 0 w 112"/>
                  <a:gd name="T15" fmla="*/ 0 h 45"/>
                  <a:gd name="T16" fmla="*/ 0 w 112"/>
                  <a:gd name="T17" fmla="*/ 0 h 45"/>
                  <a:gd name="T18" fmla="*/ 0 w 112"/>
                  <a:gd name="T19" fmla="*/ 0 h 45"/>
                  <a:gd name="T20" fmla="*/ 0 w 112"/>
                  <a:gd name="T21" fmla="*/ 0 h 45"/>
                  <a:gd name="T22" fmla="*/ 0 w 112"/>
                  <a:gd name="T23" fmla="*/ 0 h 45"/>
                  <a:gd name="T24" fmla="*/ 0 w 112"/>
                  <a:gd name="T25" fmla="*/ 0 h 45"/>
                  <a:gd name="T26" fmla="*/ 0 w 112"/>
                  <a:gd name="T27" fmla="*/ 0 h 45"/>
                  <a:gd name="T28" fmla="*/ 0 w 112"/>
                  <a:gd name="T29" fmla="*/ 0 h 45"/>
                  <a:gd name="T30" fmla="*/ 0 w 112"/>
                  <a:gd name="T31" fmla="*/ 0 h 4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2" h="45">
                    <a:moveTo>
                      <a:pt x="112" y="45"/>
                    </a:moveTo>
                    <a:lnTo>
                      <a:pt x="68" y="29"/>
                    </a:lnTo>
                    <a:lnTo>
                      <a:pt x="65" y="25"/>
                    </a:lnTo>
                    <a:lnTo>
                      <a:pt x="60" y="23"/>
                    </a:lnTo>
                    <a:lnTo>
                      <a:pt x="60" y="24"/>
                    </a:lnTo>
                    <a:lnTo>
                      <a:pt x="60" y="25"/>
                    </a:lnTo>
                    <a:lnTo>
                      <a:pt x="47" y="20"/>
                    </a:lnTo>
                    <a:lnTo>
                      <a:pt x="48" y="19"/>
                    </a:lnTo>
                    <a:lnTo>
                      <a:pt x="48" y="18"/>
                    </a:lnTo>
                    <a:lnTo>
                      <a:pt x="111" y="41"/>
                    </a:lnTo>
                    <a:lnTo>
                      <a:pt x="111" y="44"/>
                    </a:lnTo>
                    <a:lnTo>
                      <a:pt x="112" y="45"/>
                    </a:lnTo>
                    <a:close/>
                    <a:moveTo>
                      <a:pt x="0" y="0"/>
                    </a:moveTo>
                    <a:lnTo>
                      <a:pt x="7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" name="Freeform 3280"/>
              <p:cNvSpPr>
                <a:spLocks noEditPoints="1"/>
              </p:cNvSpPr>
              <p:nvPr/>
            </p:nvSpPr>
            <p:spPr bwMode="auto">
              <a:xfrm>
                <a:off x="197" y="467"/>
                <a:ext cx="54" cy="21"/>
              </a:xfrm>
              <a:custGeom>
                <a:avLst/>
                <a:gdLst>
                  <a:gd name="T0" fmla="*/ 0 w 162"/>
                  <a:gd name="T1" fmla="*/ 0 h 65"/>
                  <a:gd name="T2" fmla="*/ 0 w 162"/>
                  <a:gd name="T3" fmla="*/ 0 h 65"/>
                  <a:gd name="T4" fmla="*/ 0 w 162"/>
                  <a:gd name="T5" fmla="*/ 0 h 65"/>
                  <a:gd name="T6" fmla="*/ 0 w 162"/>
                  <a:gd name="T7" fmla="*/ 0 h 65"/>
                  <a:gd name="T8" fmla="*/ 0 w 162"/>
                  <a:gd name="T9" fmla="*/ 0 h 65"/>
                  <a:gd name="T10" fmla="*/ 0 w 162"/>
                  <a:gd name="T11" fmla="*/ 0 h 65"/>
                  <a:gd name="T12" fmla="*/ 0 w 162"/>
                  <a:gd name="T13" fmla="*/ 0 h 65"/>
                  <a:gd name="T14" fmla="*/ 0 w 162"/>
                  <a:gd name="T15" fmla="*/ 0 h 65"/>
                  <a:gd name="T16" fmla="*/ 0 w 162"/>
                  <a:gd name="T17" fmla="*/ 0 h 65"/>
                  <a:gd name="T18" fmla="*/ 0 w 162"/>
                  <a:gd name="T19" fmla="*/ 0 h 65"/>
                  <a:gd name="T20" fmla="*/ 0 w 162"/>
                  <a:gd name="T21" fmla="*/ 0 h 65"/>
                  <a:gd name="T22" fmla="*/ 0 w 162"/>
                  <a:gd name="T23" fmla="*/ 0 h 65"/>
                  <a:gd name="T24" fmla="*/ 0 w 162"/>
                  <a:gd name="T25" fmla="*/ 0 h 65"/>
                  <a:gd name="T26" fmla="*/ 0 w 162"/>
                  <a:gd name="T27" fmla="*/ 0 h 65"/>
                  <a:gd name="T28" fmla="*/ 0 w 162"/>
                  <a:gd name="T29" fmla="*/ 0 h 65"/>
                  <a:gd name="T30" fmla="*/ 0 w 162"/>
                  <a:gd name="T31" fmla="*/ 0 h 65"/>
                  <a:gd name="T32" fmla="*/ 0 w 162"/>
                  <a:gd name="T33" fmla="*/ 0 h 65"/>
                  <a:gd name="T34" fmla="*/ 0 w 162"/>
                  <a:gd name="T35" fmla="*/ 0 h 65"/>
                  <a:gd name="T36" fmla="*/ 0 w 162"/>
                  <a:gd name="T37" fmla="*/ 0 h 65"/>
                  <a:gd name="T38" fmla="*/ 0 w 162"/>
                  <a:gd name="T39" fmla="*/ 0 h 65"/>
                  <a:gd name="T40" fmla="*/ 0 w 162"/>
                  <a:gd name="T41" fmla="*/ 0 h 65"/>
                  <a:gd name="T42" fmla="*/ 0 w 162"/>
                  <a:gd name="T43" fmla="*/ 0 h 65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62" h="65">
                    <a:moveTo>
                      <a:pt x="162" y="65"/>
                    </a:moveTo>
                    <a:lnTo>
                      <a:pt x="116" y="46"/>
                    </a:lnTo>
                    <a:lnTo>
                      <a:pt x="113" y="45"/>
                    </a:lnTo>
                    <a:lnTo>
                      <a:pt x="111" y="44"/>
                    </a:lnTo>
                    <a:lnTo>
                      <a:pt x="111" y="45"/>
                    </a:lnTo>
                    <a:lnTo>
                      <a:pt x="99" y="40"/>
                    </a:lnTo>
                    <a:lnTo>
                      <a:pt x="99" y="39"/>
                    </a:lnTo>
                    <a:lnTo>
                      <a:pt x="101" y="38"/>
                    </a:lnTo>
                    <a:lnTo>
                      <a:pt x="162" y="61"/>
                    </a:lnTo>
                    <a:lnTo>
                      <a:pt x="162" y="62"/>
                    </a:lnTo>
                    <a:lnTo>
                      <a:pt x="162" y="65"/>
                    </a:lnTo>
                    <a:close/>
                    <a:moveTo>
                      <a:pt x="0" y="0"/>
                    </a:moveTo>
                    <a:lnTo>
                      <a:pt x="12" y="4"/>
                    </a:lnTo>
                    <a:lnTo>
                      <a:pt x="5" y="3"/>
                    </a:lnTo>
                    <a:lnTo>
                      <a:pt x="0" y="0"/>
                    </a:lnTo>
                    <a:close/>
                    <a:moveTo>
                      <a:pt x="47" y="18"/>
                    </a:moveTo>
                    <a:lnTo>
                      <a:pt x="66" y="25"/>
                    </a:lnTo>
                    <a:lnTo>
                      <a:pt x="60" y="24"/>
                    </a:lnTo>
                    <a:lnTo>
                      <a:pt x="56" y="23"/>
                    </a:lnTo>
                    <a:lnTo>
                      <a:pt x="51" y="21"/>
                    </a:lnTo>
                    <a:lnTo>
                      <a:pt x="47" y="18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" name="Freeform 3281"/>
              <p:cNvSpPr>
                <a:spLocks noEditPoints="1"/>
              </p:cNvSpPr>
              <p:nvPr/>
            </p:nvSpPr>
            <p:spPr bwMode="auto">
              <a:xfrm>
                <a:off x="197" y="466"/>
                <a:ext cx="54" cy="21"/>
              </a:xfrm>
              <a:custGeom>
                <a:avLst/>
                <a:gdLst>
                  <a:gd name="T0" fmla="*/ 0 w 164"/>
                  <a:gd name="T1" fmla="*/ 0 h 63"/>
                  <a:gd name="T2" fmla="*/ 0 w 164"/>
                  <a:gd name="T3" fmla="*/ 0 h 63"/>
                  <a:gd name="T4" fmla="*/ 0 w 164"/>
                  <a:gd name="T5" fmla="*/ 0 h 63"/>
                  <a:gd name="T6" fmla="*/ 0 w 164"/>
                  <a:gd name="T7" fmla="*/ 0 h 63"/>
                  <a:gd name="T8" fmla="*/ 0 w 164"/>
                  <a:gd name="T9" fmla="*/ 0 h 63"/>
                  <a:gd name="T10" fmla="*/ 0 w 164"/>
                  <a:gd name="T11" fmla="*/ 0 h 63"/>
                  <a:gd name="T12" fmla="*/ 0 w 164"/>
                  <a:gd name="T13" fmla="*/ 0 h 63"/>
                  <a:gd name="T14" fmla="*/ 0 w 164"/>
                  <a:gd name="T15" fmla="*/ 0 h 63"/>
                  <a:gd name="T16" fmla="*/ 0 w 164"/>
                  <a:gd name="T17" fmla="*/ 0 h 63"/>
                  <a:gd name="T18" fmla="*/ 0 w 164"/>
                  <a:gd name="T19" fmla="*/ 0 h 63"/>
                  <a:gd name="T20" fmla="*/ 0 w 164"/>
                  <a:gd name="T21" fmla="*/ 0 h 63"/>
                  <a:gd name="T22" fmla="*/ 0 w 164"/>
                  <a:gd name="T23" fmla="*/ 0 h 63"/>
                  <a:gd name="T24" fmla="*/ 0 w 164"/>
                  <a:gd name="T25" fmla="*/ 0 h 63"/>
                  <a:gd name="T26" fmla="*/ 0 w 164"/>
                  <a:gd name="T27" fmla="*/ 0 h 63"/>
                  <a:gd name="T28" fmla="*/ 0 w 164"/>
                  <a:gd name="T29" fmla="*/ 0 h 63"/>
                  <a:gd name="T30" fmla="*/ 0 w 164"/>
                  <a:gd name="T31" fmla="*/ 0 h 63"/>
                  <a:gd name="T32" fmla="*/ 0 w 164"/>
                  <a:gd name="T33" fmla="*/ 0 h 63"/>
                  <a:gd name="T34" fmla="*/ 0 w 164"/>
                  <a:gd name="T35" fmla="*/ 0 h 63"/>
                  <a:gd name="T36" fmla="*/ 0 w 164"/>
                  <a:gd name="T37" fmla="*/ 0 h 63"/>
                  <a:gd name="T38" fmla="*/ 0 w 164"/>
                  <a:gd name="T39" fmla="*/ 0 h 63"/>
                  <a:gd name="T40" fmla="*/ 0 w 164"/>
                  <a:gd name="T41" fmla="*/ 0 h 63"/>
                  <a:gd name="T42" fmla="*/ 0 w 164"/>
                  <a:gd name="T43" fmla="*/ 0 h 6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64" h="63">
                    <a:moveTo>
                      <a:pt x="164" y="63"/>
                    </a:moveTo>
                    <a:lnTo>
                      <a:pt x="101" y="40"/>
                    </a:lnTo>
                    <a:lnTo>
                      <a:pt x="103" y="39"/>
                    </a:lnTo>
                    <a:lnTo>
                      <a:pt x="103" y="38"/>
                    </a:lnTo>
                    <a:lnTo>
                      <a:pt x="163" y="61"/>
                    </a:lnTo>
                    <a:lnTo>
                      <a:pt x="164" y="62"/>
                    </a:lnTo>
                    <a:lnTo>
                      <a:pt x="164" y="63"/>
                    </a:lnTo>
                    <a:close/>
                    <a:moveTo>
                      <a:pt x="60" y="24"/>
                    </a:moveTo>
                    <a:lnTo>
                      <a:pt x="53" y="22"/>
                    </a:lnTo>
                    <a:lnTo>
                      <a:pt x="51" y="20"/>
                    </a:lnTo>
                    <a:lnTo>
                      <a:pt x="48" y="17"/>
                    </a:lnTo>
                    <a:lnTo>
                      <a:pt x="74" y="27"/>
                    </a:lnTo>
                    <a:lnTo>
                      <a:pt x="67" y="26"/>
                    </a:lnTo>
                    <a:lnTo>
                      <a:pt x="60" y="24"/>
                    </a:lnTo>
                    <a:close/>
                    <a:moveTo>
                      <a:pt x="0" y="0"/>
                    </a:moveTo>
                    <a:lnTo>
                      <a:pt x="19" y="7"/>
                    </a:lnTo>
                    <a:lnTo>
                      <a:pt x="12" y="5"/>
                    </a:lnTo>
                    <a:lnTo>
                      <a:pt x="8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8" name="Freeform 3282"/>
              <p:cNvSpPr>
                <a:spLocks noEditPoints="1"/>
              </p:cNvSpPr>
              <p:nvPr/>
            </p:nvSpPr>
            <p:spPr bwMode="auto">
              <a:xfrm>
                <a:off x="196" y="465"/>
                <a:ext cx="55" cy="22"/>
              </a:xfrm>
              <a:custGeom>
                <a:avLst/>
                <a:gdLst>
                  <a:gd name="T0" fmla="*/ 0 w 165"/>
                  <a:gd name="T1" fmla="*/ 0 h 65"/>
                  <a:gd name="T2" fmla="*/ 0 w 165"/>
                  <a:gd name="T3" fmla="*/ 0 h 65"/>
                  <a:gd name="T4" fmla="*/ 0 w 165"/>
                  <a:gd name="T5" fmla="*/ 0 h 65"/>
                  <a:gd name="T6" fmla="*/ 0 w 165"/>
                  <a:gd name="T7" fmla="*/ 0 h 65"/>
                  <a:gd name="T8" fmla="*/ 0 w 165"/>
                  <a:gd name="T9" fmla="*/ 0 h 65"/>
                  <a:gd name="T10" fmla="*/ 0 w 165"/>
                  <a:gd name="T11" fmla="*/ 0 h 65"/>
                  <a:gd name="T12" fmla="*/ 0 w 165"/>
                  <a:gd name="T13" fmla="*/ 0 h 65"/>
                  <a:gd name="T14" fmla="*/ 0 w 165"/>
                  <a:gd name="T15" fmla="*/ 0 h 65"/>
                  <a:gd name="T16" fmla="*/ 0 w 165"/>
                  <a:gd name="T17" fmla="*/ 0 h 65"/>
                  <a:gd name="T18" fmla="*/ 0 w 165"/>
                  <a:gd name="T19" fmla="*/ 0 h 65"/>
                  <a:gd name="T20" fmla="*/ 0 w 165"/>
                  <a:gd name="T21" fmla="*/ 0 h 65"/>
                  <a:gd name="T22" fmla="*/ 0 w 165"/>
                  <a:gd name="T23" fmla="*/ 0 h 65"/>
                  <a:gd name="T24" fmla="*/ 0 w 165"/>
                  <a:gd name="T25" fmla="*/ 0 h 65"/>
                  <a:gd name="T26" fmla="*/ 0 w 165"/>
                  <a:gd name="T27" fmla="*/ 0 h 65"/>
                  <a:gd name="T28" fmla="*/ 0 w 165"/>
                  <a:gd name="T29" fmla="*/ 0 h 65"/>
                  <a:gd name="T30" fmla="*/ 0 w 165"/>
                  <a:gd name="T31" fmla="*/ 0 h 65"/>
                  <a:gd name="T32" fmla="*/ 0 w 165"/>
                  <a:gd name="T33" fmla="*/ 0 h 65"/>
                  <a:gd name="T34" fmla="*/ 0 w 165"/>
                  <a:gd name="T35" fmla="*/ 0 h 65"/>
                  <a:gd name="T36" fmla="*/ 0 w 165"/>
                  <a:gd name="T37" fmla="*/ 0 h 65"/>
                  <a:gd name="T38" fmla="*/ 0 w 165"/>
                  <a:gd name="T39" fmla="*/ 0 h 65"/>
                  <a:gd name="T40" fmla="*/ 0 w 165"/>
                  <a:gd name="T41" fmla="*/ 0 h 65"/>
                  <a:gd name="T42" fmla="*/ 0 w 165"/>
                  <a:gd name="T43" fmla="*/ 0 h 65"/>
                  <a:gd name="T44" fmla="*/ 0 w 165"/>
                  <a:gd name="T45" fmla="*/ 0 h 65"/>
                  <a:gd name="T46" fmla="*/ 0 w 165"/>
                  <a:gd name="T47" fmla="*/ 0 h 65"/>
                  <a:gd name="T48" fmla="*/ 0 w 165"/>
                  <a:gd name="T49" fmla="*/ 0 h 65"/>
                  <a:gd name="T50" fmla="*/ 0 w 165"/>
                  <a:gd name="T51" fmla="*/ 0 h 65"/>
                  <a:gd name="T52" fmla="*/ 0 w 165"/>
                  <a:gd name="T53" fmla="*/ 0 h 65"/>
                  <a:gd name="T54" fmla="*/ 0 w 165"/>
                  <a:gd name="T55" fmla="*/ 0 h 65"/>
                  <a:gd name="T56" fmla="*/ 0 w 165"/>
                  <a:gd name="T57" fmla="*/ 0 h 65"/>
                  <a:gd name="T58" fmla="*/ 0 w 165"/>
                  <a:gd name="T59" fmla="*/ 0 h 65"/>
                  <a:gd name="T60" fmla="*/ 0 w 165"/>
                  <a:gd name="T61" fmla="*/ 0 h 65"/>
                  <a:gd name="T62" fmla="*/ 0 w 165"/>
                  <a:gd name="T63" fmla="*/ 0 h 65"/>
                  <a:gd name="T64" fmla="*/ 0 w 165"/>
                  <a:gd name="T65" fmla="*/ 0 h 6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65" h="65">
                    <a:moveTo>
                      <a:pt x="165" y="65"/>
                    </a:moveTo>
                    <a:lnTo>
                      <a:pt x="104" y="42"/>
                    </a:lnTo>
                    <a:lnTo>
                      <a:pt x="104" y="41"/>
                    </a:lnTo>
                    <a:lnTo>
                      <a:pt x="101" y="39"/>
                    </a:lnTo>
                    <a:lnTo>
                      <a:pt x="98" y="37"/>
                    </a:lnTo>
                    <a:lnTo>
                      <a:pt x="164" y="62"/>
                    </a:lnTo>
                    <a:lnTo>
                      <a:pt x="164" y="64"/>
                    </a:lnTo>
                    <a:lnTo>
                      <a:pt x="165" y="65"/>
                    </a:lnTo>
                    <a:close/>
                    <a:moveTo>
                      <a:pt x="69" y="29"/>
                    </a:moveTo>
                    <a:lnTo>
                      <a:pt x="50" y="22"/>
                    </a:lnTo>
                    <a:lnTo>
                      <a:pt x="49" y="21"/>
                    </a:lnTo>
                    <a:lnTo>
                      <a:pt x="49" y="20"/>
                    </a:lnTo>
                    <a:lnTo>
                      <a:pt x="48" y="19"/>
                    </a:lnTo>
                    <a:lnTo>
                      <a:pt x="82" y="32"/>
                    </a:lnTo>
                    <a:lnTo>
                      <a:pt x="75" y="30"/>
                    </a:lnTo>
                    <a:lnTo>
                      <a:pt x="69" y="29"/>
                    </a:lnTo>
                    <a:close/>
                    <a:moveTo>
                      <a:pt x="15" y="8"/>
                    </a:move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24" y="10"/>
                    </a:lnTo>
                    <a:lnTo>
                      <a:pt x="23" y="10"/>
                    </a:lnTo>
                    <a:lnTo>
                      <a:pt x="19" y="10"/>
                    </a:lnTo>
                    <a:lnTo>
                      <a:pt x="15" y="8"/>
                    </a:lnTo>
                    <a:close/>
                    <a:moveTo>
                      <a:pt x="90" y="34"/>
                    </a:moveTo>
                    <a:lnTo>
                      <a:pt x="91" y="35"/>
                    </a:lnTo>
                    <a:lnTo>
                      <a:pt x="90" y="35"/>
                    </a:lnTo>
                    <a:lnTo>
                      <a:pt x="90" y="34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9" name="Freeform 3283"/>
              <p:cNvSpPr>
                <a:spLocks noEditPoints="1"/>
              </p:cNvSpPr>
              <p:nvPr/>
            </p:nvSpPr>
            <p:spPr bwMode="auto">
              <a:xfrm>
                <a:off x="196" y="465"/>
                <a:ext cx="55" cy="22"/>
              </a:xfrm>
              <a:custGeom>
                <a:avLst/>
                <a:gdLst>
                  <a:gd name="T0" fmla="*/ 0 w 164"/>
                  <a:gd name="T1" fmla="*/ 0 h 65"/>
                  <a:gd name="T2" fmla="*/ 0 w 164"/>
                  <a:gd name="T3" fmla="*/ 0 h 65"/>
                  <a:gd name="T4" fmla="*/ 0 w 164"/>
                  <a:gd name="T5" fmla="*/ 0 h 65"/>
                  <a:gd name="T6" fmla="*/ 0 w 164"/>
                  <a:gd name="T7" fmla="*/ 0 h 65"/>
                  <a:gd name="T8" fmla="*/ 0 w 164"/>
                  <a:gd name="T9" fmla="*/ 0 h 65"/>
                  <a:gd name="T10" fmla="*/ 0 w 164"/>
                  <a:gd name="T11" fmla="*/ 0 h 65"/>
                  <a:gd name="T12" fmla="*/ 0 w 164"/>
                  <a:gd name="T13" fmla="*/ 0 h 65"/>
                  <a:gd name="T14" fmla="*/ 0 w 164"/>
                  <a:gd name="T15" fmla="*/ 0 h 65"/>
                  <a:gd name="T16" fmla="*/ 0 w 164"/>
                  <a:gd name="T17" fmla="*/ 0 h 65"/>
                  <a:gd name="T18" fmla="*/ 0 w 164"/>
                  <a:gd name="T19" fmla="*/ 0 h 65"/>
                  <a:gd name="T20" fmla="*/ 0 w 164"/>
                  <a:gd name="T21" fmla="*/ 0 h 65"/>
                  <a:gd name="T22" fmla="*/ 0 w 164"/>
                  <a:gd name="T23" fmla="*/ 0 h 65"/>
                  <a:gd name="T24" fmla="*/ 0 w 164"/>
                  <a:gd name="T25" fmla="*/ 0 h 65"/>
                  <a:gd name="T26" fmla="*/ 0 w 164"/>
                  <a:gd name="T27" fmla="*/ 0 h 65"/>
                  <a:gd name="T28" fmla="*/ 0 w 164"/>
                  <a:gd name="T29" fmla="*/ 0 h 65"/>
                  <a:gd name="T30" fmla="*/ 0 w 164"/>
                  <a:gd name="T31" fmla="*/ 0 h 65"/>
                  <a:gd name="T32" fmla="*/ 0 w 164"/>
                  <a:gd name="T33" fmla="*/ 0 h 65"/>
                  <a:gd name="T34" fmla="*/ 0 w 164"/>
                  <a:gd name="T35" fmla="*/ 0 h 65"/>
                  <a:gd name="T36" fmla="*/ 0 w 164"/>
                  <a:gd name="T37" fmla="*/ 0 h 65"/>
                  <a:gd name="T38" fmla="*/ 0 w 164"/>
                  <a:gd name="T39" fmla="*/ 0 h 65"/>
                  <a:gd name="T40" fmla="*/ 0 w 164"/>
                  <a:gd name="T41" fmla="*/ 0 h 65"/>
                  <a:gd name="T42" fmla="*/ 0 w 164"/>
                  <a:gd name="T43" fmla="*/ 0 h 65"/>
                  <a:gd name="T44" fmla="*/ 0 w 164"/>
                  <a:gd name="T45" fmla="*/ 0 h 6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64" h="65">
                    <a:moveTo>
                      <a:pt x="164" y="65"/>
                    </a:moveTo>
                    <a:lnTo>
                      <a:pt x="104" y="42"/>
                    </a:lnTo>
                    <a:lnTo>
                      <a:pt x="97" y="37"/>
                    </a:lnTo>
                    <a:lnTo>
                      <a:pt x="91" y="36"/>
                    </a:lnTo>
                    <a:lnTo>
                      <a:pt x="83" y="33"/>
                    </a:lnTo>
                    <a:lnTo>
                      <a:pt x="75" y="31"/>
                    </a:lnTo>
                    <a:lnTo>
                      <a:pt x="49" y="21"/>
                    </a:lnTo>
                    <a:lnTo>
                      <a:pt x="48" y="20"/>
                    </a:lnTo>
                    <a:lnTo>
                      <a:pt x="48" y="19"/>
                    </a:lnTo>
                    <a:lnTo>
                      <a:pt x="164" y="62"/>
                    </a:lnTo>
                    <a:lnTo>
                      <a:pt x="164" y="63"/>
                    </a:lnTo>
                    <a:lnTo>
                      <a:pt x="164" y="65"/>
                    </a:lnTo>
                    <a:close/>
                    <a:moveTo>
                      <a:pt x="20" y="11"/>
                    </a:moveTo>
                    <a:lnTo>
                      <a:pt x="1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6" y="9"/>
                    </a:lnTo>
                    <a:lnTo>
                      <a:pt x="25" y="11"/>
                    </a:lnTo>
                    <a:lnTo>
                      <a:pt x="23" y="11"/>
                    </a:lnTo>
                    <a:lnTo>
                      <a:pt x="22" y="11"/>
                    </a:lnTo>
                    <a:lnTo>
                      <a:pt x="20" y="11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0" name="Freeform 3284"/>
              <p:cNvSpPr>
                <a:spLocks noEditPoints="1"/>
              </p:cNvSpPr>
              <p:nvPr/>
            </p:nvSpPr>
            <p:spPr bwMode="auto">
              <a:xfrm>
                <a:off x="196" y="465"/>
                <a:ext cx="55" cy="21"/>
              </a:xfrm>
              <a:custGeom>
                <a:avLst/>
                <a:gdLst>
                  <a:gd name="T0" fmla="*/ 0 w 164"/>
                  <a:gd name="T1" fmla="*/ 0 h 64"/>
                  <a:gd name="T2" fmla="*/ 0 w 164"/>
                  <a:gd name="T3" fmla="*/ 0 h 64"/>
                  <a:gd name="T4" fmla="*/ 0 w 164"/>
                  <a:gd name="T5" fmla="*/ 0 h 64"/>
                  <a:gd name="T6" fmla="*/ 0 w 164"/>
                  <a:gd name="T7" fmla="*/ 0 h 64"/>
                  <a:gd name="T8" fmla="*/ 0 w 164"/>
                  <a:gd name="T9" fmla="*/ 0 h 64"/>
                  <a:gd name="T10" fmla="*/ 0 w 164"/>
                  <a:gd name="T11" fmla="*/ 0 h 64"/>
                  <a:gd name="T12" fmla="*/ 0 w 164"/>
                  <a:gd name="T13" fmla="*/ 0 h 64"/>
                  <a:gd name="T14" fmla="*/ 0 w 164"/>
                  <a:gd name="T15" fmla="*/ 0 h 64"/>
                  <a:gd name="T16" fmla="*/ 0 w 164"/>
                  <a:gd name="T17" fmla="*/ 0 h 64"/>
                  <a:gd name="T18" fmla="*/ 0 w 164"/>
                  <a:gd name="T19" fmla="*/ 0 h 64"/>
                  <a:gd name="T20" fmla="*/ 0 w 164"/>
                  <a:gd name="T21" fmla="*/ 0 h 64"/>
                  <a:gd name="T22" fmla="*/ 0 w 164"/>
                  <a:gd name="T23" fmla="*/ 0 h 64"/>
                  <a:gd name="T24" fmla="*/ 0 w 164"/>
                  <a:gd name="T25" fmla="*/ 0 h 64"/>
                  <a:gd name="T26" fmla="*/ 0 w 164"/>
                  <a:gd name="T27" fmla="*/ 0 h 64"/>
                  <a:gd name="T28" fmla="*/ 0 w 164"/>
                  <a:gd name="T29" fmla="*/ 0 h 64"/>
                  <a:gd name="T30" fmla="*/ 0 w 164"/>
                  <a:gd name="T31" fmla="*/ 0 h 64"/>
                  <a:gd name="T32" fmla="*/ 0 w 164"/>
                  <a:gd name="T33" fmla="*/ 0 h 64"/>
                  <a:gd name="T34" fmla="*/ 0 w 164"/>
                  <a:gd name="T35" fmla="*/ 0 h 64"/>
                  <a:gd name="T36" fmla="*/ 0 w 164"/>
                  <a:gd name="T37" fmla="*/ 0 h 64"/>
                  <a:gd name="T38" fmla="*/ 0 w 164"/>
                  <a:gd name="T39" fmla="*/ 0 h 64"/>
                  <a:gd name="T40" fmla="*/ 0 w 164"/>
                  <a:gd name="T41" fmla="*/ 0 h 64"/>
                  <a:gd name="T42" fmla="*/ 0 w 164"/>
                  <a:gd name="T43" fmla="*/ 0 h 64"/>
                  <a:gd name="T44" fmla="*/ 0 w 164"/>
                  <a:gd name="T45" fmla="*/ 0 h 64"/>
                  <a:gd name="T46" fmla="*/ 0 w 164"/>
                  <a:gd name="T47" fmla="*/ 0 h 64"/>
                  <a:gd name="T48" fmla="*/ 0 w 164"/>
                  <a:gd name="T49" fmla="*/ 0 h 64"/>
                  <a:gd name="T50" fmla="*/ 0 w 164"/>
                  <a:gd name="T51" fmla="*/ 0 h 6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64" h="64">
                    <a:moveTo>
                      <a:pt x="164" y="64"/>
                    </a:moveTo>
                    <a:lnTo>
                      <a:pt x="98" y="39"/>
                    </a:lnTo>
                    <a:lnTo>
                      <a:pt x="94" y="38"/>
                    </a:lnTo>
                    <a:lnTo>
                      <a:pt x="91" y="37"/>
                    </a:lnTo>
                    <a:lnTo>
                      <a:pt x="90" y="36"/>
                    </a:lnTo>
                    <a:lnTo>
                      <a:pt x="86" y="35"/>
                    </a:lnTo>
                    <a:lnTo>
                      <a:pt x="82" y="34"/>
                    </a:lnTo>
                    <a:lnTo>
                      <a:pt x="48" y="21"/>
                    </a:lnTo>
                    <a:lnTo>
                      <a:pt x="48" y="19"/>
                    </a:lnTo>
                    <a:lnTo>
                      <a:pt x="47" y="17"/>
                    </a:lnTo>
                    <a:lnTo>
                      <a:pt x="139" y="52"/>
                    </a:lnTo>
                    <a:lnTo>
                      <a:pt x="142" y="54"/>
                    </a:lnTo>
                    <a:lnTo>
                      <a:pt x="142" y="53"/>
                    </a:lnTo>
                    <a:lnTo>
                      <a:pt x="163" y="61"/>
                    </a:lnTo>
                    <a:lnTo>
                      <a:pt x="164" y="63"/>
                    </a:lnTo>
                    <a:lnTo>
                      <a:pt x="164" y="64"/>
                    </a:lnTo>
                    <a:close/>
                    <a:moveTo>
                      <a:pt x="24" y="1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28" y="10"/>
                    </a:lnTo>
                    <a:lnTo>
                      <a:pt x="26" y="10"/>
                    </a:lnTo>
                    <a:lnTo>
                      <a:pt x="24" y="12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1" name="Freeform 3285"/>
              <p:cNvSpPr>
                <a:spLocks noEditPoints="1"/>
              </p:cNvSpPr>
              <p:nvPr/>
            </p:nvSpPr>
            <p:spPr bwMode="auto">
              <a:xfrm>
                <a:off x="196" y="464"/>
                <a:ext cx="55" cy="22"/>
              </a:xfrm>
              <a:custGeom>
                <a:avLst/>
                <a:gdLst>
                  <a:gd name="T0" fmla="*/ 0 w 164"/>
                  <a:gd name="T1" fmla="*/ 0 h 65"/>
                  <a:gd name="T2" fmla="*/ 0 w 164"/>
                  <a:gd name="T3" fmla="*/ 0 h 65"/>
                  <a:gd name="T4" fmla="*/ 0 w 164"/>
                  <a:gd name="T5" fmla="*/ 0 h 65"/>
                  <a:gd name="T6" fmla="*/ 0 w 164"/>
                  <a:gd name="T7" fmla="*/ 0 h 65"/>
                  <a:gd name="T8" fmla="*/ 0 w 164"/>
                  <a:gd name="T9" fmla="*/ 0 h 65"/>
                  <a:gd name="T10" fmla="*/ 0 w 164"/>
                  <a:gd name="T11" fmla="*/ 0 h 65"/>
                  <a:gd name="T12" fmla="*/ 0 w 164"/>
                  <a:gd name="T13" fmla="*/ 0 h 65"/>
                  <a:gd name="T14" fmla="*/ 0 w 164"/>
                  <a:gd name="T15" fmla="*/ 0 h 65"/>
                  <a:gd name="T16" fmla="*/ 0 w 164"/>
                  <a:gd name="T17" fmla="*/ 0 h 65"/>
                  <a:gd name="T18" fmla="*/ 0 w 164"/>
                  <a:gd name="T19" fmla="*/ 0 h 65"/>
                  <a:gd name="T20" fmla="*/ 0 w 164"/>
                  <a:gd name="T21" fmla="*/ 0 h 65"/>
                  <a:gd name="T22" fmla="*/ 0 w 164"/>
                  <a:gd name="T23" fmla="*/ 0 h 65"/>
                  <a:gd name="T24" fmla="*/ 0 w 164"/>
                  <a:gd name="T25" fmla="*/ 0 h 65"/>
                  <a:gd name="T26" fmla="*/ 0 w 164"/>
                  <a:gd name="T27" fmla="*/ 0 h 65"/>
                  <a:gd name="T28" fmla="*/ 0 w 164"/>
                  <a:gd name="T29" fmla="*/ 0 h 65"/>
                  <a:gd name="T30" fmla="*/ 0 w 164"/>
                  <a:gd name="T31" fmla="*/ 0 h 65"/>
                  <a:gd name="T32" fmla="*/ 0 w 164"/>
                  <a:gd name="T33" fmla="*/ 0 h 65"/>
                  <a:gd name="T34" fmla="*/ 0 w 164"/>
                  <a:gd name="T35" fmla="*/ 0 h 65"/>
                  <a:gd name="T36" fmla="*/ 0 w 164"/>
                  <a:gd name="T37" fmla="*/ 0 h 65"/>
                  <a:gd name="T38" fmla="*/ 0 w 164"/>
                  <a:gd name="T39" fmla="*/ 0 h 6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64" h="65">
                    <a:moveTo>
                      <a:pt x="164" y="65"/>
                    </a:moveTo>
                    <a:lnTo>
                      <a:pt x="48" y="22"/>
                    </a:lnTo>
                    <a:lnTo>
                      <a:pt x="47" y="19"/>
                    </a:lnTo>
                    <a:lnTo>
                      <a:pt x="46" y="18"/>
                    </a:lnTo>
                    <a:lnTo>
                      <a:pt x="136" y="52"/>
                    </a:lnTo>
                    <a:lnTo>
                      <a:pt x="138" y="53"/>
                    </a:lnTo>
                    <a:lnTo>
                      <a:pt x="139" y="54"/>
                    </a:lnTo>
                    <a:lnTo>
                      <a:pt x="142" y="56"/>
                    </a:lnTo>
                    <a:lnTo>
                      <a:pt x="142" y="55"/>
                    </a:lnTo>
                    <a:lnTo>
                      <a:pt x="143" y="54"/>
                    </a:lnTo>
                    <a:lnTo>
                      <a:pt x="163" y="61"/>
                    </a:lnTo>
                    <a:lnTo>
                      <a:pt x="163" y="63"/>
                    </a:lnTo>
                    <a:lnTo>
                      <a:pt x="164" y="65"/>
                    </a:lnTo>
                    <a:close/>
                    <a:moveTo>
                      <a:pt x="26" y="12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1" y="12"/>
                    </a:lnTo>
                    <a:lnTo>
                      <a:pt x="28" y="12"/>
                    </a:lnTo>
                    <a:lnTo>
                      <a:pt x="26" y="12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2" name="Freeform 3286"/>
              <p:cNvSpPr>
                <a:spLocks noEditPoints="1"/>
              </p:cNvSpPr>
              <p:nvPr/>
            </p:nvSpPr>
            <p:spPr bwMode="auto">
              <a:xfrm>
                <a:off x="196" y="464"/>
                <a:ext cx="55" cy="21"/>
              </a:xfrm>
              <a:custGeom>
                <a:avLst/>
                <a:gdLst>
                  <a:gd name="T0" fmla="*/ 0 w 163"/>
                  <a:gd name="T1" fmla="*/ 0 h 64"/>
                  <a:gd name="T2" fmla="*/ 0 w 163"/>
                  <a:gd name="T3" fmla="*/ 0 h 64"/>
                  <a:gd name="T4" fmla="*/ 0 w 163"/>
                  <a:gd name="T5" fmla="*/ 0 h 64"/>
                  <a:gd name="T6" fmla="*/ 0 w 163"/>
                  <a:gd name="T7" fmla="*/ 0 h 64"/>
                  <a:gd name="T8" fmla="*/ 0 w 163"/>
                  <a:gd name="T9" fmla="*/ 0 h 64"/>
                  <a:gd name="T10" fmla="*/ 0 w 163"/>
                  <a:gd name="T11" fmla="*/ 0 h 64"/>
                  <a:gd name="T12" fmla="*/ 0 w 163"/>
                  <a:gd name="T13" fmla="*/ 0 h 64"/>
                  <a:gd name="T14" fmla="*/ 0 w 163"/>
                  <a:gd name="T15" fmla="*/ 0 h 64"/>
                  <a:gd name="T16" fmla="*/ 0 w 163"/>
                  <a:gd name="T17" fmla="*/ 0 h 64"/>
                  <a:gd name="T18" fmla="*/ 0 w 163"/>
                  <a:gd name="T19" fmla="*/ 0 h 64"/>
                  <a:gd name="T20" fmla="*/ 0 w 163"/>
                  <a:gd name="T21" fmla="*/ 0 h 64"/>
                  <a:gd name="T22" fmla="*/ 0 w 163"/>
                  <a:gd name="T23" fmla="*/ 0 h 64"/>
                  <a:gd name="T24" fmla="*/ 0 w 163"/>
                  <a:gd name="T25" fmla="*/ 0 h 64"/>
                  <a:gd name="T26" fmla="*/ 0 w 163"/>
                  <a:gd name="T27" fmla="*/ 0 h 64"/>
                  <a:gd name="T28" fmla="*/ 0 w 163"/>
                  <a:gd name="T29" fmla="*/ 0 h 64"/>
                  <a:gd name="T30" fmla="*/ 0 w 163"/>
                  <a:gd name="T31" fmla="*/ 0 h 64"/>
                  <a:gd name="T32" fmla="*/ 0 w 163"/>
                  <a:gd name="T33" fmla="*/ 0 h 64"/>
                  <a:gd name="T34" fmla="*/ 0 w 163"/>
                  <a:gd name="T35" fmla="*/ 0 h 64"/>
                  <a:gd name="T36" fmla="*/ 0 w 163"/>
                  <a:gd name="T37" fmla="*/ 0 h 64"/>
                  <a:gd name="T38" fmla="*/ 0 w 163"/>
                  <a:gd name="T39" fmla="*/ 0 h 64"/>
                  <a:gd name="T40" fmla="*/ 0 w 163"/>
                  <a:gd name="T41" fmla="*/ 0 h 6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63" h="64">
                    <a:moveTo>
                      <a:pt x="163" y="64"/>
                    </a:moveTo>
                    <a:lnTo>
                      <a:pt x="142" y="56"/>
                    </a:lnTo>
                    <a:lnTo>
                      <a:pt x="143" y="55"/>
                    </a:lnTo>
                    <a:lnTo>
                      <a:pt x="142" y="54"/>
                    </a:lnTo>
                    <a:lnTo>
                      <a:pt x="161" y="61"/>
                    </a:lnTo>
                    <a:lnTo>
                      <a:pt x="163" y="62"/>
                    </a:lnTo>
                    <a:lnTo>
                      <a:pt x="163" y="64"/>
                    </a:lnTo>
                    <a:close/>
                    <a:moveTo>
                      <a:pt x="139" y="55"/>
                    </a:moveTo>
                    <a:lnTo>
                      <a:pt x="47" y="20"/>
                    </a:lnTo>
                    <a:lnTo>
                      <a:pt x="46" y="19"/>
                    </a:lnTo>
                    <a:lnTo>
                      <a:pt x="45" y="17"/>
                    </a:lnTo>
                    <a:lnTo>
                      <a:pt x="133" y="49"/>
                    </a:lnTo>
                    <a:lnTo>
                      <a:pt x="136" y="53"/>
                    </a:lnTo>
                    <a:lnTo>
                      <a:pt x="139" y="55"/>
                    </a:lnTo>
                    <a:close/>
                    <a:moveTo>
                      <a:pt x="28" y="13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3" y="12"/>
                    </a:lnTo>
                    <a:lnTo>
                      <a:pt x="31" y="13"/>
                    </a:lnTo>
                    <a:lnTo>
                      <a:pt x="28" y="13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3" name="Freeform 3287"/>
              <p:cNvSpPr>
                <a:spLocks noEditPoints="1"/>
              </p:cNvSpPr>
              <p:nvPr/>
            </p:nvSpPr>
            <p:spPr bwMode="auto">
              <a:xfrm>
                <a:off x="179" y="457"/>
                <a:ext cx="72" cy="27"/>
              </a:xfrm>
              <a:custGeom>
                <a:avLst/>
                <a:gdLst>
                  <a:gd name="T0" fmla="*/ 0 w 215"/>
                  <a:gd name="T1" fmla="*/ 0 h 83"/>
                  <a:gd name="T2" fmla="*/ 0 w 215"/>
                  <a:gd name="T3" fmla="*/ 0 h 83"/>
                  <a:gd name="T4" fmla="*/ 0 w 215"/>
                  <a:gd name="T5" fmla="*/ 0 h 83"/>
                  <a:gd name="T6" fmla="*/ 0 w 215"/>
                  <a:gd name="T7" fmla="*/ 0 h 83"/>
                  <a:gd name="T8" fmla="*/ 0 w 215"/>
                  <a:gd name="T9" fmla="*/ 0 h 83"/>
                  <a:gd name="T10" fmla="*/ 0 w 215"/>
                  <a:gd name="T11" fmla="*/ 0 h 83"/>
                  <a:gd name="T12" fmla="*/ 0 w 215"/>
                  <a:gd name="T13" fmla="*/ 0 h 83"/>
                  <a:gd name="T14" fmla="*/ 0 w 215"/>
                  <a:gd name="T15" fmla="*/ 0 h 83"/>
                  <a:gd name="T16" fmla="*/ 0 w 215"/>
                  <a:gd name="T17" fmla="*/ 0 h 83"/>
                  <a:gd name="T18" fmla="*/ 0 w 215"/>
                  <a:gd name="T19" fmla="*/ 0 h 83"/>
                  <a:gd name="T20" fmla="*/ 0 w 215"/>
                  <a:gd name="T21" fmla="*/ 0 h 83"/>
                  <a:gd name="T22" fmla="*/ 0 w 215"/>
                  <a:gd name="T23" fmla="*/ 0 h 83"/>
                  <a:gd name="T24" fmla="*/ 0 w 215"/>
                  <a:gd name="T25" fmla="*/ 0 h 83"/>
                  <a:gd name="T26" fmla="*/ 0 w 215"/>
                  <a:gd name="T27" fmla="*/ 0 h 83"/>
                  <a:gd name="T28" fmla="*/ 0 w 215"/>
                  <a:gd name="T29" fmla="*/ 0 h 83"/>
                  <a:gd name="T30" fmla="*/ 0 w 215"/>
                  <a:gd name="T31" fmla="*/ 0 h 83"/>
                  <a:gd name="T32" fmla="*/ 0 w 215"/>
                  <a:gd name="T33" fmla="*/ 0 h 83"/>
                  <a:gd name="T34" fmla="*/ 0 w 215"/>
                  <a:gd name="T35" fmla="*/ 0 h 83"/>
                  <a:gd name="T36" fmla="*/ 0 w 215"/>
                  <a:gd name="T37" fmla="*/ 0 h 83"/>
                  <a:gd name="T38" fmla="*/ 0 w 215"/>
                  <a:gd name="T39" fmla="*/ 0 h 83"/>
                  <a:gd name="T40" fmla="*/ 0 w 215"/>
                  <a:gd name="T41" fmla="*/ 0 h 83"/>
                  <a:gd name="T42" fmla="*/ 0 w 215"/>
                  <a:gd name="T43" fmla="*/ 0 h 83"/>
                  <a:gd name="T44" fmla="*/ 0 w 215"/>
                  <a:gd name="T45" fmla="*/ 0 h 83"/>
                  <a:gd name="T46" fmla="*/ 0 w 215"/>
                  <a:gd name="T47" fmla="*/ 0 h 83"/>
                  <a:gd name="T48" fmla="*/ 0 w 215"/>
                  <a:gd name="T49" fmla="*/ 0 h 83"/>
                  <a:gd name="T50" fmla="*/ 0 w 215"/>
                  <a:gd name="T51" fmla="*/ 0 h 83"/>
                  <a:gd name="T52" fmla="*/ 0 w 215"/>
                  <a:gd name="T53" fmla="*/ 0 h 8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15" h="83">
                    <a:moveTo>
                      <a:pt x="215" y="83"/>
                    </a:moveTo>
                    <a:lnTo>
                      <a:pt x="195" y="76"/>
                    </a:lnTo>
                    <a:lnTo>
                      <a:pt x="194" y="75"/>
                    </a:lnTo>
                    <a:lnTo>
                      <a:pt x="194" y="73"/>
                    </a:lnTo>
                    <a:lnTo>
                      <a:pt x="213" y="81"/>
                    </a:lnTo>
                    <a:lnTo>
                      <a:pt x="213" y="82"/>
                    </a:lnTo>
                    <a:lnTo>
                      <a:pt x="215" y="83"/>
                    </a:lnTo>
                    <a:close/>
                    <a:moveTo>
                      <a:pt x="188" y="74"/>
                    </a:moveTo>
                    <a:lnTo>
                      <a:pt x="98" y="40"/>
                    </a:lnTo>
                    <a:lnTo>
                      <a:pt x="97" y="38"/>
                    </a:lnTo>
                    <a:lnTo>
                      <a:pt x="96" y="36"/>
                    </a:lnTo>
                    <a:lnTo>
                      <a:pt x="180" y="68"/>
                    </a:lnTo>
                    <a:lnTo>
                      <a:pt x="185" y="70"/>
                    </a:lnTo>
                    <a:lnTo>
                      <a:pt x="188" y="74"/>
                    </a:lnTo>
                    <a:close/>
                    <a:moveTo>
                      <a:pt x="83" y="34"/>
                    </a:moveTo>
                    <a:lnTo>
                      <a:pt x="52" y="22"/>
                    </a:lnTo>
                    <a:lnTo>
                      <a:pt x="52" y="21"/>
                    </a:lnTo>
                    <a:lnTo>
                      <a:pt x="52" y="19"/>
                    </a:lnTo>
                    <a:lnTo>
                      <a:pt x="89" y="33"/>
                    </a:lnTo>
                    <a:lnTo>
                      <a:pt x="85" y="33"/>
                    </a:lnTo>
                    <a:lnTo>
                      <a:pt x="83" y="34"/>
                    </a:lnTo>
                    <a:close/>
                    <a:moveTo>
                      <a:pt x="0" y="0"/>
                    </a:moveTo>
                    <a:lnTo>
                      <a:pt x="20" y="8"/>
                    </a:lnTo>
                    <a:lnTo>
                      <a:pt x="15" y="7"/>
                    </a:lnTo>
                    <a:lnTo>
                      <a:pt x="9" y="4"/>
                    </a:lnTo>
                    <a:lnTo>
                      <a:pt x="4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4" name="Freeform 3288"/>
              <p:cNvSpPr>
                <a:spLocks noEditPoints="1"/>
              </p:cNvSpPr>
              <p:nvPr/>
            </p:nvSpPr>
            <p:spPr bwMode="auto">
              <a:xfrm>
                <a:off x="178" y="456"/>
                <a:ext cx="72" cy="28"/>
              </a:xfrm>
              <a:custGeom>
                <a:avLst/>
                <a:gdLst>
                  <a:gd name="T0" fmla="*/ 0 w 217"/>
                  <a:gd name="T1" fmla="*/ 0 h 85"/>
                  <a:gd name="T2" fmla="*/ 0 w 217"/>
                  <a:gd name="T3" fmla="*/ 0 h 85"/>
                  <a:gd name="T4" fmla="*/ 0 w 217"/>
                  <a:gd name="T5" fmla="*/ 0 h 85"/>
                  <a:gd name="T6" fmla="*/ 0 w 217"/>
                  <a:gd name="T7" fmla="*/ 0 h 85"/>
                  <a:gd name="T8" fmla="*/ 0 w 217"/>
                  <a:gd name="T9" fmla="*/ 0 h 85"/>
                  <a:gd name="T10" fmla="*/ 0 w 217"/>
                  <a:gd name="T11" fmla="*/ 0 h 85"/>
                  <a:gd name="T12" fmla="*/ 0 w 217"/>
                  <a:gd name="T13" fmla="*/ 0 h 85"/>
                  <a:gd name="T14" fmla="*/ 0 w 217"/>
                  <a:gd name="T15" fmla="*/ 0 h 85"/>
                  <a:gd name="T16" fmla="*/ 0 w 217"/>
                  <a:gd name="T17" fmla="*/ 0 h 85"/>
                  <a:gd name="T18" fmla="*/ 0 w 217"/>
                  <a:gd name="T19" fmla="*/ 0 h 85"/>
                  <a:gd name="T20" fmla="*/ 0 w 217"/>
                  <a:gd name="T21" fmla="*/ 0 h 85"/>
                  <a:gd name="T22" fmla="*/ 0 w 217"/>
                  <a:gd name="T23" fmla="*/ 0 h 85"/>
                  <a:gd name="T24" fmla="*/ 0 w 217"/>
                  <a:gd name="T25" fmla="*/ 0 h 85"/>
                  <a:gd name="T26" fmla="*/ 0 w 217"/>
                  <a:gd name="T27" fmla="*/ 0 h 85"/>
                  <a:gd name="T28" fmla="*/ 0 w 217"/>
                  <a:gd name="T29" fmla="*/ 0 h 85"/>
                  <a:gd name="T30" fmla="*/ 0 w 217"/>
                  <a:gd name="T31" fmla="*/ 0 h 85"/>
                  <a:gd name="T32" fmla="*/ 0 w 217"/>
                  <a:gd name="T33" fmla="*/ 0 h 85"/>
                  <a:gd name="T34" fmla="*/ 0 w 217"/>
                  <a:gd name="T35" fmla="*/ 0 h 85"/>
                  <a:gd name="T36" fmla="*/ 0 w 217"/>
                  <a:gd name="T37" fmla="*/ 0 h 85"/>
                  <a:gd name="T38" fmla="*/ 0 w 217"/>
                  <a:gd name="T39" fmla="*/ 0 h 85"/>
                  <a:gd name="T40" fmla="*/ 0 w 217"/>
                  <a:gd name="T41" fmla="*/ 0 h 85"/>
                  <a:gd name="T42" fmla="*/ 0 w 217"/>
                  <a:gd name="T43" fmla="*/ 0 h 85"/>
                  <a:gd name="T44" fmla="*/ 0 w 217"/>
                  <a:gd name="T45" fmla="*/ 0 h 85"/>
                  <a:gd name="T46" fmla="*/ 0 w 217"/>
                  <a:gd name="T47" fmla="*/ 0 h 85"/>
                  <a:gd name="T48" fmla="*/ 0 w 217"/>
                  <a:gd name="T49" fmla="*/ 0 h 85"/>
                  <a:gd name="T50" fmla="*/ 0 w 217"/>
                  <a:gd name="T51" fmla="*/ 0 h 85"/>
                  <a:gd name="T52" fmla="*/ 0 w 217"/>
                  <a:gd name="T53" fmla="*/ 0 h 8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17" h="85">
                    <a:moveTo>
                      <a:pt x="217" y="85"/>
                    </a:moveTo>
                    <a:lnTo>
                      <a:pt x="198" y="78"/>
                    </a:lnTo>
                    <a:lnTo>
                      <a:pt x="198" y="76"/>
                    </a:lnTo>
                    <a:lnTo>
                      <a:pt x="198" y="74"/>
                    </a:lnTo>
                    <a:lnTo>
                      <a:pt x="216" y="81"/>
                    </a:lnTo>
                    <a:lnTo>
                      <a:pt x="217" y="84"/>
                    </a:lnTo>
                    <a:lnTo>
                      <a:pt x="217" y="85"/>
                    </a:lnTo>
                    <a:close/>
                    <a:moveTo>
                      <a:pt x="189" y="73"/>
                    </a:moveTo>
                    <a:lnTo>
                      <a:pt x="101" y="41"/>
                    </a:lnTo>
                    <a:lnTo>
                      <a:pt x="98" y="39"/>
                    </a:lnTo>
                    <a:lnTo>
                      <a:pt x="96" y="37"/>
                    </a:lnTo>
                    <a:lnTo>
                      <a:pt x="93" y="36"/>
                    </a:lnTo>
                    <a:lnTo>
                      <a:pt x="89" y="36"/>
                    </a:lnTo>
                    <a:lnTo>
                      <a:pt x="56" y="24"/>
                    </a:lnTo>
                    <a:lnTo>
                      <a:pt x="56" y="22"/>
                    </a:lnTo>
                    <a:lnTo>
                      <a:pt x="57" y="22"/>
                    </a:lnTo>
                    <a:lnTo>
                      <a:pt x="57" y="21"/>
                    </a:lnTo>
                    <a:lnTo>
                      <a:pt x="179" y="68"/>
                    </a:lnTo>
                    <a:lnTo>
                      <a:pt x="184" y="71"/>
                    </a:lnTo>
                    <a:lnTo>
                      <a:pt x="189" y="73"/>
                    </a:lnTo>
                    <a:close/>
                    <a:moveTo>
                      <a:pt x="0" y="0"/>
                    </a:moveTo>
                    <a:lnTo>
                      <a:pt x="30" y="12"/>
                    </a:lnTo>
                    <a:lnTo>
                      <a:pt x="22" y="11"/>
                    </a:lnTo>
                    <a:lnTo>
                      <a:pt x="13" y="9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5" name="Freeform 3289"/>
              <p:cNvSpPr>
                <a:spLocks noEditPoints="1"/>
              </p:cNvSpPr>
              <p:nvPr/>
            </p:nvSpPr>
            <p:spPr bwMode="auto">
              <a:xfrm>
                <a:off x="177" y="455"/>
                <a:ext cx="73" cy="29"/>
              </a:xfrm>
              <a:custGeom>
                <a:avLst/>
                <a:gdLst>
                  <a:gd name="T0" fmla="*/ 0 w 218"/>
                  <a:gd name="T1" fmla="*/ 0 h 86"/>
                  <a:gd name="T2" fmla="*/ 0 w 218"/>
                  <a:gd name="T3" fmla="*/ 0 h 86"/>
                  <a:gd name="T4" fmla="*/ 0 w 218"/>
                  <a:gd name="T5" fmla="*/ 0 h 86"/>
                  <a:gd name="T6" fmla="*/ 0 w 218"/>
                  <a:gd name="T7" fmla="*/ 0 h 86"/>
                  <a:gd name="T8" fmla="*/ 0 w 218"/>
                  <a:gd name="T9" fmla="*/ 0 h 86"/>
                  <a:gd name="T10" fmla="*/ 0 w 218"/>
                  <a:gd name="T11" fmla="*/ 0 h 86"/>
                  <a:gd name="T12" fmla="*/ 0 w 218"/>
                  <a:gd name="T13" fmla="*/ 0 h 86"/>
                  <a:gd name="T14" fmla="*/ 0 w 218"/>
                  <a:gd name="T15" fmla="*/ 0 h 86"/>
                  <a:gd name="T16" fmla="*/ 0 w 218"/>
                  <a:gd name="T17" fmla="*/ 0 h 86"/>
                  <a:gd name="T18" fmla="*/ 0 w 218"/>
                  <a:gd name="T19" fmla="*/ 0 h 86"/>
                  <a:gd name="T20" fmla="*/ 0 w 218"/>
                  <a:gd name="T21" fmla="*/ 0 h 86"/>
                  <a:gd name="T22" fmla="*/ 0 w 218"/>
                  <a:gd name="T23" fmla="*/ 0 h 86"/>
                  <a:gd name="T24" fmla="*/ 0 w 218"/>
                  <a:gd name="T25" fmla="*/ 0 h 86"/>
                  <a:gd name="T26" fmla="*/ 0 w 218"/>
                  <a:gd name="T27" fmla="*/ 0 h 86"/>
                  <a:gd name="T28" fmla="*/ 0 w 218"/>
                  <a:gd name="T29" fmla="*/ 0 h 86"/>
                  <a:gd name="T30" fmla="*/ 0 w 218"/>
                  <a:gd name="T31" fmla="*/ 0 h 86"/>
                  <a:gd name="T32" fmla="*/ 0 w 218"/>
                  <a:gd name="T33" fmla="*/ 0 h 86"/>
                  <a:gd name="T34" fmla="*/ 0 w 218"/>
                  <a:gd name="T35" fmla="*/ 0 h 86"/>
                  <a:gd name="T36" fmla="*/ 0 w 218"/>
                  <a:gd name="T37" fmla="*/ 0 h 86"/>
                  <a:gd name="T38" fmla="*/ 0 w 218"/>
                  <a:gd name="T39" fmla="*/ 0 h 86"/>
                  <a:gd name="T40" fmla="*/ 0 w 218"/>
                  <a:gd name="T41" fmla="*/ 0 h 86"/>
                  <a:gd name="T42" fmla="*/ 0 w 218"/>
                  <a:gd name="T43" fmla="*/ 0 h 86"/>
                  <a:gd name="T44" fmla="*/ 0 w 218"/>
                  <a:gd name="T45" fmla="*/ 0 h 86"/>
                  <a:gd name="T46" fmla="*/ 0 w 218"/>
                  <a:gd name="T47" fmla="*/ 0 h 86"/>
                  <a:gd name="T48" fmla="*/ 0 w 218"/>
                  <a:gd name="T49" fmla="*/ 0 h 86"/>
                  <a:gd name="T50" fmla="*/ 0 w 218"/>
                  <a:gd name="T51" fmla="*/ 0 h 86"/>
                  <a:gd name="T52" fmla="*/ 0 w 218"/>
                  <a:gd name="T53" fmla="*/ 0 h 86"/>
                  <a:gd name="T54" fmla="*/ 0 w 218"/>
                  <a:gd name="T55" fmla="*/ 0 h 8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18" h="86">
                    <a:moveTo>
                      <a:pt x="218" y="86"/>
                    </a:moveTo>
                    <a:lnTo>
                      <a:pt x="199" y="78"/>
                    </a:lnTo>
                    <a:lnTo>
                      <a:pt x="199" y="76"/>
                    </a:lnTo>
                    <a:lnTo>
                      <a:pt x="199" y="75"/>
                    </a:lnTo>
                    <a:lnTo>
                      <a:pt x="217" y="82"/>
                    </a:lnTo>
                    <a:lnTo>
                      <a:pt x="217" y="83"/>
                    </a:lnTo>
                    <a:lnTo>
                      <a:pt x="218" y="86"/>
                    </a:lnTo>
                    <a:close/>
                    <a:moveTo>
                      <a:pt x="185" y="73"/>
                    </a:moveTo>
                    <a:lnTo>
                      <a:pt x="101" y="41"/>
                    </a:lnTo>
                    <a:lnTo>
                      <a:pt x="97" y="39"/>
                    </a:lnTo>
                    <a:lnTo>
                      <a:pt x="94" y="38"/>
                    </a:lnTo>
                    <a:lnTo>
                      <a:pt x="57" y="24"/>
                    </a:lnTo>
                    <a:lnTo>
                      <a:pt x="58" y="24"/>
                    </a:lnTo>
                    <a:lnTo>
                      <a:pt x="58" y="23"/>
                    </a:lnTo>
                    <a:lnTo>
                      <a:pt x="58" y="22"/>
                    </a:lnTo>
                    <a:lnTo>
                      <a:pt x="178" y="67"/>
                    </a:lnTo>
                    <a:lnTo>
                      <a:pt x="178" y="68"/>
                    </a:lnTo>
                    <a:lnTo>
                      <a:pt x="181" y="71"/>
                    </a:lnTo>
                    <a:lnTo>
                      <a:pt x="185" y="73"/>
                    </a:lnTo>
                    <a:close/>
                    <a:moveTo>
                      <a:pt x="25" y="13"/>
                    </a:moveTo>
                    <a:lnTo>
                      <a:pt x="5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37" y="14"/>
                    </a:lnTo>
                    <a:lnTo>
                      <a:pt x="31" y="14"/>
                    </a:lnTo>
                    <a:lnTo>
                      <a:pt x="25" y="13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6" name="Freeform 3290"/>
              <p:cNvSpPr>
                <a:spLocks noEditPoints="1"/>
              </p:cNvSpPr>
              <p:nvPr/>
            </p:nvSpPr>
            <p:spPr bwMode="auto">
              <a:xfrm>
                <a:off x="177" y="455"/>
                <a:ext cx="73" cy="28"/>
              </a:xfrm>
              <a:custGeom>
                <a:avLst/>
                <a:gdLst>
                  <a:gd name="T0" fmla="*/ 0 w 218"/>
                  <a:gd name="T1" fmla="*/ 0 h 84"/>
                  <a:gd name="T2" fmla="*/ 0 w 218"/>
                  <a:gd name="T3" fmla="*/ 0 h 84"/>
                  <a:gd name="T4" fmla="*/ 0 w 218"/>
                  <a:gd name="T5" fmla="*/ 0 h 84"/>
                  <a:gd name="T6" fmla="*/ 0 w 218"/>
                  <a:gd name="T7" fmla="*/ 0 h 84"/>
                  <a:gd name="T8" fmla="*/ 0 w 218"/>
                  <a:gd name="T9" fmla="*/ 0 h 84"/>
                  <a:gd name="T10" fmla="*/ 0 w 218"/>
                  <a:gd name="T11" fmla="*/ 0 h 84"/>
                  <a:gd name="T12" fmla="*/ 0 w 218"/>
                  <a:gd name="T13" fmla="*/ 0 h 84"/>
                  <a:gd name="T14" fmla="*/ 0 w 218"/>
                  <a:gd name="T15" fmla="*/ 0 h 84"/>
                  <a:gd name="T16" fmla="*/ 0 w 218"/>
                  <a:gd name="T17" fmla="*/ 0 h 84"/>
                  <a:gd name="T18" fmla="*/ 0 w 218"/>
                  <a:gd name="T19" fmla="*/ 0 h 84"/>
                  <a:gd name="T20" fmla="*/ 0 w 218"/>
                  <a:gd name="T21" fmla="*/ 0 h 84"/>
                  <a:gd name="T22" fmla="*/ 0 w 218"/>
                  <a:gd name="T23" fmla="*/ 0 h 84"/>
                  <a:gd name="T24" fmla="*/ 0 w 218"/>
                  <a:gd name="T25" fmla="*/ 0 h 84"/>
                  <a:gd name="T26" fmla="*/ 0 w 218"/>
                  <a:gd name="T27" fmla="*/ 0 h 84"/>
                  <a:gd name="T28" fmla="*/ 0 w 218"/>
                  <a:gd name="T29" fmla="*/ 0 h 84"/>
                  <a:gd name="T30" fmla="*/ 0 w 218"/>
                  <a:gd name="T31" fmla="*/ 0 h 84"/>
                  <a:gd name="T32" fmla="*/ 0 w 218"/>
                  <a:gd name="T33" fmla="*/ 0 h 84"/>
                  <a:gd name="T34" fmla="*/ 0 w 218"/>
                  <a:gd name="T35" fmla="*/ 0 h 84"/>
                  <a:gd name="T36" fmla="*/ 0 w 218"/>
                  <a:gd name="T37" fmla="*/ 0 h 84"/>
                  <a:gd name="T38" fmla="*/ 0 w 218"/>
                  <a:gd name="T39" fmla="*/ 0 h 84"/>
                  <a:gd name="T40" fmla="*/ 0 w 218"/>
                  <a:gd name="T41" fmla="*/ 0 h 84"/>
                  <a:gd name="T42" fmla="*/ 0 w 218"/>
                  <a:gd name="T43" fmla="*/ 0 h 84"/>
                  <a:gd name="T44" fmla="*/ 0 w 218"/>
                  <a:gd name="T45" fmla="*/ 0 h 8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8" h="84">
                    <a:moveTo>
                      <a:pt x="218" y="84"/>
                    </a:moveTo>
                    <a:lnTo>
                      <a:pt x="200" y="77"/>
                    </a:lnTo>
                    <a:lnTo>
                      <a:pt x="200" y="76"/>
                    </a:lnTo>
                    <a:lnTo>
                      <a:pt x="200" y="75"/>
                    </a:lnTo>
                    <a:lnTo>
                      <a:pt x="217" y="82"/>
                    </a:lnTo>
                    <a:lnTo>
                      <a:pt x="218" y="83"/>
                    </a:lnTo>
                    <a:lnTo>
                      <a:pt x="218" y="84"/>
                    </a:lnTo>
                    <a:close/>
                    <a:moveTo>
                      <a:pt x="181" y="71"/>
                    </a:moveTo>
                    <a:lnTo>
                      <a:pt x="59" y="24"/>
                    </a:lnTo>
                    <a:lnTo>
                      <a:pt x="59" y="23"/>
                    </a:lnTo>
                    <a:lnTo>
                      <a:pt x="59" y="22"/>
                    </a:lnTo>
                    <a:lnTo>
                      <a:pt x="180" y="67"/>
                    </a:lnTo>
                    <a:lnTo>
                      <a:pt x="179" y="68"/>
                    </a:lnTo>
                    <a:lnTo>
                      <a:pt x="179" y="69"/>
                    </a:lnTo>
                    <a:lnTo>
                      <a:pt x="180" y="69"/>
                    </a:lnTo>
                    <a:lnTo>
                      <a:pt x="181" y="71"/>
                    </a:lnTo>
                    <a:close/>
                    <a:moveTo>
                      <a:pt x="32" y="15"/>
                    </a:moveTo>
                    <a:lnTo>
                      <a:pt x="2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41" y="15"/>
                    </a:lnTo>
                    <a:lnTo>
                      <a:pt x="37" y="15"/>
                    </a:lnTo>
                    <a:lnTo>
                      <a:pt x="32" y="15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7" name="Freeform 3291"/>
              <p:cNvSpPr>
                <a:spLocks noEditPoints="1"/>
              </p:cNvSpPr>
              <p:nvPr/>
            </p:nvSpPr>
            <p:spPr bwMode="auto">
              <a:xfrm>
                <a:off x="177" y="454"/>
                <a:ext cx="73" cy="28"/>
              </a:xfrm>
              <a:custGeom>
                <a:avLst/>
                <a:gdLst>
                  <a:gd name="T0" fmla="*/ 0 w 218"/>
                  <a:gd name="T1" fmla="*/ 0 h 84"/>
                  <a:gd name="T2" fmla="*/ 0 w 218"/>
                  <a:gd name="T3" fmla="*/ 0 h 84"/>
                  <a:gd name="T4" fmla="*/ 0 w 218"/>
                  <a:gd name="T5" fmla="*/ 0 h 84"/>
                  <a:gd name="T6" fmla="*/ 0 w 218"/>
                  <a:gd name="T7" fmla="*/ 0 h 84"/>
                  <a:gd name="T8" fmla="*/ 0 w 218"/>
                  <a:gd name="T9" fmla="*/ 0 h 84"/>
                  <a:gd name="T10" fmla="*/ 0 w 218"/>
                  <a:gd name="T11" fmla="*/ 0 h 84"/>
                  <a:gd name="T12" fmla="*/ 0 w 218"/>
                  <a:gd name="T13" fmla="*/ 0 h 84"/>
                  <a:gd name="T14" fmla="*/ 0 w 218"/>
                  <a:gd name="T15" fmla="*/ 0 h 84"/>
                  <a:gd name="T16" fmla="*/ 0 w 218"/>
                  <a:gd name="T17" fmla="*/ 0 h 84"/>
                  <a:gd name="T18" fmla="*/ 0 w 218"/>
                  <a:gd name="T19" fmla="*/ 0 h 84"/>
                  <a:gd name="T20" fmla="*/ 0 w 218"/>
                  <a:gd name="T21" fmla="*/ 0 h 84"/>
                  <a:gd name="T22" fmla="*/ 0 w 218"/>
                  <a:gd name="T23" fmla="*/ 0 h 84"/>
                  <a:gd name="T24" fmla="*/ 0 w 218"/>
                  <a:gd name="T25" fmla="*/ 0 h 84"/>
                  <a:gd name="T26" fmla="*/ 0 w 218"/>
                  <a:gd name="T27" fmla="*/ 0 h 84"/>
                  <a:gd name="T28" fmla="*/ 0 w 218"/>
                  <a:gd name="T29" fmla="*/ 0 h 84"/>
                  <a:gd name="T30" fmla="*/ 0 w 218"/>
                  <a:gd name="T31" fmla="*/ 0 h 84"/>
                  <a:gd name="T32" fmla="*/ 0 w 218"/>
                  <a:gd name="T33" fmla="*/ 0 h 84"/>
                  <a:gd name="T34" fmla="*/ 0 w 218"/>
                  <a:gd name="T35" fmla="*/ 0 h 84"/>
                  <a:gd name="T36" fmla="*/ 0 w 218"/>
                  <a:gd name="T37" fmla="*/ 0 h 84"/>
                  <a:gd name="T38" fmla="*/ 0 w 218"/>
                  <a:gd name="T39" fmla="*/ 0 h 84"/>
                  <a:gd name="T40" fmla="*/ 0 w 218"/>
                  <a:gd name="T41" fmla="*/ 0 h 84"/>
                  <a:gd name="T42" fmla="*/ 0 w 218"/>
                  <a:gd name="T43" fmla="*/ 0 h 84"/>
                  <a:gd name="T44" fmla="*/ 0 w 218"/>
                  <a:gd name="T45" fmla="*/ 0 h 84"/>
                  <a:gd name="T46" fmla="*/ 0 w 218"/>
                  <a:gd name="T47" fmla="*/ 0 h 84"/>
                  <a:gd name="T48" fmla="*/ 0 w 218"/>
                  <a:gd name="T49" fmla="*/ 0 h 84"/>
                  <a:gd name="T50" fmla="*/ 0 w 218"/>
                  <a:gd name="T51" fmla="*/ 0 h 8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8" h="84">
                    <a:moveTo>
                      <a:pt x="218" y="84"/>
                    </a:moveTo>
                    <a:lnTo>
                      <a:pt x="200" y="77"/>
                    </a:lnTo>
                    <a:lnTo>
                      <a:pt x="200" y="76"/>
                    </a:lnTo>
                    <a:lnTo>
                      <a:pt x="199" y="74"/>
                    </a:lnTo>
                    <a:lnTo>
                      <a:pt x="217" y="81"/>
                    </a:lnTo>
                    <a:lnTo>
                      <a:pt x="217" y="83"/>
                    </a:lnTo>
                    <a:lnTo>
                      <a:pt x="218" y="84"/>
                    </a:lnTo>
                    <a:close/>
                    <a:moveTo>
                      <a:pt x="179" y="69"/>
                    </a:moveTo>
                    <a:lnTo>
                      <a:pt x="59" y="24"/>
                    </a:lnTo>
                    <a:lnTo>
                      <a:pt x="59" y="23"/>
                    </a:lnTo>
                    <a:lnTo>
                      <a:pt x="59" y="22"/>
                    </a:lnTo>
                    <a:lnTo>
                      <a:pt x="169" y="63"/>
                    </a:lnTo>
                    <a:lnTo>
                      <a:pt x="180" y="67"/>
                    </a:lnTo>
                    <a:lnTo>
                      <a:pt x="180" y="68"/>
                    </a:lnTo>
                    <a:lnTo>
                      <a:pt x="179" y="69"/>
                    </a:lnTo>
                    <a:close/>
                    <a:moveTo>
                      <a:pt x="38" y="16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45" y="16"/>
                    </a:lnTo>
                    <a:lnTo>
                      <a:pt x="41" y="16"/>
                    </a:lnTo>
                    <a:lnTo>
                      <a:pt x="38" y="16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8" name="Freeform 3292"/>
              <p:cNvSpPr>
                <a:spLocks noEditPoints="1"/>
              </p:cNvSpPr>
              <p:nvPr/>
            </p:nvSpPr>
            <p:spPr bwMode="auto">
              <a:xfrm>
                <a:off x="177" y="453"/>
                <a:ext cx="72" cy="29"/>
              </a:xfrm>
              <a:custGeom>
                <a:avLst/>
                <a:gdLst>
                  <a:gd name="T0" fmla="*/ 0 w 217"/>
                  <a:gd name="T1" fmla="*/ 0 h 86"/>
                  <a:gd name="T2" fmla="*/ 0 w 217"/>
                  <a:gd name="T3" fmla="*/ 0 h 86"/>
                  <a:gd name="T4" fmla="*/ 0 w 217"/>
                  <a:gd name="T5" fmla="*/ 0 h 86"/>
                  <a:gd name="T6" fmla="*/ 0 w 217"/>
                  <a:gd name="T7" fmla="*/ 0 h 86"/>
                  <a:gd name="T8" fmla="*/ 0 w 217"/>
                  <a:gd name="T9" fmla="*/ 0 h 86"/>
                  <a:gd name="T10" fmla="*/ 0 w 217"/>
                  <a:gd name="T11" fmla="*/ 0 h 86"/>
                  <a:gd name="T12" fmla="*/ 0 w 217"/>
                  <a:gd name="T13" fmla="*/ 0 h 86"/>
                  <a:gd name="T14" fmla="*/ 0 w 217"/>
                  <a:gd name="T15" fmla="*/ 0 h 86"/>
                  <a:gd name="T16" fmla="*/ 0 w 217"/>
                  <a:gd name="T17" fmla="*/ 0 h 86"/>
                  <a:gd name="T18" fmla="*/ 0 w 217"/>
                  <a:gd name="T19" fmla="*/ 0 h 86"/>
                  <a:gd name="T20" fmla="*/ 0 w 217"/>
                  <a:gd name="T21" fmla="*/ 0 h 86"/>
                  <a:gd name="T22" fmla="*/ 0 w 217"/>
                  <a:gd name="T23" fmla="*/ 0 h 86"/>
                  <a:gd name="T24" fmla="*/ 0 w 217"/>
                  <a:gd name="T25" fmla="*/ 0 h 86"/>
                  <a:gd name="T26" fmla="*/ 0 w 217"/>
                  <a:gd name="T27" fmla="*/ 0 h 86"/>
                  <a:gd name="T28" fmla="*/ 0 w 217"/>
                  <a:gd name="T29" fmla="*/ 0 h 86"/>
                  <a:gd name="T30" fmla="*/ 0 w 217"/>
                  <a:gd name="T31" fmla="*/ 0 h 86"/>
                  <a:gd name="T32" fmla="*/ 0 w 217"/>
                  <a:gd name="T33" fmla="*/ 0 h 86"/>
                  <a:gd name="T34" fmla="*/ 0 w 217"/>
                  <a:gd name="T35" fmla="*/ 0 h 86"/>
                  <a:gd name="T36" fmla="*/ 0 w 217"/>
                  <a:gd name="T37" fmla="*/ 0 h 86"/>
                  <a:gd name="T38" fmla="*/ 0 w 217"/>
                  <a:gd name="T39" fmla="*/ 0 h 86"/>
                  <a:gd name="T40" fmla="*/ 0 w 217"/>
                  <a:gd name="T41" fmla="*/ 0 h 86"/>
                  <a:gd name="T42" fmla="*/ 0 w 217"/>
                  <a:gd name="T43" fmla="*/ 0 h 86"/>
                  <a:gd name="T44" fmla="*/ 0 w 217"/>
                  <a:gd name="T45" fmla="*/ 0 h 86"/>
                  <a:gd name="T46" fmla="*/ 0 w 217"/>
                  <a:gd name="T47" fmla="*/ 0 h 86"/>
                  <a:gd name="T48" fmla="*/ 0 w 217"/>
                  <a:gd name="T49" fmla="*/ 0 h 86"/>
                  <a:gd name="T50" fmla="*/ 0 w 217"/>
                  <a:gd name="T51" fmla="*/ 0 h 86"/>
                  <a:gd name="T52" fmla="*/ 0 w 217"/>
                  <a:gd name="T53" fmla="*/ 0 h 86"/>
                  <a:gd name="T54" fmla="*/ 0 w 217"/>
                  <a:gd name="T55" fmla="*/ 0 h 8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17" h="86">
                    <a:moveTo>
                      <a:pt x="217" y="86"/>
                    </a:moveTo>
                    <a:lnTo>
                      <a:pt x="200" y="79"/>
                    </a:lnTo>
                    <a:lnTo>
                      <a:pt x="199" y="77"/>
                    </a:lnTo>
                    <a:lnTo>
                      <a:pt x="197" y="76"/>
                    </a:lnTo>
                    <a:lnTo>
                      <a:pt x="216" y="83"/>
                    </a:lnTo>
                    <a:lnTo>
                      <a:pt x="217" y="84"/>
                    </a:lnTo>
                    <a:lnTo>
                      <a:pt x="217" y="86"/>
                    </a:lnTo>
                    <a:close/>
                    <a:moveTo>
                      <a:pt x="180" y="71"/>
                    </a:moveTo>
                    <a:lnTo>
                      <a:pt x="59" y="26"/>
                    </a:lnTo>
                    <a:lnTo>
                      <a:pt x="58" y="25"/>
                    </a:lnTo>
                    <a:lnTo>
                      <a:pt x="58" y="22"/>
                    </a:lnTo>
                    <a:lnTo>
                      <a:pt x="165" y="63"/>
                    </a:lnTo>
                    <a:lnTo>
                      <a:pt x="167" y="65"/>
                    </a:lnTo>
                    <a:lnTo>
                      <a:pt x="169" y="66"/>
                    </a:lnTo>
                    <a:lnTo>
                      <a:pt x="170" y="65"/>
                    </a:lnTo>
                    <a:lnTo>
                      <a:pt x="181" y="69"/>
                    </a:lnTo>
                    <a:lnTo>
                      <a:pt x="180" y="70"/>
                    </a:lnTo>
                    <a:lnTo>
                      <a:pt x="180" y="71"/>
                    </a:lnTo>
                    <a:close/>
                    <a:moveTo>
                      <a:pt x="41" y="19"/>
                    </a:moveTo>
                    <a:lnTo>
                      <a:pt x="0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48" y="19"/>
                    </a:lnTo>
                    <a:lnTo>
                      <a:pt x="47" y="19"/>
                    </a:lnTo>
                    <a:lnTo>
                      <a:pt x="46" y="19"/>
                    </a:lnTo>
                    <a:lnTo>
                      <a:pt x="44" y="19"/>
                    </a:lnTo>
                    <a:lnTo>
                      <a:pt x="41" y="19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9" name="Freeform 3293"/>
              <p:cNvSpPr>
                <a:spLocks noEditPoints="1"/>
              </p:cNvSpPr>
              <p:nvPr/>
            </p:nvSpPr>
            <p:spPr bwMode="auto">
              <a:xfrm>
                <a:off x="177" y="453"/>
                <a:ext cx="72" cy="28"/>
              </a:xfrm>
              <a:custGeom>
                <a:avLst/>
                <a:gdLst>
                  <a:gd name="T0" fmla="*/ 0 w 217"/>
                  <a:gd name="T1" fmla="*/ 0 h 85"/>
                  <a:gd name="T2" fmla="*/ 0 w 217"/>
                  <a:gd name="T3" fmla="*/ 0 h 85"/>
                  <a:gd name="T4" fmla="*/ 0 w 217"/>
                  <a:gd name="T5" fmla="*/ 0 h 85"/>
                  <a:gd name="T6" fmla="*/ 0 w 217"/>
                  <a:gd name="T7" fmla="*/ 0 h 85"/>
                  <a:gd name="T8" fmla="*/ 0 w 217"/>
                  <a:gd name="T9" fmla="*/ 0 h 85"/>
                  <a:gd name="T10" fmla="*/ 0 w 217"/>
                  <a:gd name="T11" fmla="*/ 0 h 85"/>
                  <a:gd name="T12" fmla="*/ 0 w 217"/>
                  <a:gd name="T13" fmla="*/ 0 h 85"/>
                  <a:gd name="T14" fmla="*/ 0 w 217"/>
                  <a:gd name="T15" fmla="*/ 0 h 85"/>
                  <a:gd name="T16" fmla="*/ 0 w 217"/>
                  <a:gd name="T17" fmla="*/ 0 h 85"/>
                  <a:gd name="T18" fmla="*/ 0 w 217"/>
                  <a:gd name="T19" fmla="*/ 0 h 85"/>
                  <a:gd name="T20" fmla="*/ 0 w 217"/>
                  <a:gd name="T21" fmla="*/ 0 h 85"/>
                  <a:gd name="T22" fmla="*/ 0 w 217"/>
                  <a:gd name="T23" fmla="*/ 0 h 85"/>
                  <a:gd name="T24" fmla="*/ 0 w 217"/>
                  <a:gd name="T25" fmla="*/ 0 h 85"/>
                  <a:gd name="T26" fmla="*/ 0 w 217"/>
                  <a:gd name="T27" fmla="*/ 0 h 85"/>
                  <a:gd name="T28" fmla="*/ 0 w 217"/>
                  <a:gd name="T29" fmla="*/ 0 h 85"/>
                  <a:gd name="T30" fmla="*/ 0 w 217"/>
                  <a:gd name="T31" fmla="*/ 0 h 85"/>
                  <a:gd name="T32" fmla="*/ 0 w 217"/>
                  <a:gd name="T33" fmla="*/ 0 h 85"/>
                  <a:gd name="T34" fmla="*/ 0 w 217"/>
                  <a:gd name="T35" fmla="*/ 0 h 85"/>
                  <a:gd name="T36" fmla="*/ 0 w 217"/>
                  <a:gd name="T37" fmla="*/ 0 h 85"/>
                  <a:gd name="T38" fmla="*/ 0 w 217"/>
                  <a:gd name="T39" fmla="*/ 0 h 85"/>
                  <a:gd name="T40" fmla="*/ 0 w 217"/>
                  <a:gd name="T41" fmla="*/ 0 h 85"/>
                  <a:gd name="T42" fmla="*/ 0 w 217"/>
                  <a:gd name="T43" fmla="*/ 0 h 85"/>
                  <a:gd name="T44" fmla="*/ 0 w 217"/>
                  <a:gd name="T45" fmla="*/ 0 h 85"/>
                  <a:gd name="T46" fmla="*/ 0 w 217"/>
                  <a:gd name="T47" fmla="*/ 0 h 85"/>
                  <a:gd name="T48" fmla="*/ 0 w 217"/>
                  <a:gd name="T49" fmla="*/ 0 h 85"/>
                  <a:gd name="T50" fmla="*/ 0 w 217"/>
                  <a:gd name="T51" fmla="*/ 0 h 85"/>
                  <a:gd name="T52" fmla="*/ 0 w 217"/>
                  <a:gd name="T53" fmla="*/ 0 h 85"/>
                  <a:gd name="T54" fmla="*/ 0 w 217"/>
                  <a:gd name="T55" fmla="*/ 0 h 8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17" h="85">
                    <a:moveTo>
                      <a:pt x="217" y="85"/>
                    </a:moveTo>
                    <a:lnTo>
                      <a:pt x="199" y="78"/>
                    </a:lnTo>
                    <a:lnTo>
                      <a:pt x="197" y="77"/>
                    </a:lnTo>
                    <a:lnTo>
                      <a:pt x="197" y="76"/>
                    </a:lnTo>
                    <a:lnTo>
                      <a:pt x="216" y="81"/>
                    </a:lnTo>
                    <a:lnTo>
                      <a:pt x="216" y="84"/>
                    </a:lnTo>
                    <a:lnTo>
                      <a:pt x="217" y="85"/>
                    </a:lnTo>
                    <a:close/>
                    <a:moveTo>
                      <a:pt x="180" y="71"/>
                    </a:moveTo>
                    <a:lnTo>
                      <a:pt x="169" y="67"/>
                    </a:lnTo>
                    <a:lnTo>
                      <a:pt x="170" y="66"/>
                    </a:lnTo>
                    <a:lnTo>
                      <a:pt x="171" y="65"/>
                    </a:lnTo>
                    <a:lnTo>
                      <a:pt x="182" y="70"/>
                    </a:lnTo>
                    <a:lnTo>
                      <a:pt x="181" y="70"/>
                    </a:lnTo>
                    <a:lnTo>
                      <a:pt x="180" y="71"/>
                    </a:lnTo>
                    <a:close/>
                    <a:moveTo>
                      <a:pt x="169" y="67"/>
                    </a:moveTo>
                    <a:lnTo>
                      <a:pt x="59" y="26"/>
                    </a:lnTo>
                    <a:lnTo>
                      <a:pt x="56" y="23"/>
                    </a:lnTo>
                    <a:lnTo>
                      <a:pt x="54" y="21"/>
                    </a:lnTo>
                    <a:lnTo>
                      <a:pt x="51" y="20"/>
                    </a:lnTo>
                    <a:lnTo>
                      <a:pt x="46" y="20"/>
                    </a:lnTo>
                    <a:lnTo>
                      <a:pt x="45" y="20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2" y="62"/>
                    </a:lnTo>
                    <a:lnTo>
                      <a:pt x="165" y="64"/>
                    </a:lnTo>
                    <a:lnTo>
                      <a:pt x="169" y="67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0" name="Freeform 3294"/>
              <p:cNvSpPr>
                <a:spLocks noEditPoints="1"/>
              </p:cNvSpPr>
              <p:nvPr/>
            </p:nvSpPr>
            <p:spPr bwMode="auto">
              <a:xfrm>
                <a:off x="177" y="453"/>
                <a:ext cx="72" cy="28"/>
              </a:xfrm>
              <a:custGeom>
                <a:avLst/>
                <a:gdLst>
                  <a:gd name="T0" fmla="*/ 0 w 217"/>
                  <a:gd name="T1" fmla="*/ 0 h 85"/>
                  <a:gd name="T2" fmla="*/ 0 w 217"/>
                  <a:gd name="T3" fmla="*/ 0 h 85"/>
                  <a:gd name="T4" fmla="*/ 0 w 217"/>
                  <a:gd name="T5" fmla="*/ 0 h 85"/>
                  <a:gd name="T6" fmla="*/ 0 w 217"/>
                  <a:gd name="T7" fmla="*/ 0 h 85"/>
                  <a:gd name="T8" fmla="*/ 0 w 217"/>
                  <a:gd name="T9" fmla="*/ 0 h 85"/>
                  <a:gd name="T10" fmla="*/ 0 w 217"/>
                  <a:gd name="T11" fmla="*/ 0 h 85"/>
                  <a:gd name="T12" fmla="*/ 0 w 217"/>
                  <a:gd name="T13" fmla="*/ 0 h 85"/>
                  <a:gd name="T14" fmla="*/ 0 w 217"/>
                  <a:gd name="T15" fmla="*/ 0 h 85"/>
                  <a:gd name="T16" fmla="*/ 0 w 217"/>
                  <a:gd name="T17" fmla="*/ 0 h 85"/>
                  <a:gd name="T18" fmla="*/ 0 w 217"/>
                  <a:gd name="T19" fmla="*/ 0 h 85"/>
                  <a:gd name="T20" fmla="*/ 0 w 217"/>
                  <a:gd name="T21" fmla="*/ 0 h 85"/>
                  <a:gd name="T22" fmla="*/ 0 w 217"/>
                  <a:gd name="T23" fmla="*/ 0 h 85"/>
                  <a:gd name="T24" fmla="*/ 0 w 217"/>
                  <a:gd name="T25" fmla="*/ 0 h 85"/>
                  <a:gd name="T26" fmla="*/ 0 w 217"/>
                  <a:gd name="T27" fmla="*/ 0 h 85"/>
                  <a:gd name="T28" fmla="*/ 0 w 217"/>
                  <a:gd name="T29" fmla="*/ 0 h 85"/>
                  <a:gd name="T30" fmla="*/ 0 w 217"/>
                  <a:gd name="T31" fmla="*/ 0 h 85"/>
                  <a:gd name="T32" fmla="*/ 0 w 217"/>
                  <a:gd name="T33" fmla="*/ 0 h 85"/>
                  <a:gd name="T34" fmla="*/ 0 w 217"/>
                  <a:gd name="T35" fmla="*/ 0 h 85"/>
                  <a:gd name="T36" fmla="*/ 0 w 217"/>
                  <a:gd name="T37" fmla="*/ 0 h 85"/>
                  <a:gd name="T38" fmla="*/ 0 w 217"/>
                  <a:gd name="T39" fmla="*/ 0 h 85"/>
                  <a:gd name="T40" fmla="*/ 0 w 217"/>
                  <a:gd name="T41" fmla="*/ 0 h 85"/>
                  <a:gd name="T42" fmla="*/ 0 w 217"/>
                  <a:gd name="T43" fmla="*/ 0 h 85"/>
                  <a:gd name="T44" fmla="*/ 0 w 217"/>
                  <a:gd name="T45" fmla="*/ 0 h 85"/>
                  <a:gd name="T46" fmla="*/ 0 w 217"/>
                  <a:gd name="T47" fmla="*/ 0 h 8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17" h="85">
                    <a:moveTo>
                      <a:pt x="217" y="85"/>
                    </a:moveTo>
                    <a:lnTo>
                      <a:pt x="198" y="78"/>
                    </a:lnTo>
                    <a:lnTo>
                      <a:pt x="198" y="77"/>
                    </a:lnTo>
                    <a:lnTo>
                      <a:pt x="197" y="74"/>
                    </a:lnTo>
                    <a:lnTo>
                      <a:pt x="216" y="81"/>
                    </a:lnTo>
                    <a:lnTo>
                      <a:pt x="217" y="82"/>
                    </a:lnTo>
                    <a:lnTo>
                      <a:pt x="217" y="85"/>
                    </a:lnTo>
                    <a:close/>
                    <a:moveTo>
                      <a:pt x="182" y="71"/>
                    </a:moveTo>
                    <a:lnTo>
                      <a:pt x="171" y="67"/>
                    </a:lnTo>
                    <a:lnTo>
                      <a:pt x="172" y="66"/>
                    </a:lnTo>
                    <a:lnTo>
                      <a:pt x="172" y="65"/>
                    </a:lnTo>
                    <a:lnTo>
                      <a:pt x="183" y="70"/>
                    </a:lnTo>
                    <a:lnTo>
                      <a:pt x="183" y="71"/>
                    </a:lnTo>
                    <a:lnTo>
                      <a:pt x="182" y="71"/>
                    </a:lnTo>
                    <a:close/>
                    <a:moveTo>
                      <a:pt x="166" y="65"/>
                    </a:moveTo>
                    <a:lnTo>
                      <a:pt x="59" y="24"/>
                    </a:lnTo>
                    <a:lnTo>
                      <a:pt x="54" y="22"/>
                    </a:lnTo>
                    <a:lnTo>
                      <a:pt x="49" y="21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60" y="60"/>
                    </a:lnTo>
                    <a:lnTo>
                      <a:pt x="164" y="63"/>
                    </a:lnTo>
                    <a:lnTo>
                      <a:pt x="166" y="65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1" name="Freeform 3295"/>
              <p:cNvSpPr>
                <a:spLocks noEditPoints="1"/>
              </p:cNvSpPr>
              <p:nvPr/>
            </p:nvSpPr>
            <p:spPr bwMode="auto">
              <a:xfrm>
                <a:off x="177" y="452"/>
                <a:ext cx="72" cy="28"/>
              </a:xfrm>
              <a:custGeom>
                <a:avLst/>
                <a:gdLst>
                  <a:gd name="T0" fmla="*/ 0 w 216"/>
                  <a:gd name="T1" fmla="*/ 0 h 83"/>
                  <a:gd name="T2" fmla="*/ 0 w 216"/>
                  <a:gd name="T3" fmla="*/ 0 h 83"/>
                  <a:gd name="T4" fmla="*/ 0 w 216"/>
                  <a:gd name="T5" fmla="*/ 0 h 83"/>
                  <a:gd name="T6" fmla="*/ 0 w 216"/>
                  <a:gd name="T7" fmla="*/ 0 h 83"/>
                  <a:gd name="T8" fmla="*/ 0 w 216"/>
                  <a:gd name="T9" fmla="*/ 0 h 83"/>
                  <a:gd name="T10" fmla="*/ 0 w 216"/>
                  <a:gd name="T11" fmla="*/ 0 h 83"/>
                  <a:gd name="T12" fmla="*/ 0 w 216"/>
                  <a:gd name="T13" fmla="*/ 0 h 83"/>
                  <a:gd name="T14" fmla="*/ 0 w 216"/>
                  <a:gd name="T15" fmla="*/ 0 h 83"/>
                  <a:gd name="T16" fmla="*/ 0 w 216"/>
                  <a:gd name="T17" fmla="*/ 0 h 83"/>
                  <a:gd name="T18" fmla="*/ 0 w 216"/>
                  <a:gd name="T19" fmla="*/ 0 h 83"/>
                  <a:gd name="T20" fmla="*/ 0 w 216"/>
                  <a:gd name="T21" fmla="*/ 0 h 83"/>
                  <a:gd name="T22" fmla="*/ 0 w 216"/>
                  <a:gd name="T23" fmla="*/ 0 h 83"/>
                  <a:gd name="T24" fmla="*/ 0 w 216"/>
                  <a:gd name="T25" fmla="*/ 0 h 83"/>
                  <a:gd name="T26" fmla="*/ 0 w 216"/>
                  <a:gd name="T27" fmla="*/ 0 h 83"/>
                  <a:gd name="T28" fmla="*/ 0 w 216"/>
                  <a:gd name="T29" fmla="*/ 0 h 83"/>
                  <a:gd name="T30" fmla="*/ 0 w 216"/>
                  <a:gd name="T31" fmla="*/ 0 h 83"/>
                  <a:gd name="T32" fmla="*/ 0 w 216"/>
                  <a:gd name="T33" fmla="*/ 0 h 83"/>
                  <a:gd name="T34" fmla="*/ 0 w 216"/>
                  <a:gd name="T35" fmla="*/ 0 h 83"/>
                  <a:gd name="T36" fmla="*/ 0 w 216"/>
                  <a:gd name="T37" fmla="*/ 0 h 83"/>
                  <a:gd name="T38" fmla="*/ 0 w 216"/>
                  <a:gd name="T39" fmla="*/ 0 h 83"/>
                  <a:gd name="T40" fmla="*/ 0 w 216"/>
                  <a:gd name="T41" fmla="*/ 0 h 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6" h="83">
                    <a:moveTo>
                      <a:pt x="216" y="83"/>
                    </a:moveTo>
                    <a:lnTo>
                      <a:pt x="197" y="78"/>
                    </a:lnTo>
                    <a:lnTo>
                      <a:pt x="196" y="75"/>
                    </a:lnTo>
                    <a:lnTo>
                      <a:pt x="195" y="74"/>
                    </a:lnTo>
                    <a:lnTo>
                      <a:pt x="214" y="81"/>
                    </a:lnTo>
                    <a:lnTo>
                      <a:pt x="215" y="82"/>
                    </a:lnTo>
                    <a:lnTo>
                      <a:pt x="216" y="83"/>
                    </a:lnTo>
                    <a:close/>
                    <a:moveTo>
                      <a:pt x="182" y="72"/>
                    </a:moveTo>
                    <a:lnTo>
                      <a:pt x="171" y="67"/>
                    </a:lnTo>
                    <a:lnTo>
                      <a:pt x="171" y="66"/>
                    </a:lnTo>
                    <a:lnTo>
                      <a:pt x="172" y="65"/>
                    </a:lnTo>
                    <a:lnTo>
                      <a:pt x="184" y="69"/>
                    </a:lnTo>
                    <a:lnTo>
                      <a:pt x="182" y="71"/>
                    </a:lnTo>
                    <a:lnTo>
                      <a:pt x="182" y="72"/>
                    </a:lnTo>
                    <a:close/>
                    <a:moveTo>
                      <a:pt x="162" y="6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7" y="59"/>
                    </a:lnTo>
                    <a:lnTo>
                      <a:pt x="159" y="61"/>
                    </a:lnTo>
                    <a:lnTo>
                      <a:pt x="162" y="64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2" name="Freeform 3296"/>
              <p:cNvSpPr>
                <a:spLocks noEditPoints="1"/>
              </p:cNvSpPr>
              <p:nvPr/>
            </p:nvSpPr>
            <p:spPr bwMode="auto">
              <a:xfrm>
                <a:off x="177" y="452"/>
                <a:ext cx="72" cy="28"/>
              </a:xfrm>
              <a:custGeom>
                <a:avLst/>
                <a:gdLst>
                  <a:gd name="T0" fmla="*/ 0 w 215"/>
                  <a:gd name="T1" fmla="*/ 0 h 83"/>
                  <a:gd name="T2" fmla="*/ 0 w 215"/>
                  <a:gd name="T3" fmla="*/ 0 h 83"/>
                  <a:gd name="T4" fmla="*/ 0 w 215"/>
                  <a:gd name="T5" fmla="*/ 0 h 83"/>
                  <a:gd name="T6" fmla="*/ 0 w 215"/>
                  <a:gd name="T7" fmla="*/ 0 h 83"/>
                  <a:gd name="T8" fmla="*/ 0 w 215"/>
                  <a:gd name="T9" fmla="*/ 0 h 83"/>
                  <a:gd name="T10" fmla="*/ 0 w 215"/>
                  <a:gd name="T11" fmla="*/ 0 h 83"/>
                  <a:gd name="T12" fmla="*/ 0 w 215"/>
                  <a:gd name="T13" fmla="*/ 0 h 83"/>
                  <a:gd name="T14" fmla="*/ 0 w 215"/>
                  <a:gd name="T15" fmla="*/ 0 h 83"/>
                  <a:gd name="T16" fmla="*/ 0 w 215"/>
                  <a:gd name="T17" fmla="*/ 0 h 83"/>
                  <a:gd name="T18" fmla="*/ 0 w 215"/>
                  <a:gd name="T19" fmla="*/ 0 h 83"/>
                  <a:gd name="T20" fmla="*/ 0 w 215"/>
                  <a:gd name="T21" fmla="*/ 0 h 83"/>
                  <a:gd name="T22" fmla="*/ 0 w 215"/>
                  <a:gd name="T23" fmla="*/ 0 h 83"/>
                  <a:gd name="T24" fmla="*/ 0 w 215"/>
                  <a:gd name="T25" fmla="*/ 0 h 83"/>
                  <a:gd name="T26" fmla="*/ 0 w 215"/>
                  <a:gd name="T27" fmla="*/ 0 h 83"/>
                  <a:gd name="T28" fmla="*/ 0 w 215"/>
                  <a:gd name="T29" fmla="*/ 0 h 83"/>
                  <a:gd name="T30" fmla="*/ 0 w 215"/>
                  <a:gd name="T31" fmla="*/ 0 h 83"/>
                  <a:gd name="T32" fmla="*/ 0 w 215"/>
                  <a:gd name="T33" fmla="*/ 0 h 83"/>
                  <a:gd name="T34" fmla="*/ 0 w 215"/>
                  <a:gd name="T35" fmla="*/ 0 h 83"/>
                  <a:gd name="T36" fmla="*/ 0 w 215"/>
                  <a:gd name="T37" fmla="*/ 0 h 83"/>
                  <a:gd name="T38" fmla="*/ 0 w 215"/>
                  <a:gd name="T39" fmla="*/ 0 h 83"/>
                  <a:gd name="T40" fmla="*/ 0 w 215"/>
                  <a:gd name="T41" fmla="*/ 0 h 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5" h="83">
                    <a:moveTo>
                      <a:pt x="215" y="83"/>
                    </a:moveTo>
                    <a:lnTo>
                      <a:pt x="196" y="76"/>
                    </a:lnTo>
                    <a:lnTo>
                      <a:pt x="195" y="75"/>
                    </a:lnTo>
                    <a:lnTo>
                      <a:pt x="195" y="73"/>
                    </a:lnTo>
                    <a:lnTo>
                      <a:pt x="214" y="80"/>
                    </a:lnTo>
                    <a:lnTo>
                      <a:pt x="214" y="82"/>
                    </a:lnTo>
                    <a:lnTo>
                      <a:pt x="215" y="83"/>
                    </a:lnTo>
                    <a:close/>
                    <a:moveTo>
                      <a:pt x="182" y="72"/>
                    </a:moveTo>
                    <a:lnTo>
                      <a:pt x="171" y="67"/>
                    </a:lnTo>
                    <a:lnTo>
                      <a:pt x="172" y="66"/>
                    </a:lnTo>
                    <a:lnTo>
                      <a:pt x="173" y="65"/>
                    </a:lnTo>
                    <a:lnTo>
                      <a:pt x="185" y="69"/>
                    </a:lnTo>
                    <a:lnTo>
                      <a:pt x="184" y="70"/>
                    </a:lnTo>
                    <a:lnTo>
                      <a:pt x="182" y="72"/>
                    </a:lnTo>
                    <a:close/>
                    <a:moveTo>
                      <a:pt x="159" y="6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5" y="58"/>
                    </a:lnTo>
                    <a:lnTo>
                      <a:pt x="157" y="60"/>
                    </a:lnTo>
                    <a:lnTo>
                      <a:pt x="159" y="62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3" name="Freeform 3297"/>
              <p:cNvSpPr>
                <a:spLocks noEditPoints="1"/>
              </p:cNvSpPr>
              <p:nvPr/>
            </p:nvSpPr>
            <p:spPr bwMode="auto">
              <a:xfrm>
                <a:off x="177" y="452"/>
                <a:ext cx="71" cy="27"/>
              </a:xfrm>
              <a:custGeom>
                <a:avLst/>
                <a:gdLst>
                  <a:gd name="T0" fmla="*/ 0 w 214"/>
                  <a:gd name="T1" fmla="*/ 0 h 83"/>
                  <a:gd name="T2" fmla="*/ 0 w 214"/>
                  <a:gd name="T3" fmla="*/ 0 h 83"/>
                  <a:gd name="T4" fmla="*/ 0 w 214"/>
                  <a:gd name="T5" fmla="*/ 0 h 83"/>
                  <a:gd name="T6" fmla="*/ 0 w 214"/>
                  <a:gd name="T7" fmla="*/ 0 h 83"/>
                  <a:gd name="T8" fmla="*/ 0 w 214"/>
                  <a:gd name="T9" fmla="*/ 0 h 83"/>
                  <a:gd name="T10" fmla="*/ 0 w 214"/>
                  <a:gd name="T11" fmla="*/ 0 h 83"/>
                  <a:gd name="T12" fmla="*/ 0 w 214"/>
                  <a:gd name="T13" fmla="*/ 0 h 83"/>
                  <a:gd name="T14" fmla="*/ 0 w 214"/>
                  <a:gd name="T15" fmla="*/ 0 h 83"/>
                  <a:gd name="T16" fmla="*/ 0 w 214"/>
                  <a:gd name="T17" fmla="*/ 0 h 83"/>
                  <a:gd name="T18" fmla="*/ 0 w 214"/>
                  <a:gd name="T19" fmla="*/ 0 h 83"/>
                  <a:gd name="T20" fmla="*/ 0 w 214"/>
                  <a:gd name="T21" fmla="*/ 0 h 83"/>
                  <a:gd name="T22" fmla="*/ 0 w 214"/>
                  <a:gd name="T23" fmla="*/ 0 h 83"/>
                  <a:gd name="T24" fmla="*/ 0 w 214"/>
                  <a:gd name="T25" fmla="*/ 0 h 83"/>
                  <a:gd name="T26" fmla="*/ 0 w 214"/>
                  <a:gd name="T27" fmla="*/ 0 h 83"/>
                  <a:gd name="T28" fmla="*/ 0 w 214"/>
                  <a:gd name="T29" fmla="*/ 0 h 83"/>
                  <a:gd name="T30" fmla="*/ 0 w 214"/>
                  <a:gd name="T31" fmla="*/ 0 h 83"/>
                  <a:gd name="T32" fmla="*/ 0 w 214"/>
                  <a:gd name="T33" fmla="*/ 0 h 83"/>
                  <a:gd name="T34" fmla="*/ 0 w 214"/>
                  <a:gd name="T35" fmla="*/ 0 h 83"/>
                  <a:gd name="T36" fmla="*/ 0 w 214"/>
                  <a:gd name="T37" fmla="*/ 0 h 83"/>
                  <a:gd name="T38" fmla="*/ 0 w 214"/>
                  <a:gd name="T39" fmla="*/ 0 h 83"/>
                  <a:gd name="T40" fmla="*/ 0 w 214"/>
                  <a:gd name="T41" fmla="*/ 0 h 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4" h="83">
                    <a:moveTo>
                      <a:pt x="214" y="83"/>
                    </a:moveTo>
                    <a:lnTo>
                      <a:pt x="195" y="76"/>
                    </a:lnTo>
                    <a:lnTo>
                      <a:pt x="195" y="74"/>
                    </a:lnTo>
                    <a:lnTo>
                      <a:pt x="194" y="73"/>
                    </a:lnTo>
                    <a:lnTo>
                      <a:pt x="213" y="80"/>
                    </a:lnTo>
                    <a:lnTo>
                      <a:pt x="214" y="81"/>
                    </a:lnTo>
                    <a:lnTo>
                      <a:pt x="214" y="83"/>
                    </a:lnTo>
                    <a:close/>
                    <a:moveTo>
                      <a:pt x="184" y="71"/>
                    </a:moveTo>
                    <a:lnTo>
                      <a:pt x="172" y="67"/>
                    </a:lnTo>
                    <a:lnTo>
                      <a:pt x="173" y="66"/>
                    </a:lnTo>
                    <a:lnTo>
                      <a:pt x="174" y="64"/>
                    </a:lnTo>
                    <a:lnTo>
                      <a:pt x="185" y="69"/>
                    </a:lnTo>
                    <a:lnTo>
                      <a:pt x="185" y="70"/>
                    </a:lnTo>
                    <a:lnTo>
                      <a:pt x="184" y="71"/>
                    </a:lnTo>
                    <a:close/>
                    <a:moveTo>
                      <a:pt x="157" y="6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54" y="56"/>
                    </a:lnTo>
                    <a:lnTo>
                      <a:pt x="155" y="59"/>
                    </a:lnTo>
                    <a:lnTo>
                      <a:pt x="157" y="61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4" name="Freeform 3298"/>
              <p:cNvSpPr>
                <a:spLocks noEditPoints="1"/>
              </p:cNvSpPr>
              <p:nvPr/>
            </p:nvSpPr>
            <p:spPr bwMode="auto">
              <a:xfrm>
                <a:off x="177" y="451"/>
                <a:ext cx="71" cy="28"/>
              </a:xfrm>
              <a:custGeom>
                <a:avLst/>
                <a:gdLst>
                  <a:gd name="T0" fmla="*/ 0 w 214"/>
                  <a:gd name="T1" fmla="*/ 0 h 82"/>
                  <a:gd name="T2" fmla="*/ 0 w 214"/>
                  <a:gd name="T3" fmla="*/ 0 h 82"/>
                  <a:gd name="T4" fmla="*/ 0 w 214"/>
                  <a:gd name="T5" fmla="*/ 0 h 82"/>
                  <a:gd name="T6" fmla="*/ 0 w 214"/>
                  <a:gd name="T7" fmla="*/ 0 h 82"/>
                  <a:gd name="T8" fmla="*/ 0 w 214"/>
                  <a:gd name="T9" fmla="*/ 0 h 82"/>
                  <a:gd name="T10" fmla="*/ 0 w 214"/>
                  <a:gd name="T11" fmla="*/ 0 h 82"/>
                  <a:gd name="T12" fmla="*/ 0 w 214"/>
                  <a:gd name="T13" fmla="*/ 0 h 82"/>
                  <a:gd name="T14" fmla="*/ 0 w 214"/>
                  <a:gd name="T15" fmla="*/ 0 h 82"/>
                  <a:gd name="T16" fmla="*/ 0 w 214"/>
                  <a:gd name="T17" fmla="*/ 0 h 82"/>
                  <a:gd name="T18" fmla="*/ 0 w 214"/>
                  <a:gd name="T19" fmla="*/ 0 h 82"/>
                  <a:gd name="T20" fmla="*/ 0 w 214"/>
                  <a:gd name="T21" fmla="*/ 0 h 82"/>
                  <a:gd name="T22" fmla="*/ 0 w 214"/>
                  <a:gd name="T23" fmla="*/ 0 h 82"/>
                  <a:gd name="T24" fmla="*/ 0 w 214"/>
                  <a:gd name="T25" fmla="*/ 0 h 82"/>
                  <a:gd name="T26" fmla="*/ 0 w 214"/>
                  <a:gd name="T27" fmla="*/ 0 h 82"/>
                  <a:gd name="T28" fmla="*/ 0 w 214"/>
                  <a:gd name="T29" fmla="*/ 0 h 82"/>
                  <a:gd name="T30" fmla="*/ 0 w 214"/>
                  <a:gd name="T31" fmla="*/ 0 h 82"/>
                  <a:gd name="T32" fmla="*/ 0 w 214"/>
                  <a:gd name="T33" fmla="*/ 0 h 82"/>
                  <a:gd name="T34" fmla="*/ 0 w 214"/>
                  <a:gd name="T35" fmla="*/ 0 h 82"/>
                  <a:gd name="T36" fmla="*/ 0 w 214"/>
                  <a:gd name="T37" fmla="*/ 0 h 82"/>
                  <a:gd name="T38" fmla="*/ 0 w 214"/>
                  <a:gd name="T39" fmla="*/ 0 h 82"/>
                  <a:gd name="T40" fmla="*/ 0 w 214"/>
                  <a:gd name="T41" fmla="*/ 0 h 8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4" h="82">
                    <a:moveTo>
                      <a:pt x="214" y="82"/>
                    </a:moveTo>
                    <a:lnTo>
                      <a:pt x="195" y="75"/>
                    </a:lnTo>
                    <a:lnTo>
                      <a:pt x="194" y="74"/>
                    </a:lnTo>
                    <a:lnTo>
                      <a:pt x="193" y="71"/>
                    </a:lnTo>
                    <a:lnTo>
                      <a:pt x="211" y="78"/>
                    </a:lnTo>
                    <a:lnTo>
                      <a:pt x="213" y="81"/>
                    </a:lnTo>
                    <a:lnTo>
                      <a:pt x="214" y="82"/>
                    </a:lnTo>
                    <a:close/>
                    <a:moveTo>
                      <a:pt x="185" y="71"/>
                    </a:moveTo>
                    <a:lnTo>
                      <a:pt x="173" y="67"/>
                    </a:lnTo>
                    <a:lnTo>
                      <a:pt x="174" y="65"/>
                    </a:lnTo>
                    <a:lnTo>
                      <a:pt x="174" y="64"/>
                    </a:lnTo>
                    <a:lnTo>
                      <a:pt x="186" y="69"/>
                    </a:lnTo>
                    <a:lnTo>
                      <a:pt x="185" y="70"/>
                    </a:lnTo>
                    <a:lnTo>
                      <a:pt x="185" y="71"/>
                    </a:lnTo>
                    <a:close/>
                    <a:moveTo>
                      <a:pt x="155" y="60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51" y="56"/>
                    </a:lnTo>
                    <a:lnTo>
                      <a:pt x="154" y="59"/>
                    </a:lnTo>
                    <a:lnTo>
                      <a:pt x="155" y="60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5" name="Freeform 3299"/>
              <p:cNvSpPr>
                <a:spLocks noEditPoints="1"/>
              </p:cNvSpPr>
              <p:nvPr/>
            </p:nvSpPr>
            <p:spPr bwMode="auto">
              <a:xfrm>
                <a:off x="177" y="451"/>
                <a:ext cx="71" cy="27"/>
              </a:xfrm>
              <a:custGeom>
                <a:avLst/>
                <a:gdLst>
                  <a:gd name="T0" fmla="*/ 0 w 212"/>
                  <a:gd name="T1" fmla="*/ 0 h 83"/>
                  <a:gd name="T2" fmla="*/ 0 w 212"/>
                  <a:gd name="T3" fmla="*/ 0 h 83"/>
                  <a:gd name="T4" fmla="*/ 0 w 212"/>
                  <a:gd name="T5" fmla="*/ 0 h 83"/>
                  <a:gd name="T6" fmla="*/ 0 w 212"/>
                  <a:gd name="T7" fmla="*/ 0 h 83"/>
                  <a:gd name="T8" fmla="*/ 0 w 212"/>
                  <a:gd name="T9" fmla="*/ 0 h 83"/>
                  <a:gd name="T10" fmla="*/ 0 w 212"/>
                  <a:gd name="T11" fmla="*/ 0 h 83"/>
                  <a:gd name="T12" fmla="*/ 0 w 212"/>
                  <a:gd name="T13" fmla="*/ 0 h 83"/>
                  <a:gd name="T14" fmla="*/ 0 w 212"/>
                  <a:gd name="T15" fmla="*/ 0 h 83"/>
                  <a:gd name="T16" fmla="*/ 0 w 212"/>
                  <a:gd name="T17" fmla="*/ 0 h 83"/>
                  <a:gd name="T18" fmla="*/ 0 w 212"/>
                  <a:gd name="T19" fmla="*/ 0 h 83"/>
                  <a:gd name="T20" fmla="*/ 0 w 212"/>
                  <a:gd name="T21" fmla="*/ 0 h 83"/>
                  <a:gd name="T22" fmla="*/ 0 w 212"/>
                  <a:gd name="T23" fmla="*/ 0 h 83"/>
                  <a:gd name="T24" fmla="*/ 0 w 212"/>
                  <a:gd name="T25" fmla="*/ 0 h 83"/>
                  <a:gd name="T26" fmla="*/ 0 w 212"/>
                  <a:gd name="T27" fmla="*/ 0 h 83"/>
                  <a:gd name="T28" fmla="*/ 0 w 212"/>
                  <a:gd name="T29" fmla="*/ 0 h 83"/>
                  <a:gd name="T30" fmla="*/ 0 w 212"/>
                  <a:gd name="T31" fmla="*/ 0 h 83"/>
                  <a:gd name="T32" fmla="*/ 0 w 212"/>
                  <a:gd name="T33" fmla="*/ 0 h 83"/>
                  <a:gd name="T34" fmla="*/ 0 w 212"/>
                  <a:gd name="T35" fmla="*/ 0 h 83"/>
                  <a:gd name="T36" fmla="*/ 0 w 212"/>
                  <a:gd name="T37" fmla="*/ 0 h 83"/>
                  <a:gd name="T38" fmla="*/ 0 w 212"/>
                  <a:gd name="T39" fmla="*/ 0 h 83"/>
                  <a:gd name="T40" fmla="*/ 0 w 212"/>
                  <a:gd name="T41" fmla="*/ 0 h 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2" h="83">
                    <a:moveTo>
                      <a:pt x="212" y="83"/>
                    </a:moveTo>
                    <a:lnTo>
                      <a:pt x="193" y="76"/>
                    </a:lnTo>
                    <a:lnTo>
                      <a:pt x="192" y="73"/>
                    </a:lnTo>
                    <a:lnTo>
                      <a:pt x="191" y="72"/>
                    </a:lnTo>
                    <a:lnTo>
                      <a:pt x="209" y="79"/>
                    </a:lnTo>
                    <a:lnTo>
                      <a:pt x="210" y="80"/>
                    </a:lnTo>
                    <a:lnTo>
                      <a:pt x="212" y="83"/>
                    </a:lnTo>
                    <a:close/>
                    <a:moveTo>
                      <a:pt x="184" y="72"/>
                    </a:moveTo>
                    <a:lnTo>
                      <a:pt x="173" y="67"/>
                    </a:lnTo>
                    <a:lnTo>
                      <a:pt x="173" y="66"/>
                    </a:lnTo>
                    <a:lnTo>
                      <a:pt x="175" y="66"/>
                    </a:lnTo>
                    <a:lnTo>
                      <a:pt x="186" y="70"/>
                    </a:lnTo>
                    <a:lnTo>
                      <a:pt x="185" y="71"/>
                    </a:lnTo>
                    <a:lnTo>
                      <a:pt x="184" y="72"/>
                    </a:lnTo>
                    <a:close/>
                    <a:moveTo>
                      <a:pt x="153" y="59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49" y="56"/>
                    </a:lnTo>
                    <a:lnTo>
                      <a:pt x="150" y="58"/>
                    </a:lnTo>
                    <a:lnTo>
                      <a:pt x="153" y="59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6" name="Freeform 3300"/>
              <p:cNvSpPr>
                <a:spLocks noEditPoints="1"/>
              </p:cNvSpPr>
              <p:nvPr/>
            </p:nvSpPr>
            <p:spPr bwMode="auto">
              <a:xfrm>
                <a:off x="177" y="450"/>
                <a:ext cx="70" cy="27"/>
              </a:xfrm>
              <a:custGeom>
                <a:avLst/>
                <a:gdLst>
                  <a:gd name="T0" fmla="*/ 0 w 210"/>
                  <a:gd name="T1" fmla="*/ 0 h 81"/>
                  <a:gd name="T2" fmla="*/ 0 w 210"/>
                  <a:gd name="T3" fmla="*/ 0 h 81"/>
                  <a:gd name="T4" fmla="*/ 0 w 210"/>
                  <a:gd name="T5" fmla="*/ 0 h 81"/>
                  <a:gd name="T6" fmla="*/ 0 w 210"/>
                  <a:gd name="T7" fmla="*/ 0 h 81"/>
                  <a:gd name="T8" fmla="*/ 0 w 210"/>
                  <a:gd name="T9" fmla="*/ 0 h 81"/>
                  <a:gd name="T10" fmla="*/ 0 w 210"/>
                  <a:gd name="T11" fmla="*/ 0 h 81"/>
                  <a:gd name="T12" fmla="*/ 0 w 210"/>
                  <a:gd name="T13" fmla="*/ 0 h 81"/>
                  <a:gd name="T14" fmla="*/ 0 w 210"/>
                  <a:gd name="T15" fmla="*/ 0 h 81"/>
                  <a:gd name="T16" fmla="*/ 0 w 210"/>
                  <a:gd name="T17" fmla="*/ 0 h 81"/>
                  <a:gd name="T18" fmla="*/ 0 w 210"/>
                  <a:gd name="T19" fmla="*/ 0 h 81"/>
                  <a:gd name="T20" fmla="*/ 0 w 210"/>
                  <a:gd name="T21" fmla="*/ 0 h 81"/>
                  <a:gd name="T22" fmla="*/ 0 w 210"/>
                  <a:gd name="T23" fmla="*/ 0 h 81"/>
                  <a:gd name="T24" fmla="*/ 0 w 210"/>
                  <a:gd name="T25" fmla="*/ 0 h 81"/>
                  <a:gd name="T26" fmla="*/ 0 w 210"/>
                  <a:gd name="T27" fmla="*/ 0 h 81"/>
                  <a:gd name="T28" fmla="*/ 0 w 210"/>
                  <a:gd name="T29" fmla="*/ 0 h 81"/>
                  <a:gd name="T30" fmla="*/ 0 w 210"/>
                  <a:gd name="T31" fmla="*/ 0 h 81"/>
                  <a:gd name="T32" fmla="*/ 0 w 210"/>
                  <a:gd name="T33" fmla="*/ 0 h 81"/>
                  <a:gd name="T34" fmla="*/ 0 w 210"/>
                  <a:gd name="T35" fmla="*/ 0 h 81"/>
                  <a:gd name="T36" fmla="*/ 0 w 210"/>
                  <a:gd name="T37" fmla="*/ 0 h 81"/>
                  <a:gd name="T38" fmla="*/ 0 w 210"/>
                  <a:gd name="T39" fmla="*/ 0 h 81"/>
                  <a:gd name="T40" fmla="*/ 0 w 210"/>
                  <a:gd name="T41" fmla="*/ 0 h 8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10" h="81">
                    <a:moveTo>
                      <a:pt x="210" y="81"/>
                    </a:moveTo>
                    <a:lnTo>
                      <a:pt x="192" y="74"/>
                    </a:lnTo>
                    <a:lnTo>
                      <a:pt x="191" y="73"/>
                    </a:lnTo>
                    <a:lnTo>
                      <a:pt x="190" y="71"/>
                    </a:lnTo>
                    <a:lnTo>
                      <a:pt x="209" y="78"/>
                    </a:lnTo>
                    <a:lnTo>
                      <a:pt x="209" y="80"/>
                    </a:lnTo>
                    <a:lnTo>
                      <a:pt x="210" y="81"/>
                    </a:lnTo>
                    <a:close/>
                    <a:moveTo>
                      <a:pt x="185" y="72"/>
                    </a:moveTo>
                    <a:lnTo>
                      <a:pt x="173" y="67"/>
                    </a:lnTo>
                    <a:lnTo>
                      <a:pt x="175" y="67"/>
                    </a:lnTo>
                    <a:lnTo>
                      <a:pt x="176" y="66"/>
                    </a:lnTo>
                    <a:lnTo>
                      <a:pt x="187" y="70"/>
                    </a:lnTo>
                    <a:lnTo>
                      <a:pt x="186" y="71"/>
                    </a:lnTo>
                    <a:lnTo>
                      <a:pt x="185" y="72"/>
                    </a:lnTo>
                    <a:close/>
                    <a:moveTo>
                      <a:pt x="150" y="59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48" y="56"/>
                    </a:lnTo>
                    <a:lnTo>
                      <a:pt x="149" y="57"/>
                    </a:lnTo>
                    <a:lnTo>
                      <a:pt x="150" y="59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7" name="Freeform 3301"/>
              <p:cNvSpPr>
                <a:spLocks noEditPoints="1"/>
              </p:cNvSpPr>
              <p:nvPr/>
            </p:nvSpPr>
            <p:spPr bwMode="auto">
              <a:xfrm>
                <a:off x="178" y="450"/>
                <a:ext cx="69" cy="27"/>
              </a:xfrm>
              <a:custGeom>
                <a:avLst/>
                <a:gdLst>
                  <a:gd name="T0" fmla="*/ 0 w 208"/>
                  <a:gd name="T1" fmla="*/ 0 h 81"/>
                  <a:gd name="T2" fmla="*/ 0 w 208"/>
                  <a:gd name="T3" fmla="*/ 0 h 81"/>
                  <a:gd name="T4" fmla="*/ 0 w 208"/>
                  <a:gd name="T5" fmla="*/ 0 h 81"/>
                  <a:gd name="T6" fmla="*/ 0 w 208"/>
                  <a:gd name="T7" fmla="*/ 0 h 81"/>
                  <a:gd name="T8" fmla="*/ 0 w 208"/>
                  <a:gd name="T9" fmla="*/ 0 h 81"/>
                  <a:gd name="T10" fmla="*/ 0 w 208"/>
                  <a:gd name="T11" fmla="*/ 0 h 81"/>
                  <a:gd name="T12" fmla="*/ 0 w 208"/>
                  <a:gd name="T13" fmla="*/ 0 h 81"/>
                  <a:gd name="T14" fmla="*/ 0 w 208"/>
                  <a:gd name="T15" fmla="*/ 0 h 81"/>
                  <a:gd name="T16" fmla="*/ 0 w 208"/>
                  <a:gd name="T17" fmla="*/ 0 h 81"/>
                  <a:gd name="T18" fmla="*/ 0 w 208"/>
                  <a:gd name="T19" fmla="*/ 0 h 81"/>
                  <a:gd name="T20" fmla="*/ 0 w 208"/>
                  <a:gd name="T21" fmla="*/ 0 h 81"/>
                  <a:gd name="T22" fmla="*/ 0 w 208"/>
                  <a:gd name="T23" fmla="*/ 0 h 81"/>
                  <a:gd name="T24" fmla="*/ 0 w 208"/>
                  <a:gd name="T25" fmla="*/ 0 h 81"/>
                  <a:gd name="T26" fmla="*/ 0 w 208"/>
                  <a:gd name="T27" fmla="*/ 0 h 81"/>
                  <a:gd name="T28" fmla="*/ 0 w 208"/>
                  <a:gd name="T29" fmla="*/ 0 h 81"/>
                  <a:gd name="T30" fmla="*/ 0 w 208"/>
                  <a:gd name="T31" fmla="*/ 0 h 81"/>
                  <a:gd name="T32" fmla="*/ 0 w 208"/>
                  <a:gd name="T33" fmla="*/ 0 h 81"/>
                  <a:gd name="T34" fmla="*/ 0 w 208"/>
                  <a:gd name="T35" fmla="*/ 0 h 81"/>
                  <a:gd name="T36" fmla="*/ 0 w 208"/>
                  <a:gd name="T37" fmla="*/ 0 h 81"/>
                  <a:gd name="T38" fmla="*/ 0 w 208"/>
                  <a:gd name="T39" fmla="*/ 0 h 81"/>
                  <a:gd name="T40" fmla="*/ 0 w 208"/>
                  <a:gd name="T41" fmla="*/ 0 h 8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08" h="81">
                    <a:moveTo>
                      <a:pt x="208" y="81"/>
                    </a:moveTo>
                    <a:lnTo>
                      <a:pt x="190" y="74"/>
                    </a:lnTo>
                    <a:lnTo>
                      <a:pt x="189" y="72"/>
                    </a:lnTo>
                    <a:lnTo>
                      <a:pt x="187" y="71"/>
                    </a:lnTo>
                    <a:lnTo>
                      <a:pt x="207" y="78"/>
                    </a:lnTo>
                    <a:lnTo>
                      <a:pt x="208" y="79"/>
                    </a:lnTo>
                    <a:lnTo>
                      <a:pt x="208" y="81"/>
                    </a:lnTo>
                    <a:close/>
                    <a:moveTo>
                      <a:pt x="185" y="72"/>
                    </a:moveTo>
                    <a:lnTo>
                      <a:pt x="174" y="68"/>
                    </a:lnTo>
                    <a:lnTo>
                      <a:pt x="175" y="67"/>
                    </a:lnTo>
                    <a:lnTo>
                      <a:pt x="176" y="66"/>
                    </a:lnTo>
                    <a:lnTo>
                      <a:pt x="186" y="69"/>
                    </a:lnTo>
                    <a:lnTo>
                      <a:pt x="186" y="71"/>
                    </a:lnTo>
                    <a:lnTo>
                      <a:pt x="185" y="72"/>
                    </a:lnTo>
                    <a:close/>
                    <a:moveTo>
                      <a:pt x="148" y="58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46" y="54"/>
                    </a:lnTo>
                    <a:lnTo>
                      <a:pt x="147" y="57"/>
                    </a:lnTo>
                    <a:lnTo>
                      <a:pt x="148" y="58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8" name="Freeform 3302"/>
              <p:cNvSpPr>
                <a:spLocks noEditPoints="1"/>
              </p:cNvSpPr>
              <p:nvPr/>
            </p:nvSpPr>
            <p:spPr bwMode="auto">
              <a:xfrm>
                <a:off x="178" y="450"/>
                <a:ext cx="69" cy="26"/>
              </a:xfrm>
              <a:custGeom>
                <a:avLst/>
                <a:gdLst>
                  <a:gd name="T0" fmla="*/ 0 w 207"/>
                  <a:gd name="T1" fmla="*/ 0 h 80"/>
                  <a:gd name="T2" fmla="*/ 0 w 207"/>
                  <a:gd name="T3" fmla="*/ 0 h 80"/>
                  <a:gd name="T4" fmla="*/ 0 w 207"/>
                  <a:gd name="T5" fmla="*/ 0 h 80"/>
                  <a:gd name="T6" fmla="*/ 0 w 207"/>
                  <a:gd name="T7" fmla="*/ 0 h 80"/>
                  <a:gd name="T8" fmla="*/ 0 w 207"/>
                  <a:gd name="T9" fmla="*/ 0 h 80"/>
                  <a:gd name="T10" fmla="*/ 0 w 207"/>
                  <a:gd name="T11" fmla="*/ 0 h 80"/>
                  <a:gd name="T12" fmla="*/ 0 w 207"/>
                  <a:gd name="T13" fmla="*/ 0 h 80"/>
                  <a:gd name="T14" fmla="*/ 0 w 207"/>
                  <a:gd name="T15" fmla="*/ 0 h 80"/>
                  <a:gd name="T16" fmla="*/ 0 w 207"/>
                  <a:gd name="T17" fmla="*/ 0 h 80"/>
                  <a:gd name="T18" fmla="*/ 0 w 207"/>
                  <a:gd name="T19" fmla="*/ 0 h 80"/>
                  <a:gd name="T20" fmla="*/ 0 w 207"/>
                  <a:gd name="T21" fmla="*/ 0 h 80"/>
                  <a:gd name="T22" fmla="*/ 0 w 207"/>
                  <a:gd name="T23" fmla="*/ 0 h 80"/>
                  <a:gd name="T24" fmla="*/ 0 w 207"/>
                  <a:gd name="T25" fmla="*/ 0 h 80"/>
                  <a:gd name="T26" fmla="*/ 0 w 207"/>
                  <a:gd name="T27" fmla="*/ 0 h 80"/>
                  <a:gd name="T28" fmla="*/ 0 w 207"/>
                  <a:gd name="T29" fmla="*/ 0 h 80"/>
                  <a:gd name="T30" fmla="*/ 0 w 207"/>
                  <a:gd name="T31" fmla="*/ 0 h 80"/>
                  <a:gd name="T32" fmla="*/ 0 w 207"/>
                  <a:gd name="T33" fmla="*/ 0 h 80"/>
                  <a:gd name="T34" fmla="*/ 0 w 207"/>
                  <a:gd name="T35" fmla="*/ 0 h 80"/>
                  <a:gd name="T36" fmla="*/ 0 w 207"/>
                  <a:gd name="T37" fmla="*/ 0 h 80"/>
                  <a:gd name="T38" fmla="*/ 0 w 207"/>
                  <a:gd name="T39" fmla="*/ 0 h 80"/>
                  <a:gd name="T40" fmla="*/ 0 w 207"/>
                  <a:gd name="T41" fmla="*/ 0 h 80"/>
                  <a:gd name="T42" fmla="*/ 0 w 207"/>
                  <a:gd name="T43" fmla="*/ 0 h 80"/>
                  <a:gd name="T44" fmla="*/ 0 w 207"/>
                  <a:gd name="T45" fmla="*/ 0 h 80"/>
                  <a:gd name="T46" fmla="*/ 0 w 207"/>
                  <a:gd name="T47" fmla="*/ 0 h 8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07" h="80">
                    <a:moveTo>
                      <a:pt x="207" y="80"/>
                    </a:moveTo>
                    <a:lnTo>
                      <a:pt x="188" y="73"/>
                    </a:lnTo>
                    <a:lnTo>
                      <a:pt x="188" y="72"/>
                    </a:lnTo>
                    <a:lnTo>
                      <a:pt x="186" y="70"/>
                    </a:lnTo>
                    <a:lnTo>
                      <a:pt x="188" y="70"/>
                    </a:lnTo>
                    <a:lnTo>
                      <a:pt x="205" y="76"/>
                    </a:lnTo>
                    <a:lnTo>
                      <a:pt x="206" y="79"/>
                    </a:lnTo>
                    <a:lnTo>
                      <a:pt x="207" y="80"/>
                    </a:lnTo>
                    <a:close/>
                    <a:moveTo>
                      <a:pt x="185" y="72"/>
                    </a:moveTo>
                    <a:lnTo>
                      <a:pt x="174" y="68"/>
                    </a:lnTo>
                    <a:lnTo>
                      <a:pt x="175" y="67"/>
                    </a:lnTo>
                    <a:lnTo>
                      <a:pt x="176" y="66"/>
                    </a:lnTo>
                    <a:lnTo>
                      <a:pt x="186" y="70"/>
                    </a:lnTo>
                    <a:lnTo>
                      <a:pt x="185" y="70"/>
                    </a:lnTo>
                    <a:lnTo>
                      <a:pt x="185" y="72"/>
                    </a:lnTo>
                    <a:close/>
                    <a:moveTo>
                      <a:pt x="146" y="58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44" y="54"/>
                    </a:lnTo>
                    <a:lnTo>
                      <a:pt x="145" y="55"/>
                    </a:lnTo>
                    <a:lnTo>
                      <a:pt x="146" y="58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9" name="Freeform 3303"/>
              <p:cNvSpPr>
                <a:spLocks noEditPoints="1"/>
              </p:cNvSpPr>
              <p:nvPr/>
            </p:nvSpPr>
            <p:spPr bwMode="auto">
              <a:xfrm>
                <a:off x="178" y="449"/>
                <a:ext cx="69" cy="27"/>
              </a:xfrm>
              <a:custGeom>
                <a:avLst/>
                <a:gdLst>
                  <a:gd name="T0" fmla="*/ 0 w 205"/>
                  <a:gd name="T1" fmla="*/ 0 h 80"/>
                  <a:gd name="T2" fmla="*/ 0 w 205"/>
                  <a:gd name="T3" fmla="*/ 0 h 80"/>
                  <a:gd name="T4" fmla="*/ 0 w 205"/>
                  <a:gd name="T5" fmla="*/ 0 h 80"/>
                  <a:gd name="T6" fmla="*/ 0 w 205"/>
                  <a:gd name="T7" fmla="*/ 0 h 80"/>
                  <a:gd name="T8" fmla="*/ 0 w 205"/>
                  <a:gd name="T9" fmla="*/ 0 h 80"/>
                  <a:gd name="T10" fmla="*/ 0 w 205"/>
                  <a:gd name="T11" fmla="*/ 0 h 80"/>
                  <a:gd name="T12" fmla="*/ 0 w 205"/>
                  <a:gd name="T13" fmla="*/ 0 h 80"/>
                  <a:gd name="T14" fmla="*/ 0 w 205"/>
                  <a:gd name="T15" fmla="*/ 0 h 80"/>
                  <a:gd name="T16" fmla="*/ 0 w 205"/>
                  <a:gd name="T17" fmla="*/ 0 h 80"/>
                  <a:gd name="T18" fmla="*/ 0 w 205"/>
                  <a:gd name="T19" fmla="*/ 0 h 80"/>
                  <a:gd name="T20" fmla="*/ 0 w 205"/>
                  <a:gd name="T21" fmla="*/ 0 h 80"/>
                  <a:gd name="T22" fmla="*/ 0 w 205"/>
                  <a:gd name="T23" fmla="*/ 0 h 80"/>
                  <a:gd name="T24" fmla="*/ 0 w 205"/>
                  <a:gd name="T25" fmla="*/ 0 h 80"/>
                  <a:gd name="T26" fmla="*/ 0 w 205"/>
                  <a:gd name="T27" fmla="*/ 0 h 80"/>
                  <a:gd name="T28" fmla="*/ 0 w 205"/>
                  <a:gd name="T29" fmla="*/ 0 h 80"/>
                  <a:gd name="T30" fmla="*/ 0 w 205"/>
                  <a:gd name="T31" fmla="*/ 0 h 80"/>
                  <a:gd name="T32" fmla="*/ 0 w 205"/>
                  <a:gd name="T33" fmla="*/ 0 h 80"/>
                  <a:gd name="T34" fmla="*/ 0 w 205"/>
                  <a:gd name="T35" fmla="*/ 0 h 80"/>
                  <a:gd name="T36" fmla="*/ 0 w 205"/>
                  <a:gd name="T37" fmla="*/ 0 h 80"/>
                  <a:gd name="T38" fmla="*/ 0 w 205"/>
                  <a:gd name="T39" fmla="*/ 0 h 80"/>
                  <a:gd name="T40" fmla="*/ 0 w 205"/>
                  <a:gd name="T41" fmla="*/ 0 h 80"/>
                  <a:gd name="T42" fmla="*/ 0 w 205"/>
                  <a:gd name="T43" fmla="*/ 0 h 80"/>
                  <a:gd name="T44" fmla="*/ 0 w 205"/>
                  <a:gd name="T45" fmla="*/ 0 h 80"/>
                  <a:gd name="T46" fmla="*/ 0 w 205"/>
                  <a:gd name="T47" fmla="*/ 0 h 80"/>
                  <a:gd name="T48" fmla="*/ 0 w 205"/>
                  <a:gd name="T49" fmla="*/ 0 h 80"/>
                  <a:gd name="T50" fmla="*/ 0 w 205"/>
                  <a:gd name="T51" fmla="*/ 0 h 8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05" h="80">
                    <a:moveTo>
                      <a:pt x="205" y="80"/>
                    </a:moveTo>
                    <a:lnTo>
                      <a:pt x="185" y="73"/>
                    </a:lnTo>
                    <a:lnTo>
                      <a:pt x="185" y="71"/>
                    </a:lnTo>
                    <a:lnTo>
                      <a:pt x="187" y="70"/>
                    </a:lnTo>
                    <a:lnTo>
                      <a:pt x="203" y="76"/>
                    </a:lnTo>
                    <a:lnTo>
                      <a:pt x="204" y="77"/>
                    </a:lnTo>
                    <a:lnTo>
                      <a:pt x="205" y="80"/>
                    </a:lnTo>
                    <a:close/>
                    <a:moveTo>
                      <a:pt x="184" y="71"/>
                    </a:moveTo>
                    <a:lnTo>
                      <a:pt x="174" y="68"/>
                    </a:lnTo>
                    <a:lnTo>
                      <a:pt x="175" y="67"/>
                    </a:lnTo>
                    <a:lnTo>
                      <a:pt x="175" y="66"/>
                    </a:lnTo>
                    <a:lnTo>
                      <a:pt x="187" y="70"/>
                    </a:lnTo>
                    <a:lnTo>
                      <a:pt x="185" y="71"/>
                    </a:lnTo>
                    <a:lnTo>
                      <a:pt x="184" y="71"/>
                    </a:lnTo>
                    <a:close/>
                    <a:moveTo>
                      <a:pt x="144" y="56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41" y="53"/>
                    </a:lnTo>
                    <a:lnTo>
                      <a:pt x="141" y="54"/>
                    </a:lnTo>
                    <a:lnTo>
                      <a:pt x="143" y="54"/>
                    </a:lnTo>
                    <a:lnTo>
                      <a:pt x="144" y="55"/>
                    </a:lnTo>
                    <a:lnTo>
                      <a:pt x="144" y="56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0" name="Freeform 3304"/>
              <p:cNvSpPr>
                <a:spLocks noEditPoints="1"/>
              </p:cNvSpPr>
              <p:nvPr/>
            </p:nvSpPr>
            <p:spPr bwMode="auto">
              <a:xfrm>
                <a:off x="178" y="449"/>
                <a:ext cx="68" cy="26"/>
              </a:xfrm>
              <a:custGeom>
                <a:avLst/>
                <a:gdLst>
                  <a:gd name="T0" fmla="*/ 0 w 204"/>
                  <a:gd name="T1" fmla="*/ 0 h 78"/>
                  <a:gd name="T2" fmla="*/ 0 w 204"/>
                  <a:gd name="T3" fmla="*/ 0 h 78"/>
                  <a:gd name="T4" fmla="*/ 0 w 204"/>
                  <a:gd name="T5" fmla="*/ 0 h 78"/>
                  <a:gd name="T6" fmla="*/ 0 w 204"/>
                  <a:gd name="T7" fmla="*/ 0 h 78"/>
                  <a:gd name="T8" fmla="*/ 0 w 204"/>
                  <a:gd name="T9" fmla="*/ 0 h 78"/>
                  <a:gd name="T10" fmla="*/ 0 w 204"/>
                  <a:gd name="T11" fmla="*/ 0 h 78"/>
                  <a:gd name="T12" fmla="*/ 0 w 204"/>
                  <a:gd name="T13" fmla="*/ 0 h 78"/>
                  <a:gd name="T14" fmla="*/ 0 w 204"/>
                  <a:gd name="T15" fmla="*/ 0 h 78"/>
                  <a:gd name="T16" fmla="*/ 0 w 204"/>
                  <a:gd name="T17" fmla="*/ 0 h 78"/>
                  <a:gd name="T18" fmla="*/ 0 w 204"/>
                  <a:gd name="T19" fmla="*/ 0 h 78"/>
                  <a:gd name="T20" fmla="*/ 0 w 204"/>
                  <a:gd name="T21" fmla="*/ 0 h 78"/>
                  <a:gd name="T22" fmla="*/ 0 w 204"/>
                  <a:gd name="T23" fmla="*/ 0 h 78"/>
                  <a:gd name="T24" fmla="*/ 0 w 204"/>
                  <a:gd name="T25" fmla="*/ 0 h 78"/>
                  <a:gd name="T26" fmla="*/ 0 w 204"/>
                  <a:gd name="T27" fmla="*/ 0 h 78"/>
                  <a:gd name="T28" fmla="*/ 0 w 204"/>
                  <a:gd name="T29" fmla="*/ 0 h 78"/>
                  <a:gd name="T30" fmla="*/ 0 w 204"/>
                  <a:gd name="T31" fmla="*/ 0 h 78"/>
                  <a:gd name="T32" fmla="*/ 0 w 204"/>
                  <a:gd name="T33" fmla="*/ 0 h 78"/>
                  <a:gd name="T34" fmla="*/ 0 w 204"/>
                  <a:gd name="T35" fmla="*/ 0 h 78"/>
                  <a:gd name="T36" fmla="*/ 0 w 204"/>
                  <a:gd name="T37" fmla="*/ 0 h 78"/>
                  <a:gd name="T38" fmla="*/ 0 w 204"/>
                  <a:gd name="T39" fmla="*/ 0 h 78"/>
                  <a:gd name="T40" fmla="*/ 0 w 204"/>
                  <a:gd name="T41" fmla="*/ 0 h 78"/>
                  <a:gd name="T42" fmla="*/ 0 w 204"/>
                  <a:gd name="T43" fmla="*/ 0 h 7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04" h="78">
                    <a:moveTo>
                      <a:pt x="204" y="78"/>
                    </a:moveTo>
                    <a:lnTo>
                      <a:pt x="187" y="72"/>
                    </a:lnTo>
                    <a:lnTo>
                      <a:pt x="188" y="70"/>
                    </a:lnTo>
                    <a:lnTo>
                      <a:pt x="202" y="75"/>
                    </a:lnTo>
                    <a:lnTo>
                      <a:pt x="203" y="77"/>
                    </a:lnTo>
                    <a:lnTo>
                      <a:pt x="204" y="78"/>
                    </a:lnTo>
                    <a:close/>
                    <a:moveTo>
                      <a:pt x="185" y="72"/>
                    </a:moveTo>
                    <a:lnTo>
                      <a:pt x="175" y="68"/>
                    </a:lnTo>
                    <a:lnTo>
                      <a:pt x="175" y="67"/>
                    </a:lnTo>
                    <a:lnTo>
                      <a:pt x="176" y="66"/>
                    </a:lnTo>
                    <a:lnTo>
                      <a:pt x="188" y="70"/>
                    </a:lnTo>
                    <a:lnTo>
                      <a:pt x="187" y="71"/>
                    </a:lnTo>
                    <a:lnTo>
                      <a:pt x="185" y="72"/>
                    </a:lnTo>
                    <a:close/>
                    <a:moveTo>
                      <a:pt x="143" y="56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40" y="52"/>
                    </a:lnTo>
                    <a:lnTo>
                      <a:pt x="141" y="54"/>
                    </a:lnTo>
                    <a:lnTo>
                      <a:pt x="143" y="55"/>
                    </a:lnTo>
                    <a:lnTo>
                      <a:pt x="143" y="56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1" name="Freeform 3305"/>
              <p:cNvSpPr>
                <a:spLocks noEditPoints="1"/>
              </p:cNvSpPr>
              <p:nvPr/>
            </p:nvSpPr>
            <p:spPr bwMode="auto">
              <a:xfrm>
                <a:off x="178" y="448"/>
                <a:ext cx="68" cy="27"/>
              </a:xfrm>
              <a:custGeom>
                <a:avLst/>
                <a:gdLst>
                  <a:gd name="T0" fmla="*/ 0 w 203"/>
                  <a:gd name="T1" fmla="*/ 0 h 79"/>
                  <a:gd name="T2" fmla="*/ 0 w 203"/>
                  <a:gd name="T3" fmla="*/ 0 h 79"/>
                  <a:gd name="T4" fmla="*/ 0 w 203"/>
                  <a:gd name="T5" fmla="*/ 0 h 79"/>
                  <a:gd name="T6" fmla="*/ 0 w 203"/>
                  <a:gd name="T7" fmla="*/ 0 h 79"/>
                  <a:gd name="T8" fmla="*/ 0 w 203"/>
                  <a:gd name="T9" fmla="*/ 0 h 79"/>
                  <a:gd name="T10" fmla="*/ 0 w 203"/>
                  <a:gd name="T11" fmla="*/ 0 h 79"/>
                  <a:gd name="T12" fmla="*/ 0 w 203"/>
                  <a:gd name="T13" fmla="*/ 0 h 79"/>
                  <a:gd name="T14" fmla="*/ 0 w 203"/>
                  <a:gd name="T15" fmla="*/ 0 h 79"/>
                  <a:gd name="T16" fmla="*/ 0 w 203"/>
                  <a:gd name="T17" fmla="*/ 0 h 79"/>
                  <a:gd name="T18" fmla="*/ 0 w 203"/>
                  <a:gd name="T19" fmla="*/ 0 h 79"/>
                  <a:gd name="T20" fmla="*/ 0 w 203"/>
                  <a:gd name="T21" fmla="*/ 0 h 79"/>
                  <a:gd name="T22" fmla="*/ 0 w 203"/>
                  <a:gd name="T23" fmla="*/ 0 h 79"/>
                  <a:gd name="T24" fmla="*/ 0 w 203"/>
                  <a:gd name="T25" fmla="*/ 0 h 79"/>
                  <a:gd name="T26" fmla="*/ 0 w 203"/>
                  <a:gd name="T27" fmla="*/ 0 h 79"/>
                  <a:gd name="T28" fmla="*/ 0 w 203"/>
                  <a:gd name="T29" fmla="*/ 0 h 79"/>
                  <a:gd name="T30" fmla="*/ 0 w 203"/>
                  <a:gd name="T31" fmla="*/ 0 h 79"/>
                  <a:gd name="T32" fmla="*/ 0 w 203"/>
                  <a:gd name="T33" fmla="*/ 0 h 79"/>
                  <a:gd name="T34" fmla="*/ 0 w 203"/>
                  <a:gd name="T35" fmla="*/ 0 h 79"/>
                  <a:gd name="T36" fmla="*/ 0 w 203"/>
                  <a:gd name="T37" fmla="*/ 0 h 79"/>
                  <a:gd name="T38" fmla="*/ 0 w 203"/>
                  <a:gd name="T39" fmla="*/ 0 h 7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03" h="79">
                    <a:moveTo>
                      <a:pt x="203" y="79"/>
                    </a:moveTo>
                    <a:lnTo>
                      <a:pt x="187" y="73"/>
                    </a:lnTo>
                    <a:lnTo>
                      <a:pt x="189" y="71"/>
                    </a:lnTo>
                    <a:lnTo>
                      <a:pt x="200" y="76"/>
                    </a:lnTo>
                    <a:lnTo>
                      <a:pt x="202" y="77"/>
                    </a:lnTo>
                    <a:lnTo>
                      <a:pt x="203" y="79"/>
                    </a:lnTo>
                    <a:close/>
                    <a:moveTo>
                      <a:pt x="187" y="73"/>
                    </a:moveTo>
                    <a:lnTo>
                      <a:pt x="175" y="69"/>
                    </a:lnTo>
                    <a:lnTo>
                      <a:pt x="176" y="68"/>
                    </a:lnTo>
                    <a:lnTo>
                      <a:pt x="177" y="66"/>
                    </a:lnTo>
                    <a:lnTo>
                      <a:pt x="189" y="71"/>
                    </a:lnTo>
                    <a:lnTo>
                      <a:pt x="188" y="72"/>
                    </a:lnTo>
                    <a:lnTo>
                      <a:pt x="187" y="73"/>
                    </a:lnTo>
                    <a:close/>
                    <a:moveTo>
                      <a:pt x="141" y="56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40" y="53"/>
                    </a:lnTo>
                    <a:lnTo>
                      <a:pt x="140" y="55"/>
                    </a:lnTo>
                    <a:lnTo>
                      <a:pt x="141" y="56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2" name="Freeform 3306"/>
              <p:cNvSpPr>
                <a:spLocks noEditPoints="1"/>
              </p:cNvSpPr>
              <p:nvPr/>
            </p:nvSpPr>
            <p:spPr bwMode="auto">
              <a:xfrm>
                <a:off x="178" y="448"/>
                <a:ext cx="68" cy="26"/>
              </a:xfrm>
              <a:custGeom>
                <a:avLst/>
                <a:gdLst>
                  <a:gd name="T0" fmla="*/ 0 w 202"/>
                  <a:gd name="T1" fmla="*/ 0 h 78"/>
                  <a:gd name="T2" fmla="*/ 0 w 202"/>
                  <a:gd name="T3" fmla="*/ 0 h 78"/>
                  <a:gd name="T4" fmla="*/ 0 w 202"/>
                  <a:gd name="T5" fmla="*/ 0 h 78"/>
                  <a:gd name="T6" fmla="*/ 0 w 202"/>
                  <a:gd name="T7" fmla="*/ 0 h 78"/>
                  <a:gd name="T8" fmla="*/ 0 w 202"/>
                  <a:gd name="T9" fmla="*/ 0 h 78"/>
                  <a:gd name="T10" fmla="*/ 0 w 202"/>
                  <a:gd name="T11" fmla="*/ 0 h 78"/>
                  <a:gd name="T12" fmla="*/ 0 w 202"/>
                  <a:gd name="T13" fmla="*/ 0 h 78"/>
                  <a:gd name="T14" fmla="*/ 0 w 202"/>
                  <a:gd name="T15" fmla="*/ 0 h 78"/>
                  <a:gd name="T16" fmla="*/ 0 w 202"/>
                  <a:gd name="T17" fmla="*/ 0 h 78"/>
                  <a:gd name="T18" fmla="*/ 0 w 202"/>
                  <a:gd name="T19" fmla="*/ 0 h 78"/>
                  <a:gd name="T20" fmla="*/ 0 w 202"/>
                  <a:gd name="T21" fmla="*/ 0 h 78"/>
                  <a:gd name="T22" fmla="*/ 0 w 202"/>
                  <a:gd name="T23" fmla="*/ 0 h 78"/>
                  <a:gd name="T24" fmla="*/ 0 w 202"/>
                  <a:gd name="T25" fmla="*/ 0 h 78"/>
                  <a:gd name="T26" fmla="*/ 0 w 202"/>
                  <a:gd name="T27" fmla="*/ 0 h 78"/>
                  <a:gd name="T28" fmla="*/ 0 w 202"/>
                  <a:gd name="T29" fmla="*/ 0 h 78"/>
                  <a:gd name="T30" fmla="*/ 0 w 202"/>
                  <a:gd name="T31" fmla="*/ 0 h 78"/>
                  <a:gd name="T32" fmla="*/ 0 w 202"/>
                  <a:gd name="T33" fmla="*/ 0 h 78"/>
                  <a:gd name="T34" fmla="*/ 0 w 202"/>
                  <a:gd name="T35" fmla="*/ 0 h 78"/>
                  <a:gd name="T36" fmla="*/ 0 w 202"/>
                  <a:gd name="T37" fmla="*/ 0 h 78"/>
                  <a:gd name="T38" fmla="*/ 0 w 202"/>
                  <a:gd name="T39" fmla="*/ 0 h 7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02" h="78">
                    <a:moveTo>
                      <a:pt x="202" y="78"/>
                    </a:moveTo>
                    <a:lnTo>
                      <a:pt x="188" y="73"/>
                    </a:lnTo>
                    <a:lnTo>
                      <a:pt x="190" y="71"/>
                    </a:lnTo>
                    <a:lnTo>
                      <a:pt x="199" y="74"/>
                    </a:lnTo>
                    <a:lnTo>
                      <a:pt x="200" y="77"/>
                    </a:lnTo>
                    <a:lnTo>
                      <a:pt x="202" y="78"/>
                    </a:lnTo>
                    <a:close/>
                    <a:moveTo>
                      <a:pt x="188" y="73"/>
                    </a:moveTo>
                    <a:lnTo>
                      <a:pt x="176" y="69"/>
                    </a:lnTo>
                    <a:lnTo>
                      <a:pt x="177" y="67"/>
                    </a:lnTo>
                    <a:lnTo>
                      <a:pt x="178" y="66"/>
                    </a:lnTo>
                    <a:lnTo>
                      <a:pt x="189" y="71"/>
                    </a:lnTo>
                    <a:lnTo>
                      <a:pt x="189" y="72"/>
                    </a:lnTo>
                    <a:lnTo>
                      <a:pt x="188" y="73"/>
                    </a:lnTo>
                    <a:close/>
                    <a:moveTo>
                      <a:pt x="140" y="55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39" y="52"/>
                    </a:lnTo>
                    <a:lnTo>
                      <a:pt x="140" y="54"/>
                    </a:lnTo>
                    <a:lnTo>
                      <a:pt x="140" y="55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3" name="Freeform 3307"/>
              <p:cNvSpPr>
                <a:spLocks noEditPoints="1"/>
              </p:cNvSpPr>
              <p:nvPr/>
            </p:nvSpPr>
            <p:spPr bwMode="auto">
              <a:xfrm>
                <a:off x="168" y="443"/>
                <a:ext cx="77" cy="31"/>
              </a:xfrm>
              <a:custGeom>
                <a:avLst/>
                <a:gdLst>
                  <a:gd name="T0" fmla="*/ 0 w 232"/>
                  <a:gd name="T1" fmla="*/ 0 h 91"/>
                  <a:gd name="T2" fmla="*/ 0 w 232"/>
                  <a:gd name="T3" fmla="*/ 0 h 91"/>
                  <a:gd name="T4" fmla="*/ 0 w 232"/>
                  <a:gd name="T5" fmla="*/ 0 h 91"/>
                  <a:gd name="T6" fmla="*/ 0 w 232"/>
                  <a:gd name="T7" fmla="*/ 0 h 91"/>
                  <a:gd name="T8" fmla="*/ 0 w 232"/>
                  <a:gd name="T9" fmla="*/ 0 h 91"/>
                  <a:gd name="T10" fmla="*/ 0 w 232"/>
                  <a:gd name="T11" fmla="*/ 0 h 91"/>
                  <a:gd name="T12" fmla="*/ 0 w 232"/>
                  <a:gd name="T13" fmla="*/ 0 h 91"/>
                  <a:gd name="T14" fmla="*/ 0 w 232"/>
                  <a:gd name="T15" fmla="*/ 0 h 91"/>
                  <a:gd name="T16" fmla="*/ 0 w 232"/>
                  <a:gd name="T17" fmla="*/ 0 h 91"/>
                  <a:gd name="T18" fmla="*/ 0 w 232"/>
                  <a:gd name="T19" fmla="*/ 0 h 91"/>
                  <a:gd name="T20" fmla="*/ 0 w 232"/>
                  <a:gd name="T21" fmla="*/ 0 h 91"/>
                  <a:gd name="T22" fmla="*/ 0 w 232"/>
                  <a:gd name="T23" fmla="*/ 0 h 91"/>
                  <a:gd name="T24" fmla="*/ 0 w 232"/>
                  <a:gd name="T25" fmla="*/ 0 h 91"/>
                  <a:gd name="T26" fmla="*/ 0 w 232"/>
                  <a:gd name="T27" fmla="*/ 0 h 91"/>
                  <a:gd name="T28" fmla="*/ 0 w 232"/>
                  <a:gd name="T29" fmla="*/ 0 h 91"/>
                  <a:gd name="T30" fmla="*/ 0 w 232"/>
                  <a:gd name="T31" fmla="*/ 0 h 91"/>
                  <a:gd name="T32" fmla="*/ 0 w 232"/>
                  <a:gd name="T33" fmla="*/ 0 h 91"/>
                  <a:gd name="T34" fmla="*/ 0 w 232"/>
                  <a:gd name="T35" fmla="*/ 0 h 91"/>
                  <a:gd name="T36" fmla="*/ 0 w 232"/>
                  <a:gd name="T37" fmla="*/ 0 h 91"/>
                  <a:gd name="T38" fmla="*/ 0 w 232"/>
                  <a:gd name="T39" fmla="*/ 0 h 91"/>
                  <a:gd name="T40" fmla="*/ 0 w 232"/>
                  <a:gd name="T41" fmla="*/ 0 h 91"/>
                  <a:gd name="T42" fmla="*/ 0 w 232"/>
                  <a:gd name="T43" fmla="*/ 0 h 91"/>
                  <a:gd name="T44" fmla="*/ 0 w 232"/>
                  <a:gd name="T45" fmla="*/ 0 h 91"/>
                  <a:gd name="T46" fmla="*/ 0 w 232"/>
                  <a:gd name="T47" fmla="*/ 0 h 9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32" h="91">
                    <a:moveTo>
                      <a:pt x="232" y="91"/>
                    </a:moveTo>
                    <a:lnTo>
                      <a:pt x="221" y="86"/>
                    </a:lnTo>
                    <a:lnTo>
                      <a:pt x="223" y="84"/>
                    </a:lnTo>
                    <a:lnTo>
                      <a:pt x="231" y="87"/>
                    </a:lnTo>
                    <a:lnTo>
                      <a:pt x="231" y="88"/>
                    </a:lnTo>
                    <a:lnTo>
                      <a:pt x="232" y="91"/>
                    </a:lnTo>
                    <a:close/>
                    <a:moveTo>
                      <a:pt x="221" y="86"/>
                    </a:moveTo>
                    <a:lnTo>
                      <a:pt x="209" y="81"/>
                    </a:lnTo>
                    <a:lnTo>
                      <a:pt x="210" y="80"/>
                    </a:lnTo>
                    <a:lnTo>
                      <a:pt x="212" y="80"/>
                    </a:lnTo>
                    <a:lnTo>
                      <a:pt x="222" y="84"/>
                    </a:lnTo>
                    <a:lnTo>
                      <a:pt x="221" y="85"/>
                    </a:lnTo>
                    <a:lnTo>
                      <a:pt x="221" y="86"/>
                    </a:lnTo>
                    <a:close/>
                    <a:moveTo>
                      <a:pt x="172" y="68"/>
                    </a:moveTo>
                    <a:lnTo>
                      <a:pt x="32" y="15"/>
                    </a:lnTo>
                    <a:lnTo>
                      <a:pt x="32" y="14"/>
                    </a:lnTo>
                    <a:lnTo>
                      <a:pt x="32" y="12"/>
                    </a:lnTo>
                    <a:lnTo>
                      <a:pt x="171" y="65"/>
                    </a:lnTo>
                    <a:lnTo>
                      <a:pt x="171" y="66"/>
                    </a:lnTo>
                    <a:lnTo>
                      <a:pt x="172" y="68"/>
                    </a:lnTo>
                    <a:close/>
                    <a:moveTo>
                      <a:pt x="0" y="0"/>
                    </a:moveTo>
                    <a:lnTo>
                      <a:pt x="16" y="6"/>
                    </a:lnTo>
                    <a:lnTo>
                      <a:pt x="8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4" name="Freeform 3308"/>
              <p:cNvSpPr>
                <a:spLocks noEditPoints="1"/>
              </p:cNvSpPr>
              <p:nvPr/>
            </p:nvSpPr>
            <p:spPr bwMode="auto">
              <a:xfrm>
                <a:off x="166" y="442"/>
                <a:ext cx="79" cy="31"/>
              </a:xfrm>
              <a:custGeom>
                <a:avLst/>
                <a:gdLst>
                  <a:gd name="T0" fmla="*/ 0 w 237"/>
                  <a:gd name="T1" fmla="*/ 0 h 91"/>
                  <a:gd name="T2" fmla="*/ 0 w 237"/>
                  <a:gd name="T3" fmla="*/ 0 h 91"/>
                  <a:gd name="T4" fmla="*/ 0 w 237"/>
                  <a:gd name="T5" fmla="*/ 0 h 91"/>
                  <a:gd name="T6" fmla="*/ 0 w 237"/>
                  <a:gd name="T7" fmla="*/ 0 h 91"/>
                  <a:gd name="T8" fmla="*/ 0 w 237"/>
                  <a:gd name="T9" fmla="*/ 0 h 91"/>
                  <a:gd name="T10" fmla="*/ 0 w 237"/>
                  <a:gd name="T11" fmla="*/ 0 h 91"/>
                  <a:gd name="T12" fmla="*/ 0 w 237"/>
                  <a:gd name="T13" fmla="*/ 0 h 91"/>
                  <a:gd name="T14" fmla="*/ 0 w 237"/>
                  <a:gd name="T15" fmla="*/ 0 h 91"/>
                  <a:gd name="T16" fmla="*/ 0 w 237"/>
                  <a:gd name="T17" fmla="*/ 0 h 91"/>
                  <a:gd name="T18" fmla="*/ 0 w 237"/>
                  <a:gd name="T19" fmla="*/ 0 h 91"/>
                  <a:gd name="T20" fmla="*/ 0 w 237"/>
                  <a:gd name="T21" fmla="*/ 0 h 91"/>
                  <a:gd name="T22" fmla="*/ 0 w 237"/>
                  <a:gd name="T23" fmla="*/ 0 h 91"/>
                  <a:gd name="T24" fmla="*/ 0 w 237"/>
                  <a:gd name="T25" fmla="*/ 0 h 91"/>
                  <a:gd name="T26" fmla="*/ 0 w 237"/>
                  <a:gd name="T27" fmla="*/ 0 h 91"/>
                  <a:gd name="T28" fmla="*/ 0 w 237"/>
                  <a:gd name="T29" fmla="*/ 0 h 91"/>
                  <a:gd name="T30" fmla="*/ 0 w 237"/>
                  <a:gd name="T31" fmla="*/ 0 h 91"/>
                  <a:gd name="T32" fmla="*/ 0 w 237"/>
                  <a:gd name="T33" fmla="*/ 0 h 91"/>
                  <a:gd name="T34" fmla="*/ 0 w 237"/>
                  <a:gd name="T35" fmla="*/ 0 h 91"/>
                  <a:gd name="T36" fmla="*/ 0 w 237"/>
                  <a:gd name="T37" fmla="*/ 0 h 91"/>
                  <a:gd name="T38" fmla="*/ 0 w 237"/>
                  <a:gd name="T39" fmla="*/ 0 h 91"/>
                  <a:gd name="T40" fmla="*/ 0 w 237"/>
                  <a:gd name="T41" fmla="*/ 0 h 91"/>
                  <a:gd name="T42" fmla="*/ 0 w 237"/>
                  <a:gd name="T43" fmla="*/ 0 h 91"/>
                  <a:gd name="T44" fmla="*/ 0 w 237"/>
                  <a:gd name="T45" fmla="*/ 0 h 91"/>
                  <a:gd name="T46" fmla="*/ 0 w 237"/>
                  <a:gd name="T47" fmla="*/ 0 h 91"/>
                  <a:gd name="T48" fmla="*/ 0 w 237"/>
                  <a:gd name="T49" fmla="*/ 0 h 91"/>
                  <a:gd name="T50" fmla="*/ 0 w 237"/>
                  <a:gd name="T51" fmla="*/ 0 h 91"/>
                  <a:gd name="T52" fmla="*/ 0 w 237"/>
                  <a:gd name="T53" fmla="*/ 0 h 91"/>
                  <a:gd name="T54" fmla="*/ 0 w 237"/>
                  <a:gd name="T55" fmla="*/ 0 h 91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37" h="91">
                    <a:moveTo>
                      <a:pt x="237" y="91"/>
                    </a:moveTo>
                    <a:lnTo>
                      <a:pt x="228" y="88"/>
                    </a:lnTo>
                    <a:lnTo>
                      <a:pt x="229" y="86"/>
                    </a:lnTo>
                    <a:lnTo>
                      <a:pt x="236" y="88"/>
                    </a:lnTo>
                    <a:lnTo>
                      <a:pt x="237" y="90"/>
                    </a:lnTo>
                    <a:lnTo>
                      <a:pt x="237" y="91"/>
                    </a:lnTo>
                    <a:close/>
                    <a:moveTo>
                      <a:pt x="227" y="88"/>
                    </a:moveTo>
                    <a:lnTo>
                      <a:pt x="216" y="83"/>
                    </a:lnTo>
                    <a:lnTo>
                      <a:pt x="218" y="83"/>
                    </a:lnTo>
                    <a:lnTo>
                      <a:pt x="218" y="82"/>
                    </a:lnTo>
                    <a:lnTo>
                      <a:pt x="229" y="86"/>
                    </a:lnTo>
                    <a:lnTo>
                      <a:pt x="228" y="87"/>
                    </a:lnTo>
                    <a:lnTo>
                      <a:pt x="227" y="88"/>
                    </a:lnTo>
                    <a:close/>
                    <a:moveTo>
                      <a:pt x="177" y="69"/>
                    </a:moveTo>
                    <a:lnTo>
                      <a:pt x="38" y="17"/>
                    </a:lnTo>
                    <a:lnTo>
                      <a:pt x="37" y="15"/>
                    </a:lnTo>
                    <a:lnTo>
                      <a:pt x="36" y="14"/>
                    </a:lnTo>
                    <a:lnTo>
                      <a:pt x="177" y="66"/>
                    </a:lnTo>
                    <a:lnTo>
                      <a:pt x="177" y="68"/>
                    </a:lnTo>
                    <a:lnTo>
                      <a:pt x="177" y="69"/>
                    </a:lnTo>
                    <a:close/>
                    <a:moveTo>
                      <a:pt x="0" y="0"/>
                    </a:moveTo>
                    <a:lnTo>
                      <a:pt x="28" y="10"/>
                    </a:lnTo>
                    <a:lnTo>
                      <a:pt x="27" y="10"/>
                    </a:lnTo>
                    <a:lnTo>
                      <a:pt x="26" y="10"/>
                    </a:lnTo>
                    <a:lnTo>
                      <a:pt x="20" y="9"/>
                    </a:lnTo>
                    <a:lnTo>
                      <a:pt x="14" y="7"/>
                    </a:lnTo>
                    <a:lnTo>
                      <a:pt x="7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5" name="Freeform 3309"/>
              <p:cNvSpPr>
                <a:spLocks noEditPoints="1"/>
              </p:cNvSpPr>
              <p:nvPr/>
            </p:nvSpPr>
            <p:spPr bwMode="auto">
              <a:xfrm>
                <a:off x="165" y="442"/>
                <a:ext cx="80" cy="30"/>
              </a:xfrm>
              <a:custGeom>
                <a:avLst/>
                <a:gdLst>
                  <a:gd name="T0" fmla="*/ 0 w 240"/>
                  <a:gd name="T1" fmla="*/ 0 h 92"/>
                  <a:gd name="T2" fmla="*/ 0 w 240"/>
                  <a:gd name="T3" fmla="*/ 0 h 92"/>
                  <a:gd name="T4" fmla="*/ 0 w 240"/>
                  <a:gd name="T5" fmla="*/ 0 h 92"/>
                  <a:gd name="T6" fmla="*/ 0 w 240"/>
                  <a:gd name="T7" fmla="*/ 0 h 92"/>
                  <a:gd name="T8" fmla="*/ 0 w 240"/>
                  <a:gd name="T9" fmla="*/ 0 h 92"/>
                  <a:gd name="T10" fmla="*/ 0 w 240"/>
                  <a:gd name="T11" fmla="*/ 0 h 92"/>
                  <a:gd name="T12" fmla="*/ 0 w 240"/>
                  <a:gd name="T13" fmla="*/ 0 h 92"/>
                  <a:gd name="T14" fmla="*/ 0 w 240"/>
                  <a:gd name="T15" fmla="*/ 0 h 92"/>
                  <a:gd name="T16" fmla="*/ 0 w 240"/>
                  <a:gd name="T17" fmla="*/ 0 h 92"/>
                  <a:gd name="T18" fmla="*/ 0 w 240"/>
                  <a:gd name="T19" fmla="*/ 0 h 92"/>
                  <a:gd name="T20" fmla="*/ 0 w 240"/>
                  <a:gd name="T21" fmla="*/ 0 h 92"/>
                  <a:gd name="T22" fmla="*/ 0 w 240"/>
                  <a:gd name="T23" fmla="*/ 0 h 92"/>
                  <a:gd name="T24" fmla="*/ 0 w 240"/>
                  <a:gd name="T25" fmla="*/ 0 h 92"/>
                  <a:gd name="T26" fmla="*/ 0 w 240"/>
                  <a:gd name="T27" fmla="*/ 0 h 92"/>
                  <a:gd name="T28" fmla="*/ 0 w 240"/>
                  <a:gd name="T29" fmla="*/ 0 h 92"/>
                  <a:gd name="T30" fmla="*/ 0 w 240"/>
                  <a:gd name="T31" fmla="*/ 0 h 92"/>
                  <a:gd name="T32" fmla="*/ 0 w 240"/>
                  <a:gd name="T33" fmla="*/ 0 h 92"/>
                  <a:gd name="T34" fmla="*/ 0 w 240"/>
                  <a:gd name="T35" fmla="*/ 0 h 92"/>
                  <a:gd name="T36" fmla="*/ 0 w 240"/>
                  <a:gd name="T37" fmla="*/ 0 h 92"/>
                  <a:gd name="T38" fmla="*/ 0 w 240"/>
                  <a:gd name="T39" fmla="*/ 0 h 92"/>
                  <a:gd name="T40" fmla="*/ 0 w 240"/>
                  <a:gd name="T41" fmla="*/ 0 h 92"/>
                  <a:gd name="T42" fmla="*/ 0 w 240"/>
                  <a:gd name="T43" fmla="*/ 0 h 92"/>
                  <a:gd name="T44" fmla="*/ 0 w 240"/>
                  <a:gd name="T45" fmla="*/ 0 h 92"/>
                  <a:gd name="T46" fmla="*/ 0 w 240"/>
                  <a:gd name="T47" fmla="*/ 0 h 92"/>
                  <a:gd name="T48" fmla="*/ 0 w 240"/>
                  <a:gd name="T49" fmla="*/ 0 h 92"/>
                  <a:gd name="T50" fmla="*/ 0 w 240"/>
                  <a:gd name="T51" fmla="*/ 0 h 92"/>
                  <a:gd name="T52" fmla="*/ 0 w 240"/>
                  <a:gd name="T53" fmla="*/ 0 h 9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40" h="92">
                    <a:moveTo>
                      <a:pt x="240" y="92"/>
                    </a:moveTo>
                    <a:lnTo>
                      <a:pt x="232" y="89"/>
                    </a:lnTo>
                    <a:lnTo>
                      <a:pt x="233" y="88"/>
                    </a:lnTo>
                    <a:lnTo>
                      <a:pt x="238" y="89"/>
                    </a:lnTo>
                    <a:lnTo>
                      <a:pt x="239" y="90"/>
                    </a:lnTo>
                    <a:lnTo>
                      <a:pt x="240" y="92"/>
                    </a:lnTo>
                    <a:close/>
                    <a:moveTo>
                      <a:pt x="231" y="89"/>
                    </a:moveTo>
                    <a:lnTo>
                      <a:pt x="221" y="85"/>
                    </a:lnTo>
                    <a:lnTo>
                      <a:pt x="221" y="84"/>
                    </a:lnTo>
                    <a:lnTo>
                      <a:pt x="222" y="83"/>
                    </a:lnTo>
                    <a:lnTo>
                      <a:pt x="233" y="86"/>
                    </a:lnTo>
                    <a:lnTo>
                      <a:pt x="232" y="88"/>
                    </a:lnTo>
                    <a:lnTo>
                      <a:pt x="231" y="89"/>
                    </a:lnTo>
                    <a:close/>
                    <a:moveTo>
                      <a:pt x="180" y="70"/>
                    </a:moveTo>
                    <a:lnTo>
                      <a:pt x="41" y="17"/>
                    </a:lnTo>
                    <a:lnTo>
                      <a:pt x="39" y="16"/>
                    </a:lnTo>
                    <a:lnTo>
                      <a:pt x="37" y="14"/>
                    </a:lnTo>
                    <a:lnTo>
                      <a:pt x="33" y="12"/>
                    </a:lnTo>
                    <a:lnTo>
                      <a:pt x="29" y="12"/>
                    </a:lnTo>
                    <a:lnTo>
                      <a:pt x="27" y="12"/>
                    </a:lnTo>
                    <a:lnTo>
                      <a:pt x="25" y="11"/>
                    </a:lnTo>
                    <a:lnTo>
                      <a:pt x="9" y="5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180" y="67"/>
                    </a:lnTo>
                    <a:lnTo>
                      <a:pt x="180" y="69"/>
                    </a:lnTo>
                    <a:lnTo>
                      <a:pt x="180" y="7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6" name="Freeform 3310"/>
              <p:cNvSpPr>
                <a:spLocks noEditPoints="1"/>
              </p:cNvSpPr>
              <p:nvPr/>
            </p:nvSpPr>
            <p:spPr bwMode="auto">
              <a:xfrm>
                <a:off x="164" y="441"/>
                <a:ext cx="80" cy="31"/>
              </a:xfrm>
              <a:custGeom>
                <a:avLst/>
                <a:gdLst>
                  <a:gd name="T0" fmla="*/ 0 w 242"/>
                  <a:gd name="T1" fmla="*/ 0 h 93"/>
                  <a:gd name="T2" fmla="*/ 0 w 242"/>
                  <a:gd name="T3" fmla="*/ 0 h 93"/>
                  <a:gd name="T4" fmla="*/ 0 w 242"/>
                  <a:gd name="T5" fmla="*/ 0 h 93"/>
                  <a:gd name="T6" fmla="*/ 0 w 242"/>
                  <a:gd name="T7" fmla="*/ 0 h 93"/>
                  <a:gd name="T8" fmla="*/ 0 w 242"/>
                  <a:gd name="T9" fmla="*/ 0 h 93"/>
                  <a:gd name="T10" fmla="*/ 0 w 242"/>
                  <a:gd name="T11" fmla="*/ 0 h 93"/>
                  <a:gd name="T12" fmla="*/ 0 w 242"/>
                  <a:gd name="T13" fmla="*/ 0 h 93"/>
                  <a:gd name="T14" fmla="*/ 0 w 242"/>
                  <a:gd name="T15" fmla="*/ 0 h 93"/>
                  <a:gd name="T16" fmla="*/ 0 w 242"/>
                  <a:gd name="T17" fmla="*/ 0 h 93"/>
                  <a:gd name="T18" fmla="*/ 0 w 242"/>
                  <a:gd name="T19" fmla="*/ 0 h 93"/>
                  <a:gd name="T20" fmla="*/ 0 w 242"/>
                  <a:gd name="T21" fmla="*/ 0 h 93"/>
                  <a:gd name="T22" fmla="*/ 0 w 242"/>
                  <a:gd name="T23" fmla="*/ 0 h 93"/>
                  <a:gd name="T24" fmla="*/ 0 w 242"/>
                  <a:gd name="T25" fmla="*/ 0 h 93"/>
                  <a:gd name="T26" fmla="*/ 0 w 242"/>
                  <a:gd name="T27" fmla="*/ 0 h 93"/>
                  <a:gd name="T28" fmla="*/ 0 w 242"/>
                  <a:gd name="T29" fmla="*/ 0 h 93"/>
                  <a:gd name="T30" fmla="*/ 0 w 242"/>
                  <a:gd name="T31" fmla="*/ 0 h 93"/>
                  <a:gd name="T32" fmla="*/ 0 w 242"/>
                  <a:gd name="T33" fmla="*/ 0 h 93"/>
                  <a:gd name="T34" fmla="*/ 0 w 242"/>
                  <a:gd name="T35" fmla="*/ 0 h 93"/>
                  <a:gd name="T36" fmla="*/ 0 w 242"/>
                  <a:gd name="T37" fmla="*/ 0 h 93"/>
                  <a:gd name="T38" fmla="*/ 0 w 242"/>
                  <a:gd name="T39" fmla="*/ 0 h 93"/>
                  <a:gd name="T40" fmla="*/ 0 w 242"/>
                  <a:gd name="T41" fmla="*/ 0 h 93"/>
                  <a:gd name="T42" fmla="*/ 0 w 242"/>
                  <a:gd name="T43" fmla="*/ 0 h 93"/>
                  <a:gd name="T44" fmla="*/ 0 w 242"/>
                  <a:gd name="T45" fmla="*/ 0 h 9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42" h="93">
                    <a:moveTo>
                      <a:pt x="242" y="93"/>
                    </a:moveTo>
                    <a:lnTo>
                      <a:pt x="235" y="91"/>
                    </a:lnTo>
                    <a:lnTo>
                      <a:pt x="237" y="89"/>
                    </a:lnTo>
                    <a:lnTo>
                      <a:pt x="240" y="89"/>
                    </a:lnTo>
                    <a:lnTo>
                      <a:pt x="241" y="92"/>
                    </a:lnTo>
                    <a:lnTo>
                      <a:pt x="242" y="93"/>
                    </a:lnTo>
                    <a:close/>
                    <a:moveTo>
                      <a:pt x="235" y="91"/>
                    </a:moveTo>
                    <a:lnTo>
                      <a:pt x="224" y="87"/>
                    </a:lnTo>
                    <a:lnTo>
                      <a:pt x="225" y="86"/>
                    </a:lnTo>
                    <a:lnTo>
                      <a:pt x="226" y="85"/>
                    </a:lnTo>
                    <a:lnTo>
                      <a:pt x="237" y="89"/>
                    </a:lnTo>
                    <a:lnTo>
                      <a:pt x="236" y="89"/>
                    </a:lnTo>
                    <a:lnTo>
                      <a:pt x="235" y="91"/>
                    </a:lnTo>
                    <a:close/>
                    <a:moveTo>
                      <a:pt x="183" y="71"/>
                    </a:moveTo>
                    <a:lnTo>
                      <a:pt x="42" y="19"/>
                    </a:lnTo>
                    <a:lnTo>
                      <a:pt x="39" y="17"/>
                    </a:lnTo>
                    <a:lnTo>
                      <a:pt x="34" y="15"/>
                    </a:lnTo>
                    <a:lnTo>
                      <a:pt x="6" y="5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183" y="69"/>
                    </a:lnTo>
                    <a:lnTo>
                      <a:pt x="183" y="70"/>
                    </a:lnTo>
                    <a:lnTo>
                      <a:pt x="183" y="71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7" name="Freeform 3311"/>
              <p:cNvSpPr>
                <a:spLocks noEditPoints="1"/>
              </p:cNvSpPr>
              <p:nvPr/>
            </p:nvSpPr>
            <p:spPr bwMode="auto">
              <a:xfrm>
                <a:off x="163" y="440"/>
                <a:ext cx="81" cy="31"/>
              </a:xfrm>
              <a:custGeom>
                <a:avLst/>
                <a:gdLst>
                  <a:gd name="T0" fmla="*/ 0 w 243"/>
                  <a:gd name="T1" fmla="*/ 0 h 94"/>
                  <a:gd name="T2" fmla="*/ 0 w 243"/>
                  <a:gd name="T3" fmla="*/ 0 h 94"/>
                  <a:gd name="T4" fmla="*/ 0 w 243"/>
                  <a:gd name="T5" fmla="*/ 0 h 94"/>
                  <a:gd name="T6" fmla="*/ 0 w 243"/>
                  <a:gd name="T7" fmla="*/ 0 h 94"/>
                  <a:gd name="T8" fmla="*/ 0 w 243"/>
                  <a:gd name="T9" fmla="*/ 0 h 94"/>
                  <a:gd name="T10" fmla="*/ 0 w 243"/>
                  <a:gd name="T11" fmla="*/ 0 h 94"/>
                  <a:gd name="T12" fmla="*/ 0 w 243"/>
                  <a:gd name="T13" fmla="*/ 0 h 94"/>
                  <a:gd name="T14" fmla="*/ 0 w 243"/>
                  <a:gd name="T15" fmla="*/ 0 h 94"/>
                  <a:gd name="T16" fmla="*/ 0 w 243"/>
                  <a:gd name="T17" fmla="*/ 0 h 94"/>
                  <a:gd name="T18" fmla="*/ 0 w 243"/>
                  <a:gd name="T19" fmla="*/ 0 h 94"/>
                  <a:gd name="T20" fmla="*/ 0 w 243"/>
                  <a:gd name="T21" fmla="*/ 0 h 94"/>
                  <a:gd name="T22" fmla="*/ 0 w 243"/>
                  <a:gd name="T23" fmla="*/ 0 h 94"/>
                  <a:gd name="T24" fmla="*/ 0 w 243"/>
                  <a:gd name="T25" fmla="*/ 0 h 94"/>
                  <a:gd name="T26" fmla="*/ 0 w 243"/>
                  <a:gd name="T27" fmla="*/ 0 h 94"/>
                  <a:gd name="T28" fmla="*/ 0 w 243"/>
                  <a:gd name="T29" fmla="*/ 0 h 94"/>
                  <a:gd name="T30" fmla="*/ 0 w 243"/>
                  <a:gd name="T31" fmla="*/ 0 h 94"/>
                  <a:gd name="T32" fmla="*/ 0 w 243"/>
                  <a:gd name="T33" fmla="*/ 0 h 94"/>
                  <a:gd name="T34" fmla="*/ 0 w 243"/>
                  <a:gd name="T35" fmla="*/ 0 h 94"/>
                  <a:gd name="T36" fmla="*/ 0 w 243"/>
                  <a:gd name="T37" fmla="*/ 0 h 9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43" h="94">
                    <a:moveTo>
                      <a:pt x="243" y="94"/>
                    </a:moveTo>
                    <a:lnTo>
                      <a:pt x="238" y="93"/>
                    </a:lnTo>
                    <a:lnTo>
                      <a:pt x="241" y="90"/>
                    </a:lnTo>
                    <a:lnTo>
                      <a:pt x="242" y="91"/>
                    </a:lnTo>
                    <a:lnTo>
                      <a:pt x="243" y="94"/>
                    </a:lnTo>
                    <a:close/>
                    <a:moveTo>
                      <a:pt x="238" y="91"/>
                    </a:moveTo>
                    <a:lnTo>
                      <a:pt x="227" y="88"/>
                    </a:lnTo>
                    <a:lnTo>
                      <a:pt x="228" y="87"/>
                    </a:lnTo>
                    <a:lnTo>
                      <a:pt x="229" y="86"/>
                    </a:lnTo>
                    <a:lnTo>
                      <a:pt x="241" y="90"/>
                    </a:lnTo>
                    <a:lnTo>
                      <a:pt x="239" y="91"/>
                    </a:lnTo>
                    <a:lnTo>
                      <a:pt x="238" y="91"/>
                    </a:lnTo>
                    <a:close/>
                    <a:moveTo>
                      <a:pt x="185" y="72"/>
                    </a:moveTo>
                    <a:lnTo>
                      <a:pt x="5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85" y="69"/>
                    </a:lnTo>
                    <a:lnTo>
                      <a:pt x="185" y="71"/>
                    </a:lnTo>
                    <a:lnTo>
                      <a:pt x="185" y="72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8" name="Freeform 3312"/>
              <p:cNvSpPr>
                <a:spLocks noEditPoints="1"/>
              </p:cNvSpPr>
              <p:nvPr/>
            </p:nvSpPr>
            <p:spPr bwMode="auto">
              <a:xfrm>
                <a:off x="163" y="439"/>
                <a:ext cx="81" cy="31"/>
              </a:xfrm>
              <a:custGeom>
                <a:avLst/>
                <a:gdLst>
                  <a:gd name="T0" fmla="*/ 0 w 243"/>
                  <a:gd name="T1" fmla="*/ 0 h 93"/>
                  <a:gd name="T2" fmla="*/ 0 w 243"/>
                  <a:gd name="T3" fmla="*/ 0 h 93"/>
                  <a:gd name="T4" fmla="*/ 0 w 243"/>
                  <a:gd name="T5" fmla="*/ 0 h 93"/>
                  <a:gd name="T6" fmla="*/ 0 w 243"/>
                  <a:gd name="T7" fmla="*/ 0 h 93"/>
                  <a:gd name="T8" fmla="*/ 0 w 243"/>
                  <a:gd name="T9" fmla="*/ 0 h 93"/>
                  <a:gd name="T10" fmla="*/ 0 w 243"/>
                  <a:gd name="T11" fmla="*/ 0 h 93"/>
                  <a:gd name="T12" fmla="*/ 0 w 243"/>
                  <a:gd name="T13" fmla="*/ 0 h 93"/>
                  <a:gd name="T14" fmla="*/ 0 w 243"/>
                  <a:gd name="T15" fmla="*/ 0 h 93"/>
                  <a:gd name="T16" fmla="*/ 0 w 243"/>
                  <a:gd name="T17" fmla="*/ 0 h 93"/>
                  <a:gd name="T18" fmla="*/ 0 w 243"/>
                  <a:gd name="T19" fmla="*/ 0 h 93"/>
                  <a:gd name="T20" fmla="*/ 0 w 243"/>
                  <a:gd name="T21" fmla="*/ 0 h 93"/>
                  <a:gd name="T22" fmla="*/ 0 w 243"/>
                  <a:gd name="T23" fmla="*/ 0 h 93"/>
                  <a:gd name="T24" fmla="*/ 0 w 243"/>
                  <a:gd name="T25" fmla="*/ 0 h 93"/>
                  <a:gd name="T26" fmla="*/ 0 w 243"/>
                  <a:gd name="T27" fmla="*/ 0 h 93"/>
                  <a:gd name="T28" fmla="*/ 0 w 243"/>
                  <a:gd name="T29" fmla="*/ 0 h 93"/>
                  <a:gd name="T30" fmla="*/ 0 w 243"/>
                  <a:gd name="T31" fmla="*/ 0 h 93"/>
                  <a:gd name="T32" fmla="*/ 0 w 243"/>
                  <a:gd name="T33" fmla="*/ 0 h 93"/>
                  <a:gd name="T34" fmla="*/ 0 w 243"/>
                  <a:gd name="T35" fmla="*/ 0 h 93"/>
                  <a:gd name="T36" fmla="*/ 0 w 243"/>
                  <a:gd name="T37" fmla="*/ 0 h 9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43" h="93">
                    <a:moveTo>
                      <a:pt x="243" y="93"/>
                    </a:moveTo>
                    <a:lnTo>
                      <a:pt x="240" y="93"/>
                    </a:lnTo>
                    <a:lnTo>
                      <a:pt x="242" y="92"/>
                    </a:lnTo>
                    <a:lnTo>
                      <a:pt x="242" y="93"/>
                    </a:lnTo>
                    <a:lnTo>
                      <a:pt x="243" y="93"/>
                    </a:lnTo>
                    <a:close/>
                    <a:moveTo>
                      <a:pt x="240" y="93"/>
                    </a:moveTo>
                    <a:lnTo>
                      <a:pt x="229" y="89"/>
                    </a:lnTo>
                    <a:lnTo>
                      <a:pt x="230" y="88"/>
                    </a:lnTo>
                    <a:lnTo>
                      <a:pt x="231" y="86"/>
                    </a:lnTo>
                    <a:lnTo>
                      <a:pt x="242" y="91"/>
                    </a:lnTo>
                    <a:lnTo>
                      <a:pt x="242" y="92"/>
                    </a:lnTo>
                    <a:lnTo>
                      <a:pt x="240" y="93"/>
                    </a:lnTo>
                    <a:close/>
                    <a:moveTo>
                      <a:pt x="186" y="73"/>
                    </a:moveTo>
                    <a:lnTo>
                      <a:pt x="3" y="4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86" y="70"/>
                    </a:lnTo>
                    <a:lnTo>
                      <a:pt x="186" y="71"/>
                    </a:lnTo>
                    <a:lnTo>
                      <a:pt x="186" y="73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9" name="Freeform 3313"/>
              <p:cNvSpPr>
                <a:spLocks noEditPoints="1"/>
              </p:cNvSpPr>
              <p:nvPr/>
            </p:nvSpPr>
            <p:spPr bwMode="auto">
              <a:xfrm>
                <a:off x="162" y="439"/>
                <a:ext cx="82" cy="31"/>
              </a:xfrm>
              <a:custGeom>
                <a:avLst/>
                <a:gdLst>
                  <a:gd name="T0" fmla="*/ 0 w 244"/>
                  <a:gd name="T1" fmla="*/ 0 h 93"/>
                  <a:gd name="T2" fmla="*/ 0 w 244"/>
                  <a:gd name="T3" fmla="*/ 0 h 93"/>
                  <a:gd name="T4" fmla="*/ 0 w 244"/>
                  <a:gd name="T5" fmla="*/ 0 h 93"/>
                  <a:gd name="T6" fmla="*/ 0 w 244"/>
                  <a:gd name="T7" fmla="*/ 0 h 93"/>
                  <a:gd name="T8" fmla="*/ 0 w 244"/>
                  <a:gd name="T9" fmla="*/ 0 h 93"/>
                  <a:gd name="T10" fmla="*/ 0 w 244"/>
                  <a:gd name="T11" fmla="*/ 0 h 93"/>
                  <a:gd name="T12" fmla="*/ 0 w 244"/>
                  <a:gd name="T13" fmla="*/ 0 h 93"/>
                  <a:gd name="T14" fmla="*/ 0 w 244"/>
                  <a:gd name="T15" fmla="*/ 0 h 93"/>
                  <a:gd name="T16" fmla="*/ 0 w 244"/>
                  <a:gd name="T17" fmla="*/ 0 h 93"/>
                  <a:gd name="T18" fmla="*/ 0 w 244"/>
                  <a:gd name="T19" fmla="*/ 0 h 93"/>
                  <a:gd name="T20" fmla="*/ 0 w 244"/>
                  <a:gd name="T21" fmla="*/ 0 h 93"/>
                  <a:gd name="T22" fmla="*/ 0 w 244"/>
                  <a:gd name="T23" fmla="*/ 0 h 93"/>
                  <a:gd name="T24" fmla="*/ 0 w 244"/>
                  <a:gd name="T25" fmla="*/ 0 h 93"/>
                  <a:gd name="T26" fmla="*/ 0 w 244"/>
                  <a:gd name="T27" fmla="*/ 0 h 9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44" h="93">
                    <a:moveTo>
                      <a:pt x="243" y="93"/>
                    </a:moveTo>
                    <a:lnTo>
                      <a:pt x="231" y="89"/>
                    </a:lnTo>
                    <a:lnTo>
                      <a:pt x="232" y="87"/>
                    </a:lnTo>
                    <a:lnTo>
                      <a:pt x="232" y="86"/>
                    </a:lnTo>
                    <a:lnTo>
                      <a:pt x="244" y="91"/>
                    </a:lnTo>
                    <a:lnTo>
                      <a:pt x="243" y="92"/>
                    </a:lnTo>
                    <a:lnTo>
                      <a:pt x="243" y="93"/>
                    </a:lnTo>
                    <a:close/>
                    <a:moveTo>
                      <a:pt x="187" y="72"/>
                    </a:move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87" y="70"/>
                    </a:lnTo>
                    <a:lnTo>
                      <a:pt x="187" y="71"/>
                    </a:lnTo>
                    <a:lnTo>
                      <a:pt x="187" y="72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0" name="Freeform 3314"/>
              <p:cNvSpPr>
                <a:spLocks noEditPoints="1"/>
              </p:cNvSpPr>
              <p:nvPr/>
            </p:nvSpPr>
            <p:spPr bwMode="auto">
              <a:xfrm>
                <a:off x="162" y="438"/>
                <a:ext cx="82" cy="32"/>
              </a:xfrm>
              <a:custGeom>
                <a:avLst/>
                <a:gdLst>
                  <a:gd name="T0" fmla="*/ 0 w 246"/>
                  <a:gd name="T1" fmla="*/ 0 h 95"/>
                  <a:gd name="T2" fmla="*/ 0 w 246"/>
                  <a:gd name="T3" fmla="*/ 0 h 95"/>
                  <a:gd name="T4" fmla="*/ 0 w 246"/>
                  <a:gd name="T5" fmla="*/ 0 h 95"/>
                  <a:gd name="T6" fmla="*/ 0 w 246"/>
                  <a:gd name="T7" fmla="*/ 0 h 95"/>
                  <a:gd name="T8" fmla="*/ 0 w 246"/>
                  <a:gd name="T9" fmla="*/ 0 h 95"/>
                  <a:gd name="T10" fmla="*/ 0 w 246"/>
                  <a:gd name="T11" fmla="*/ 0 h 95"/>
                  <a:gd name="T12" fmla="*/ 0 w 246"/>
                  <a:gd name="T13" fmla="*/ 0 h 95"/>
                  <a:gd name="T14" fmla="*/ 0 w 246"/>
                  <a:gd name="T15" fmla="*/ 0 h 95"/>
                  <a:gd name="T16" fmla="*/ 0 w 246"/>
                  <a:gd name="T17" fmla="*/ 0 h 95"/>
                  <a:gd name="T18" fmla="*/ 0 w 246"/>
                  <a:gd name="T19" fmla="*/ 0 h 95"/>
                  <a:gd name="T20" fmla="*/ 0 w 246"/>
                  <a:gd name="T21" fmla="*/ 0 h 95"/>
                  <a:gd name="T22" fmla="*/ 0 w 246"/>
                  <a:gd name="T23" fmla="*/ 0 h 95"/>
                  <a:gd name="T24" fmla="*/ 0 w 246"/>
                  <a:gd name="T25" fmla="*/ 0 h 95"/>
                  <a:gd name="T26" fmla="*/ 0 w 246"/>
                  <a:gd name="T27" fmla="*/ 0 h 9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46" h="95">
                    <a:moveTo>
                      <a:pt x="244" y="95"/>
                    </a:moveTo>
                    <a:lnTo>
                      <a:pt x="233" y="90"/>
                    </a:lnTo>
                    <a:lnTo>
                      <a:pt x="233" y="89"/>
                    </a:lnTo>
                    <a:lnTo>
                      <a:pt x="234" y="88"/>
                    </a:lnTo>
                    <a:lnTo>
                      <a:pt x="246" y="93"/>
                    </a:lnTo>
                    <a:lnTo>
                      <a:pt x="245" y="94"/>
                    </a:lnTo>
                    <a:lnTo>
                      <a:pt x="244" y="95"/>
                    </a:lnTo>
                    <a:close/>
                    <a:moveTo>
                      <a:pt x="188" y="74"/>
                    </a:moveTo>
                    <a:lnTo>
                      <a:pt x="2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88" y="71"/>
                    </a:lnTo>
                    <a:lnTo>
                      <a:pt x="188" y="73"/>
                    </a:lnTo>
                    <a:lnTo>
                      <a:pt x="188" y="74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1" name="Freeform 3315"/>
              <p:cNvSpPr>
                <a:spLocks noEditPoints="1"/>
              </p:cNvSpPr>
              <p:nvPr/>
            </p:nvSpPr>
            <p:spPr bwMode="auto">
              <a:xfrm>
                <a:off x="161" y="438"/>
                <a:ext cx="83" cy="31"/>
              </a:xfrm>
              <a:custGeom>
                <a:avLst/>
                <a:gdLst>
                  <a:gd name="T0" fmla="*/ 0 w 249"/>
                  <a:gd name="T1" fmla="*/ 0 h 95"/>
                  <a:gd name="T2" fmla="*/ 0 w 249"/>
                  <a:gd name="T3" fmla="*/ 0 h 95"/>
                  <a:gd name="T4" fmla="*/ 0 w 249"/>
                  <a:gd name="T5" fmla="*/ 0 h 95"/>
                  <a:gd name="T6" fmla="*/ 0 w 249"/>
                  <a:gd name="T7" fmla="*/ 0 h 95"/>
                  <a:gd name="T8" fmla="*/ 0 w 249"/>
                  <a:gd name="T9" fmla="*/ 0 h 95"/>
                  <a:gd name="T10" fmla="*/ 0 w 249"/>
                  <a:gd name="T11" fmla="*/ 0 h 95"/>
                  <a:gd name="T12" fmla="*/ 0 w 249"/>
                  <a:gd name="T13" fmla="*/ 0 h 95"/>
                  <a:gd name="T14" fmla="*/ 0 w 249"/>
                  <a:gd name="T15" fmla="*/ 0 h 95"/>
                  <a:gd name="T16" fmla="*/ 0 w 249"/>
                  <a:gd name="T17" fmla="*/ 0 h 95"/>
                  <a:gd name="T18" fmla="*/ 0 w 249"/>
                  <a:gd name="T19" fmla="*/ 0 h 95"/>
                  <a:gd name="T20" fmla="*/ 0 w 249"/>
                  <a:gd name="T21" fmla="*/ 0 h 95"/>
                  <a:gd name="T22" fmla="*/ 0 w 249"/>
                  <a:gd name="T23" fmla="*/ 0 h 95"/>
                  <a:gd name="T24" fmla="*/ 0 w 249"/>
                  <a:gd name="T25" fmla="*/ 0 h 95"/>
                  <a:gd name="T26" fmla="*/ 0 w 249"/>
                  <a:gd name="T27" fmla="*/ 0 h 9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49" h="95">
                    <a:moveTo>
                      <a:pt x="247" y="95"/>
                    </a:moveTo>
                    <a:lnTo>
                      <a:pt x="235" y="90"/>
                    </a:lnTo>
                    <a:lnTo>
                      <a:pt x="236" y="89"/>
                    </a:lnTo>
                    <a:lnTo>
                      <a:pt x="238" y="89"/>
                    </a:lnTo>
                    <a:lnTo>
                      <a:pt x="249" y="93"/>
                    </a:lnTo>
                    <a:lnTo>
                      <a:pt x="248" y="94"/>
                    </a:lnTo>
                    <a:lnTo>
                      <a:pt x="247" y="95"/>
                    </a:lnTo>
                    <a:close/>
                    <a:moveTo>
                      <a:pt x="190" y="74"/>
                    </a:moveTo>
                    <a:lnTo>
                      <a:pt x="3" y="4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190" y="71"/>
                    </a:lnTo>
                    <a:lnTo>
                      <a:pt x="190" y="72"/>
                    </a:lnTo>
                    <a:lnTo>
                      <a:pt x="190" y="74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2" name="Freeform 3316"/>
              <p:cNvSpPr>
                <a:spLocks noEditPoints="1"/>
              </p:cNvSpPr>
              <p:nvPr/>
            </p:nvSpPr>
            <p:spPr bwMode="auto">
              <a:xfrm>
                <a:off x="161" y="437"/>
                <a:ext cx="84" cy="32"/>
              </a:xfrm>
              <a:custGeom>
                <a:avLst/>
                <a:gdLst>
                  <a:gd name="T0" fmla="*/ 0 w 250"/>
                  <a:gd name="T1" fmla="*/ 0 h 96"/>
                  <a:gd name="T2" fmla="*/ 0 w 250"/>
                  <a:gd name="T3" fmla="*/ 0 h 96"/>
                  <a:gd name="T4" fmla="*/ 0 w 250"/>
                  <a:gd name="T5" fmla="*/ 0 h 96"/>
                  <a:gd name="T6" fmla="*/ 0 w 250"/>
                  <a:gd name="T7" fmla="*/ 0 h 96"/>
                  <a:gd name="T8" fmla="*/ 0 w 250"/>
                  <a:gd name="T9" fmla="*/ 0 h 96"/>
                  <a:gd name="T10" fmla="*/ 0 w 250"/>
                  <a:gd name="T11" fmla="*/ 0 h 96"/>
                  <a:gd name="T12" fmla="*/ 0 w 250"/>
                  <a:gd name="T13" fmla="*/ 0 h 96"/>
                  <a:gd name="T14" fmla="*/ 0 w 250"/>
                  <a:gd name="T15" fmla="*/ 0 h 96"/>
                  <a:gd name="T16" fmla="*/ 0 w 250"/>
                  <a:gd name="T17" fmla="*/ 0 h 96"/>
                  <a:gd name="T18" fmla="*/ 0 w 250"/>
                  <a:gd name="T19" fmla="*/ 0 h 96"/>
                  <a:gd name="T20" fmla="*/ 0 w 250"/>
                  <a:gd name="T21" fmla="*/ 0 h 96"/>
                  <a:gd name="T22" fmla="*/ 0 w 250"/>
                  <a:gd name="T23" fmla="*/ 0 h 96"/>
                  <a:gd name="T24" fmla="*/ 0 w 250"/>
                  <a:gd name="T25" fmla="*/ 0 h 96"/>
                  <a:gd name="T26" fmla="*/ 0 w 250"/>
                  <a:gd name="T27" fmla="*/ 0 h 9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0" h="96">
                    <a:moveTo>
                      <a:pt x="248" y="96"/>
                    </a:moveTo>
                    <a:lnTo>
                      <a:pt x="236" y="91"/>
                    </a:lnTo>
                    <a:lnTo>
                      <a:pt x="238" y="91"/>
                    </a:lnTo>
                    <a:lnTo>
                      <a:pt x="239" y="90"/>
                    </a:lnTo>
                    <a:lnTo>
                      <a:pt x="250" y="93"/>
                    </a:lnTo>
                    <a:lnTo>
                      <a:pt x="249" y="95"/>
                    </a:lnTo>
                    <a:lnTo>
                      <a:pt x="248" y="96"/>
                    </a:lnTo>
                    <a:close/>
                    <a:moveTo>
                      <a:pt x="190" y="74"/>
                    </a:move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90" y="71"/>
                    </a:lnTo>
                    <a:lnTo>
                      <a:pt x="190" y="73"/>
                    </a:lnTo>
                    <a:lnTo>
                      <a:pt x="190" y="74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3" name="Freeform 3317"/>
              <p:cNvSpPr>
                <a:spLocks noEditPoints="1"/>
              </p:cNvSpPr>
              <p:nvPr/>
            </p:nvSpPr>
            <p:spPr bwMode="auto">
              <a:xfrm>
                <a:off x="161" y="437"/>
                <a:ext cx="84" cy="32"/>
              </a:xfrm>
              <a:custGeom>
                <a:avLst/>
                <a:gdLst>
                  <a:gd name="T0" fmla="*/ 0 w 252"/>
                  <a:gd name="T1" fmla="*/ 0 h 96"/>
                  <a:gd name="T2" fmla="*/ 0 w 252"/>
                  <a:gd name="T3" fmla="*/ 0 h 96"/>
                  <a:gd name="T4" fmla="*/ 0 w 252"/>
                  <a:gd name="T5" fmla="*/ 0 h 96"/>
                  <a:gd name="T6" fmla="*/ 0 w 252"/>
                  <a:gd name="T7" fmla="*/ 0 h 96"/>
                  <a:gd name="T8" fmla="*/ 0 w 252"/>
                  <a:gd name="T9" fmla="*/ 0 h 96"/>
                  <a:gd name="T10" fmla="*/ 0 w 252"/>
                  <a:gd name="T11" fmla="*/ 0 h 96"/>
                  <a:gd name="T12" fmla="*/ 0 w 252"/>
                  <a:gd name="T13" fmla="*/ 0 h 96"/>
                  <a:gd name="T14" fmla="*/ 0 w 252"/>
                  <a:gd name="T15" fmla="*/ 0 h 96"/>
                  <a:gd name="T16" fmla="*/ 0 w 252"/>
                  <a:gd name="T17" fmla="*/ 0 h 96"/>
                  <a:gd name="T18" fmla="*/ 0 w 252"/>
                  <a:gd name="T19" fmla="*/ 0 h 96"/>
                  <a:gd name="T20" fmla="*/ 0 w 252"/>
                  <a:gd name="T21" fmla="*/ 0 h 96"/>
                  <a:gd name="T22" fmla="*/ 0 w 252"/>
                  <a:gd name="T23" fmla="*/ 0 h 96"/>
                  <a:gd name="T24" fmla="*/ 0 w 252"/>
                  <a:gd name="T25" fmla="*/ 0 h 96"/>
                  <a:gd name="T26" fmla="*/ 0 w 252"/>
                  <a:gd name="T27" fmla="*/ 0 h 9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2" h="96">
                    <a:moveTo>
                      <a:pt x="250" y="96"/>
                    </a:moveTo>
                    <a:lnTo>
                      <a:pt x="239" y="92"/>
                    </a:lnTo>
                    <a:lnTo>
                      <a:pt x="240" y="91"/>
                    </a:lnTo>
                    <a:lnTo>
                      <a:pt x="241" y="90"/>
                    </a:lnTo>
                    <a:lnTo>
                      <a:pt x="252" y="94"/>
                    </a:lnTo>
                    <a:lnTo>
                      <a:pt x="251" y="94"/>
                    </a:lnTo>
                    <a:lnTo>
                      <a:pt x="250" y="96"/>
                    </a:lnTo>
                    <a:close/>
                    <a:moveTo>
                      <a:pt x="191" y="74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91" y="71"/>
                    </a:lnTo>
                    <a:lnTo>
                      <a:pt x="191" y="72"/>
                    </a:lnTo>
                    <a:lnTo>
                      <a:pt x="191" y="74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4" name="Freeform 3318"/>
              <p:cNvSpPr>
                <a:spLocks noEditPoints="1"/>
              </p:cNvSpPr>
              <p:nvPr/>
            </p:nvSpPr>
            <p:spPr bwMode="auto">
              <a:xfrm>
                <a:off x="161" y="436"/>
                <a:ext cx="84" cy="32"/>
              </a:xfrm>
              <a:custGeom>
                <a:avLst/>
                <a:gdLst>
                  <a:gd name="T0" fmla="*/ 0 w 252"/>
                  <a:gd name="T1" fmla="*/ 0 h 96"/>
                  <a:gd name="T2" fmla="*/ 0 w 252"/>
                  <a:gd name="T3" fmla="*/ 0 h 96"/>
                  <a:gd name="T4" fmla="*/ 0 w 252"/>
                  <a:gd name="T5" fmla="*/ 0 h 96"/>
                  <a:gd name="T6" fmla="*/ 0 w 252"/>
                  <a:gd name="T7" fmla="*/ 0 h 96"/>
                  <a:gd name="T8" fmla="*/ 0 w 252"/>
                  <a:gd name="T9" fmla="*/ 0 h 96"/>
                  <a:gd name="T10" fmla="*/ 0 w 252"/>
                  <a:gd name="T11" fmla="*/ 0 h 96"/>
                  <a:gd name="T12" fmla="*/ 0 w 252"/>
                  <a:gd name="T13" fmla="*/ 0 h 96"/>
                  <a:gd name="T14" fmla="*/ 0 w 252"/>
                  <a:gd name="T15" fmla="*/ 0 h 96"/>
                  <a:gd name="T16" fmla="*/ 0 w 252"/>
                  <a:gd name="T17" fmla="*/ 0 h 96"/>
                  <a:gd name="T18" fmla="*/ 0 w 252"/>
                  <a:gd name="T19" fmla="*/ 0 h 96"/>
                  <a:gd name="T20" fmla="*/ 0 w 252"/>
                  <a:gd name="T21" fmla="*/ 0 h 96"/>
                  <a:gd name="T22" fmla="*/ 0 w 252"/>
                  <a:gd name="T23" fmla="*/ 0 h 96"/>
                  <a:gd name="T24" fmla="*/ 0 w 252"/>
                  <a:gd name="T25" fmla="*/ 0 h 96"/>
                  <a:gd name="T26" fmla="*/ 0 w 252"/>
                  <a:gd name="T27" fmla="*/ 0 h 9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2" h="96">
                    <a:moveTo>
                      <a:pt x="251" y="96"/>
                    </a:moveTo>
                    <a:lnTo>
                      <a:pt x="240" y="93"/>
                    </a:lnTo>
                    <a:lnTo>
                      <a:pt x="241" y="92"/>
                    </a:lnTo>
                    <a:lnTo>
                      <a:pt x="241" y="91"/>
                    </a:lnTo>
                    <a:lnTo>
                      <a:pt x="252" y="95"/>
                    </a:lnTo>
                    <a:lnTo>
                      <a:pt x="252" y="96"/>
                    </a:lnTo>
                    <a:lnTo>
                      <a:pt x="251" y="96"/>
                    </a:lnTo>
                    <a:close/>
                    <a:moveTo>
                      <a:pt x="191" y="74"/>
                    </a:move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91" y="72"/>
                    </a:lnTo>
                    <a:lnTo>
                      <a:pt x="191" y="73"/>
                    </a:lnTo>
                    <a:lnTo>
                      <a:pt x="191" y="74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5" name="Freeform 3319"/>
              <p:cNvSpPr>
                <a:spLocks noEditPoints="1"/>
              </p:cNvSpPr>
              <p:nvPr/>
            </p:nvSpPr>
            <p:spPr bwMode="auto">
              <a:xfrm>
                <a:off x="161" y="436"/>
                <a:ext cx="85" cy="32"/>
              </a:xfrm>
              <a:custGeom>
                <a:avLst/>
                <a:gdLst>
                  <a:gd name="T0" fmla="*/ 0 w 254"/>
                  <a:gd name="T1" fmla="*/ 0 h 97"/>
                  <a:gd name="T2" fmla="*/ 0 w 254"/>
                  <a:gd name="T3" fmla="*/ 0 h 97"/>
                  <a:gd name="T4" fmla="*/ 0 w 254"/>
                  <a:gd name="T5" fmla="*/ 0 h 97"/>
                  <a:gd name="T6" fmla="*/ 0 w 254"/>
                  <a:gd name="T7" fmla="*/ 0 h 97"/>
                  <a:gd name="T8" fmla="*/ 0 w 254"/>
                  <a:gd name="T9" fmla="*/ 0 h 97"/>
                  <a:gd name="T10" fmla="*/ 0 w 254"/>
                  <a:gd name="T11" fmla="*/ 0 h 97"/>
                  <a:gd name="T12" fmla="*/ 0 w 254"/>
                  <a:gd name="T13" fmla="*/ 0 h 97"/>
                  <a:gd name="T14" fmla="*/ 0 w 254"/>
                  <a:gd name="T15" fmla="*/ 0 h 97"/>
                  <a:gd name="T16" fmla="*/ 0 w 254"/>
                  <a:gd name="T17" fmla="*/ 0 h 97"/>
                  <a:gd name="T18" fmla="*/ 0 w 254"/>
                  <a:gd name="T19" fmla="*/ 0 h 97"/>
                  <a:gd name="T20" fmla="*/ 0 w 254"/>
                  <a:gd name="T21" fmla="*/ 0 h 97"/>
                  <a:gd name="T22" fmla="*/ 0 w 254"/>
                  <a:gd name="T23" fmla="*/ 0 h 97"/>
                  <a:gd name="T24" fmla="*/ 0 w 254"/>
                  <a:gd name="T25" fmla="*/ 0 h 97"/>
                  <a:gd name="T26" fmla="*/ 0 w 254"/>
                  <a:gd name="T27" fmla="*/ 0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4" h="97">
                    <a:moveTo>
                      <a:pt x="252" y="97"/>
                    </a:moveTo>
                    <a:lnTo>
                      <a:pt x="241" y="93"/>
                    </a:lnTo>
                    <a:lnTo>
                      <a:pt x="241" y="92"/>
                    </a:lnTo>
                    <a:lnTo>
                      <a:pt x="242" y="91"/>
                    </a:lnTo>
                    <a:lnTo>
                      <a:pt x="254" y="95"/>
                    </a:lnTo>
                    <a:lnTo>
                      <a:pt x="252" y="96"/>
                    </a:lnTo>
                    <a:lnTo>
                      <a:pt x="252" y="97"/>
                    </a:lnTo>
                    <a:close/>
                    <a:moveTo>
                      <a:pt x="191" y="74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90" y="71"/>
                    </a:lnTo>
                    <a:lnTo>
                      <a:pt x="191" y="73"/>
                    </a:lnTo>
                    <a:lnTo>
                      <a:pt x="191" y="74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6" name="Freeform 3320"/>
              <p:cNvSpPr>
                <a:spLocks noEditPoints="1"/>
              </p:cNvSpPr>
              <p:nvPr/>
            </p:nvSpPr>
            <p:spPr bwMode="auto">
              <a:xfrm>
                <a:off x="161" y="435"/>
                <a:ext cx="85" cy="33"/>
              </a:xfrm>
              <a:custGeom>
                <a:avLst/>
                <a:gdLst>
                  <a:gd name="T0" fmla="*/ 0 w 255"/>
                  <a:gd name="T1" fmla="*/ 0 h 97"/>
                  <a:gd name="T2" fmla="*/ 0 w 255"/>
                  <a:gd name="T3" fmla="*/ 0 h 97"/>
                  <a:gd name="T4" fmla="*/ 0 w 255"/>
                  <a:gd name="T5" fmla="*/ 0 h 97"/>
                  <a:gd name="T6" fmla="*/ 0 w 255"/>
                  <a:gd name="T7" fmla="*/ 0 h 97"/>
                  <a:gd name="T8" fmla="*/ 0 w 255"/>
                  <a:gd name="T9" fmla="*/ 0 h 97"/>
                  <a:gd name="T10" fmla="*/ 0 w 255"/>
                  <a:gd name="T11" fmla="*/ 0 h 97"/>
                  <a:gd name="T12" fmla="*/ 0 w 255"/>
                  <a:gd name="T13" fmla="*/ 0 h 97"/>
                  <a:gd name="T14" fmla="*/ 0 w 255"/>
                  <a:gd name="T15" fmla="*/ 0 h 97"/>
                  <a:gd name="T16" fmla="*/ 0 w 255"/>
                  <a:gd name="T17" fmla="*/ 0 h 97"/>
                  <a:gd name="T18" fmla="*/ 0 w 255"/>
                  <a:gd name="T19" fmla="*/ 0 h 97"/>
                  <a:gd name="T20" fmla="*/ 0 w 255"/>
                  <a:gd name="T21" fmla="*/ 0 h 97"/>
                  <a:gd name="T22" fmla="*/ 0 w 255"/>
                  <a:gd name="T23" fmla="*/ 0 h 97"/>
                  <a:gd name="T24" fmla="*/ 0 w 255"/>
                  <a:gd name="T25" fmla="*/ 0 h 97"/>
                  <a:gd name="T26" fmla="*/ 0 w 255"/>
                  <a:gd name="T27" fmla="*/ 0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5" h="97">
                    <a:moveTo>
                      <a:pt x="252" y="97"/>
                    </a:moveTo>
                    <a:lnTo>
                      <a:pt x="241" y="93"/>
                    </a:lnTo>
                    <a:lnTo>
                      <a:pt x="242" y="92"/>
                    </a:lnTo>
                    <a:lnTo>
                      <a:pt x="243" y="90"/>
                    </a:lnTo>
                    <a:lnTo>
                      <a:pt x="255" y="95"/>
                    </a:lnTo>
                    <a:lnTo>
                      <a:pt x="254" y="96"/>
                    </a:lnTo>
                    <a:lnTo>
                      <a:pt x="252" y="97"/>
                    </a:lnTo>
                    <a:close/>
                    <a:moveTo>
                      <a:pt x="191" y="7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90" y="71"/>
                    </a:lnTo>
                    <a:lnTo>
                      <a:pt x="190" y="72"/>
                    </a:lnTo>
                    <a:lnTo>
                      <a:pt x="191" y="74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7" name="Freeform 3321"/>
              <p:cNvSpPr>
                <a:spLocks noEditPoints="1"/>
              </p:cNvSpPr>
              <p:nvPr/>
            </p:nvSpPr>
            <p:spPr bwMode="auto">
              <a:xfrm>
                <a:off x="161" y="435"/>
                <a:ext cx="85" cy="32"/>
              </a:xfrm>
              <a:custGeom>
                <a:avLst/>
                <a:gdLst>
                  <a:gd name="T0" fmla="*/ 0 w 256"/>
                  <a:gd name="T1" fmla="*/ 0 h 98"/>
                  <a:gd name="T2" fmla="*/ 0 w 256"/>
                  <a:gd name="T3" fmla="*/ 0 h 98"/>
                  <a:gd name="T4" fmla="*/ 0 w 256"/>
                  <a:gd name="T5" fmla="*/ 0 h 98"/>
                  <a:gd name="T6" fmla="*/ 0 w 256"/>
                  <a:gd name="T7" fmla="*/ 0 h 98"/>
                  <a:gd name="T8" fmla="*/ 0 w 256"/>
                  <a:gd name="T9" fmla="*/ 0 h 98"/>
                  <a:gd name="T10" fmla="*/ 0 w 256"/>
                  <a:gd name="T11" fmla="*/ 0 h 98"/>
                  <a:gd name="T12" fmla="*/ 0 w 256"/>
                  <a:gd name="T13" fmla="*/ 0 h 98"/>
                  <a:gd name="T14" fmla="*/ 0 w 256"/>
                  <a:gd name="T15" fmla="*/ 0 h 98"/>
                  <a:gd name="T16" fmla="*/ 0 w 256"/>
                  <a:gd name="T17" fmla="*/ 0 h 98"/>
                  <a:gd name="T18" fmla="*/ 0 w 256"/>
                  <a:gd name="T19" fmla="*/ 0 h 98"/>
                  <a:gd name="T20" fmla="*/ 0 w 256"/>
                  <a:gd name="T21" fmla="*/ 0 h 98"/>
                  <a:gd name="T22" fmla="*/ 0 w 256"/>
                  <a:gd name="T23" fmla="*/ 0 h 98"/>
                  <a:gd name="T24" fmla="*/ 0 w 256"/>
                  <a:gd name="T25" fmla="*/ 0 h 98"/>
                  <a:gd name="T26" fmla="*/ 0 w 256"/>
                  <a:gd name="T27" fmla="*/ 0 h 98"/>
                  <a:gd name="T28" fmla="*/ 0 w 256"/>
                  <a:gd name="T29" fmla="*/ 0 h 98"/>
                  <a:gd name="T30" fmla="*/ 0 w 256"/>
                  <a:gd name="T31" fmla="*/ 0 h 98"/>
                  <a:gd name="T32" fmla="*/ 0 w 256"/>
                  <a:gd name="T33" fmla="*/ 0 h 9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56" h="98">
                    <a:moveTo>
                      <a:pt x="254" y="98"/>
                    </a:moveTo>
                    <a:lnTo>
                      <a:pt x="242" y="94"/>
                    </a:lnTo>
                    <a:lnTo>
                      <a:pt x="243" y="92"/>
                    </a:lnTo>
                    <a:lnTo>
                      <a:pt x="244" y="91"/>
                    </a:lnTo>
                    <a:lnTo>
                      <a:pt x="256" y="96"/>
                    </a:lnTo>
                    <a:lnTo>
                      <a:pt x="255" y="97"/>
                    </a:lnTo>
                    <a:lnTo>
                      <a:pt x="254" y="98"/>
                    </a:lnTo>
                    <a:close/>
                    <a:moveTo>
                      <a:pt x="190" y="74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69" y="63"/>
                    </a:lnTo>
                    <a:lnTo>
                      <a:pt x="173" y="66"/>
                    </a:lnTo>
                    <a:lnTo>
                      <a:pt x="178" y="67"/>
                    </a:lnTo>
                    <a:lnTo>
                      <a:pt x="189" y="70"/>
                    </a:lnTo>
                    <a:lnTo>
                      <a:pt x="190" y="73"/>
                    </a:lnTo>
                    <a:lnTo>
                      <a:pt x="190" y="74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8" name="Freeform 3322"/>
              <p:cNvSpPr>
                <a:spLocks noEditPoints="1"/>
              </p:cNvSpPr>
              <p:nvPr/>
            </p:nvSpPr>
            <p:spPr bwMode="auto">
              <a:xfrm>
                <a:off x="161" y="434"/>
                <a:ext cx="86" cy="33"/>
              </a:xfrm>
              <a:custGeom>
                <a:avLst/>
                <a:gdLst>
                  <a:gd name="T0" fmla="*/ 0 w 257"/>
                  <a:gd name="T1" fmla="*/ 0 h 98"/>
                  <a:gd name="T2" fmla="*/ 0 w 257"/>
                  <a:gd name="T3" fmla="*/ 0 h 98"/>
                  <a:gd name="T4" fmla="*/ 0 w 257"/>
                  <a:gd name="T5" fmla="*/ 0 h 98"/>
                  <a:gd name="T6" fmla="*/ 0 w 257"/>
                  <a:gd name="T7" fmla="*/ 0 h 98"/>
                  <a:gd name="T8" fmla="*/ 0 w 257"/>
                  <a:gd name="T9" fmla="*/ 0 h 98"/>
                  <a:gd name="T10" fmla="*/ 0 w 257"/>
                  <a:gd name="T11" fmla="*/ 0 h 98"/>
                  <a:gd name="T12" fmla="*/ 0 w 257"/>
                  <a:gd name="T13" fmla="*/ 0 h 98"/>
                  <a:gd name="T14" fmla="*/ 0 w 257"/>
                  <a:gd name="T15" fmla="*/ 0 h 98"/>
                  <a:gd name="T16" fmla="*/ 0 w 257"/>
                  <a:gd name="T17" fmla="*/ 0 h 98"/>
                  <a:gd name="T18" fmla="*/ 0 w 257"/>
                  <a:gd name="T19" fmla="*/ 0 h 98"/>
                  <a:gd name="T20" fmla="*/ 0 w 257"/>
                  <a:gd name="T21" fmla="*/ 0 h 98"/>
                  <a:gd name="T22" fmla="*/ 0 w 257"/>
                  <a:gd name="T23" fmla="*/ 0 h 98"/>
                  <a:gd name="T24" fmla="*/ 0 w 257"/>
                  <a:gd name="T25" fmla="*/ 0 h 98"/>
                  <a:gd name="T26" fmla="*/ 0 w 257"/>
                  <a:gd name="T27" fmla="*/ 0 h 98"/>
                  <a:gd name="T28" fmla="*/ 0 w 257"/>
                  <a:gd name="T29" fmla="*/ 0 h 98"/>
                  <a:gd name="T30" fmla="*/ 0 w 257"/>
                  <a:gd name="T31" fmla="*/ 0 h 98"/>
                  <a:gd name="T32" fmla="*/ 0 w 257"/>
                  <a:gd name="T33" fmla="*/ 0 h 98"/>
                  <a:gd name="T34" fmla="*/ 0 w 257"/>
                  <a:gd name="T35" fmla="*/ 0 h 98"/>
                  <a:gd name="T36" fmla="*/ 0 w 257"/>
                  <a:gd name="T37" fmla="*/ 0 h 98"/>
                  <a:gd name="T38" fmla="*/ 0 w 257"/>
                  <a:gd name="T39" fmla="*/ 0 h 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57" h="98">
                    <a:moveTo>
                      <a:pt x="255" y="98"/>
                    </a:moveTo>
                    <a:lnTo>
                      <a:pt x="243" y="93"/>
                    </a:lnTo>
                    <a:lnTo>
                      <a:pt x="244" y="92"/>
                    </a:lnTo>
                    <a:lnTo>
                      <a:pt x="245" y="92"/>
                    </a:lnTo>
                    <a:lnTo>
                      <a:pt x="257" y="96"/>
                    </a:lnTo>
                    <a:lnTo>
                      <a:pt x="256" y="97"/>
                    </a:lnTo>
                    <a:lnTo>
                      <a:pt x="255" y="98"/>
                    </a:lnTo>
                    <a:close/>
                    <a:moveTo>
                      <a:pt x="190" y="74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68" y="63"/>
                    </a:lnTo>
                    <a:lnTo>
                      <a:pt x="169" y="64"/>
                    </a:lnTo>
                    <a:lnTo>
                      <a:pt x="171" y="67"/>
                    </a:lnTo>
                    <a:lnTo>
                      <a:pt x="174" y="67"/>
                    </a:lnTo>
                    <a:lnTo>
                      <a:pt x="176" y="68"/>
                    </a:lnTo>
                    <a:lnTo>
                      <a:pt x="182" y="68"/>
                    </a:lnTo>
                    <a:lnTo>
                      <a:pt x="187" y="70"/>
                    </a:lnTo>
                    <a:lnTo>
                      <a:pt x="189" y="71"/>
                    </a:lnTo>
                    <a:lnTo>
                      <a:pt x="190" y="74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9" name="Freeform 3323"/>
              <p:cNvSpPr>
                <a:spLocks noEditPoints="1"/>
              </p:cNvSpPr>
              <p:nvPr/>
            </p:nvSpPr>
            <p:spPr bwMode="auto">
              <a:xfrm>
                <a:off x="161" y="434"/>
                <a:ext cx="86" cy="33"/>
              </a:xfrm>
              <a:custGeom>
                <a:avLst/>
                <a:gdLst>
                  <a:gd name="T0" fmla="*/ 0 w 258"/>
                  <a:gd name="T1" fmla="*/ 0 h 99"/>
                  <a:gd name="T2" fmla="*/ 0 w 258"/>
                  <a:gd name="T3" fmla="*/ 0 h 99"/>
                  <a:gd name="T4" fmla="*/ 0 w 258"/>
                  <a:gd name="T5" fmla="*/ 0 h 99"/>
                  <a:gd name="T6" fmla="*/ 0 w 258"/>
                  <a:gd name="T7" fmla="*/ 0 h 99"/>
                  <a:gd name="T8" fmla="*/ 0 w 258"/>
                  <a:gd name="T9" fmla="*/ 0 h 99"/>
                  <a:gd name="T10" fmla="*/ 0 w 258"/>
                  <a:gd name="T11" fmla="*/ 0 h 99"/>
                  <a:gd name="T12" fmla="*/ 0 w 258"/>
                  <a:gd name="T13" fmla="*/ 0 h 99"/>
                  <a:gd name="T14" fmla="*/ 0 w 258"/>
                  <a:gd name="T15" fmla="*/ 0 h 99"/>
                  <a:gd name="T16" fmla="*/ 0 w 258"/>
                  <a:gd name="T17" fmla="*/ 0 h 99"/>
                  <a:gd name="T18" fmla="*/ 0 w 258"/>
                  <a:gd name="T19" fmla="*/ 0 h 99"/>
                  <a:gd name="T20" fmla="*/ 0 w 258"/>
                  <a:gd name="T21" fmla="*/ 0 h 99"/>
                  <a:gd name="T22" fmla="*/ 0 w 258"/>
                  <a:gd name="T23" fmla="*/ 0 h 99"/>
                  <a:gd name="T24" fmla="*/ 0 w 258"/>
                  <a:gd name="T25" fmla="*/ 0 h 99"/>
                  <a:gd name="T26" fmla="*/ 0 w 258"/>
                  <a:gd name="T27" fmla="*/ 0 h 99"/>
                  <a:gd name="T28" fmla="*/ 0 w 258"/>
                  <a:gd name="T29" fmla="*/ 0 h 99"/>
                  <a:gd name="T30" fmla="*/ 0 w 258"/>
                  <a:gd name="T31" fmla="*/ 0 h 99"/>
                  <a:gd name="T32" fmla="*/ 0 w 258"/>
                  <a:gd name="T33" fmla="*/ 0 h 99"/>
                  <a:gd name="T34" fmla="*/ 0 w 258"/>
                  <a:gd name="T35" fmla="*/ 0 h 99"/>
                  <a:gd name="T36" fmla="*/ 0 w 258"/>
                  <a:gd name="T37" fmla="*/ 0 h 99"/>
                  <a:gd name="T38" fmla="*/ 0 w 258"/>
                  <a:gd name="T39" fmla="*/ 0 h 99"/>
                  <a:gd name="T40" fmla="*/ 0 w 258"/>
                  <a:gd name="T41" fmla="*/ 0 h 99"/>
                  <a:gd name="T42" fmla="*/ 0 w 258"/>
                  <a:gd name="T43" fmla="*/ 0 h 9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58" h="99">
                    <a:moveTo>
                      <a:pt x="256" y="99"/>
                    </a:moveTo>
                    <a:lnTo>
                      <a:pt x="244" y="94"/>
                    </a:lnTo>
                    <a:lnTo>
                      <a:pt x="245" y="94"/>
                    </a:lnTo>
                    <a:lnTo>
                      <a:pt x="245" y="93"/>
                    </a:lnTo>
                    <a:lnTo>
                      <a:pt x="258" y="97"/>
                    </a:lnTo>
                    <a:lnTo>
                      <a:pt x="257" y="98"/>
                    </a:lnTo>
                    <a:lnTo>
                      <a:pt x="256" y="99"/>
                    </a:lnTo>
                    <a:close/>
                    <a:moveTo>
                      <a:pt x="189" y="73"/>
                    </a:moveTo>
                    <a:lnTo>
                      <a:pt x="178" y="70"/>
                    </a:lnTo>
                    <a:lnTo>
                      <a:pt x="183" y="71"/>
                    </a:lnTo>
                    <a:lnTo>
                      <a:pt x="187" y="72"/>
                    </a:lnTo>
                    <a:lnTo>
                      <a:pt x="188" y="73"/>
                    </a:lnTo>
                    <a:lnTo>
                      <a:pt x="189" y="73"/>
                    </a:lnTo>
                    <a:close/>
                    <a:moveTo>
                      <a:pt x="169" y="66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67" y="63"/>
                    </a:lnTo>
                    <a:lnTo>
                      <a:pt x="168" y="65"/>
                    </a:lnTo>
                    <a:lnTo>
                      <a:pt x="169" y="66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0" name="Freeform 3324"/>
              <p:cNvSpPr>
                <a:spLocks noEditPoints="1"/>
              </p:cNvSpPr>
              <p:nvPr/>
            </p:nvSpPr>
            <p:spPr bwMode="auto">
              <a:xfrm>
                <a:off x="161" y="433"/>
                <a:ext cx="86" cy="33"/>
              </a:xfrm>
              <a:custGeom>
                <a:avLst/>
                <a:gdLst>
                  <a:gd name="T0" fmla="*/ 0 w 257"/>
                  <a:gd name="T1" fmla="*/ 0 h 99"/>
                  <a:gd name="T2" fmla="*/ 0 w 257"/>
                  <a:gd name="T3" fmla="*/ 0 h 99"/>
                  <a:gd name="T4" fmla="*/ 0 w 257"/>
                  <a:gd name="T5" fmla="*/ 0 h 99"/>
                  <a:gd name="T6" fmla="*/ 0 w 257"/>
                  <a:gd name="T7" fmla="*/ 0 h 99"/>
                  <a:gd name="T8" fmla="*/ 0 w 257"/>
                  <a:gd name="T9" fmla="*/ 0 h 99"/>
                  <a:gd name="T10" fmla="*/ 0 w 257"/>
                  <a:gd name="T11" fmla="*/ 0 h 99"/>
                  <a:gd name="T12" fmla="*/ 0 w 257"/>
                  <a:gd name="T13" fmla="*/ 0 h 99"/>
                  <a:gd name="T14" fmla="*/ 0 w 257"/>
                  <a:gd name="T15" fmla="*/ 0 h 99"/>
                  <a:gd name="T16" fmla="*/ 0 w 257"/>
                  <a:gd name="T17" fmla="*/ 0 h 99"/>
                  <a:gd name="T18" fmla="*/ 0 w 257"/>
                  <a:gd name="T19" fmla="*/ 0 h 99"/>
                  <a:gd name="T20" fmla="*/ 0 w 257"/>
                  <a:gd name="T21" fmla="*/ 0 h 99"/>
                  <a:gd name="T22" fmla="*/ 0 w 257"/>
                  <a:gd name="T23" fmla="*/ 0 h 99"/>
                  <a:gd name="T24" fmla="*/ 0 w 257"/>
                  <a:gd name="T25" fmla="*/ 0 h 99"/>
                  <a:gd name="T26" fmla="*/ 0 w 257"/>
                  <a:gd name="T27" fmla="*/ 0 h 99"/>
                  <a:gd name="T28" fmla="*/ 0 w 257"/>
                  <a:gd name="T29" fmla="*/ 0 h 99"/>
                  <a:gd name="T30" fmla="*/ 0 w 257"/>
                  <a:gd name="T31" fmla="*/ 0 h 9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7" h="99">
                    <a:moveTo>
                      <a:pt x="256" y="99"/>
                    </a:moveTo>
                    <a:lnTo>
                      <a:pt x="244" y="95"/>
                    </a:lnTo>
                    <a:lnTo>
                      <a:pt x="244" y="94"/>
                    </a:lnTo>
                    <a:lnTo>
                      <a:pt x="246" y="93"/>
                    </a:lnTo>
                    <a:lnTo>
                      <a:pt x="257" y="98"/>
                    </a:lnTo>
                    <a:lnTo>
                      <a:pt x="256" y="99"/>
                    </a:lnTo>
                    <a:close/>
                    <a:moveTo>
                      <a:pt x="167" y="66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66" y="63"/>
                    </a:lnTo>
                    <a:lnTo>
                      <a:pt x="166" y="64"/>
                    </a:lnTo>
                    <a:lnTo>
                      <a:pt x="167" y="65"/>
                    </a:lnTo>
                    <a:lnTo>
                      <a:pt x="167" y="66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1" name="Freeform 3325"/>
              <p:cNvSpPr>
                <a:spLocks noEditPoints="1"/>
              </p:cNvSpPr>
              <p:nvPr/>
            </p:nvSpPr>
            <p:spPr bwMode="auto">
              <a:xfrm>
                <a:off x="161" y="433"/>
                <a:ext cx="86" cy="33"/>
              </a:xfrm>
              <a:custGeom>
                <a:avLst/>
                <a:gdLst>
                  <a:gd name="T0" fmla="*/ 0 w 258"/>
                  <a:gd name="T1" fmla="*/ 0 h 99"/>
                  <a:gd name="T2" fmla="*/ 0 w 258"/>
                  <a:gd name="T3" fmla="*/ 0 h 99"/>
                  <a:gd name="T4" fmla="*/ 0 w 258"/>
                  <a:gd name="T5" fmla="*/ 0 h 99"/>
                  <a:gd name="T6" fmla="*/ 0 w 258"/>
                  <a:gd name="T7" fmla="*/ 0 h 99"/>
                  <a:gd name="T8" fmla="*/ 0 w 258"/>
                  <a:gd name="T9" fmla="*/ 0 h 99"/>
                  <a:gd name="T10" fmla="*/ 0 w 258"/>
                  <a:gd name="T11" fmla="*/ 0 h 99"/>
                  <a:gd name="T12" fmla="*/ 0 w 258"/>
                  <a:gd name="T13" fmla="*/ 0 h 99"/>
                  <a:gd name="T14" fmla="*/ 0 w 258"/>
                  <a:gd name="T15" fmla="*/ 0 h 99"/>
                  <a:gd name="T16" fmla="*/ 0 w 258"/>
                  <a:gd name="T17" fmla="*/ 0 h 99"/>
                  <a:gd name="T18" fmla="*/ 0 w 258"/>
                  <a:gd name="T19" fmla="*/ 0 h 99"/>
                  <a:gd name="T20" fmla="*/ 0 w 258"/>
                  <a:gd name="T21" fmla="*/ 0 h 99"/>
                  <a:gd name="T22" fmla="*/ 0 w 258"/>
                  <a:gd name="T23" fmla="*/ 0 h 99"/>
                  <a:gd name="T24" fmla="*/ 0 w 258"/>
                  <a:gd name="T25" fmla="*/ 0 h 99"/>
                  <a:gd name="T26" fmla="*/ 0 w 258"/>
                  <a:gd name="T27" fmla="*/ 0 h 9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8" h="99">
                    <a:moveTo>
                      <a:pt x="257" y="99"/>
                    </a:moveTo>
                    <a:lnTo>
                      <a:pt x="244" y="95"/>
                    </a:lnTo>
                    <a:lnTo>
                      <a:pt x="246" y="94"/>
                    </a:lnTo>
                    <a:lnTo>
                      <a:pt x="247" y="93"/>
                    </a:lnTo>
                    <a:lnTo>
                      <a:pt x="258" y="97"/>
                    </a:lnTo>
                    <a:lnTo>
                      <a:pt x="257" y="99"/>
                    </a:lnTo>
                    <a:close/>
                    <a:moveTo>
                      <a:pt x="166" y="6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166" y="63"/>
                    </a:lnTo>
                    <a:lnTo>
                      <a:pt x="166" y="64"/>
                    </a:lnTo>
                    <a:lnTo>
                      <a:pt x="166" y="65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2" name="Freeform 3326"/>
              <p:cNvSpPr>
                <a:spLocks noEditPoints="1"/>
              </p:cNvSpPr>
              <p:nvPr/>
            </p:nvSpPr>
            <p:spPr bwMode="auto">
              <a:xfrm>
                <a:off x="161" y="433"/>
                <a:ext cx="87" cy="33"/>
              </a:xfrm>
              <a:custGeom>
                <a:avLst/>
                <a:gdLst>
                  <a:gd name="T0" fmla="*/ 0 w 260"/>
                  <a:gd name="T1" fmla="*/ 0 h 100"/>
                  <a:gd name="T2" fmla="*/ 0 w 260"/>
                  <a:gd name="T3" fmla="*/ 0 h 100"/>
                  <a:gd name="T4" fmla="*/ 0 w 260"/>
                  <a:gd name="T5" fmla="*/ 0 h 100"/>
                  <a:gd name="T6" fmla="*/ 0 w 260"/>
                  <a:gd name="T7" fmla="*/ 0 h 100"/>
                  <a:gd name="T8" fmla="*/ 0 w 260"/>
                  <a:gd name="T9" fmla="*/ 0 h 100"/>
                  <a:gd name="T10" fmla="*/ 0 w 260"/>
                  <a:gd name="T11" fmla="*/ 0 h 100"/>
                  <a:gd name="T12" fmla="*/ 0 w 260"/>
                  <a:gd name="T13" fmla="*/ 0 h 100"/>
                  <a:gd name="T14" fmla="*/ 0 w 260"/>
                  <a:gd name="T15" fmla="*/ 0 h 100"/>
                  <a:gd name="T16" fmla="*/ 0 w 260"/>
                  <a:gd name="T17" fmla="*/ 0 h 100"/>
                  <a:gd name="T18" fmla="*/ 0 w 260"/>
                  <a:gd name="T19" fmla="*/ 0 h 100"/>
                  <a:gd name="T20" fmla="*/ 0 w 260"/>
                  <a:gd name="T21" fmla="*/ 0 h 100"/>
                  <a:gd name="T22" fmla="*/ 0 w 260"/>
                  <a:gd name="T23" fmla="*/ 0 h 100"/>
                  <a:gd name="T24" fmla="*/ 0 w 260"/>
                  <a:gd name="T25" fmla="*/ 0 h 100"/>
                  <a:gd name="T26" fmla="*/ 0 w 260"/>
                  <a:gd name="T27" fmla="*/ 0 h 1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60" h="100">
                    <a:moveTo>
                      <a:pt x="257" y="100"/>
                    </a:moveTo>
                    <a:lnTo>
                      <a:pt x="246" y="95"/>
                    </a:lnTo>
                    <a:lnTo>
                      <a:pt x="247" y="94"/>
                    </a:lnTo>
                    <a:lnTo>
                      <a:pt x="248" y="93"/>
                    </a:lnTo>
                    <a:lnTo>
                      <a:pt x="260" y="97"/>
                    </a:lnTo>
                    <a:lnTo>
                      <a:pt x="258" y="98"/>
                    </a:lnTo>
                    <a:lnTo>
                      <a:pt x="257" y="100"/>
                    </a:lnTo>
                    <a:close/>
                    <a:moveTo>
                      <a:pt x="166" y="65"/>
                    </a:moveTo>
                    <a:lnTo>
                      <a:pt x="0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166" y="62"/>
                    </a:lnTo>
                    <a:lnTo>
                      <a:pt x="166" y="64"/>
                    </a:lnTo>
                    <a:lnTo>
                      <a:pt x="166" y="65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3" name="Freeform 3327"/>
              <p:cNvSpPr>
                <a:spLocks noEditPoints="1"/>
              </p:cNvSpPr>
              <p:nvPr/>
            </p:nvSpPr>
            <p:spPr bwMode="auto">
              <a:xfrm>
                <a:off x="162" y="432"/>
                <a:ext cx="86" cy="33"/>
              </a:xfrm>
              <a:custGeom>
                <a:avLst/>
                <a:gdLst>
                  <a:gd name="T0" fmla="*/ 0 w 259"/>
                  <a:gd name="T1" fmla="*/ 0 h 99"/>
                  <a:gd name="T2" fmla="*/ 0 w 259"/>
                  <a:gd name="T3" fmla="*/ 0 h 99"/>
                  <a:gd name="T4" fmla="*/ 0 w 259"/>
                  <a:gd name="T5" fmla="*/ 0 h 99"/>
                  <a:gd name="T6" fmla="*/ 0 w 259"/>
                  <a:gd name="T7" fmla="*/ 0 h 99"/>
                  <a:gd name="T8" fmla="*/ 0 w 259"/>
                  <a:gd name="T9" fmla="*/ 0 h 99"/>
                  <a:gd name="T10" fmla="*/ 0 w 259"/>
                  <a:gd name="T11" fmla="*/ 0 h 99"/>
                  <a:gd name="T12" fmla="*/ 0 w 259"/>
                  <a:gd name="T13" fmla="*/ 0 h 99"/>
                  <a:gd name="T14" fmla="*/ 0 w 259"/>
                  <a:gd name="T15" fmla="*/ 0 h 99"/>
                  <a:gd name="T16" fmla="*/ 0 w 259"/>
                  <a:gd name="T17" fmla="*/ 0 h 99"/>
                  <a:gd name="T18" fmla="*/ 0 w 259"/>
                  <a:gd name="T19" fmla="*/ 0 h 99"/>
                  <a:gd name="T20" fmla="*/ 0 w 259"/>
                  <a:gd name="T21" fmla="*/ 0 h 99"/>
                  <a:gd name="T22" fmla="*/ 0 w 259"/>
                  <a:gd name="T23" fmla="*/ 0 h 99"/>
                  <a:gd name="T24" fmla="*/ 0 w 259"/>
                  <a:gd name="T25" fmla="*/ 0 h 99"/>
                  <a:gd name="T26" fmla="*/ 0 w 259"/>
                  <a:gd name="T27" fmla="*/ 0 h 9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9" h="99">
                    <a:moveTo>
                      <a:pt x="256" y="99"/>
                    </a:moveTo>
                    <a:lnTo>
                      <a:pt x="245" y="95"/>
                    </a:lnTo>
                    <a:lnTo>
                      <a:pt x="246" y="94"/>
                    </a:lnTo>
                    <a:lnTo>
                      <a:pt x="246" y="92"/>
                    </a:lnTo>
                    <a:lnTo>
                      <a:pt x="259" y="97"/>
                    </a:lnTo>
                    <a:lnTo>
                      <a:pt x="258" y="98"/>
                    </a:lnTo>
                    <a:lnTo>
                      <a:pt x="256" y="99"/>
                    </a:lnTo>
                    <a:close/>
                    <a:moveTo>
                      <a:pt x="164" y="6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64" y="61"/>
                    </a:lnTo>
                    <a:lnTo>
                      <a:pt x="164" y="63"/>
                    </a:lnTo>
                    <a:lnTo>
                      <a:pt x="164" y="65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4" name="Freeform 3328"/>
              <p:cNvSpPr>
                <a:spLocks noEditPoints="1"/>
              </p:cNvSpPr>
              <p:nvPr/>
            </p:nvSpPr>
            <p:spPr bwMode="auto">
              <a:xfrm>
                <a:off x="162" y="432"/>
                <a:ext cx="86" cy="33"/>
              </a:xfrm>
              <a:custGeom>
                <a:avLst/>
                <a:gdLst>
                  <a:gd name="T0" fmla="*/ 0 w 259"/>
                  <a:gd name="T1" fmla="*/ 0 h 98"/>
                  <a:gd name="T2" fmla="*/ 0 w 259"/>
                  <a:gd name="T3" fmla="*/ 0 h 98"/>
                  <a:gd name="T4" fmla="*/ 0 w 259"/>
                  <a:gd name="T5" fmla="*/ 0 h 98"/>
                  <a:gd name="T6" fmla="*/ 0 w 259"/>
                  <a:gd name="T7" fmla="*/ 0 h 98"/>
                  <a:gd name="T8" fmla="*/ 0 w 259"/>
                  <a:gd name="T9" fmla="*/ 0 h 98"/>
                  <a:gd name="T10" fmla="*/ 0 w 259"/>
                  <a:gd name="T11" fmla="*/ 0 h 98"/>
                  <a:gd name="T12" fmla="*/ 0 w 259"/>
                  <a:gd name="T13" fmla="*/ 0 h 98"/>
                  <a:gd name="T14" fmla="*/ 0 w 259"/>
                  <a:gd name="T15" fmla="*/ 0 h 98"/>
                  <a:gd name="T16" fmla="*/ 0 w 259"/>
                  <a:gd name="T17" fmla="*/ 0 h 98"/>
                  <a:gd name="T18" fmla="*/ 0 w 259"/>
                  <a:gd name="T19" fmla="*/ 0 h 98"/>
                  <a:gd name="T20" fmla="*/ 0 w 259"/>
                  <a:gd name="T21" fmla="*/ 0 h 98"/>
                  <a:gd name="T22" fmla="*/ 0 w 259"/>
                  <a:gd name="T23" fmla="*/ 0 h 98"/>
                  <a:gd name="T24" fmla="*/ 0 w 259"/>
                  <a:gd name="T25" fmla="*/ 0 h 98"/>
                  <a:gd name="T26" fmla="*/ 0 w 259"/>
                  <a:gd name="T27" fmla="*/ 0 h 98"/>
                  <a:gd name="T28" fmla="*/ 0 w 259"/>
                  <a:gd name="T29" fmla="*/ 0 h 98"/>
                  <a:gd name="T30" fmla="*/ 0 w 259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9" h="98">
                    <a:moveTo>
                      <a:pt x="258" y="98"/>
                    </a:moveTo>
                    <a:lnTo>
                      <a:pt x="246" y="94"/>
                    </a:lnTo>
                    <a:lnTo>
                      <a:pt x="246" y="92"/>
                    </a:lnTo>
                    <a:lnTo>
                      <a:pt x="247" y="91"/>
                    </a:lnTo>
                    <a:lnTo>
                      <a:pt x="259" y="96"/>
                    </a:lnTo>
                    <a:lnTo>
                      <a:pt x="259" y="97"/>
                    </a:lnTo>
                    <a:lnTo>
                      <a:pt x="258" y="98"/>
                    </a:lnTo>
                    <a:close/>
                    <a:moveTo>
                      <a:pt x="164" y="63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164" y="60"/>
                    </a:lnTo>
                    <a:lnTo>
                      <a:pt x="164" y="61"/>
                    </a:lnTo>
                    <a:lnTo>
                      <a:pt x="164" y="63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5" name="Freeform 3329"/>
              <p:cNvSpPr>
                <a:spLocks noEditPoints="1"/>
              </p:cNvSpPr>
              <p:nvPr/>
            </p:nvSpPr>
            <p:spPr bwMode="auto">
              <a:xfrm>
                <a:off x="162" y="432"/>
                <a:ext cx="87" cy="33"/>
              </a:xfrm>
              <a:custGeom>
                <a:avLst/>
                <a:gdLst>
                  <a:gd name="T0" fmla="*/ 0 w 259"/>
                  <a:gd name="T1" fmla="*/ 0 h 98"/>
                  <a:gd name="T2" fmla="*/ 0 w 259"/>
                  <a:gd name="T3" fmla="*/ 0 h 98"/>
                  <a:gd name="T4" fmla="*/ 0 w 259"/>
                  <a:gd name="T5" fmla="*/ 0 h 98"/>
                  <a:gd name="T6" fmla="*/ 0 w 259"/>
                  <a:gd name="T7" fmla="*/ 0 h 98"/>
                  <a:gd name="T8" fmla="*/ 0 w 259"/>
                  <a:gd name="T9" fmla="*/ 0 h 98"/>
                  <a:gd name="T10" fmla="*/ 0 w 259"/>
                  <a:gd name="T11" fmla="*/ 0 h 98"/>
                  <a:gd name="T12" fmla="*/ 0 w 259"/>
                  <a:gd name="T13" fmla="*/ 0 h 98"/>
                  <a:gd name="T14" fmla="*/ 0 w 259"/>
                  <a:gd name="T15" fmla="*/ 0 h 98"/>
                  <a:gd name="T16" fmla="*/ 0 w 259"/>
                  <a:gd name="T17" fmla="*/ 0 h 98"/>
                  <a:gd name="T18" fmla="*/ 0 w 259"/>
                  <a:gd name="T19" fmla="*/ 0 h 98"/>
                  <a:gd name="T20" fmla="*/ 0 w 259"/>
                  <a:gd name="T21" fmla="*/ 0 h 98"/>
                  <a:gd name="T22" fmla="*/ 0 w 259"/>
                  <a:gd name="T23" fmla="*/ 0 h 98"/>
                  <a:gd name="T24" fmla="*/ 0 w 259"/>
                  <a:gd name="T25" fmla="*/ 0 h 98"/>
                  <a:gd name="T26" fmla="*/ 0 w 259"/>
                  <a:gd name="T27" fmla="*/ 0 h 98"/>
                  <a:gd name="T28" fmla="*/ 0 w 259"/>
                  <a:gd name="T29" fmla="*/ 0 h 98"/>
                  <a:gd name="T30" fmla="*/ 0 w 259"/>
                  <a:gd name="T31" fmla="*/ 0 h 9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59" h="98">
                    <a:moveTo>
                      <a:pt x="258" y="98"/>
                    </a:moveTo>
                    <a:lnTo>
                      <a:pt x="245" y="93"/>
                    </a:lnTo>
                    <a:lnTo>
                      <a:pt x="246" y="92"/>
                    </a:lnTo>
                    <a:lnTo>
                      <a:pt x="247" y="91"/>
                    </a:lnTo>
                    <a:lnTo>
                      <a:pt x="259" y="96"/>
                    </a:lnTo>
                    <a:lnTo>
                      <a:pt x="258" y="97"/>
                    </a:lnTo>
                    <a:lnTo>
                      <a:pt x="258" y="98"/>
                    </a:lnTo>
                    <a:close/>
                    <a:moveTo>
                      <a:pt x="163" y="62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63" y="60"/>
                    </a:lnTo>
                    <a:lnTo>
                      <a:pt x="163" y="61"/>
                    </a:lnTo>
                    <a:lnTo>
                      <a:pt x="163" y="62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6" name="Freeform 3330"/>
              <p:cNvSpPr>
                <a:spLocks noEditPoints="1"/>
              </p:cNvSpPr>
              <p:nvPr/>
            </p:nvSpPr>
            <p:spPr bwMode="auto">
              <a:xfrm>
                <a:off x="163" y="432"/>
                <a:ext cx="86" cy="32"/>
              </a:xfrm>
              <a:custGeom>
                <a:avLst/>
                <a:gdLst>
                  <a:gd name="T0" fmla="*/ 0 w 259"/>
                  <a:gd name="T1" fmla="*/ 0 h 98"/>
                  <a:gd name="T2" fmla="*/ 0 w 259"/>
                  <a:gd name="T3" fmla="*/ 0 h 98"/>
                  <a:gd name="T4" fmla="*/ 0 w 259"/>
                  <a:gd name="T5" fmla="*/ 0 h 98"/>
                  <a:gd name="T6" fmla="*/ 0 w 259"/>
                  <a:gd name="T7" fmla="*/ 0 h 98"/>
                  <a:gd name="T8" fmla="*/ 0 w 259"/>
                  <a:gd name="T9" fmla="*/ 0 h 98"/>
                  <a:gd name="T10" fmla="*/ 0 w 259"/>
                  <a:gd name="T11" fmla="*/ 0 h 98"/>
                  <a:gd name="T12" fmla="*/ 0 w 259"/>
                  <a:gd name="T13" fmla="*/ 0 h 98"/>
                  <a:gd name="T14" fmla="*/ 0 w 259"/>
                  <a:gd name="T15" fmla="*/ 0 h 98"/>
                  <a:gd name="T16" fmla="*/ 0 w 259"/>
                  <a:gd name="T17" fmla="*/ 0 h 98"/>
                  <a:gd name="T18" fmla="*/ 0 w 259"/>
                  <a:gd name="T19" fmla="*/ 0 h 98"/>
                  <a:gd name="T20" fmla="*/ 0 w 259"/>
                  <a:gd name="T21" fmla="*/ 0 h 98"/>
                  <a:gd name="T22" fmla="*/ 0 w 259"/>
                  <a:gd name="T23" fmla="*/ 0 h 98"/>
                  <a:gd name="T24" fmla="*/ 0 w 259"/>
                  <a:gd name="T25" fmla="*/ 0 h 98"/>
                  <a:gd name="T26" fmla="*/ 0 w 259"/>
                  <a:gd name="T27" fmla="*/ 0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9" h="98">
                    <a:moveTo>
                      <a:pt x="257" y="98"/>
                    </a:moveTo>
                    <a:lnTo>
                      <a:pt x="245" y="93"/>
                    </a:lnTo>
                    <a:lnTo>
                      <a:pt x="246" y="92"/>
                    </a:lnTo>
                    <a:lnTo>
                      <a:pt x="247" y="91"/>
                    </a:lnTo>
                    <a:lnTo>
                      <a:pt x="259" y="96"/>
                    </a:lnTo>
                    <a:lnTo>
                      <a:pt x="258" y="97"/>
                    </a:lnTo>
                    <a:lnTo>
                      <a:pt x="257" y="98"/>
                    </a:lnTo>
                    <a:close/>
                    <a:moveTo>
                      <a:pt x="162" y="6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163" y="60"/>
                    </a:lnTo>
                    <a:lnTo>
                      <a:pt x="162" y="61"/>
                    </a:lnTo>
                    <a:lnTo>
                      <a:pt x="162" y="62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7" name="Freeform 3331"/>
              <p:cNvSpPr>
                <a:spLocks noEditPoints="1"/>
              </p:cNvSpPr>
              <p:nvPr/>
            </p:nvSpPr>
            <p:spPr bwMode="auto">
              <a:xfrm>
                <a:off x="163" y="432"/>
                <a:ext cx="86" cy="32"/>
              </a:xfrm>
              <a:custGeom>
                <a:avLst/>
                <a:gdLst>
                  <a:gd name="T0" fmla="*/ 0 w 259"/>
                  <a:gd name="T1" fmla="*/ 0 h 97"/>
                  <a:gd name="T2" fmla="*/ 0 w 259"/>
                  <a:gd name="T3" fmla="*/ 0 h 97"/>
                  <a:gd name="T4" fmla="*/ 0 w 259"/>
                  <a:gd name="T5" fmla="*/ 0 h 97"/>
                  <a:gd name="T6" fmla="*/ 0 w 259"/>
                  <a:gd name="T7" fmla="*/ 0 h 97"/>
                  <a:gd name="T8" fmla="*/ 0 w 259"/>
                  <a:gd name="T9" fmla="*/ 0 h 97"/>
                  <a:gd name="T10" fmla="*/ 0 w 259"/>
                  <a:gd name="T11" fmla="*/ 0 h 97"/>
                  <a:gd name="T12" fmla="*/ 0 w 259"/>
                  <a:gd name="T13" fmla="*/ 0 h 97"/>
                  <a:gd name="T14" fmla="*/ 0 w 259"/>
                  <a:gd name="T15" fmla="*/ 0 h 97"/>
                  <a:gd name="T16" fmla="*/ 0 w 259"/>
                  <a:gd name="T17" fmla="*/ 0 h 97"/>
                  <a:gd name="T18" fmla="*/ 0 w 259"/>
                  <a:gd name="T19" fmla="*/ 0 h 97"/>
                  <a:gd name="T20" fmla="*/ 0 w 259"/>
                  <a:gd name="T21" fmla="*/ 0 h 97"/>
                  <a:gd name="T22" fmla="*/ 0 w 259"/>
                  <a:gd name="T23" fmla="*/ 0 h 97"/>
                  <a:gd name="T24" fmla="*/ 0 w 259"/>
                  <a:gd name="T25" fmla="*/ 0 h 97"/>
                  <a:gd name="T26" fmla="*/ 0 w 259"/>
                  <a:gd name="T27" fmla="*/ 0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9" h="97">
                    <a:moveTo>
                      <a:pt x="257" y="97"/>
                    </a:moveTo>
                    <a:lnTo>
                      <a:pt x="245" y="92"/>
                    </a:lnTo>
                    <a:lnTo>
                      <a:pt x="246" y="91"/>
                    </a:lnTo>
                    <a:lnTo>
                      <a:pt x="259" y="94"/>
                    </a:lnTo>
                    <a:lnTo>
                      <a:pt x="258" y="96"/>
                    </a:lnTo>
                    <a:lnTo>
                      <a:pt x="257" y="97"/>
                    </a:lnTo>
                    <a:close/>
                    <a:moveTo>
                      <a:pt x="161" y="61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62" y="59"/>
                    </a:lnTo>
                    <a:lnTo>
                      <a:pt x="162" y="60"/>
                    </a:lnTo>
                    <a:lnTo>
                      <a:pt x="161" y="6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8" name="Freeform 3332"/>
              <p:cNvSpPr>
                <a:spLocks noEditPoints="1"/>
              </p:cNvSpPr>
              <p:nvPr/>
            </p:nvSpPr>
            <p:spPr bwMode="auto">
              <a:xfrm>
                <a:off x="164" y="431"/>
                <a:ext cx="85" cy="33"/>
              </a:xfrm>
              <a:custGeom>
                <a:avLst/>
                <a:gdLst>
                  <a:gd name="T0" fmla="*/ 0 w 257"/>
                  <a:gd name="T1" fmla="*/ 0 h 98"/>
                  <a:gd name="T2" fmla="*/ 0 w 257"/>
                  <a:gd name="T3" fmla="*/ 0 h 98"/>
                  <a:gd name="T4" fmla="*/ 0 w 257"/>
                  <a:gd name="T5" fmla="*/ 0 h 98"/>
                  <a:gd name="T6" fmla="*/ 0 w 257"/>
                  <a:gd name="T7" fmla="*/ 0 h 98"/>
                  <a:gd name="T8" fmla="*/ 0 w 257"/>
                  <a:gd name="T9" fmla="*/ 0 h 98"/>
                  <a:gd name="T10" fmla="*/ 0 w 257"/>
                  <a:gd name="T11" fmla="*/ 0 h 98"/>
                  <a:gd name="T12" fmla="*/ 0 w 257"/>
                  <a:gd name="T13" fmla="*/ 0 h 98"/>
                  <a:gd name="T14" fmla="*/ 0 w 257"/>
                  <a:gd name="T15" fmla="*/ 0 h 98"/>
                  <a:gd name="T16" fmla="*/ 0 w 257"/>
                  <a:gd name="T17" fmla="*/ 0 h 98"/>
                  <a:gd name="T18" fmla="*/ 0 w 257"/>
                  <a:gd name="T19" fmla="*/ 0 h 98"/>
                  <a:gd name="T20" fmla="*/ 0 w 257"/>
                  <a:gd name="T21" fmla="*/ 0 h 98"/>
                  <a:gd name="T22" fmla="*/ 0 w 257"/>
                  <a:gd name="T23" fmla="*/ 0 h 98"/>
                  <a:gd name="T24" fmla="*/ 0 w 257"/>
                  <a:gd name="T25" fmla="*/ 0 h 98"/>
                  <a:gd name="T26" fmla="*/ 0 w 257"/>
                  <a:gd name="T27" fmla="*/ 0 h 9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57" h="98">
                    <a:moveTo>
                      <a:pt x="256" y="98"/>
                    </a:moveTo>
                    <a:lnTo>
                      <a:pt x="244" y="93"/>
                    </a:lnTo>
                    <a:lnTo>
                      <a:pt x="246" y="92"/>
                    </a:lnTo>
                    <a:lnTo>
                      <a:pt x="257" y="96"/>
                    </a:lnTo>
                    <a:lnTo>
                      <a:pt x="256" y="98"/>
                    </a:lnTo>
                    <a:close/>
                    <a:moveTo>
                      <a:pt x="160" y="6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3" y="0"/>
                    </a:lnTo>
                    <a:lnTo>
                      <a:pt x="160" y="59"/>
                    </a:lnTo>
                    <a:lnTo>
                      <a:pt x="160" y="61"/>
                    </a:lnTo>
                    <a:lnTo>
                      <a:pt x="160" y="62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99" name="Freeform 3333"/>
              <p:cNvSpPr>
                <a:spLocks noEditPoints="1"/>
              </p:cNvSpPr>
              <p:nvPr/>
            </p:nvSpPr>
            <p:spPr bwMode="auto">
              <a:xfrm>
                <a:off x="164" y="431"/>
                <a:ext cx="86" cy="32"/>
              </a:xfrm>
              <a:custGeom>
                <a:avLst/>
                <a:gdLst>
                  <a:gd name="T0" fmla="*/ 0 w 256"/>
                  <a:gd name="T1" fmla="*/ 0 h 97"/>
                  <a:gd name="T2" fmla="*/ 0 w 256"/>
                  <a:gd name="T3" fmla="*/ 0 h 97"/>
                  <a:gd name="T4" fmla="*/ 0 w 256"/>
                  <a:gd name="T5" fmla="*/ 0 h 97"/>
                  <a:gd name="T6" fmla="*/ 0 w 256"/>
                  <a:gd name="T7" fmla="*/ 0 h 97"/>
                  <a:gd name="T8" fmla="*/ 0 w 256"/>
                  <a:gd name="T9" fmla="*/ 0 h 97"/>
                  <a:gd name="T10" fmla="*/ 0 w 256"/>
                  <a:gd name="T11" fmla="*/ 0 h 97"/>
                  <a:gd name="T12" fmla="*/ 0 w 256"/>
                  <a:gd name="T13" fmla="*/ 0 h 97"/>
                  <a:gd name="T14" fmla="*/ 0 w 256"/>
                  <a:gd name="T15" fmla="*/ 0 h 97"/>
                  <a:gd name="T16" fmla="*/ 0 w 256"/>
                  <a:gd name="T17" fmla="*/ 0 h 97"/>
                  <a:gd name="T18" fmla="*/ 0 w 256"/>
                  <a:gd name="T19" fmla="*/ 0 h 97"/>
                  <a:gd name="T20" fmla="*/ 0 w 256"/>
                  <a:gd name="T21" fmla="*/ 0 h 97"/>
                  <a:gd name="T22" fmla="*/ 0 w 256"/>
                  <a:gd name="T23" fmla="*/ 0 h 97"/>
                  <a:gd name="T24" fmla="*/ 0 w 256"/>
                  <a:gd name="T25" fmla="*/ 0 h 97"/>
                  <a:gd name="T26" fmla="*/ 0 w 256"/>
                  <a:gd name="T27" fmla="*/ 0 h 97"/>
                  <a:gd name="T28" fmla="*/ 0 w 256"/>
                  <a:gd name="T29" fmla="*/ 0 h 9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56" h="97">
                    <a:moveTo>
                      <a:pt x="255" y="97"/>
                    </a:moveTo>
                    <a:lnTo>
                      <a:pt x="242" y="94"/>
                    </a:lnTo>
                    <a:lnTo>
                      <a:pt x="244" y="93"/>
                    </a:lnTo>
                    <a:lnTo>
                      <a:pt x="245" y="92"/>
                    </a:lnTo>
                    <a:lnTo>
                      <a:pt x="256" y="96"/>
                    </a:lnTo>
                    <a:lnTo>
                      <a:pt x="255" y="97"/>
                    </a:lnTo>
                    <a:close/>
                    <a:moveTo>
                      <a:pt x="158" y="62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58" y="59"/>
                    </a:lnTo>
                    <a:lnTo>
                      <a:pt x="158" y="60"/>
                    </a:lnTo>
                    <a:lnTo>
                      <a:pt x="158" y="62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0" name="Freeform 3334"/>
              <p:cNvSpPr>
                <a:spLocks noEditPoints="1"/>
              </p:cNvSpPr>
              <p:nvPr/>
            </p:nvSpPr>
            <p:spPr bwMode="auto">
              <a:xfrm>
                <a:off x="165" y="430"/>
                <a:ext cx="85" cy="33"/>
              </a:xfrm>
              <a:custGeom>
                <a:avLst/>
                <a:gdLst>
                  <a:gd name="T0" fmla="*/ 0 w 255"/>
                  <a:gd name="T1" fmla="*/ 0 h 98"/>
                  <a:gd name="T2" fmla="*/ 0 w 255"/>
                  <a:gd name="T3" fmla="*/ 0 h 98"/>
                  <a:gd name="T4" fmla="*/ 0 w 255"/>
                  <a:gd name="T5" fmla="*/ 0 h 98"/>
                  <a:gd name="T6" fmla="*/ 0 w 255"/>
                  <a:gd name="T7" fmla="*/ 0 h 98"/>
                  <a:gd name="T8" fmla="*/ 0 w 255"/>
                  <a:gd name="T9" fmla="*/ 0 h 98"/>
                  <a:gd name="T10" fmla="*/ 0 w 255"/>
                  <a:gd name="T11" fmla="*/ 0 h 98"/>
                  <a:gd name="T12" fmla="*/ 0 w 255"/>
                  <a:gd name="T13" fmla="*/ 0 h 98"/>
                  <a:gd name="T14" fmla="*/ 0 w 255"/>
                  <a:gd name="T15" fmla="*/ 0 h 98"/>
                  <a:gd name="T16" fmla="*/ 0 w 255"/>
                  <a:gd name="T17" fmla="*/ 0 h 98"/>
                  <a:gd name="T18" fmla="*/ 0 w 255"/>
                  <a:gd name="T19" fmla="*/ 0 h 98"/>
                  <a:gd name="T20" fmla="*/ 0 w 255"/>
                  <a:gd name="T21" fmla="*/ 0 h 98"/>
                  <a:gd name="T22" fmla="*/ 0 w 255"/>
                  <a:gd name="T23" fmla="*/ 0 h 98"/>
                  <a:gd name="T24" fmla="*/ 0 w 255"/>
                  <a:gd name="T25" fmla="*/ 0 h 98"/>
                  <a:gd name="T26" fmla="*/ 0 w 255"/>
                  <a:gd name="T27" fmla="*/ 0 h 98"/>
                  <a:gd name="T28" fmla="*/ 0 w 255"/>
                  <a:gd name="T29" fmla="*/ 0 h 9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55" h="98">
                    <a:moveTo>
                      <a:pt x="254" y="98"/>
                    </a:moveTo>
                    <a:lnTo>
                      <a:pt x="243" y="94"/>
                    </a:lnTo>
                    <a:lnTo>
                      <a:pt x="244" y="93"/>
                    </a:lnTo>
                    <a:lnTo>
                      <a:pt x="244" y="91"/>
                    </a:lnTo>
                    <a:lnTo>
                      <a:pt x="255" y="96"/>
                    </a:lnTo>
                    <a:lnTo>
                      <a:pt x="255" y="97"/>
                    </a:lnTo>
                    <a:lnTo>
                      <a:pt x="254" y="98"/>
                    </a:lnTo>
                    <a:close/>
                    <a:moveTo>
                      <a:pt x="157" y="6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57" y="59"/>
                    </a:lnTo>
                    <a:lnTo>
                      <a:pt x="157" y="60"/>
                    </a:lnTo>
                    <a:lnTo>
                      <a:pt x="157" y="61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1" name="Freeform 3335"/>
              <p:cNvSpPr>
                <a:spLocks noEditPoints="1"/>
              </p:cNvSpPr>
              <p:nvPr/>
            </p:nvSpPr>
            <p:spPr bwMode="auto">
              <a:xfrm>
                <a:off x="165" y="430"/>
                <a:ext cx="85" cy="33"/>
              </a:xfrm>
              <a:custGeom>
                <a:avLst/>
                <a:gdLst>
                  <a:gd name="T0" fmla="*/ 0 w 256"/>
                  <a:gd name="T1" fmla="*/ 0 h 98"/>
                  <a:gd name="T2" fmla="*/ 0 w 256"/>
                  <a:gd name="T3" fmla="*/ 0 h 98"/>
                  <a:gd name="T4" fmla="*/ 0 w 256"/>
                  <a:gd name="T5" fmla="*/ 0 h 98"/>
                  <a:gd name="T6" fmla="*/ 0 w 256"/>
                  <a:gd name="T7" fmla="*/ 0 h 98"/>
                  <a:gd name="T8" fmla="*/ 0 w 256"/>
                  <a:gd name="T9" fmla="*/ 0 h 98"/>
                  <a:gd name="T10" fmla="*/ 0 w 256"/>
                  <a:gd name="T11" fmla="*/ 0 h 98"/>
                  <a:gd name="T12" fmla="*/ 0 w 256"/>
                  <a:gd name="T13" fmla="*/ 0 h 98"/>
                  <a:gd name="T14" fmla="*/ 0 w 256"/>
                  <a:gd name="T15" fmla="*/ 0 h 98"/>
                  <a:gd name="T16" fmla="*/ 0 w 256"/>
                  <a:gd name="T17" fmla="*/ 0 h 98"/>
                  <a:gd name="T18" fmla="*/ 0 w 256"/>
                  <a:gd name="T19" fmla="*/ 0 h 98"/>
                  <a:gd name="T20" fmla="*/ 0 w 256"/>
                  <a:gd name="T21" fmla="*/ 0 h 98"/>
                  <a:gd name="T22" fmla="*/ 0 w 256"/>
                  <a:gd name="T23" fmla="*/ 0 h 98"/>
                  <a:gd name="T24" fmla="*/ 0 w 256"/>
                  <a:gd name="T25" fmla="*/ 0 h 9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56" h="98">
                    <a:moveTo>
                      <a:pt x="255" y="98"/>
                    </a:moveTo>
                    <a:lnTo>
                      <a:pt x="244" y="94"/>
                    </a:lnTo>
                    <a:lnTo>
                      <a:pt x="244" y="92"/>
                    </a:lnTo>
                    <a:lnTo>
                      <a:pt x="245" y="91"/>
                    </a:lnTo>
                    <a:lnTo>
                      <a:pt x="256" y="96"/>
                    </a:lnTo>
                    <a:lnTo>
                      <a:pt x="255" y="98"/>
                    </a:lnTo>
                    <a:close/>
                    <a:moveTo>
                      <a:pt x="157" y="6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57" y="58"/>
                    </a:lnTo>
                    <a:lnTo>
                      <a:pt x="157" y="60"/>
                    </a:lnTo>
                    <a:lnTo>
                      <a:pt x="157" y="61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2" name="Freeform 3336"/>
              <p:cNvSpPr>
                <a:spLocks noEditPoints="1"/>
              </p:cNvSpPr>
              <p:nvPr/>
            </p:nvSpPr>
            <p:spPr bwMode="auto">
              <a:xfrm>
                <a:off x="165" y="430"/>
                <a:ext cx="85" cy="32"/>
              </a:xfrm>
              <a:custGeom>
                <a:avLst/>
                <a:gdLst>
                  <a:gd name="T0" fmla="*/ 0 w 255"/>
                  <a:gd name="T1" fmla="*/ 0 h 98"/>
                  <a:gd name="T2" fmla="*/ 0 w 255"/>
                  <a:gd name="T3" fmla="*/ 0 h 98"/>
                  <a:gd name="T4" fmla="*/ 0 w 255"/>
                  <a:gd name="T5" fmla="*/ 0 h 98"/>
                  <a:gd name="T6" fmla="*/ 0 w 255"/>
                  <a:gd name="T7" fmla="*/ 0 h 98"/>
                  <a:gd name="T8" fmla="*/ 0 w 255"/>
                  <a:gd name="T9" fmla="*/ 0 h 98"/>
                  <a:gd name="T10" fmla="*/ 0 w 255"/>
                  <a:gd name="T11" fmla="*/ 0 h 98"/>
                  <a:gd name="T12" fmla="*/ 0 w 255"/>
                  <a:gd name="T13" fmla="*/ 0 h 98"/>
                  <a:gd name="T14" fmla="*/ 0 w 255"/>
                  <a:gd name="T15" fmla="*/ 0 h 98"/>
                  <a:gd name="T16" fmla="*/ 0 w 255"/>
                  <a:gd name="T17" fmla="*/ 0 h 98"/>
                  <a:gd name="T18" fmla="*/ 0 w 255"/>
                  <a:gd name="T19" fmla="*/ 0 h 98"/>
                  <a:gd name="T20" fmla="*/ 0 w 255"/>
                  <a:gd name="T21" fmla="*/ 0 h 98"/>
                  <a:gd name="T22" fmla="*/ 0 w 255"/>
                  <a:gd name="T23" fmla="*/ 0 h 98"/>
                  <a:gd name="T24" fmla="*/ 0 w 255"/>
                  <a:gd name="T25" fmla="*/ 0 h 9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55" h="98">
                    <a:moveTo>
                      <a:pt x="254" y="98"/>
                    </a:moveTo>
                    <a:lnTo>
                      <a:pt x="243" y="93"/>
                    </a:lnTo>
                    <a:lnTo>
                      <a:pt x="244" y="92"/>
                    </a:lnTo>
                    <a:lnTo>
                      <a:pt x="245" y="91"/>
                    </a:lnTo>
                    <a:lnTo>
                      <a:pt x="255" y="96"/>
                    </a:lnTo>
                    <a:lnTo>
                      <a:pt x="254" y="98"/>
                    </a:lnTo>
                    <a:close/>
                    <a:moveTo>
                      <a:pt x="156" y="61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6" y="58"/>
                    </a:lnTo>
                    <a:lnTo>
                      <a:pt x="156" y="59"/>
                    </a:lnTo>
                    <a:lnTo>
                      <a:pt x="156" y="61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3" name="Freeform 3337"/>
              <p:cNvSpPr>
                <a:spLocks noEditPoints="1"/>
              </p:cNvSpPr>
              <p:nvPr/>
            </p:nvSpPr>
            <p:spPr bwMode="auto">
              <a:xfrm>
                <a:off x="165" y="429"/>
                <a:ext cx="86" cy="33"/>
              </a:xfrm>
              <a:custGeom>
                <a:avLst/>
                <a:gdLst>
                  <a:gd name="T0" fmla="*/ 0 w 257"/>
                  <a:gd name="T1" fmla="*/ 0 h 100"/>
                  <a:gd name="T2" fmla="*/ 0 w 257"/>
                  <a:gd name="T3" fmla="*/ 0 h 100"/>
                  <a:gd name="T4" fmla="*/ 0 w 257"/>
                  <a:gd name="T5" fmla="*/ 0 h 100"/>
                  <a:gd name="T6" fmla="*/ 0 w 257"/>
                  <a:gd name="T7" fmla="*/ 0 h 100"/>
                  <a:gd name="T8" fmla="*/ 0 w 257"/>
                  <a:gd name="T9" fmla="*/ 0 h 100"/>
                  <a:gd name="T10" fmla="*/ 0 w 257"/>
                  <a:gd name="T11" fmla="*/ 0 h 100"/>
                  <a:gd name="T12" fmla="*/ 0 w 257"/>
                  <a:gd name="T13" fmla="*/ 0 h 100"/>
                  <a:gd name="T14" fmla="*/ 0 w 257"/>
                  <a:gd name="T15" fmla="*/ 0 h 100"/>
                  <a:gd name="T16" fmla="*/ 0 w 257"/>
                  <a:gd name="T17" fmla="*/ 0 h 100"/>
                  <a:gd name="T18" fmla="*/ 0 w 257"/>
                  <a:gd name="T19" fmla="*/ 0 h 100"/>
                  <a:gd name="T20" fmla="*/ 0 w 257"/>
                  <a:gd name="T21" fmla="*/ 0 h 100"/>
                  <a:gd name="T22" fmla="*/ 0 w 257"/>
                  <a:gd name="T23" fmla="*/ 0 h 100"/>
                  <a:gd name="T24" fmla="*/ 0 w 257"/>
                  <a:gd name="T25" fmla="*/ 0 h 1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57" h="100">
                    <a:moveTo>
                      <a:pt x="255" y="100"/>
                    </a:moveTo>
                    <a:lnTo>
                      <a:pt x="244" y="95"/>
                    </a:lnTo>
                    <a:lnTo>
                      <a:pt x="245" y="94"/>
                    </a:lnTo>
                    <a:lnTo>
                      <a:pt x="245" y="93"/>
                    </a:lnTo>
                    <a:lnTo>
                      <a:pt x="257" y="98"/>
                    </a:lnTo>
                    <a:lnTo>
                      <a:pt x="255" y="100"/>
                    </a:lnTo>
                    <a:close/>
                    <a:moveTo>
                      <a:pt x="156" y="62"/>
                    </a:moveTo>
                    <a:lnTo>
                      <a:pt x="0" y="4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156" y="59"/>
                    </a:lnTo>
                    <a:lnTo>
                      <a:pt x="156" y="61"/>
                    </a:lnTo>
                    <a:lnTo>
                      <a:pt x="156" y="62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4" name="Freeform 3338"/>
              <p:cNvSpPr>
                <a:spLocks noEditPoints="1"/>
              </p:cNvSpPr>
              <p:nvPr/>
            </p:nvSpPr>
            <p:spPr bwMode="auto">
              <a:xfrm>
                <a:off x="165" y="428"/>
                <a:ext cx="86" cy="34"/>
              </a:xfrm>
              <a:custGeom>
                <a:avLst/>
                <a:gdLst>
                  <a:gd name="T0" fmla="*/ 0 w 257"/>
                  <a:gd name="T1" fmla="*/ 0 h 100"/>
                  <a:gd name="T2" fmla="*/ 0 w 257"/>
                  <a:gd name="T3" fmla="*/ 0 h 100"/>
                  <a:gd name="T4" fmla="*/ 0 w 257"/>
                  <a:gd name="T5" fmla="*/ 0 h 100"/>
                  <a:gd name="T6" fmla="*/ 0 w 257"/>
                  <a:gd name="T7" fmla="*/ 0 h 100"/>
                  <a:gd name="T8" fmla="*/ 0 w 257"/>
                  <a:gd name="T9" fmla="*/ 0 h 100"/>
                  <a:gd name="T10" fmla="*/ 0 w 257"/>
                  <a:gd name="T11" fmla="*/ 0 h 100"/>
                  <a:gd name="T12" fmla="*/ 0 w 257"/>
                  <a:gd name="T13" fmla="*/ 0 h 100"/>
                  <a:gd name="T14" fmla="*/ 0 w 257"/>
                  <a:gd name="T15" fmla="*/ 0 h 100"/>
                  <a:gd name="T16" fmla="*/ 0 w 257"/>
                  <a:gd name="T17" fmla="*/ 0 h 100"/>
                  <a:gd name="T18" fmla="*/ 0 w 257"/>
                  <a:gd name="T19" fmla="*/ 0 h 100"/>
                  <a:gd name="T20" fmla="*/ 0 w 257"/>
                  <a:gd name="T21" fmla="*/ 0 h 100"/>
                  <a:gd name="T22" fmla="*/ 0 w 257"/>
                  <a:gd name="T23" fmla="*/ 0 h 100"/>
                  <a:gd name="T24" fmla="*/ 0 w 257"/>
                  <a:gd name="T25" fmla="*/ 0 h 1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57" h="100">
                    <a:moveTo>
                      <a:pt x="255" y="100"/>
                    </a:moveTo>
                    <a:lnTo>
                      <a:pt x="245" y="95"/>
                    </a:lnTo>
                    <a:lnTo>
                      <a:pt x="245" y="94"/>
                    </a:lnTo>
                    <a:lnTo>
                      <a:pt x="246" y="93"/>
                    </a:lnTo>
                    <a:lnTo>
                      <a:pt x="257" y="97"/>
                    </a:lnTo>
                    <a:lnTo>
                      <a:pt x="255" y="100"/>
                    </a:lnTo>
                    <a:close/>
                    <a:moveTo>
                      <a:pt x="156" y="62"/>
                    </a:moveTo>
                    <a:lnTo>
                      <a:pt x="0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57" y="59"/>
                    </a:lnTo>
                    <a:lnTo>
                      <a:pt x="156" y="60"/>
                    </a:lnTo>
                    <a:lnTo>
                      <a:pt x="156" y="62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5" name="Freeform 3339"/>
              <p:cNvSpPr>
                <a:spLocks noEditPoints="1"/>
              </p:cNvSpPr>
              <p:nvPr/>
            </p:nvSpPr>
            <p:spPr bwMode="auto">
              <a:xfrm>
                <a:off x="165" y="428"/>
                <a:ext cx="86" cy="33"/>
              </a:xfrm>
              <a:custGeom>
                <a:avLst/>
                <a:gdLst>
                  <a:gd name="T0" fmla="*/ 0 w 259"/>
                  <a:gd name="T1" fmla="*/ 0 h 101"/>
                  <a:gd name="T2" fmla="*/ 0 w 259"/>
                  <a:gd name="T3" fmla="*/ 0 h 101"/>
                  <a:gd name="T4" fmla="*/ 0 w 259"/>
                  <a:gd name="T5" fmla="*/ 0 h 101"/>
                  <a:gd name="T6" fmla="*/ 0 w 259"/>
                  <a:gd name="T7" fmla="*/ 0 h 101"/>
                  <a:gd name="T8" fmla="*/ 0 w 259"/>
                  <a:gd name="T9" fmla="*/ 0 h 101"/>
                  <a:gd name="T10" fmla="*/ 0 w 259"/>
                  <a:gd name="T11" fmla="*/ 0 h 101"/>
                  <a:gd name="T12" fmla="*/ 0 w 259"/>
                  <a:gd name="T13" fmla="*/ 0 h 101"/>
                  <a:gd name="T14" fmla="*/ 0 w 259"/>
                  <a:gd name="T15" fmla="*/ 0 h 101"/>
                  <a:gd name="T16" fmla="*/ 0 w 259"/>
                  <a:gd name="T17" fmla="*/ 0 h 101"/>
                  <a:gd name="T18" fmla="*/ 0 w 259"/>
                  <a:gd name="T19" fmla="*/ 0 h 101"/>
                  <a:gd name="T20" fmla="*/ 0 w 259"/>
                  <a:gd name="T21" fmla="*/ 0 h 101"/>
                  <a:gd name="T22" fmla="*/ 0 w 259"/>
                  <a:gd name="T23" fmla="*/ 0 h 101"/>
                  <a:gd name="T24" fmla="*/ 0 w 259"/>
                  <a:gd name="T25" fmla="*/ 0 h 10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59" h="101">
                    <a:moveTo>
                      <a:pt x="258" y="101"/>
                    </a:moveTo>
                    <a:lnTo>
                      <a:pt x="246" y="96"/>
                    </a:lnTo>
                    <a:lnTo>
                      <a:pt x="247" y="95"/>
                    </a:lnTo>
                    <a:lnTo>
                      <a:pt x="247" y="94"/>
                    </a:lnTo>
                    <a:lnTo>
                      <a:pt x="259" y="98"/>
                    </a:lnTo>
                    <a:lnTo>
                      <a:pt x="258" y="101"/>
                    </a:lnTo>
                    <a:close/>
                    <a:moveTo>
                      <a:pt x="157" y="62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58" y="60"/>
                    </a:lnTo>
                    <a:lnTo>
                      <a:pt x="158" y="61"/>
                    </a:lnTo>
                    <a:lnTo>
                      <a:pt x="157" y="62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6" name="Freeform 3340"/>
              <p:cNvSpPr>
                <a:spLocks noEditPoints="1"/>
              </p:cNvSpPr>
              <p:nvPr/>
            </p:nvSpPr>
            <p:spPr bwMode="auto">
              <a:xfrm>
                <a:off x="164" y="427"/>
                <a:ext cx="87" cy="34"/>
              </a:xfrm>
              <a:custGeom>
                <a:avLst/>
                <a:gdLst>
                  <a:gd name="T0" fmla="*/ 0 w 262"/>
                  <a:gd name="T1" fmla="*/ 0 h 100"/>
                  <a:gd name="T2" fmla="*/ 0 w 262"/>
                  <a:gd name="T3" fmla="*/ 0 h 100"/>
                  <a:gd name="T4" fmla="*/ 0 w 262"/>
                  <a:gd name="T5" fmla="*/ 0 h 100"/>
                  <a:gd name="T6" fmla="*/ 0 w 262"/>
                  <a:gd name="T7" fmla="*/ 0 h 100"/>
                  <a:gd name="T8" fmla="*/ 0 w 262"/>
                  <a:gd name="T9" fmla="*/ 0 h 100"/>
                  <a:gd name="T10" fmla="*/ 0 w 262"/>
                  <a:gd name="T11" fmla="*/ 0 h 100"/>
                  <a:gd name="T12" fmla="*/ 0 w 262"/>
                  <a:gd name="T13" fmla="*/ 0 h 100"/>
                  <a:gd name="T14" fmla="*/ 0 w 262"/>
                  <a:gd name="T15" fmla="*/ 0 h 100"/>
                  <a:gd name="T16" fmla="*/ 0 w 262"/>
                  <a:gd name="T17" fmla="*/ 0 h 100"/>
                  <a:gd name="T18" fmla="*/ 0 w 262"/>
                  <a:gd name="T19" fmla="*/ 0 h 100"/>
                  <a:gd name="T20" fmla="*/ 0 w 262"/>
                  <a:gd name="T21" fmla="*/ 0 h 100"/>
                  <a:gd name="T22" fmla="*/ 0 w 262"/>
                  <a:gd name="T23" fmla="*/ 0 h 100"/>
                  <a:gd name="T24" fmla="*/ 0 w 262"/>
                  <a:gd name="T25" fmla="*/ 0 h 1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62" h="100">
                    <a:moveTo>
                      <a:pt x="261" y="100"/>
                    </a:moveTo>
                    <a:lnTo>
                      <a:pt x="250" y="96"/>
                    </a:lnTo>
                    <a:lnTo>
                      <a:pt x="250" y="95"/>
                    </a:lnTo>
                    <a:lnTo>
                      <a:pt x="251" y="94"/>
                    </a:lnTo>
                    <a:lnTo>
                      <a:pt x="262" y="98"/>
                    </a:lnTo>
                    <a:lnTo>
                      <a:pt x="261" y="100"/>
                    </a:lnTo>
                    <a:close/>
                    <a:moveTo>
                      <a:pt x="161" y="62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161" y="60"/>
                    </a:lnTo>
                    <a:lnTo>
                      <a:pt x="161" y="61"/>
                    </a:lnTo>
                    <a:lnTo>
                      <a:pt x="161" y="62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7" name="Freeform 3341"/>
              <p:cNvSpPr>
                <a:spLocks noEditPoints="1"/>
              </p:cNvSpPr>
              <p:nvPr/>
            </p:nvSpPr>
            <p:spPr bwMode="auto">
              <a:xfrm>
                <a:off x="163" y="427"/>
                <a:ext cx="88" cy="33"/>
              </a:xfrm>
              <a:custGeom>
                <a:avLst/>
                <a:gdLst>
                  <a:gd name="T0" fmla="*/ 0 w 264"/>
                  <a:gd name="T1" fmla="*/ 0 h 101"/>
                  <a:gd name="T2" fmla="*/ 0 w 264"/>
                  <a:gd name="T3" fmla="*/ 0 h 101"/>
                  <a:gd name="T4" fmla="*/ 0 w 264"/>
                  <a:gd name="T5" fmla="*/ 0 h 101"/>
                  <a:gd name="T6" fmla="*/ 0 w 264"/>
                  <a:gd name="T7" fmla="*/ 0 h 101"/>
                  <a:gd name="T8" fmla="*/ 0 w 264"/>
                  <a:gd name="T9" fmla="*/ 0 h 101"/>
                  <a:gd name="T10" fmla="*/ 0 w 264"/>
                  <a:gd name="T11" fmla="*/ 0 h 101"/>
                  <a:gd name="T12" fmla="*/ 0 w 264"/>
                  <a:gd name="T13" fmla="*/ 0 h 101"/>
                  <a:gd name="T14" fmla="*/ 0 w 264"/>
                  <a:gd name="T15" fmla="*/ 0 h 101"/>
                  <a:gd name="T16" fmla="*/ 0 w 264"/>
                  <a:gd name="T17" fmla="*/ 0 h 101"/>
                  <a:gd name="T18" fmla="*/ 0 w 264"/>
                  <a:gd name="T19" fmla="*/ 0 h 101"/>
                  <a:gd name="T20" fmla="*/ 0 w 264"/>
                  <a:gd name="T21" fmla="*/ 0 h 101"/>
                  <a:gd name="T22" fmla="*/ 0 w 264"/>
                  <a:gd name="T23" fmla="*/ 0 h 101"/>
                  <a:gd name="T24" fmla="*/ 0 w 264"/>
                  <a:gd name="T25" fmla="*/ 0 h 10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64" h="101">
                    <a:moveTo>
                      <a:pt x="264" y="101"/>
                    </a:moveTo>
                    <a:lnTo>
                      <a:pt x="252" y="97"/>
                    </a:lnTo>
                    <a:lnTo>
                      <a:pt x="253" y="96"/>
                    </a:lnTo>
                    <a:lnTo>
                      <a:pt x="253" y="94"/>
                    </a:lnTo>
                    <a:lnTo>
                      <a:pt x="264" y="99"/>
                    </a:lnTo>
                    <a:lnTo>
                      <a:pt x="264" y="101"/>
                    </a:lnTo>
                    <a:close/>
                    <a:moveTo>
                      <a:pt x="163" y="63"/>
                    </a:moveTo>
                    <a:lnTo>
                      <a:pt x="5" y="3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63" y="61"/>
                    </a:lnTo>
                    <a:lnTo>
                      <a:pt x="163" y="62"/>
                    </a:lnTo>
                    <a:lnTo>
                      <a:pt x="163" y="63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8" name="Freeform 3342"/>
              <p:cNvSpPr>
                <a:spLocks noEditPoints="1"/>
              </p:cNvSpPr>
              <p:nvPr/>
            </p:nvSpPr>
            <p:spPr bwMode="auto">
              <a:xfrm>
                <a:off x="162" y="426"/>
                <a:ext cx="89" cy="34"/>
              </a:xfrm>
              <a:custGeom>
                <a:avLst/>
                <a:gdLst>
                  <a:gd name="T0" fmla="*/ 0 w 267"/>
                  <a:gd name="T1" fmla="*/ 0 h 103"/>
                  <a:gd name="T2" fmla="*/ 0 w 267"/>
                  <a:gd name="T3" fmla="*/ 0 h 103"/>
                  <a:gd name="T4" fmla="*/ 0 w 267"/>
                  <a:gd name="T5" fmla="*/ 0 h 103"/>
                  <a:gd name="T6" fmla="*/ 0 w 267"/>
                  <a:gd name="T7" fmla="*/ 0 h 103"/>
                  <a:gd name="T8" fmla="*/ 0 w 267"/>
                  <a:gd name="T9" fmla="*/ 0 h 103"/>
                  <a:gd name="T10" fmla="*/ 0 w 267"/>
                  <a:gd name="T11" fmla="*/ 0 h 103"/>
                  <a:gd name="T12" fmla="*/ 0 w 267"/>
                  <a:gd name="T13" fmla="*/ 0 h 103"/>
                  <a:gd name="T14" fmla="*/ 0 w 267"/>
                  <a:gd name="T15" fmla="*/ 0 h 103"/>
                  <a:gd name="T16" fmla="*/ 0 w 267"/>
                  <a:gd name="T17" fmla="*/ 0 h 103"/>
                  <a:gd name="T18" fmla="*/ 0 w 267"/>
                  <a:gd name="T19" fmla="*/ 0 h 103"/>
                  <a:gd name="T20" fmla="*/ 0 w 267"/>
                  <a:gd name="T21" fmla="*/ 0 h 103"/>
                  <a:gd name="T22" fmla="*/ 0 w 267"/>
                  <a:gd name="T23" fmla="*/ 0 h 103"/>
                  <a:gd name="T24" fmla="*/ 0 w 267"/>
                  <a:gd name="T25" fmla="*/ 0 h 10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67" h="103">
                    <a:moveTo>
                      <a:pt x="266" y="103"/>
                    </a:moveTo>
                    <a:lnTo>
                      <a:pt x="255" y="99"/>
                    </a:lnTo>
                    <a:lnTo>
                      <a:pt x="255" y="97"/>
                    </a:lnTo>
                    <a:lnTo>
                      <a:pt x="257" y="96"/>
                    </a:lnTo>
                    <a:lnTo>
                      <a:pt x="267" y="101"/>
                    </a:lnTo>
                    <a:lnTo>
                      <a:pt x="266" y="103"/>
                    </a:lnTo>
                    <a:close/>
                    <a:moveTo>
                      <a:pt x="165" y="65"/>
                    </a:moveTo>
                    <a:lnTo>
                      <a:pt x="4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65" y="63"/>
                    </a:lnTo>
                    <a:lnTo>
                      <a:pt x="165" y="64"/>
                    </a:lnTo>
                    <a:lnTo>
                      <a:pt x="165" y="65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9" name="Freeform 3343"/>
              <p:cNvSpPr>
                <a:spLocks noEditPoints="1"/>
              </p:cNvSpPr>
              <p:nvPr/>
            </p:nvSpPr>
            <p:spPr bwMode="auto">
              <a:xfrm>
                <a:off x="161" y="425"/>
                <a:ext cx="90" cy="35"/>
              </a:xfrm>
              <a:custGeom>
                <a:avLst/>
                <a:gdLst>
                  <a:gd name="T0" fmla="*/ 0 w 270"/>
                  <a:gd name="T1" fmla="*/ 0 h 104"/>
                  <a:gd name="T2" fmla="*/ 0 w 270"/>
                  <a:gd name="T3" fmla="*/ 0 h 104"/>
                  <a:gd name="T4" fmla="*/ 0 w 270"/>
                  <a:gd name="T5" fmla="*/ 0 h 104"/>
                  <a:gd name="T6" fmla="*/ 0 w 270"/>
                  <a:gd name="T7" fmla="*/ 0 h 104"/>
                  <a:gd name="T8" fmla="*/ 0 w 270"/>
                  <a:gd name="T9" fmla="*/ 0 h 104"/>
                  <a:gd name="T10" fmla="*/ 0 w 270"/>
                  <a:gd name="T11" fmla="*/ 0 h 104"/>
                  <a:gd name="T12" fmla="*/ 0 w 270"/>
                  <a:gd name="T13" fmla="*/ 0 h 104"/>
                  <a:gd name="T14" fmla="*/ 0 w 270"/>
                  <a:gd name="T15" fmla="*/ 0 h 104"/>
                  <a:gd name="T16" fmla="*/ 0 w 270"/>
                  <a:gd name="T17" fmla="*/ 0 h 104"/>
                  <a:gd name="T18" fmla="*/ 0 w 270"/>
                  <a:gd name="T19" fmla="*/ 0 h 104"/>
                  <a:gd name="T20" fmla="*/ 0 w 270"/>
                  <a:gd name="T21" fmla="*/ 0 h 104"/>
                  <a:gd name="T22" fmla="*/ 0 w 270"/>
                  <a:gd name="T23" fmla="*/ 0 h 104"/>
                  <a:gd name="T24" fmla="*/ 0 w 270"/>
                  <a:gd name="T25" fmla="*/ 0 h 10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70" h="104">
                    <a:moveTo>
                      <a:pt x="269" y="104"/>
                    </a:moveTo>
                    <a:lnTo>
                      <a:pt x="258" y="99"/>
                    </a:lnTo>
                    <a:lnTo>
                      <a:pt x="260" y="98"/>
                    </a:lnTo>
                    <a:lnTo>
                      <a:pt x="260" y="97"/>
                    </a:lnTo>
                    <a:lnTo>
                      <a:pt x="270" y="102"/>
                    </a:lnTo>
                    <a:lnTo>
                      <a:pt x="269" y="104"/>
                    </a:lnTo>
                    <a:close/>
                    <a:moveTo>
                      <a:pt x="168" y="66"/>
                    </a:moveTo>
                    <a:lnTo>
                      <a:pt x="5" y="5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168" y="62"/>
                    </a:lnTo>
                    <a:lnTo>
                      <a:pt x="168" y="65"/>
                    </a:lnTo>
                    <a:lnTo>
                      <a:pt x="168" y="66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0" name="Freeform 3344"/>
              <p:cNvSpPr>
                <a:spLocks noEditPoints="1"/>
              </p:cNvSpPr>
              <p:nvPr/>
            </p:nvSpPr>
            <p:spPr bwMode="auto">
              <a:xfrm>
                <a:off x="161" y="424"/>
                <a:ext cx="91" cy="35"/>
              </a:xfrm>
              <a:custGeom>
                <a:avLst/>
                <a:gdLst>
                  <a:gd name="T0" fmla="*/ 0 w 273"/>
                  <a:gd name="T1" fmla="*/ 0 h 105"/>
                  <a:gd name="T2" fmla="*/ 0 w 273"/>
                  <a:gd name="T3" fmla="*/ 0 h 105"/>
                  <a:gd name="T4" fmla="*/ 0 w 273"/>
                  <a:gd name="T5" fmla="*/ 0 h 105"/>
                  <a:gd name="T6" fmla="*/ 0 w 273"/>
                  <a:gd name="T7" fmla="*/ 0 h 105"/>
                  <a:gd name="T8" fmla="*/ 0 w 273"/>
                  <a:gd name="T9" fmla="*/ 0 h 105"/>
                  <a:gd name="T10" fmla="*/ 0 w 273"/>
                  <a:gd name="T11" fmla="*/ 0 h 105"/>
                  <a:gd name="T12" fmla="*/ 0 w 273"/>
                  <a:gd name="T13" fmla="*/ 0 h 105"/>
                  <a:gd name="T14" fmla="*/ 0 w 273"/>
                  <a:gd name="T15" fmla="*/ 0 h 105"/>
                  <a:gd name="T16" fmla="*/ 0 w 273"/>
                  <a:gd name="T17" fmla="*/ 0 h 105"/>
                  <a:gd name="T18" fmla="*/ 0 w 273"/>
                  <a:gd name="T19" fmla="*/ 0 h 105"/>
                  <a:gd name="T20" fmla="*/ 0 w 273"/>
                  <a:gd name="T21" fmla="*/ 0 h 105"/>
                  <a:gd name="T22" fmla="*/ 0 w 273"/>
                  <a:gd name="T23" fmla="*/ 0 h 105"/>
                  <a:gd name="T24" fmla="*/ 0 w 273"/>
                  <a:gd name="T25" fmla="*/ 0 h 1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73" h="105">
                    <a:moveTo>
                      <a:pt x="272" y="105"/>
                    </a:moveTo>
                    <a:lnTo>
                      <a:pt x="262" y="100"/>
                    </a:lnTo>
                    <a:lnTo>
                      <a:pt x="262" y="99"/>
                    </a:lnTo>
                    <a:lnTo>
                      <a:pt x="263" y="98"/>
                    </a:lnTo>
                    <a:lnTo>
                      <a:pt x="273" y="101"/>
                    </a:lnTo>
                    <a:lnTo>
                      <a:pt x="272" y="105"/>
                    </a:lnTo>
                    <a:close/>
                    <a:moveTo>
                      <a:pt x="170" y="67"/>
                    </a:moveTo>
                    <a:lnTo>
                      <a:pt x="5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70" y="63"/>
                    </a:lnTo>
                    <a:lnTo>
                      <a:pt x="170" y="64"/>
                    </a:lnTo>
                    <a:lnTo>
                      <a:pt x="170" y="67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1" name="Freeform 3345"/>
              <p:cNvSpPr>
                <a:spLocks noEditPoints="1"/>
              </p:cNvSpPr>
              <p:nvPr/>
            </p:nvSpPr>
            <p:spPr bwMode="auto">
              <a:xfrm>
                <a:off x="160" y="423"/>
                <a:ext cx="92" cy="36"/>
              </a:xfrm>
              <a:custGeom>
                <a:avLst/>
                <a:gdLst>
                  <a:gd name="T0" fmla="*/ 0 w 275"/>
                  <a:gd name="T1" fmla="*/ 0 h 107"/>
                  <a:gd name="T2" fmla="*/ 0 w 275"/>
                  <a:gd name="T3" fmla="*/ 0 h 107"/>
                  <a:gd name="T4" fmla="*/ 0 w 275"/>
                  <a:gd name="T5" fmla="*/ 0 h 107"/>
                  <a:gd name="T6" fmla="*/ 0 w 275"/>
                  <a:gd name="T7" fmla="*/ 0 h 107"/>
                  <a:gd name="T8" fmla="*/ 0 w 275"/>
                  <a:gd name="T9" fmla="*/ 0 h 107"/>
                  <a:gd name="T10" fmla="*/ 0 w 275"/>
                  <a:gd name="T11" fmla="*/ 0 h 107"/>
                  <a:gd name="T12" fmla="*/ 0 w 275"/>
                  <a:gd name="T13" fmla="*/ 0 h 107"/>
                  <a:gd name="T14" fmla="*/ 0 w 275"/>
                  <a:gd name="T15" fmla="*/ 0 h 107"/>
                  <a:gd name="T16" fmla="*/ 0 w 275"/>
                  <a:gd name="T17" fmla="*/ 0 h 107"/>
                  <a:gd name="T18" fmla="*/ 0 w 275"/>
                  <a:gd name="T19" fmla="*/ 0 h 107"/>
                  <a:gd name="T20" fmla="*/ 0 w 275"/>
                  <a:gd name="T21" fmla="*/ 0 h 107"/>
                  <a:gd name="T22" fmla="*/ 0 w 275"/>
                  <a:gd name="T23" fmla="*/ 0 h 107"/>
                  <a:gd name="T24" fmla="*/ 0 w 275"/>
                  <a:gd name="T25" fmla="*/ 0 h 1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75" h="107">
                    <a:moveTo>
                      <a:pt x="274" y="107"/>
                    </a:moveTo>
                    <a:lnTo>
                      <a:pt x="264" y="102"/>
                    </a:lnTo>
                    <a:lnTo>
                      <a:pt x="265" y="101"/>
                    </a:lnTo>
                    <a:lnTo>
                      <a:pt x="265" y="100"/>
                    </a:lnTo>
                    <a:lnTo>
                      <a:pt x="275" y="103"/>
                    </a:lnTo>
                    <a:lnTo>
                      <a:pt x="274" y="107"/>
                    </a:lnTo>
                    <a:close/>
                    <a:moveTo>
                      <a:pt x="172" y="67"/>
                    </a:moveTo>
                    <a:lnTo>
                      <a:pt x="4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72" y="65"/>
                    </a:lnTo>
                    <a:lnTo>
                      <a:pt x="172" y="66"/>
                    </a:lnTo>
                    <a:lnTo>
                      <a:pt x="172" y="67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2" name="Freeform 3346"/>
              <p:cNvSpPr>
                <a:spLocks noEditPoints="1"/>
              </p:cNvSpPr>
              <p:nvPr/>
            </p:nvSpPr>
            <p:spPr bwMode="auto">
              <a:xfrm>
                <a:off x="159" y="423"/>
                <a:ext cx="93" cy="35"/>
              </a:xfrm>
              <a:custGeom>
                <a:avLst/>
                <a:gdLst>
                  <a:gd name="T0" fmla="*/ 0 w 278"/>
                  <a:gd name="T1" fmla="*/ 0 h 106"/>
                  <a:gd name="T2" fmla="*/ 0 w 278"/>
                  <a:gd name="T3" fmla="*/ 0 h 106"/>
                  <a:gd name="T4" fmla="*/ 0 w 278"/>
                  <a:gd name="T5" fmla="*/ 0 h 106"/>
                  <a:gd name="T6" fmla="*/ 0 w 278"/>
                  <a:gd name="T7" fmla="*/ 0 h 106"/>
                  <a:gd name="T8" fmla="*/ 0 w 278"/>
                  <a:gd name="T9" fmla="*/ 0 h 106"/>
                  <a:gd name="T10" fmla="*/ 0 w 278"/>
                  <a:gd name="T11" fmla="*/ 0 h 106"/>
                  <a:gd name="T12" fmla="*/ 0 w 278"/>
                  <a:gd name="T13" fmla="*/ 0 h 106"/>
                  <a:gd name="T14" fmla="*/ 0 w 278"/>
                  <a:gd name="T15" fmla="*/ 0 h 106"/>
                  <a:gd name="T16" fmla="*/ 0 w 278"/>
                  <a:gd name="T17" fmla="*/ 0 h 106"/>
                  <a:gd name="T18" fmla="*/ 0 w 278"/>
                  <a:gd name="T19" fmla="*/ 0 h 106"/>
                  <a:gd name="T20" fmla="*/ 0 w 278"/>
                  <a:gd name="T21" fmla="*/ 0 h 106"/>
                  <a:gd name="T22" fmla="*/ 0 w 278"/>
                  <a:gd name="T23" fmla="*/ 0 h 106"/>
                  <a:gd name="T24" fmla="*/ 0 w 278"/>
                  <a:gd name="T25" fmla="*/ 0 h 10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78" h="106">
                    <a:moveTo>
                      <a:pt x="277" y="106"/>
                    </a:moveTo>
                    <a:lnTo>
                      <a:pt x="267" y="103"/>
                    </a:lnTo>
                    <a:lnTo>
                      <a:pt x="267" y="102"/>
                    </a:lnTo>
                    <a:lnTo>
                      <a:pt x="268" y="101"/>
                    </a:lnTo>
                    <a:lnTo>
                      <a:pt x="278" y="104"/>
                    </a:lnTo>
                    <a:lnTo>
                      <a:pt x="277" y="106"/>
                    </a:lnTo>
                    <a:close/>
                    <a:moveTo>
                      <a:pt x="174" y="68"/>
                    </a:moveTo>
                    <a:lnTo>
                      <a:pt x="4" y="5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174" y="66"/>
                    </a:lnTo>
                    <a:lnTo>
                      <a:pt x="174" y="67"/>
                    </a:lnTo>
                    <a:lnTo>
                      <a:pt x="174" y="68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3" name="Freeform 3347"/>
              <p:cNvSpPr>
                <a:spLocks noEditPoints="1"/>
              </p:cNvSpPr>
              <p:nvPr/>
            </p:nvSpPr>
            <p:spPr bwMode="auto">
              <a:xfrm>
                <a:off x="159" y="422"/>
                <a:ext cx="93" cy="36"/>
              </a:xfrm>
              <a:custGeom>
                <a:avLst/>
                <a:gdLst>
                  <a:gd name="T0" fmla="*/ 0 w 280"/>
                  <a:gd name="T1" fmla="*/ 0 h 106"/>
                  <a:gd name="T2" fmla="*/ 0 w 280"/>
                  <a:gd name="T3" fmla="*/ 0 h 106"/>
                  <a:gd name="T4" fmla="*/ 0 w 280"/>
                  <a:gd name="T5" fmla="*/ 0 h 106"/>
                  <a:gd name="T6" fmla="*/ 0 w 280"/>
                  <a:gd name="T7" fmla="*/ 0 h 106"/>
                  <a:gd name="T8" fmla="*/ 0 w 280"/>
                  <a:gd name="T9" fmla="*/ 0 h 106"/>
                  <a:gd name="T10" fmla="*/ 0 w 280"/>
                  <a:gd name="T11" fmla="*/ 0 h 106"/>
                  <a:gd name="T12" fmla="*/ 0 w 280"/>
                  <a:gd name="T13" fmla="*/ 0 h 106"/>
                  <a:gd name="T14" fmla="*/ 0 w 280"/>
                  <a:gd name="T15" fmla="*/ 0 h 106"/>
                  <a:gd name="T16" fmla="*/ 0 w 280"/>
                  <a:gd name="T17" fmla="*/ 0 h 106"/>
                  <a:gd name="T18" fmla="*/ 0 w 280"/>
                  <a:gd name="T19" fmla="*/ 0 h 106"/>
                  <a:gd name="T20" fmla="*/ 0 w 280"/>
                  <a:gd name="T21" fmla="*/ 0 h 106"/>
                  <a:gd name="T22" fmla="*/ 0 w 280"/>
                  <a:gd name="T23" fmla="*/ 0 h 106"/>
                  <a:gd name="T24" fmla="*/ 0 w 280"/>
                  <a:gd name="T25" fmla="*/ 0 h 10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80" h="106">
                    <a:moveTo>
                      <a:pt x="279" y="106"/>
                    </a:moveTo>
                    <a:lnTo>
                      <a:pt x="269" y="103"/>
                    </a:lnTo>
                    <a:lnTo>
                      <a:pt x="270" y="102"/>
                    </a:lnTo>
                    <a:lnTo>
                      <a:pt x="270" y="100"/>
                    </a:lnTo>
                    <a:lnTo>
                      <a:pt x="280" y="104"/>
                    </a:lnTo>
                    <a:lnTo>
                      <a:pt x="279" y="106"/>
                    </a:lnTo>
                    <a:close/>
                    <a:moveTo>
                      <a:pt x="176" y="68"/>
                    </a:moveTo>
                    <a:lnTo>
                      <a:pt x="4" y="3"/>
                    </a:lnTo>
                    <a:lnTo>
                      <a:pt x="2" y="1"/>
                    </a:lnTo>
                    <a:lnTo>
                      <a:pt x="0" y="0"/>
                    </a:lnTo>
                    <a:lnTo>
                      <a:pt x="177" y="66"/>
                    </a:lnTo>
                    <a:lnTo>
                      <a:pt x="176" y="67"/>
                    </a:lnTo>
                    <a:lnTo>
                      <a:pt x="176" y="68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4" name="Freeform 3348"/>
              <p:cNvSpPr>
                <a:spLocks noEditPoints="1"/>
              </p:cNvSpPr>
              <p:nvPr/>
            </p:nvSpPr>
            <p:spPr bwMode="auto">
              <a:xfrm>
                <a:off x="158" y="421"/>
                <a:ext cx="94" cy="36"/>
              </a:xfrm>
              <a:custGeom>
                <a:avLst/>
                <a:gdLst>
                  <a:gd name="T0" fmla="*/ 0 w 281"/>
                  <a:gd name="T1" fmla="*/ 0 h 108"/>
                  <a:gd name="T2" fmla="*/ 0 w 281"/>
                  <a:gd name="T3" fmla="*/ 0 h 108"/>
                  <a:gd name="T4" fmla="*/ 0 w 281"/>
                  <a:gd name="T5" fmla="*/ 0 h 108"/>
                  <a:gd name="T6" fmla="*/ 0 w 281"/>
                  <a:gd name="T7" fmla="*/ 0 h 108"/>
                  <a:gd name="T8" fmla="*/ 0 w 281"/>
                  <a:gd name="T9" fmla="*/ 0 h 108"/>
                  <a:gd name="T10" fmla="*/ 0 w 281"/>
                  <a:gd name="T11" fmla="*/ 0 h 108"/>
                  <a:gd name="T12" fmla="*/ 0 w 281"/>
                  <a:gd name="T13" fmla="*/ 0 h 108"/>
                  <a:gd name="T14" fmla="*/ 0 w 281"/>
                  <a:gd name="T15" fmla="*/ 0 h 108"/>
                  <a:gd name="T16" fmla="*/ 0 w 281"/>
                  <a:gd name="T17" fmla="*/ 0 h 108"/>
                  <a:gd name="T18" fmla="*/ 0 w 281"/>
                  <a:gd name="T19" fmla="*/ 0 h 108"/>
                  <a:gd name="T20" fmla="*/ 0 w 281"/>
                  <a:gd name="T21" fmla="*/ 0 h 108"/>
                  <a:gd name="T22" fmla="*/ 0 w 281"/>
                  <a:gd name="T23" fmla="*/ 0 h 108"/>
                  <a:gd name="T24" fmla="*/ 0 w 281"/>
                  <a:gd name="T25" fmla="*/ 0 h 108"/>
                  <a:gd name="T26" fmla="*/ 0 w 281"/>
                  <a:gd name="T27" fmla="*/ 0 h 10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81" h="108">
                    <a:moveTo>
                      <a:pt x="281" y="108"/>
                    </a:moveTo>
                    <a:lnTo>
                      <a:pt x="271" y="105"/>
                    </a:lnTo>
                    <a:lnTo>
                      <a:pt x="271" y="103"/>
                    </a:lnTo>
                    <a:lnTo>
                      <a:pt x="275" y="103"/>
                    </a:lnTo>
                    <a:lnTo>
                      <a:pt x="281" y="106"/>
                    </a:lnTo>
                    <a:lnTo>
                      <a:pt x="281" y="108"/>
                    </a:lnTo>
                    <a:close/>
                    <a:moveTo>
                      <a:pt x="177" y="70"/>
                    </a:moveTo>
                    <a:lnTo>
                      <a:pt x="3" y="4"/>
                    </a:lnTo>
                    <a:lnTo>
                      <a:pt x="1" y="3"/>
                    </a:lnTo>
                    <a:lnTo>
                      <a:pt x="0" y="0"/>
                    </a:lnTo>
                    <a:lnTo>
                      <a:pt x="178" y="68"/>
                    </a:lnTo>
                    <a:lnTo>
                      <a:pt x="178" y="69"/>
                    </a:lnTo>
                    <a:lnTo>
                      <a:pt x="177" y="70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5" name="Freeform 3349"/>
              <p:cNvSpPr>
                <a:spLocks noEditPoints="1"/>
              </p:cNvSpPr>
              <p:nvPr/>
            </p:nvSpPr>
            <p:spPr bwMode="auto">
              <a:xfrm>
                <a:off x="158" y="421"/>
                <a:ext cx="94" cy="36"/>
              </a:xfrm>
              <a:custGeom>
                <a:avLst/>
                <a:gdLst>
                  <a:gd name="T0" fmla="*/ 0 w 283"/>
                  <a:gd name="T1" fmla="*/ 0 h 108"/>
                  <a:gd name="T2" fmla="*/ 0 w 283"/>
                  <a:gd name="T3" fmla="*/ 0 h 108"/>
                  <a:gd name="T4" fmla="*/ 0 w 283"/>
                  <a:gd name="T5" fmla="*/ 0 h 108"/>
                  <a:gd name="T6" fmla="*/ 0 w 283"/>
                  <a:gd name="T7" fmla="*/ 0 h 108"/>
                  <a:gd name="T8" fmla="*/ 0 w 283"/>
                  <a:gd name="T9" fmla="*/ 0 h 108"/>
                  <a:gd name="T10" fmla="*/ 0 w 283"/>
                  <a:gd name="T11" fmla="*/ 0 h 108"/>
                  <a:gd name="T12" fmla="*/ 0 w 283"/>
                  <a:gd name="T13" fmla="*/ 0 h 108"/>
                  <a:gd name="T14" fmla="*/ 0 w 283"/>
                  <a:gd name="T15" fmla="*/ 0 h 108"/>
                  <a:gd name="T16" fmla="*/ 0 w 283"/>
                  <a:gd name="T17" fmla="*/ 0 h 108"/>
                  <a:gd name="T18" fmla="*/ 0 w 283"/>
                  <a:gd name="T19" fmla="*/ 0 h 108"/>
                  <a:gd name="T20" fmla="*/ 0 w 283"/>
                  <a:gd name="T21" fmla="*/ 0 h 108"/>
                  <a:gd name="T22" fmla="*/ 0 w 283"/>
                  <a:gd name="T23" fmla="*/ 0 h 108"/>
                  <a:gd name="T24" fmla="*/ 0 w 283"/>
                  <a:gd name="T25" fmla="*/ 0 h 108"/>
                  <a:gd name="T26" fmla="*/ 0 w 283"/>
                  <a:gd name="T27" fmla="*/ 0 h 108"/>
                  <a:gd name="T28" fmla="*/ 0 w 283"/>
                  <a:gd name="T29" fmla="*/ 0 h 108"/>
                  <a:gd name="T30" fmla="*/ 0 w 283"/>
                  <a:gd name="T31" fmla="*/ 0 h 1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83" h="108">
                    <a:moveTo>
                      <a:pt x="282" y="108"/>
                    </a:moveTo>
                    <a:lnTo>
                      <a:pt x="272" y="104"/>
                    </a:lnTo>
                    <a:lnTo>
                      <a:pt x="281" y="106"/>
                    </a:lnTo>
                    <a:lnTo>
                      <a:pt x="283" y="106"/>
                    </a:lnTo>
                    <a:lnTo>
                      <a:pt x="282" y="108"/>
                    </a:lnTo>
                    <a:close/>
                    <a:moveTo>
                      <a:pt x="179" y="70"/>
                    </a:moveTo>
                    <a:lnTo>
                      <a:pt x="2" y="4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79" y="67"/>
                    </a:lnTo>
                    <a:lnTo>
                      <a:pt x="179" y="69"/>
                    </a:lnTo>
                    <a:lnTo>
                      <a:pt x="179" y="70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6" name="Freeform 3350"/>
              <p:cNvSpPr>
                <a:spLocks noEditPoints="1"/>
              </p:cNvSpPr>
              <p:nvPr/>
            </p:nvSpPr>
            <p:spPr bwMode="auto">
              <a:xfrm>
                <a:off x="158" y="420"/>
                <a:ext cx="94" cy="37"/>
              </a:xfrm>
              <a:custGeom>
                <a:avLst/>
                <a:gdLst>
                  <a:gd name="T0" fmla="*/ 0 w 284"/>
                  <a:gd name="T1" fmla="*/ 0 h 109"/>
                  <a:gd name="T2" fmla="*/ 0 w 284"/>
                  <a:gd name="T3" fmla="*/ 0 h 109"/>
                  <a:gd name="T4" fmla="*/ 0 w 284"/>
                  <a:gd name="T5" fmla="*/ 0 h 109"/>
                  <a:gd name="T6" fmla="*/ 0 w 284"/>
                  <a:gd name="T7" fmla="*/ 0 h 109"/>
                  <a:gd name="T8" fmla="*/ 0 w 284"/>
                  <a:gd name="T9" fmla="*/ 0 h 109"/>
                  <a:gd name="T10" fmla="*/ 0 w 284"/>
                  <a:gd name="T11" fmla="*/ 0 h 109"/>
                  <a:gd name="T12" fmla="*/ 0 w 284"/>
                  <a:gd name="T13" fmla="*/ 0 h 109"/>
                  <a:gd name="T14" fmla="*/ 0 w 284"/>
                  <a:gd name="T15" fmla="*/ 0 h 109"/>
                  <a:gd name="T16" fmla="*/ 0 w 284"/>
                  <a:gd name="T17" fmla="*/ 0 h 109"/>
                  <a:gd name="T18" fmla="*/ 0 w 284"/>
                  <a:gd name="T19" fmla="*/ 0 h 109"/>
                  <a:gd name="T20" fmla="*/ 0 w 284"/>
                  <a:gd name="T21" fmla="*/ 0 h 109"/>
                  <a:gd name="T22" fmla="*/ 0 w 284"/>
                  <a:gd name="T23" fmla="*/ 0 h 109"/>
                  <a:gd name="T24" fmla="*/ 0 w 284"/>
                  <a:gd name="T25" fmla="*/ 0 h 10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84" h="109">
                    <a:moveTo>
                      <a:pt x="283" y="109"/>
                    </a:moveTo>
                    <a:lnTo>
                      <a:pt x="277" y="106"/>
                    </a:lnTo>
                    <a:lnTo>
                      <a:pt x="284" y="108"/>
                    </a:lnTo>
                    <a:lnTo>
                      <a:pt x="283" y="109"/>
                    </a:lnTo>
                    <a:close/>
                    <a:moveTo>
                      <a:pt x="180" y="71"/>
                    </a:moveTo>
                    <a:lnTo>
                      <a:pt x="2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80" y="68"/>
                    </a:lnTo>
                    <a:lnTo>
                      <a:pt x="180" y="69"/>
                    </a:lnTo>
                    <a:lnTo>
                      <a:pt x="180" y="71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7" name="Freeform 3351"/>
              <p:cNvSpPr>
                <a:spLocks noEditPoints="1"/>
              </p:cNvSpPr>
              <p:nvPr/>
            </p:nvSpPr>
            <p:spPr bwMode="auto">
              <a:xfrm>
                <a:off x="158" y="420"/>
                <a:ext cx="94" cy="36"/>
              </a:xfrm>
              <a:custGeom>
                <a:avLst/>
                <a:gdLst>
                  <a:gd name="T0" fmla="*/ 0 w 284"/>
                  <a:gd name="T1" fmla="*/ 0 h 109"/>
                  <a:gd name="T2" fmla="*/ 0 w 284"/>
                  <a:gd name="T3" fmla="*/ 0 h 109"/>
                  <a:gd name="T4" fmla="*/ 0 w 284"/>
                  <a:gd name="T5" fmla="*/ 0 h 109"/>
                  <a:gd name="T6" fmla="*/ 0 w 284"/>
                  <a:gd name="T7" fmla="*/ 0 h 109"/>
                  <a:gd name="T8" fmla="*/ 0 w 284"/>
                  <a:gd name="T9" fmla="*/ 0 h 109"/>
                  <a:gd name="T10" fmla="*/ 0 w 284"/>
                  <a:gd name="T11" fmla="*/ 0 h 109"/>
                  <a:gd name="T12" fmla="*/ 0 w 284"/>
                  <a:gd name="T13" fmla="*/ 0 h 109"/>
                  <a:gd name="T14" fmla="*/ 0 w 284"/>
                  <a:gd name="T15" fmla="*/ 0 h 109"/>
                  <a:gd name="T16" fmla="*/ 0 w 284"/>
                  <a:gd name="T17" fmla="*/ 0 h 109"/>
                  <a:gd name="T18" fmla="*/ 0 w 284"/>
                  <a:gd name="T19" fmla="*/ 0 h 109"/>
                  <a:gd name="T20" fmla="*/ 0 w 284"/>
                  <a:gd name="T21" fmla="*/ 0 h 109"/>
                  <a:gd name="T22" fmla="*/ 0 w 284"/>
                  <a:gd name="T23" fmla="*/ 0 h 109"/>
                  <a:gd name="T24" fmla="*/ 0 w 284"/>
                  <a:gd name="T25" fmla="*/ 0 h 10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84" h="109">
                    <a:moveTo>
                      <a:pt x="284" y="109"/>
                    </a:moveTo>
                    <a:lnTo>
                      <a:pt x="282" y="109"/>
                    </a:lnTo>
                    <a:lnTo>
                      <a:pt x="284" y="109"/>
                    </a:lnTo>
                    <a:close/>
                    <a:moveTo>
                      <a:pt x="180" y="70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80" y="67"/>
                    </a:lnTo>
                    <a:lnTo>
                      <a:pt x="180" y="69"/>
                    </a:lnTo>
                    <a:lnTo>
                      <a:pt x="180" y="70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8" name="Freeform 3352"/>
              <p:cNvSpPr>
                <a:spLocks/>
              </p:cNvSpPr>
              <p:nvPr/>
            </p:nvSpPr>
            <p:spPr bwMode="auto">
              <a:xfrm>
                <a:off x="157" y="419"/>
                <a:ext cx="61" cy="24"/>
              </a:xfrm>
              <a:custGeom>
                <a:avLst/>
                <a:gdLst>
                  <a:gd name="T0" fmla="*/ 0 w 181"/>
                  <a:gd name="T1" fmla="*/ 0 h 71"/>
                  <a:gd name="T2" fmla="*/ 0 w 181"/>
                  <a:gd name="T3" fmla="*/ 0 h 71"/>
                  <a:gd name="T4" fmla="*/ 0 w 181"/>
                  <a:gd name="T5" fmla="*/ 0 h 71"/>
                  <a:gd name="T6" fmla="*/ 0 w 181"/>
                  <a:gd name="T7" fmla="*/ 0 h 71"/>
                  <a:gd name="T8" fmla="*/ 0 w 181"/>
                  <a:gd name="T9" fmla="*/ 0 h 71"/>
                  <a:gd name="T10" fmla="*/ 0 w 181"/>
                  <a:gd name="T11" fmla="*/ 0 h 71"/>
                  <a:gd name="T12" fmla="*/ 0 w 181"/>
                  <a:gd name="T13" fmla="*/ 0 h 71"/>
                  <a:gd name="T14" fmla="*/ 0 w 181"/>
                  <a:gd name="T15" fmla="*/ 0 h 71"/>
                  <a:gd name="T16" fmla="*/ 0 w 181"/>
                  <a:gd name="T17" fmla="*/ 0 h 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1" h="71">
                    <a:moveTo>
                      <a:pt x="181" y="71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0" y="0"/>
                    </a:lnTo>
                    <a:lnTo>
                      <a:pt x="181" y="68"/>
                    </a:lnTo>
                    <a:lnTo>
                      <a:pt x="181" y="69"/>
                    </a:lnTo>
                    <a:lnTo>
                      <a:pt x="181" y="71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9" name="Freeform 3353"/>
              <p:cNvSpPr>
                <a:spLocks/>
              </p:cNvSpPr>
              <p:nvPr/>
            </p:nvSpPr>
            <p:spPr bwMode="auto">
              <a:xfrm>
                <a:off x="157" y="419"/>
                <a:ext cx="61" cy="23"/>
              </a:xfrm>
              <a:custGeom>
                <a:avLst/>
                <a:gdLst>
                  <a:gd name="T0" fmla="*/ 0 w 181"/>
                  <a:gd name="T1" fmla="*/ 0 h 71"/>
                  <a:gd name="T2" fmla="*/ 0 w 181"/>
                  <a:gd name="T3" fmla="*/ 0 h 71"/>
                  <a:gd name="T4" fmla="*/ 0 w 181"/>
                  <a:gd name="T5" fmla="*/ 0 h 71"/>
                  <a:gd name="T6" fmla="*/ 0 w 181"/>
                  <a:gd name="T7" fmla="*/ 0 h 71"/>
                  <a:gd name="T8" fmla="*/ 0 w 181"/>
                  <a:gd name="T9" fmla="*/ 0 h 71"/>
                  <a:gd name="T10" fmla="*/ 0 w 181"/>
                  <a:gd name="T11" fmla="*/ 0 h 71"/>
                  <a:gd name="T12" fmla="*/ 0 w 181"/>
                  <a:gd name="T13" fmla="*/ 0 h 71"/>
                  <a:gd name="T14" fmla="*/ 0 w 181"/>
                  <a:gd name="T15" fmla="*/ 0 h 71"/>
                  <a:gd name="T16" fmla="*/ 0 w 181"/>
                  <a:gd name="T17" fmla="*/ 0 h 71"/>
                  <a:gd name="T18" fmla="*/ 0 w 181"/>
                  <a:gd name="T19" fmla="*/ 0 h 7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81" h="71">
                    <a:moveTo>
                      <a:pt x="181" y="71"/>
                    </a:moveTo>
                    <a:lnTo>
                      <a:pt x="1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50" y="57"/>
                    </a:lnTo>
                    <a:lnTo>
                      <a:pt x="150" y="58"/>
                    </a:lnTo>
                    <a:lnTo>
                      <a:pt x="152" y="58"/>
                    </a:lnTo>
                    <a:lnTo>
                      <a:pt x="181" y="69"/>
                    </a:lnTo>
                    <a:lnTo>
                      <a:pt x="181" y="70"/>
                    </a:lnTo>
                    <a:lnTo>
                      <a:pt x="181" y="71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0" name="Group 3354"/>
            <p:cNvGrpSpPr>
              <a:grpSpLocks/>
            </p:cNvGrpSpPr>
            <p:nvPr/>
          </p:nvGrpSpPr>
          <p:grpSpPr bwMode="auto">
            <a:xfrm>
              <a:off x="3674" y="5854"/>
              <a:ext cx="310" cy="340"/>
              <a:chOff x="157" y="407"/>
              <a:chExt cx="124" cy="136"/>
            </a:xfrm>
          </p:grpSpPr>
          <p:sp>
            <p:nvSpPr>
              <p:cNvPr id="820" name="Freeform 3355"/>
              <p:cNvSpPr>
                <a:spLocks/>
              </p:cNvSpPr>
              <p:nvPr/>
            </p:nvSpPr>
            <p:spPr bwMode="auto">
              <a:xfrm>
                <a:off x="157" y="418"/>
                <a:ext cx="61" cy="24"/>
              </a:xfrm>
              <a:custGeom>
                <a:avLst/>
                <a:gdLst>
                  <a:gd name="T0" fmla="*/ 0 w 181"/>
                  <a:gd name="T1" fmla="*/ 0 h 71"/>
                  <a:gd name="T2" fmla="*/ 0 w 181"/>
                  <a:gd name="T3" fmla="*/ 0 h 71"/>
                  <a:gd name="T4" fmla="*/ 0 w 181"/>
                  <a:gd name="T5" fmla="*/ 0 h 71"/>
                  <a:gd name="T6" fmla="*/ 0 w 181"/>
                  <a:gd name="T7" fmla="*/ 0 h 71"/>
                  <a:gd name="T8" fmla="*/ 0 w 181"/>
                  <a:gd name="T9" fmla="*/ 0 h 71"/>
                  <a:gd name="T10" fmla="*/ 0 w 181"/>
                  <a:gd name="T11" fmla="*/ 0 h 71"/>
                  <a:gd name="T12" fmla="*/ 0 w 181"/>
                  <a:gd name="T13" fmla="*/ 0 h 71"/>
                  <a:gd name="T14" fmla="*/ 0 w 181"/>
                  <a:gd name="T15" fmla="*/ 0 h 71"/>
                  <a:gd name="T16" fmla="*/ 0 w 181"/>
                  <a:gd name="T17" fmla="*/ 0 h 71"/>
                  <a:gd name="T18" fmla="*/ 0 w 181"/>
                  <a:gd name="T19" fmla="*/ 0 h 71"/>
                  <a:gd name="T20" fmla="*/ 0 w 181"/>
                  <a:gd name="T21" fmla="*/ 0 h 71"/>
                  <a:gd name="T22" fmla="*/ 0 w 181"/>
                  <a:gd name="T23" fmla="*/ 0 h 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81" h="71">
                    <a:moveTo>
                      <a:pt x="181" y="71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48" y="56"/>
                    </a:lnTo>
                    <a:lnTo>
                      <a:pt x="149" y="57"/>
                    </a:lnTo>
                    <a:lnTo>
                      <a:pt x="150" y="58"/>
                    </a:lnTo>
                    <a:lnTo>
                      <a:pt x="150" y="59"/>
                    </a:lnTo>
                    <a:lnTo>
                      <a:pt x="155" y="58"/>
                    </a:lnTo>
                    <a:lnTo>
                      <a:pt x="181" y="68"/>
                    </a:lnTo>
                    <a:lnTo>
                      <a:pt x="181" y="70"/>
                    </a:lnTo>
                    <a:lnTo>
                      <a:pt x="181" y="71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1" name="Freeform 3356"/>
              <p:cNvSpPr>
                <a:spLocks noEditPoints="1"/>
              </p:cNvSpPr>
              <p:nvPr/>
            </p:nvSpPr>
            <p:spPr bwMode="auto">
              <a:xfrm>
                <a:off x="157" y="418"/>
                <a:ext cx="61" cy="24"/>
              </a:xfrm>
              <a:custGeom>
                <a:avLst/>
                <a:gdLst>
                  <a:gd name="T0" fmla="*/ 0 w 182"/>
                  <a:gd name="T1" fmla="*/ 0 h 71"/>
                  <a:gd name="T2" fmla="*/ 0 w 182"/>
                  <a:gd name="T3" fmla="*/ 0 h 71"/>
                  <a:gd name="T4" fmla="*/ 0 w 182"/>
                  <a:gd name="T5" fmla="*/ 0 h 71"/>
                  <a:gd name="T6" fmla="*/ 0 w 182"/>
                  <a:gd name="T7" fmla="*/ 0 h 71"/>
                  <a:gd name="T8" fmla="*/ 0 w 182"/>
                  <a:gd name="T9" fmla="*/ 0 h 71"/>
                  <a:gd name="T10" fmla="*/ 0 w 182"/>
                  <a:gd name="T11" fmla="*/ 0 h 71"/>
                  <a:gd name="T12" fmla="*/ 0 w 182"/>
                  <a:gd name="T13" fmla="*/ 0 h 71"/>
                  <a:gd name="T14" fmla="*/ 0 w 182"/>
                  <a:gd name="T15" fmla="*/ 0 h 71"/>
                  <a:gd name="T16" fmla="*/ 0 w 182"/>
                  <a:gd name="T17" fmla="*/ 0 h 71"/>
                  <a:gd name="T18" fmla="*/ 0 w 182"/>
                  <a:gd name="T19" fmla="*/ 0 h 71"/>
                  <a:gd name="T20" fmla="*/ 0 w 182"/>
                  <a:gd name="T21" fmla="*/ 0 h 71"/>
                  <a:gd name="T22" fmla="*/ 0 w 182"/>
                  <a:gd name="T23" fmla="*/ 0 h 71"/>
                  <a:gd name="T24" fmla="*/ 0 w 182"/>
                  <a:gd name="T25" fmla="*/ 0 h 71"/>
                  <a:gd name="T26" fmla="*/ 0 w 182"/>
                  <a:gd name="T27" fmla="*/ 0 h 71"/>
                  <a:gd name="T28" fmla="*/ 0 w 182"/>
                  <a:gd name="T29" fmla="*/ 0 h 71"/>
                  <a:gd name="T30" fmla="*/ 0 w 182"/>
                  <a:gd name="T31" fmla="*/ 0 h 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2" h="71">
                    <a:moveTo>
                      <a:pt x="182" y="71"/>
                    </a:moveTo>
                    <a:lnTo>
                      <a:pt x="153" y="60"/>
                    </a:lnTo>
                    <a:lnTo>
                      <a:pt x="156" y="59"/>
                    </a:lnTo>
                    <a:lnTo>
                      <a:pt x="158" y="59"/>
                    </a:lnTo>
                    <a:lnTo>
                      <a:pt x="182" y="68"/>
                    </a:lnTo>
                    <a:lnTo>
                      <a:pt x="182" y="69"/>
                    </a:lnTo>
                    <a:lnTo>
                      <a:pt x="182" y="71"/>
                    </a:lnTo>
                    <a:close/>
                    <a:moveTo>
                      <a:pt x="151" y="59"/>
                    </a:moveTo>
                    <a:lnTo>
                      <a:pt x="1" y="2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48" y="54"/>
                    </a:lnTo>
                    <a:lnTo>
                      <a:pt x="149" y="57"/>
                    </a:lnTo>
                    <a:lnTo>
                      <a:pt x="151" y="59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2" name="Freeform 3357"/>
              <p:cNvSpPr>
                <a:spLocks noEditPoints="1"/>
              </p:cNvSpPr>
              <p:nvPr/>
            </p:nvSpPr>
            <p:spPr bwMode="auto">
              <a:xfrm>
                <a:off x="157" y="417"/>
                <a:ext cx="61" cy="24"/>
              </a:xfrm>
              <a:custGeom>
                <a:avLst/>
                <a:gdLst>
                  <a:gd name="T0" fmla="*/ 0 w 182"/>
                  <a:gd name="T1" fmla="*/ 0 h 71"/>
                  <a:gd name="T2" fmla="*/ 0 w 182"/>
                  <a:gd name="T3" fmla="*/ 0 h 71"/>
                  <a:gd name="T4" fmla="*/ 0 w 182"/>
                  <a:gd name="T5" fmla="*/ 0 h 71"/>
                  <a:gd name="T6" fmla="*/ 0 w 182"/>
                  <a:gd name="T7" fmla="*/ 0 h 71"/>
                  <a:gd name="T8" fmla="*/ 0 w 182"/>
                  <a:gd name="T9" fmla="*/ 0 h 71"/>
                  <a:gd name="T10" fmla="*/ 0 w 182"/>
                  <a:gd name="T11" fmla="*/ 0 h 71"/>
                  <a:gd name="T12" fmla="*/ 0 w 182"/>
                  <a:gd name="T13" fmla="*/ 0 h 71"/>
                  <a:gd name="T14" fmla="*/ 0 w 182"/>
                  <a:gd name="T15" fmla="*/ 0 h 71"/>
                  <a:gd name="T16" fmla="*/ 0 w 182"/>
                  <a:gd name="T17" fmla="*/ 0 h 71"/>
                  <a:gd name="T18" fmla="*/ 0 w 182"/>
                  <a:gd name="T19" fmla="*/ 0 h 71"/>
                  <a:gd name="T20" fmla="*/ 0 w 182"/>
                  <a:gd name="T21" fmla="*/ 0 h 71"/>
                  <a:gd name="T22" fmla="*/ 0 w 182"/>
                  <a:gd name="T23" fmla="*/ 0 h 71"/>
                  <a:gd name="T24" fmla="*/ 0 w 182"/>
                  <a:gd name="T25" fmla="*/ 0 h 71"/>
                  <a:gd name="T26" fmla="*/ 0 w 182"/>
                  <a:gd name="T27" fmla="*/ 0 h 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2" h="71">
                    <a:moveTo>
                      <a:pt x="182" y="71"/>
                    </a:moveTo>
                    <a:lnTo>
                      <a:pt x="156" y="61"/>
                    </a:lnTo>
                    <a:lnTo>
                      <a:pt x="158" y="61"/>
                    </a:lnTo>
                    <a:lnTo>
                      <a:pt x="160" y="60"/>
                    </a:lnTo>
                    <a:lnTo>
                      <a:pt x="182" y="69"/>
                    </a:lnTo>
                    <a:lnTo>
                      <a:pt x="182" y="70"/>
                    </a:lnTo>
                    <a:lnTo>
                      <a:pt x="182" y="71"/>
                    </a:lnTo>
                    <a:close/>
                    <a:moveTo>
                      <a:pt x="149" y="59"/>
                    </a:moveTo>
                    <a:lnTo>
                      <a:pt x="1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46" y="55"/>
                    </a:lnTo>
                    <a:lnTo>
                      <a:pt x="148" y="58"/>
                    </a:lnTo>
                    <a:lnTo>
                      <a:pt x="149" y="59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3" name="Freeform 3358"/>
              <p:cNvSpPr>
                <a:spLocks noEditPoints="1"/>
              </p:cNvSpPr>
              <p:nvPr/>
            </p:nvSpPr>
            <p:spPr bwMode="auto">
              <a:xfrm>
                <a:off x="157" y="417"/>
                <a:ext cx="61" cy="24"/>
              </a:xfrm>
              <a:custGeom>
                <a:avLst/>
                <a:gdLst>
                  <a:gd name="T0" fmla="*/ 0 w 182"/>
                  <a:gd name="T1" fmla="*/ 0 h 71"/>
                  <a:gd name="T2" fmla="*/ 0 w 182"/>
                  <a:gd name="T3" fmla="*/ 0 h 71"/>
                  <a:gd name="T4" fmla="*/ 0 w 182"/>
                  <a:gd name="T5" fmla="*/ 0 h 71"/>
                  <a:gd name="T6" fmla="*/ 0 w 182"/>
                  <a:gd name="T7" fmla="*/ 0 h 71"/>
                  <a:gd name="T8" fmla="*/ 0 w 182"/>
                  <a:gd name="T9" fmla="*/ 0 h 71"/>
                  <a:gd name="T10" fmla="*/ 0 w 182"/>
                  <a:gd name="T11" fmla="*/ 0 h 71"/>
                  <a:gd name="T12" fmla="*/ 0 w 182"/>
                  <a:gd name="T13" fmla="*/ 0 h 71"/>
                  <a:gd name="T14" fmla="*/ 0 w 182"/>
                  <a:gd name="T15" fmla="*/ 0 h 71"/>
                  <a:gd name="T16" fmla="*/ 0 w 182"/>
                  <a:gd name="T17" fmla="*/ 0 h 71"/>
                  <a:gd name="T18" fmla="*/ 0 w 182"/>
                  <a:gd name="T19" fmla="*/ 0 h 71"/>
                  <a:gd name="T20" fmla="*/ 0 w 182"/>
                  <a:gd name="T21" fmla="*/ 0 h 71"/>
                  <a:gd name="T22" fmla="*/ 0 w 182"/>
                  <a:gd name="T23" fmla="*/ 0 h 71"/>
                  <a:gd name="T24" fmla="*/ 0 w 182"/>
                  <a:gd name="T25" fmla="*/ 0 h 71"/>
                  <a:gd name="T26" fmla="*/ 0 w 182"/>
                  <a:gd name="T27" fmla="*/ 0 h 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2" h="71">
                    <a:moveTo>
                      <a:pt x="182" y="71"/>
                    </a:moveTo>
                    <a:lnTo>
                      <a:pt x="158" y="62"/>
                    </a:lnTo>
                    <a:lnTo>
                      <a:pt x="159" y="61"/>
                    </a:lnTo>
                    <a:lnTo>
                      <a:pt x="162" y="61"/>
                    </a:lnTo>
                    <a:lnTo>
                      <a:pt x="182" y="68"/>
                    </a:lnTo>
                    <a:lnTo>
                      <a:pt x="182" y="70"/>
                    </a:lnTo>
                    <a:lnTo>
                      <a:pt x="182" y="71"/>
                    </a:lnTo>
                    <a:close/>
                    <a:moveTo>
                      <a:pt x="148" y="5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45" y="54"/>
                    </a:lnTo>
                    <a:lnTo>
                      <a:pt x="146" y="56"/>
                    </a:lnTo>
                    <a:lnTo>
                      <a:pt x="148" y="57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4" name="Freeform 3359"/>
              <p:cNvSpPr>
                <a:spLocks noEditPoints="1"/>
              </p:cNvSpPr>
              <p:nvPr/>
            </p:nvSpPr>
            <p:spPr bwMode="auto">
              <a:xfrm>
                <a:off x="157" y="416"/>
                <a:ext cx="61" cy="24"/>
              </a:xfrm>
              <a:custGeom>
                <a:avLst/>
                <a:gdLst>
                  <a:gd name="T0" fmla="*/ 0 w 182"/>
                  <a:gd name="T1" fmla="*/ 0 h 72"/>
                  <a:gd name="T2" fmla="*/ 0 w 182"/>
                  <a:gd name="T3" fmla="*/ 0 h 72"/>
                  <a:gd name="T4" fmla="*/ 0 w 182"/>
                  <a:gd name="T5" fmla="*/ 0 h 72"/>
                  <a:gd name="T6" fmla="*/ 0 w 182"/>
                  <a:gd name="T7" fmla="*/ 0 h 72"/>
                  <a:gd name="T8" fmla="*/ 0 w 182"/>
                  <a:gd name="T9" fmla="*/ 0 h 72"/>
                  <a:gd name="T10" fmla="*/ 0 w 182"/>
                  <a:gd name="T11" fmla="*/ 0 h 72"/>
                  <a:gd name="T12" fmla="*/ 0 w 182"/>
                  <a:gd name="T13" fmla="*/ 0 h 72"/>
                  <a:gd name="T14" fmla="*/ 0 w 182"/>
                  <a:gd name="T15" fmla="*/ 0 h 72"/>
                  <a:gd name="T16" fmla="*/ 0 w 182"/>
                  <a:gd name="T17" fmla="*/ 0 h 72"/>
                  <a:gd name="T18" fmla="*/ 0 w 182"/>
                  <a:gd name="T19" fmla="*/ 0 h 72"/>
                  <a:gd name="T20" fmla="*/ 0 w 182"/>
                  <a:gd name="T21" fmla="*/ 0 h 72"/>
                  <a:gd name="T22" fmla="*/ 0 w 182"/>
                  <a:gd name="T23" fmla="*/ 0 h 72"/>
                  <a:gd name="T24" fmla="*/ 0 w 182"/>
                  <a:gd name="T25" fmla="*/ 0 h 72"/>
                  <a:gd name="T26" fmla="*/ 0 w 182"/>
                  <a:gd name="T27" fmla="*/ 0 h 72"/>
                  <a:gd name="T28" fmla="*/ 0 w 182"/>
                  <a:gd name="T29" fmla="*/ 0 h 72"/>
                  <a:gd name="T30" fmla="*/ 0 w 182"/>
                  <a:gd name="T31" fmla="*/ 0 h 7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2" h="72">
                    <a:moveTo>
                      <a:pt x="182" y="72"/>
                    </a:moveTo>
                    <a:lnTo>
                      <a:pt x="160" y="63"/>
                    </a:lnTo>
                    <a:lnTo>
                      <a:pt x="162" y="63"/>
                    </a:lnTo>
                    <a:lnTo>
                      <a:pt x="164" y="62"/>
                    </a:lnTo>
                    <a:lnTo>
                      <a:pt x="181" y="69"/>
                    </a:lnTo>
                    <a:lnTo>
                      <a:pt x="182" y="70"/>
                    </a:lnTo>
                    <a:lnTo>
                      <a:pt x="182" y="72"/>
                    </a:lnTo>
                    <a:close/>
                    <a:moveTo>
                      <a:pt x="146" y="58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45" y="55"/>
                    </a:lnTo>
                    <a:lnTo>
                      <a:pt x="145" y="57"/>
                    </a:lnTo>
                    <a:lnTo>
                      <a:pt x="146" y="58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5" name="Freeform 3360"/>
              <p:cNvSpPr>
                <a:spLocks noEditPoints="1"/>
              </p:cNvSpPr>
              <p:nvPr/>
            </p:nvSpPr>
            <p:spPr bwMode="auto">
              <a:xfrm>
                <a:off x="157" y="416"/>
                <a:ext cx="61" cy="24"/>
              </a:xfrm>
              <a:custGeom>
                <a:avLst/>
                <a:gdLst>
                  <a:gd name="T0" fmla="*/ 0 w 182"/>
                  <a:gd name="T1" fmla="*/ 0 h 71"/>
                  <a:gd name="T2" fmla="*/ 0 w 182"/>
                  <a:gd name="T3" fmla="*/ 0 h 71"/>
                  <a:gd name="T4" fmla="*/ 0 w 182"/>
                  <a:gd name="T5" fmla="*/ 0 h 71"/>
                  <a:gd name="T6" fmla="*/ 0 w 182"/>
                  <a:gd name="T7" fmla="*/ 0 h 71"/>
                  <a:gd name="T8" fmla="*/ 0 w 182"/>
                  <a:gd name="T9" fmla="*/ 0 h 71"/>
                  <a:gd name="T10" fmla="*/ 0 w 182"/>
                  <a:gd name="T11" fmla="*/ 0 h 71"/>
                  <a:gd name="T12" fmla="*/ 0 w 182"/>
                  <a:gd name="T13" fmla="*/ 0 h 71"/>
                  <a:gd name="T14" fmla="*/ 0 w 182"/>
                  <a:gd name="T15" fmla="*/ 0 h 71"/>
                  <a:gd name="T16" fmla="*/ 0 w 182"/>
                  <a:gd name="T17" fmla="*/ 0 h 71"/>
                  <a:gd name="T18" fmla="*/ 0 w 182"/>
                  <a:gd name="T19" fmla="*/ 0 h 71"/>
                  <a:gd name="T20" fmla="*/ 0 w 182"/>
                  <a:gd name="T21" fmla="*/ 0 h 71"/>
                  <a:gd name="T22" fmla="*/ 0 w 182"/>
                  <a:gd name="T23" fmla="*/ 0 h 71"/>
                  <a:gd name="T24" fmla="*/ 0 w 182"/>
                  <a:gd name="T25" fmla="*/ 0 h 71"/>
                  <a:gd name="T26" fmla="*/ 0 w 182"/>
                  <a:gd name="T27" fmla="*/ 0 h 71"/>
                  <a:gd name="T28" fmla="*/ 0 w 182"/>
                  <a:gd name="T29" fmla="*/ 0 h 71"/>
                  <a:gd name="T30" fmla="*/ 0 w 182"/>
                  <a:gd name="T31" fmla="*/ 0 h 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2" h="71">
                    <a:moveTo>
                      <a:pt x="182" y="71"/>
                    </a:moveTo>
                    <a:lnTo>
                      <a:pt x="162" y="64"/>
                    </a:lnTo>
                    <a:lnTo>
                      <a:pt x="163" y="64"/>
                    </a:lnTo>
                    <a:lnTo>
                      <a:pt x="164" y="63"/>
                    </a:lnTo>
                    <a:lnTo>
                      <a:pt x="165" y="63"/>
                    </a:lnTo>
                    <a:lnTo>
                      <a:pt x="180" y="67"/>
                    </a:lnTo>
                    <a:lnTo>
                      <a:pt x="181" y="70"/>
                    </a:lnTo>
                    <a:lnTo>
                      <a:pt x="182" y="71"/>
                    </a:lnTo>
                    <a:close/>
                    <a:moveTo>
                      <a:pt x="145" y="57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44" y="55"/>
                    </a:lnTo>
                    <a:lnTo>
                      <a:pt x="145" y="56"/>
                    </a:lnTo>
                    <a:lnTo>
                      <a:pt x="145" y="57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6" name="Freeform 3361"/>
              <p:cNvSpPr>
                <a:spLocks noEditPoints="1"/>
              </p:cNvSpPr>
              <p:nvPr/>
            </p:nvSpPr>
            <p:spPr bwMode="auto">
              <a:xfrm>
                <a:off x="157" y="416"/>
                <a:ext cx="60" cy="23"/>
              </a:xfrm>
              <a:custGeom>
                <a:avLst/>
                <a:gdLst>
                  <a:gd name="T0" fmla="*/ 0 w 181"/>
                  <a:gd name="T1" fmla="*/ 0 h 71"/>
                  <a:gd name="T2" fmla="*/ 0 w 181"/>
                  <a:gd name="T3" fmla="*/ 0 h 71"/>
                  <a:gd name="T4" fmla="*/ 0 w 181"/>
                  <a:gd name="T5" fmla="*/ 0 h 71"/>
                  <a:gd name="T6" fmla="*/ 0 w 181"/>
                  <a:gd name="T7" fmla="*/ 0 h 71"/>
                  <a:gd name="T8" fmla="*/ 0 w 181"/>
                  <a:gd name="T9" fmla="*/ 0 h 71"/>
                  <a:gd name="T10" fmla="*/ 0 w 181"/>
                  <a:gd name="T11" fmla="*/ 0 h 71"/>
                  <a:gd name="T12" fmla="*/ 0 w 181"/>
                  <a:gd name="T13" fmla="*/ 0 h 71"/>
                  <a:gd name="T14" fmla="*/ 0 w 181"/>
                  <a:gd name="T15" fmla="*/ 0 h 71"/>
                  <a:gd name="T16" fmla="*/ 0 w 181"/>
                  <a:gd name="T17" fmla="*/ 0 h 71"/>
                  <a:gd name="T18" fmla="*/ 0 w 181"/>
                  <a:gd name="T19" fmla="*/ 0 h 71"/>
                  <a:gd name="T20" fmla="*/ 0 w 181"/>
                  <a:gd name="T21" fmla="*/ 0 h 71"/>
                  <a:gd name="T22" fmla="*/ 0 w 181"/>
                  <a:gd name="T23" fmla="*/ 0 h 71"/>
                  <a:gd name="T24" fmla="*/ 0 w 181"/>
                  <a:gd name="T25" fmla="*/ 0 h 71"/>
                  <a:gd name="T26" fmla="*/ 0 w 181"/>
                  <a:gd name="T27" fmla="*/ 0 h 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1" h="71">
                    <a:moveTo>
                      <a:pt x="181" y="71"/>
                    </a:moveTo>
                    <a:lnTo>
                      <a:pt x="164" y="64"/>
                    </a:lnTo>
                    <a:lnTo>
                      <a:pt x="165" y="63"/>
                    </a:lnTo>
                    <a:lnTo>
                      <a:pt x="167" y="63"/>
                    </a:lnTo>
                    <a:lnTo>
                      <a:pt x="179" y="67"/>
                    </a:lnTo>
                    <a:lnTo>
                      <a:pt x="180" y="68"/>
                    </a:lnTo>
                    <a:lnTo>
                      <a:pt x="181" y="71"/>
                    </a:lnTo>
                    <a:close/>
                    <a:moveTo>
                      <a:pt x="145" y="57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44" y="53"/>
                    </a:lnTo>
                    <a:lnTo>
                      <a:pt x="144" y="56"/>
                    </a:lnTo>
                    <a:lnTo>
                      <a:pt x="145" y="57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7" name="Freeform 3362"/>
              <p:cNvSpPr>
                <a:spLocks noEditPoints="1"/>
              </p:cNvSpPr>
              <p:nvPr/>
            </p:nvSpPr>
            <p:spPr bwMode="auto">
              <a:xfrm>
                <a:off x="157" y="415"/>
                <a:ext cx="60" cy="23"/>
              </a:xfrm>
              <a:custGeom>
                <a:avLst/>
                <a:gdLst>
                  <a:gd name="T0" fmla="*/ 0 w 179"/>
                  <a:gd name="T1" fmla="*/ 0 h 69"/>
                  <a:gd name="T2" fmla="*/ 0 w 179"/>
                  <a:gd name="T3" fmla="*/ 0 h 69"/>
                  <a:gd name="T4" fmla="*/ 0 w 179"/>
                  <a:gd name="T5" fmla="*/ 0 h 69"/>
                  <a:gd name="T6" fmla="*/ 0 w 179"/>
                  <a:gd name="T7" fmla="*/ 0 h 69"/>
                  <a:gd name="T8" fmla="*/ 0 w 179"/>
                  <a:gd name="T9" fmla="*/ 0 h 69"/>
                  <a:gd name="T10" fmla="*/ 0 w 179"/>
                  <a:gd name="T11" fmla="*/ 0 h 69"/>
                  <a:gd name="T12" fmla="*/ 0 w 179"/>
                  <a:gd name="T13" fmla="*/ 0 h 69"/>
                  <a:gd name="T14" fmla="*/ 0 w 179"/>
                  <a:gd name="T15" fmla="*/ 0 h 69"/>
                  <a:gd name="T16" fmla="*/ 0 w 179"/>
                  <a:gd name="T17" fmla="*/ 0 h 69"/>
                  <a:gd name="T18" fmla="*/ 0 w 179"/>
                  <a:gd name="T19" fmla="*/ 0 h 69"/>
                  <a:gd name="T20" fmla="*/ 0 w 179"/>
                  <a:gd name="T21" fmla="*/ 0 h 69"/>
                  <a:gd name="T22" fmla="*/ 0 w 179"/>
                  <a:gd name="T23" fmla="*/ 0 h 69"/>
                  <a:gd name="T24" fmla="*/ 0 w 179"/>
                  <a:gd name="T25" fmla="*/ 0 h 69"/>
                  <a:gd name="T26" fmla="*/ 0 w 179"/>
                  <a:gd name="T27" fmla="*/ 0 h 6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9" h="69">
                    <a:moveTo>
                      <a:pt x="179" y="69"/>
                    </a:moveTo>
                    <a:lnTo>
                      <a:pt x="164" y="65"/>
                    </a:lnTo>
                    <a:lnTo>
                      <a:pt x="167" y="64"/>
                    </a:lnTo>
                    <a:lnTo>
                      <a:pt x="170" y="64"/>
                    </a:lnTo>
                    <a:lnTo>
                      <a:pt x="176" y="66"/>
                    </a:lnTo>
                    <a:lnTo>
                      <a:pt x="178" y="67"/>
                    </a:lnTo>
                    <a:lnTo>
                      <a:pt x="179" y="69"/>
                    </a:lnTo>
                    <a:close/>
                    <a:moveTo>
                      <a:pt x="143" y="57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43" y="53"/>
                    </a:lnTo>
                    <a:lnTo>
                      <a:pt x="143" y="55"/>
                    </a:lnTo>
                    <a:lnTo>
                      <a:pt x="143" y="5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8" name="Freeform 3363"/>
              <p:cNvSpPr>
                <a:spLocks noEditPoints="1"/>
              </p:cNvSpPr>
              <p:nvPr/>
            </p:nvSpPr>
            <p:spPr bwMode="auto">
              <a:xfrm>
                <a:off x="157" y="415"/>
                <a:ext cx="60" cy="23"/>
              </a:xfrm>
              <a:custGeom>
                <a:avLst/>
                <a:gdLst>
                  <a:gd name="T0" fmla="*/ 0 w 178"/>
                  <a:gd name="T1" fmla="*/ 0 h 69"/>
                  <a:gd name="T2" fmla="*/ 0 w 178"/>
                  <a:gd name="T3" fmla="*/ 0 h 69"/>
                  <a:gd name="T4" fmla="*/ 0 w 178"/>
                  <a:gd name="T5" fmla="*/ 0 h 69"/>
                  <a:gd name="T6" fmla="*/ 0 w 178"/>
                  <a:gd name="T7" fmla="*/ 0 h 69"/>
                  <a:gd name="T8" fmla="*/ 0 w 178"/>
                  <a:gd name="T9" fmla="*/ 0 h 69"/>
                  <a:gd name="T10" fmla="*/ 0 w 178"/>
                  <a:gd name="T11" fmla="*/ 0 h 69"/>
                  <a:gd name="T12" fmla="*/ 0 w 178"/>
                  <a:gd name="T13" fmla="*/ 0 h 69"/>
                  <a:gd name="T14" fmla="*/ 0 w 178"/>
                  <a:gd name="T15" fmla="*/ 0 h 69"/>
                  <a:gd name="T16" fmla="*/ 0 w 178"/>
                  <a:gd name="T17" fmla="*/ 0 h 69"/>
                  <a:gd name="T18" fmla="*/ 0 w 178"/>
                  <a:gd name="T19" fmla="*/ 0 h 69"/>
                  <a:gd name="T20" fmla="*/ 0 w 178"/>
                  <a:gd name="T21" fmla="*/ 0 h 69"/>
                  <a:gd name="T22" fmla="*/ 0 w 178"/>
                  <a:gd name="T23" fmla="*/ 0 h 69"/>
                  <a:gd name="T24" fmla="*/ 0 w 178"/>
                  <a:gd name="T25" fmla="*/ 0 h 6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78" h="69">
                    <a:moveTo>
                      <a:pt x="178" y="69"/>
                    </a:moveTo>
                    <a:lnTo>
                      <a:pt x="166" y="65"/>
                    </a:lnTo>
                    <a:lnTo>
                      <a:pt x="170" y="65"/>
                    </a:lnTo>
                    <a:lnTo>
                      <a:pt x="172" y="66"/>
                    </a:lnTo>
                    <a:lnTo>
                      <a:pt x="176" y="67"/>
                    </a:lnTo>
                    <a:lnTo>
                      <a:pt x="178" y="69"/>
                    </a:lnTo>
                    <a:close/>
                    <a:moveTo>
                      <a:pt x="143" y="5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42" y="53"/>
                    </a:lnTo>
                    <a:lnTo>
                      <a:pt x="143" y="54"/>
                    </a:lnTo>
                    <a:lnTo>
                      <a:pt x="143" y="5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9" name="Freeform 3364"/>
              <p:cNvSpPr>
                <a:spLocks noEditPoints="1"/>
              </p:cNvSpPr>
              <p:nvPr/>
            </p:nvSpPr>
            <p:spPr bwMode="auto">
              <a:xfrm>
                <a:off x="157" y="415"/>
                <a:ext cx="59" cy="22"/>
              </a:xfrm>
              <a:custGeom>
                <a:avLst/>
                <a:gdLst>
                  <a:gd name="T0" fmla="*/ 0 w 176"/>
                  <a:gd name="T1" fmla="*/ 0 h 68"/>
                  <a:gd name="T2" fmla="*/ 0 w 176"/>
                  <a:gd name="T3" fmla="*/ 0 h 68"/>
                  <a:gd name="T4" fmla="*/ 0 w 176"/>
                  <a:gd name="T5" fmla="*/ 0 h 68"/>
                  <a:gd name="T6" fmla="*/ 0 w 176"/>
                  <a:gd name="T7" fmla="*/ 0 h 68"/>
                  <a:gd name="T8" fmla="*/ 0 w 176"/>
                  <a:gd name="T9" fmla="*/ 0 h 68"/>
                  <a:gd name="T10" fmla="*/ 0 w 176"/>
                  <a:gd name="T11" fmla="*/ 0 h 68"/>
                  <a:gd name="T12" fmla="*/ 0 w 176"/>
                  <a:gd name="T13" fmla="*/ 0 h 68"/>
                  <a:gd name="T14" fmla="*/ 0 w 176"/>
                  <a:gd name="T15" fmla="*/ 0 h 68"/>
                  <a:gd name="T16" fmla="*/ 0 w 176"/>
                  <a:gd name="T17" fmla="*/ 0 h 68"/>
                  <a:gd name="T18" fmla="*/ 0 w 176"/>
                  <a:gd name="T19" fmla="*/ 0 h 68"/>
                  <a:gd name="T20" fmla="*/ 0 w 176"/>
                  <a:gd name="T21" fmla="*/ 0 h 6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6" h="68">
                    <a:moveTo>
                      <a:pt x="176" y="68"/>
                    </a:moveTo>
                    <a:lnTo>
                      <a:pt x="170" y="66"/>
                    </a:lnTo>
                    <a:lnTo>
                      <a:pt x="172" y="67"/>
                    </a:lnTo>
                    <a:lnTo>
                      <a:pt x="176" y="68"/>
                    </a:lnTo>
                    <a:close/>
                    <a:moveTo>
                      <a:pt x="143" y="55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42" y="53"/>
                    </a:lnTo>
                    <a:lnTo>
                      <a:pt x="142" y="54"/>
                    </a:lnTo>
                    <a:lnTo>
                      <a:pt x="143" y="55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0" name="Freeform 3365"/>
              <p:cNvSpPr>
                <a:spLocks/>
              </p:cNvSpPr>
              <p:nvPr/>
            </p:nvSpPr>
            <p:spPr bwMode="auto">
              <a:xfrm>
                <a:off x="157" y="414"/>
                <a:ext cx="48" cy="19"/>
              </a:xfrm>
              <a:custGeom>
                <a:avLst/>
                <a:gdLst>
                  <a:gd name="T0" fmla="*/ 0 w 142"/>
                  <a:gd name="T1" fmla="*/ 0 h 56"/>
                  <a:gd name="T2" fmla="*/ 0 w 142"/>
                  <a:gd name="T3" fmla="*/ 0 h 56"/>
                  <a:gd name="T4" fmla="*/ 0 w 142"/>
                  <a:gd name="T5" fmla="*/ 0 h 56"/>
                  <a:gd name="T6" fmla="*/ 0 w 142"/>
                  <a:gd name="T7" fmla="*/ 0 h 56"/>
                  <a:gd name="T8" fmla="*/ 0 w 142"/>
                  <a:gd name="T9" fmla="*/ 0 h 56"/>
                  <a:gd name="T10" fmla="*/ 0 w 142"/>
                  <a:gd name="T11" fmla="*/ 0 h 56"/>
                  <a:gd name="T12" fmla="*/ 0 w 142"/>
                  <a:gd name="T13" fmla="*/ 0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2" h="56">
                    <a:moveTo>
                      <a:pt x="142" y="56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142" y="53"/>
                    </a:lnTo>
                    <a:lnTo>
                      <a:pt x="142" y="55"/>
                    </a:lnTo>
                    <a:lnTo>
                      <a:pt x="142" y="56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1" name="Freeform 3366"/>
              <p:cNvSpPr>
                <a:spLocks/>
              </p:cNvSpPr>
              <p:nvPr/>
            </p:nvSpPr>
            <p:spPr bwMode="auto">
              <a:xfrm>
                <a:off x="158" y="414"/>
                <a:ext cx="47" cy="18"/>
              </a:xfrm>
              <a:custGeom>
                <a:avLst/>
                <a:gdLst>
                  <a:gd name="T0" fmla="*/ 0 w 141"/>
                  <a:gd name="T1" fmla="*/ 0 h 56"/>
                  <a:gd name="T2" fmla="*/ 0 w 141"/>
                  <a:gd name="T3" fmla="*/ 0 h 56"/>
                  <a:gd name="T4" fmla="*/ 0 w 141"/>
                  <a:gd name="T5" fmla="*/ 0 h 56"/>
                  <a:gd name="T6" fmla="*/ 0 w 141"/>
                  <a:gd name="T7" fmla="*/ 0 h 56"/>
                  <a:gd name="T8" fmla="*/ 0 w 141"/>
                  <a:gd name="T9" fmla="*/ 0 h 56"/>
                  <a:gd name="T10" fmla="*/ 0 w 141"/>
                  <a:gd name="T11" fmla="*/ 0 h 56"/>
                  <a:gd name="T12" fmla="*/ 0 w 141"/>
                  <a:gd name="T13" fmla="*/ 0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1" h="56">
                    <a:moveTo>
                      <a:pt x="141" y="56"/>
                    </a:moveTo>
                    <a:lnTo>
                      <a:pt x="0" y="3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41" y="52"/>
                    </a:lnTo>
                    <a:lnTo>
                      <a:pt x="141" y="54"/>
                    </a:lnTo>
                    <a:lnTo>
                      <a:pt x="141" y="56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" name="Freeform 3367"/>
              <p:cNvSpPr>
                <a:spLocks/>
              </p:cNvSpPr>
              <p:nvPr/>
            </p:nvSpPr>
            <p:spPr bwMode="auto">
              <a:xfrm>
                <a:off x="158" y="413"/>
                <a:ext cx="47" cy="19"/>
              </a:xfrm>
              <a:custGeom>
                <a:avLst/>
                <a:gdLst>
                  <a:gd name="T0" fmla="*/ 0 w 141"/>
                  <a:gd name="T1" fmla="*/ 0 h 55"/>
                  <a:gd name="T2" fmla="*/ 0 w 141"/>
                  <a:gd name="T3" fmla="*/ 0 h 55"/>
                  <a:gd name="T4" fmla="*/ 0 w 141"/>
                  <a:gd name="T5" fmla="*/ 0 h 55"/>
                  <a:gd name="T6" fmla="*/ 0 w 141"/>
                  <a:gd name="T7" fmla="*/ 0 h 55"/>
                  <a:gd name="T8" fmla="*/ 0 w 141"/>
                  <a:gd name="T9" fmla="*/ 0 h 55"/>
                  <a:gd name="T10" fmla="*/ 0 w 141"/>
                  <a:gd name="T11" fmla="*/ 0 h 55"/>
                  <a:gd name="T12" fmla="*/ 0 w 141"/>
                  <a:gd name="T13" fmla="*/ 0 h 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1" h="55">
                    <a:moveTo>
                      <a:pt x="141" y="55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40" y="52"/>
                    </a:lnTo>
                    <a:lnTo>
                      <a:pt x="141" y="53"/>
                    </a:lnTo>
                    <a:lnTo>
                      <a:pt x="141" y="55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" name="Freeform 3368"/>
              <p:cNvSpPr>
                <a:spLocks/>
              </p:cNvSpPr>
              <p:nvPr/>
            </p:nvSpPr>
            <p:spPr bwMode="auto">
              <a:xfrm>
                <a:off x="158" y="413"/>
                <a:ext cx="47" cy="18"/>
              </a:xfrm>
              <a:custGeom>
                <a:avLst/>
                <a:gdLst>
                  <a:gd name="T0" fmla="*/ 0 w 140"/>
                  <a:gd name="T1" fmla="*/ 0 h 54"/>
                  <a:gd name="T2" fmla="*/ 0 w 140"/>
                  <a:gd name="T3" fmla="*/ 0 h 54"/>
                  <a:gd name="T4" fmla="*/ 0 w 140"/>
                  <a:gd name="T5" fmla="*/ 0 h 54"/>
                  <a:gd name="T6" fmla="*/ 0 w 140"/>
                  <a:gd name="T7" fmla="*/ 0 h 54"/>
                  <a:gd name="T8" fmla="*/ 0 w 140"/>
                  <a:gd name="T9" fmla="*/ 0 h 54"/>
                  <a:gd name="T10" fmla="*/ 0 w 140"/>
                  <a:gd name="T11" fmla="*/ 0 h 54"/>
                  <a:gd name="T12" fmla="*/ 0 w 140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0" h="54">
                    <a:moveTo>
                      <a:pt x="140" y="5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39" y="52"/>
                    </a:lnTo>
                    <a:lnTo>
                      <a:pt x="139" y="53"/>
                    </a:lnTo>
                    <a:lnTo>
                      <a:pt x="140" y="54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4" name="Freeform 3369"/>
              <p:cNvSpPr>
                <a:spLocks/>
              </p:cNvSpPr>
              <p:nvPr/>
            </p:nvSpPr>
            <p:spPr bwMode="auto">
              <a:xfrm>
                <a:off x="158" y="413"/>
                <a:ext cx="46" cy="18"/>
              </a:xfrm>
              <a:custGeom>
                <a:avLst/>
                <a:gdLst>
                  <a:gd name="T0" fmla="*/ 0 w 139"/>
                  <a:gd name="T1" fmla="*/ 0 h 54"/>
                  <a:gd name="T2" fmla="*/ 0 w 139"/>
                  <a:gd name="T3" fmla="*/ 0 h 54"/>
                  <a:gd name="T4" fmla="*/ 0 w 139"/>
                  <a:gd name="T5" fmla="*/ 0 h 54"/>
                  <a:gd name="T6" fmla="*/ 0 w 139"/>
                  <a:gd name="T7" fmla="*/ 0 h 54"/>
                  <a:gd name="T8" fmla="*/ 0 w 139"/>
                  <a:gd name="T9" fmla="*/ 0 h 54"/>
                  <a:gd name="T10" fmla="*/ 0 w 139"/>
                  <a:gd name="T11" fmla="*/ 0 h 54"/>
                  <a:gd name="T12" fmla="*/ 0 w 139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9" h="54">
                    <a:moveTo>
                      <a:pt x="139" y="54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39" y="51"/>
                    </a:lnTo>
                    <a:lnTo>
                      <a:pt x="139" y="53"/>
                    </a:lnTo>
                    <a:lnTo>
                      <a:pt x="139" y="54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5" name="Freeform 3370"/>
              <p:cNvSpPr>
                <a:spLocks/>
              </p:cNvSpPr>
              <p:nvPr/>
            </p:nvSpPr>
            <p:spPr bwMode="auto">
              <a:xfrm>
                <a:off x="158" y="412"/>
                <a:ext cx="46" cy="18"/>
              </a:xfrm>
              <a:custGeom>
                <a:avLst/>
                <a:gdLst>
                  <a:gd name="T0" fmla="*/ 0 w 138"/>
                  <a:gd name="T1" fmla="*/ 0 h 54"/>
                  <a:gd name="T2" fmla="*/ 0 w 138"/>
                  <a:gd name="T3" fmla="*/ 0 h 54"/>
                  <a:gd name="T4" fmla="*/ 0 w 138"/>
                  <a:gd name="T5" fmla="*/ 0 h 54"/>
                  <a:gd name="T6" fmla="*/ 0 w 138"/>
                  <a:gd name="T7" fmla="*/ 0 h 54"/>
                  <a:gd name="T8" fmla="*/ 0 w 138"/>
                  <a:gd name="T9" fmla="*/ 0 h 54"/>
                  <a:gd name="T10" fmla="*/ 0 w 138"/>
                  <a:gd name="T11" fmla="*/ 0 h 54"/>
                  <a:gd name="T12" fmla="*/ 0 w 138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8" h="54">
                    <a:moveTo>
                      <a:pt x="138" y="54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38" y="51"/>
                    </a:lnTo>
                    <a:lnTo>
                      <a:pt x="138" y="52"/>
                    </a:lnTo>
                    <a:lnTo>
                      <a:pt x="138" y="54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6" name="Freeform 3371"/>
              <p:cNvSpPr>
                <a:spLocks/>
              </p:cNvSpPr>
              <p:nvPr/>
            </p:nvSpPr>
            <p:spPr bwMode="auto">
              <a:xfrm>
                <a:off x="158" y="412"/>
                <a:ext cx="46" cy="18"/>
              </a:xfrm>
              <a:custGeom>
                <a:avLst/>
                <a:gdLst>
                  <a:gd name="T0" fmla="*/ 0 w 138"/>
                  <a:gd name="T1" fmla="*/ 0 h 53"/>
                  <a:gd name="T2" fmla="*/ 0 w 138"/>
                  <a:gd name="T3" fmla="*/ 0 h 53"/>
                  <a:gd name="T4" fmla="*/ 0 w 138"/>
                  <a:gd name="T5" fmla="*/ 0 h 53"/>
                  <a:gd name="T6" fmla="*/ 0 w 138"/>
                  <a:gd name="T7" fmla="*/ 0 h 53"/>
                  <a:gd name="T8" fmla="*/ 0 w 138"/>
                  <a:gd name="T9" fmla="*/ 0 h 53"/>
                  <a:gd name="T10" fmla="*/ 0 w 138"/>
                  <a:gd name="T11" fmla="*/ 0 h 53"/>
                  <a:gd name="T12" fmla="*/ 0 w 138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8" h="53">
                    <a:moveTo>
                      <a:pt x="138" y="53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138" y="50"/>
                    </a:lnTo>
                    <a:lnTo>
                      <a:pt x="138" y="52"/>
                    </a:lnTo>
                    <a:lnTo>
                      <a:pt x="138" y="53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7" name="Freeform 3372"/>
              <p:cNvSpPr>
                <a:spLocks/>
              </p:cNvSpPr>
              <p:nvPr/>
            </p:nvSpPr>
            <p:spPr bwMode="auto">
              <a:xfrm>
                <a:off x="159" y="411"/>
                <a:ext cx="45" cy="18"/>
              </a:xfrm>
              <a:custGeom>
                <a:avLst/>
                <a:gdLst>
                  <a:gd name="T0" fmla="*/ 0 w 137"/>
                  <a:gd name="T1" fmla="*/ 0 h 54"/>
                  <a:gd name="T2" fmla="*/ 0 w 137"/>
                  <a:gd name="T3" fmla="*/ 0 h 54"/>
                  <a:gd name="T4" fmla="*/ 0 w 137"/>
                  <a:gd name="T5" fmla="*/ 0 h 54"/>
                  <a:gd name="T6" fmla="*/ 0 w 137"/>
                  <a:gd name="T7" fmla="*/ 0 h 54"/>
                  <a:gd name="T8" fmla="*/ 0 w 137"/>
                  <a:gd name="T9" fmla="*/ 0 h 54"/>
                  <a:gd name="T10" fmla="*/ 0 w 137"/>
                  <a:gd name="T11" fmla="*/ 0 h 54"/>
                  <a:gd name="T12" fmla="*/ 0 w 137"/>
                  <a:gd name="T13" fmla="*/ 0 h 5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7" h="54">
                    <a:moveTo>
                      <a:pt x="137" y="54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137" y="51"/>
                    </a:lnTo>
                    <a:lnTo>
                      <a:pt x="137" y="52"/>
                    </a:lnTo>
                    <a:lnTo>
                      <a:pt x="137" y="54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8" name="Freeform 3373"/>
              <p:cNvSpPr>
                <a:spLocks/>
              </p:cNvSpPr>
              <p:nvPr/>
            </p:nvSpPr>
            <p:spPr bwMode="auto">
              <a:xfrm>
                <a:off x="159" y="411"/>
                <a:ext cx="45" cy="18"/>
              </a:xfrm>
              <a:custGeom>
                <a:avLst/>
                <a:gdLst>
                  <a:gd name="T0" fmla="*/ 0 w 137"/>
                  <a:gd name="T1" fmla="*/ 0 h 53"/>
                  <a:gd name="T2" fmla="*/ 0 w 137"/>
                  <a:gd name="T3" fmla="*/ 0 h 53"/>
                  <a:gd name="T4" fmla="*/ 0 w 137"/>
                  <a:gd name="T5" fmla="*/ 0 h 53"/>
                  <a:gd name="T6" fmla="*/ 0 w 137"/>
                  <a:gd name="T7" fmla="*/ 0 h 53"/>
                  <a:gd name="T8" fmla="*/ 0 w 137"/>
                  <a:gd name="T9" fmla="*/ 0 h 53"/>
                  <a:gd name="T10" fmla="*/ 0 w 137"/>
                  <a:gd name="T11" fmla="*/ 0 h 53"/>
                  <a:gd name="T12" fmla="*/ 0 w 137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7" h="53">
                    <a:moveTo>
                      <a:pt x="137" y="53"/>
                    </a:moveTo>
                    <a:lnTo>
                      <a:pt x="0" y="3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137" y="51"/>
                    </a:lnTo>
                    <a:lnTo>
                      <a:pt x="137" y="52"/>
                    </a:lnTo>
                    <a:lnTo>
                      <a:pt x="137" y="53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9" name="Freeform 3374"/>
              <p:cNvSpPr>
                <a:spLocks/>
              </p:cNvSpPr>
              <p:nvPr/>
            </p:nvSpPr>
            <p:spPr bwMode="auto">
              <a:xfrm>
                <a:off x="159" y="411"/>
                <a:ext cx="45" cy="17"/>
              </a:xfrm>
              <a:custGeom>
                <a:avLst/>
                <a:gdLst>
                  <a:gd name="T0" fmla="*/ 0 w 135"/>
                  <a:gd name="T1" fmla="*/ 0 h 53"/>
                  <a:gd name="T2" fmla="*/ 0 w 135"/>
                  <a:gd name="T3" fmla="*/ 0 h 53"/>
                  <a:gd name="T4" fmla="*/ 0 w 135"/>
                  <a:gd name="T5" fmla="*/ 0 h 53"/>
                  <a:gd name="T6" fmla="*/ 0 w 135"/>
                  <a:gd name="T7" fmla="*/ 0 h 53"/>
                  <a:gd name="T8" fmla="*/ 0 w 135"/>
                  <a:gd name="T9" fmla="*/ 0 h 53"/>
                  <a:gd name="T10" fmla="*/ 0 w 135"/>
                  <a:gd name="T11" fmla="*/ 0 h 53"/>
                  <a:gd name="T12" fmla="*/ 0 w 135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53">
                    <a:moveTo>
                      <a:pt x="135" y="53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34" y="50"/>
                    </a:lnTo>
                    <a:lnTo>
                      <a:pt x="135" y="52"/>
                    </a:lnTo>
                    <a:lnTo>
                      <a:pt x="135" y="53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0" name="Freeform 3375"/>
              <p:cNvSpPr>
                <a:spLocks/>
              </p:cNvSpPr>
              <p:nvPr/>
            </p:nvSpPr>
            <p:spPr bwMode="auto">
              <a:xfrm>
                <a:off x="160" y="410"/>
                <a:ext cx="44" cy="18"/>
              </a:xfrm>
              <a:custGeom>
                <a:avLst/>
                <a:gdLst>
                  <a:gd name="T0" fmla="*/ 0 w 134"/>
                  <a:gd name="T1" fmla="*/ 0 h 53"/>
                  <a:gd name="T2" fmla="*/ 0 w 134"/>
                  <a:gd name="T3" fmla="*/ 0 h 53"/>
                  <a:gd name="T4" fmla="*/ 0 w 134"/>
                  <a:gd name="T5" fmla="*/ 0 h 53"/>
                  <a:gd name="T6" fmla="*/ 0 w 134"/>
                  <a:gd name="T7" fmla="*/ 0 h 53"/>
                  <a:gd name="T8" fmla="*/ 0 w 134"/>
                  <a:gd name="T9" fmla="*/ 0 h 53"/>
                  <a:gd name="T10" fmla="*/ 0 w 134"/>
                  <a:gd name="T11" fmla="*/ 0 h 53"/>
                  <a:gd name="T12" fmla="*/ 0 w 134"/>
                  <a:gd name="T13" fmla="*/ 0 h 5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4" h="53">
                    <a:moveTo>
                      <a:pt x="134" y="53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33" y="50"/>
                    </a:lnTo>
                    <a:lnTo>
                      <a:pt x="133" y="51"/>
                    </a:lnTo>
                    <a:lnTo>
                      <a:pt x="134" y="53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1" name="Freeform 3376"/>
              <p:cNvSpPr>
                <a:spLocks/>
              </p:cNvSpPr>
              <p:nvPr/>
            </p:nvSpPr>
            <p:spPr bwMode="auto">
              <a:xfrm>
                <a:off x="160" y="410"/>
                <a:ext cx="44" cy="17"/>
              </a:xfrm>
              <a:custGeom>
                <a:avLst/>
                <a:gdLst>
                  <a:gd name="T0" fmla="*/ 0 w 132"/>
                  <a:gd name="T1" fmla="*/ 0 h 51"/>
                  <a:gd name="T2" fmla="*/ 0 w 132"/>
                  <a:gd name="T3" fmla="*/ 0 h 51"/>
                  <a:gd name="T4" fmla="*/ 0 w 132"/>
                  <a:gd name="T5" fmla="*/ 0 h 51"/>
                  <a:gd name="T6" fmla="*/ 0 w 132"/>
                  <a:gd name="T7" fmla="*/ 0 h 51"/>
                  <a:gd name="T8" fmla="*/ 0 w 132"/>
                  <a:gd name="T9" fmla="*/ 0 h 51"/>
                  <a:gd name="T10" fmla="*/ 0 w 132"/>
                  <a:gd name="T11" fmla="*/ 0 h 51"/>
                  <a:gd name="T12" fmla="*/ 0 w 132"/>
                  <a:gd name="T13" fmla="*/ 0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2" h="51">
                    <a:moveTo>
                      <a:pt x="132" y="5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132" y="49"/>
                    </a:lnTo>
                    <a:lnTo>
                      <a:pt x="132" y="50"/>
                    </a:lnTo>
                    <a:lnTo>
                      <a:pt x="132" y="51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2" name="Freeform 3377"/>
              <p:cNvSpPr>
                <a:spLocks/>
              </p:cNvSpPr>
              <p:nvPr/>
            </p:nvSpPr>
            <p:spPr bwMode="auto">
              <a:xfrm>
                <a:off x="160" y="410"/>
                <a:ext cx="44" cy="17"/>
              </a:xfrm>
              <a:custGeom>
                <a:avLst/>
                <a:gdLst>
                  <a:gd name="T0" fmla="*/ 0 w 131"/>
                  <a:gd name="T1" fmla="*/ 0 h 51"/>
                  <a:gd name="T2" fmla="*/ 0 w 131"/>
                  <a:gd name="T3" fmla="*/ 0 h 51"/>
                  <a:gd name="T4" fmla="*/ 0 w 131"/>
                  <a:gd name="T5" fmla="*/ 0 h 51"/>
                  <a:gd name="T6" fmla="*/ 0 w 131"/>
                  <a:gd name="T7" fmla="*/ 0 h 51"/>
                  <a:gd name="T8" fmla="*/ 0 w 131"/>
                  <a:gd name="T9" fmla="*/ 0 h 51"/>
                  <a:gd name="T10" fmla="*/ 0 w 131"/>
                  <a:gd name="T11" fmla="*/ 0 h 51"/>
                  <a:gd name="T12" fmla="*/ 0 w 131"/>
                  <a:gd name="T13" fmla="*/ 0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1" h="51">
                    <a:moveTo>
                      <a:pt x="131" y="51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131" y="48"/>
                    </a:lnTo>
                    <a:lnTo>
                      <a:pt x="131" y="50"/>
                    </a:lnTo>
                    <a:lnTo>
                      <a:pt x="131" y="51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3" name="Freeform 3378"/>
              <p:cNvSpPr>
                <a:spLocks/>
              </p:cNvSpPr>
              <p:nvPr/>
            </p:nvSpPr>
            <p:spPr bwMode="auto">
              <a:xfrm>
                <a:off x="160" y="410"/>
                <a:ext cx="44" cy="17"/>
              </a:xfrm>
              <a:custGeom>
                <a:avLst/>
                <a:gdLst>
                  <a:gd name="T0" fmla="*/ 0 w 131"/>
                  <a:gd name="T1" fmla="*/ 0 h 51"/>
                  <a:gd name="T2" fmla="*/ 0 w 131"/>
                  <a:gd name="T3" fmla="*/ 0 h 51"/>
                  <a:gd name="T4" fmla="*/ 0 w 131"/>
                  <a:gd name="T5" fmla="*/ 0 h 51"/>
                  <a:gd name="T6" fmla="*/ 0 w 131"/>
                  <a:gd name="T7" fmla="*/ 0 h 51"/>
                  <a:gd name="T8" fmla="*/ 0 w 131"/>
                  <a:gd name="T9" fmla="*/ 0 h 51"/>
                  <a:gd name="T10" fmla="*/ 0 w 131"/>
                  <a:gd name="T11" fmla="*/ 0 h 51"/>
                  <a:gd name="T12" fmla="*/ 0 w 131"/>
                  <a:gd name="T13" fmla="*/ 0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1" h="51">
                    <a:moveTo>
                      <a:pt x="131" y="51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31" y="48"/>
                    </a:lnTo>
                    <a:lnTo>
                      <a:pt x="131" y="49"/>
                    </a:lnTo>
                    <a:lnTo>
                      <a:pt x="131" y="51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4" name="Freeform 3379"/>
              <p:cNvSpPr>
                <a:spLocks/>
              </p:cNvSpPr>
              <p:nvPr/>
            </p:nvSpPr>
            <p:spPr bwMode="auto">
              <a:xfrm>
                <a:off x="161" y="409"/>
                <a:ext cx="43" cy="17"/>
              </a:xfrm>
              <a:custGeom>
                <a:avLst/>
                <a:gdLst>
                  <a:gd name="T0" fmla="*/ 0 w 130"/>
                  <a:gd name="T1" fmla="*/ 0 h 51"/>
                  <a:gd name="T2" fmla="*/ 0 w 130"/>
                  <a:gd name="T3" fmla="*/ 0 h 51"/>
                  <a:gd name="T4" fmla="*/ 0 w 130"/>
                  <a:gd name="T5" fmla="*/ 0 h 51"/>
                  <a:gd name="T6" fmla="*/ 0 w 130"/>
                  <a:gd name="T7" fmla="*/ 0 h 51"/>
                  <a:gd name="T8" fmla="*/ 0 w 130"/>
                  <a:gd name="T9" fmla="*/ 0 h 51"/>
                  <a:gd name="T10" fmla="*/ 0 w 130"/>
                  <a:gd name="T11" fmla="*/ 0 h 51"/>
                  <a:gd name="T12" fmla="*/ 0 w 130"/>
                  <a:gd name="T13" fmla="*/ 0 h 51"/>
                  <a:gd name="T14" fmla="*/ 0 w 130"/>
                  <a:gd name="T15" fmla="*/ 0 h 51"/>
                  <a:gd name="T16" fmla="*/ 0 w 130"/>
                  <a:gd name="T17" fmla="*/ 0 h 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0" h="51">
                    <a:moveTo>
                      <a:pt x="130" y="51"/>
                    </a:moveTo>
                    <a:lnTo>
                      <a:pt x="0" y="3"/>
                    </a:lnTo>
                    <a:lnTo>
                      <a:pt x="1" y="2"/>
                    </a:lnTo>
                    <a:lnTo>
                      <a:pt x="2" y="0"/>
                    </a:lnTo>
                    <a:lnTo>
                      <a:pt x="130" y="48"/>
                    </a:lnTo>
                    <a:lnTo>
                      <a:pt x="130" y="49"/>
                    </a:lnTo>
                    <a:lnTo>
                      <a:pt x="130" y="50"/>
                    </a:lnTo>
                    <a:lnTo>
                      <a:pt x="130" y="51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5" name="Freeform 3380"/>
              <p:cNvSpPr>
                <a:spLocks/>
              </p:cNvSpPr>
              <p:nvPr/>
            </p:nvSpPr>
            <p:spPr bwMode="auto">
              <a:xfrm>
                <a:off x="161" y="409"/>
                <a:ext cx="43" cy="17"/>
              </a:xfrm>
              <a:custGeom>
                <a:avLst/>
                <a:gdLst>
                  <a:gd name="T0" fmla="*/ 0 w 129"/>
                  <a:gd name="T1" fmla="*/ 0 h 51"/>
                  <a:gd name="T2" fmla="*/ 0 w 129"/>
                  <a:gd name="T3" fmla="*/ 0 h 51"/>
                  <a:gd name="T4" fmla="*/ 0 w 129"/>
                  <a:gd name="T5" fmla="*/ 0 h 51"/>
                  <a:gd name="T6" fmla="*/ 0 w 129"/>
                  <a:gd name="T7" fmla="*/ 0 h 51"/>
                  <a:gd name="T8" fmla="*/ 0 w 129"/>
                  <a:gd name="T9" fmla="*/ 0 h 51"/>
                  <a:gd name="T10" fmla="*/ 0 w 129"/>
                  <a:gd name="T11" fmla="*/ 0 h 51"/>
                  <a:gd name="T12" fmla="*/ 0 w 129"/>
                  <a:gd name="T13" fmla="*/ 0 h 51"/>
                  <a:gd name="T14" fmla="*/ 0 w 129"/>
                  <a:gd name="T15" fmla="*/ 0 h 51"/>
                  <a:gd name="T16" fmla="*/ 0 w 129"/>
                  <a:gd name="T17" fmla="*/ 0 h 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9" h="51">
                    <a:moveTo>
                      <a:pt x="129" y="51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3" y="0"/>
                    </a:lnTo>
                    <a:lnTo>
                      <a:pt x="129" y="48"/>
                    </a:lnTo>
                    <a:lnTo>
                      <a:pt x="129" y="49"/>
                    </a:lnTo>
                    <a:lnTo>
                      <a:pt x="129" y="50"/>
                    </a:lnTo>
                    <a:lnTo>
                      <a:pt x="129" y="51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6" name="Freeform 3381"/>
              <p:cNvSpPr>
                <a:spLocks/>
              </p:cNvSpPr>
              <p:nvPr/>
            </p:nvSpPr>
            <p:spPr bwMode="auto">
              <a:xfrm>
                <a:off x="161" y="409"/>
                <a:ext cx="43" cy="16"/>
              </a:xfrm>
              <a:custGeom>
                <a:avLst/>
                <a:gdLst>
                  <a:gd name="T0" fmla="*/ 0 w 128"/>
                  <a:gd name="T1" fmla="*/ 0 h 49"/>
                  <a:gd name="T2" fmla="*/ 0 w 128"/>
                  <a:gd name="T3" fmla="*/ 0 h 49"/>
                  <a:gd name="T4" fmla="*/ 0 w 128"/>
                  <a:gd name="T5" fmla="*/ 0 h 49"/>
                  <a:gd name="T6" fmla="*/ 0 w 128"/>
                  <a:gd name="T7" fmla="*/ 0 h 49"/>
                  <a:gd name="T8" fmla="*/ 0 w 128"/>
                  <a:gd name="T9" fmla="*/ 0 h 49"/>
                  <a:gd name="T10" fmla="*/ 0 w 128"/>
                  <a:gd name="T11" fmla="*/ 0 h 49"/>
                  <a:gd name="T12" fmla="*/ 0 w 128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8" h="49">
                    <a:moveTo>
                      <a:pt x="128" y="49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128" y="47"/>
                    </a:lnTo>
                    <a:lnTo>
                      <a:pt x="128" y="48"/>
                    </a:lnTo>
                    <a:lnTo>
                      <a:pt x="128" y="49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7" name="Freeform 3382"/>
              <p:cNvSpPr>
                <a:spLocks/>
              </p:cNvSpPr>
              <p:nvPr/>
            </p:nvSpPr>
            <p:spPr bwMode="auto">
              <a:xfrm>
                <a:off x="162" y="408"/>
                <a:ext cx="42" cy="17"/>
              </a:xfrm>
              <a:custGeom>
                <a:avLst/>
                <a:gdLst>
                  <a:gd name="T0" fmla="*/ 0 w 126"/>
                  <a:gd name="T1" fmla="*/ 0 h 49"/>
                  <a:gd name="T2" fmla="*/ 0 w 126"/>
                  <a:gd name="T3" fmla="*/ 0 h 49"/>
                  <a:gd name="T4" fmla="*/ 0 w 126"/>
                  <a:gd name="T5" fmla="*/ 0 h 49"/>
                  <a:gd name="T6" fmla="*/ 0 w 126"/>
                  <a:gd name="T7" fmla="*/ 0 h 49"/>
                  <a:gd name="T8" fmla="*/ 0 w 126"/>
                  <a:gd name="T9" fmla="*/ 0 h 49"/>
                  <a:gd name="T10" fmla="*/ 0 w 126"/>
                  <a:gd name="T11" fmla="*/ 0 h 49"/>
                  <a:gd name="T12" fmla="*/ 0 w 126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6" h="49">
                    <a:moveTo>
                      <a:pt x="126" y="49"/>
                    </a:moveTo>
                    <a:lnTo>
                      <a:pt x="0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126" y="46"/>
                    </a:lnTo>
                    <a:lnTo>
                      <a:pt x="126" y="48"/>
                    </a:lnTo>
                    <a:lnTo>
                      <a:pt x="126" y="49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8" name="Freeform 3383"/>
              <p:cNvSpPr>
                <a:spLocks/>
              </p:cNvSpPr>
              <p:nvPr/>
            </p:nvSpPr>
            <p:spPr bwMode="auto">
              <a:xfrm>
                <a:off x="163" y="408"/>
                <a:ext cx="41" cy="16"/>
              </a:xfrm>
              <a:custGeom>
                <a:avLst/>
                <a:gdLst>
                  <a:gd name="T0" fmla="*/ 0 w 124"/>
                  <a:gd name="T1" fmla="*/ 0 h 49"/>
                  <a:gd name="T2" fmla="*/ 0 w 124"/>
                  <a:gd name="T3" fmla="*/ 0 h 49"/>
                  <a:gd name="T4" fmla="*/ 0 w 124"/>
                  <a:gd name="T5" fmla="*/ 0 h 49"/>
                  <a:gd name="T6" fmla="*/ 0 w 124"/>
                  <a:gd name="T7" fmla="*/ 0 h 49"/>
                  <a:gd name="T8" fmla="*/ 0 w 124"/>
                  <a:gd name="T9" fmla="*/ 0 h 49"/>
                  <a:gd name="T10" fmla="*/ 0 w 124"/>
                  <a:gd name="T11" fmla="*/ 0 h 49"/>
                  <a:gd name="T12" fmla="*/ 0 w 124"/>
                  <a:gd name="T13" fmla="*/ 0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4" h="49">
                    <a:moveTo>
                      <a:pt x="124" y="49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124" y="46"/>
                    </a:lnTo>
                    <a:lnTo>
                      <a:pt x="124" y="47"/>
                    </a:lnTo>
                    <a:lnTo>
                      <a:pt x="124" y="49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9" name="Freeform 3384"/>
              <p:cNvSpPr>
                <a:spLocks/>
              </p:cNvSpPr>
              <p:nvPr/>
            </p:nvSpPr>
            <p:spPr bwMode="auto">
              <a:xfrm>
                <a:off x="163" y="408"/>
                <a:ext cx="41" cy="16"/>
              </a:xfrm>
              <a:custGeom>
                <a:avLst/>
                <a:gdLst>
                  <a:gd name="T0" fmla="*/ 0 w 123"/>
                  <a:gd name="T1" fmla="*/ 0 h 47"/>
                  <a:gd name="T2" fmla="*/ 0 w 123"/>
                  <a:gd name="T3" fmla="*/ 0 h 47"/>
                  <a:gd name="T4" fmla="*/ 0 w 123"/>
                  <a:gd name="T5" fmla="*/ 0 h 47"/>
                  <a:gd name="T6" fmla="*/ 0 w 123"/>
                  <a:gd name="T7" fmla="*/ 0 h 47"/>
                  <a:gd name="T8" fmla="*/ 0 w 123"/>
                  <a:gd name="T9" fmla="*/ 0 h 47"/>
                  <a:gd name="T10" fmla="*/ 0 w 123"/>
                  <a:gd name="T11" fmla="*/ 0 h 47"/>
                  <a:gd name="T12" fmla="*/ 0 w 123"/>
                  <a:gd name="T13" fmla="*/ 0 h 47"/>
                  <a:gd name="T14" fmla="*/ 0 w 123"/>
                  <a:gd name="T15" fmla="*/ 0 h 47"/>
                  <a:gd name="T16" fmla="*/ 0 w 123"/>
                  <a:gd name="T17" fmla="*/ 0 h 47"/>
                  <a:gd name="T18" fmla="*/ 0 w 123"/>
                  <a:gd name="T19" fmla="*/ 0 h 4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3" h="47">
                    <a:moveTo>
                      <a:pt x="123" y="47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86" y="30"/>
                    </a:lnTo>
                    <a:lnTo>
                      <a:pt x="88" y="32"/>
                    </a:lnTo>
                    <a:lnTo>
                      <a:pt x="90" y="32"/>
                    </a:lnTo>
                    <a:lnTo>
                      <a:pt x="122" y="44"/>
                    </a:lnTo>
                    <a:lnTo>
                      <a:pt x="123" y="46"/>
                    </a:lnTo>
                    <a:lnTo>
                      <a:pt x="123" y="47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0" name="Freeform 3385"/>
              <p:cNvSpPr>
                <a:spLocks/>
              </p:cNvSpPr>
              <p:nvPr/>
            </p:nvSpPr>
            <p:spPr bwMode="auto">
              <a:xfrm>
                <a:off x="163" y="408"/>
                <a:ext cx="41" cy="15"/>
              </a:xfrm>
              <a:custGeom>
                <a:avLst/>
                <a:gdLst>
                  <a:gd name="T0" fmla="*/ 0 w 122"/>
                  <a:gd name="T1" fmla="*/ 0 h 47"/>
                  <a:gd name="T2" fmla="*/ 0 w 122"/>
                  <a:gd name="T3" fmla="*/ 0 h 47"/>
                  <a:gd name="T4" fmla="*/ 0 w 122"/>
                  <a:gd name="T5" fmla="*/ 0 h 47"/>
                  <a:gd name="T6" fmla="*/ 0 w 122"/>
                  <a:gd name="T7" fmla="*/ 0 h 47"/>
                  <a:gd name="T8" fmla="*/ 0 w 122"/>
                  <a:gd name="T9" fmla="*/ 0 h 47"/>
                  <a:gd name="T10" fmla="*/ 0 w 122"/>
                  <a:gd name="T11" fmla="*/ 0 h 47"/>
                  <a:gd name="T12" fmla="*/ 0 w 122"/>
                  <a:gd name="T13" fmla="*/ 0 h 47"/>
                  <a:gd name="T14" fmla="*/ 0 w 122"/>
                  <a:gd name="T15" fmla="*/ 0 h 47"/>
                  <a:gd name="T16" fmla="*/ 0 w 122"/>
                  <a:gd name="T17" fmla="*/ 0 h 47"/>
                  <a:gd name="T18" fmla="*/ 0 w 122"/>
                  <a:gd name="T19" fmla="*/ 0 h 47"/>
                  <a:gd name="T20" fmla="*/ 0 w 122"/>
                  <a:gd name="T21" fmla="*/ 0 h 47"/>
                  <a:gd name="T22" fmla="*/ 0 w 122"/>
                  <a:gd name="T23" fmla="*/ 0 h 4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22" h="47">
                    <a:moveTo>
                      <a:pt x="122" y="47"/>
                    </a:moveTo>
                    <a:lnTo>
                      <a:pt x="0" y="1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82" y="30"/>
                    </a:lnTo>
                    <a:lnTo>
                      <a:pt x="85" y="32"/>
                    </a:lnTo>
                    <a:lnTo>
                      <a:pt x="87" y="33"/>
                    </a:lnTo>
                    <a:lnTo>
                      <a:pt x="89" y="33"/>
                    </a:lnTo>
                    <a:lnTo>
                      <a:pt x="90" y="32"/>
                    </a:lnTo>
                    <a:lnTo>
                      <a:pt x="121" y="44"/>
                    </a:lnTo>
                    <a:lnTo>
                      <a:pt x="121" y="45"/>
                    </a:lnTo>
                    <a:lnTo>
                      <a:pt x="122" y="47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1" name="Freeform 3386"/>
              <p:cNvSpPr>
                <a:spLocks noEditPoints="1"/>
              </p:cNvSpPr>
              <p:nvPr/>
            </p:nvSpPr>
            <p:spPr bwMode="auto">
              <a:xfrm>
                <a:off x="164" y="407"/>
                <a:ext cx="40" cy="16"/>
              </a:xfrm>
              <a:custGeom>
                <a:avLst/>
                <a:gdLst>
                  <a:gd name="T0" fmla="*/ 0 w 120"/>
                  <a:gd name="T1" fmla="*/ 0 h 46"/>
                  <a:gd name="T2" fmla="*/ 0 w 120"/>
                  <a:gd name="T3" fmla="*/ 0 h 46"/>
                  <a:gd name="T4" fmla="*/ 0 w 120"/>
                  <a:gd name="T5" fmla="*/ 0 h 46"/>
                  <a:gd name="T6" fmla="*/ 0 w 120"/>
                  <a:gd name="T7" fmla="*/ 0 h 46"/>
                  <a:gd name="T8" fmla="*/ 0 w 120"/>
                  <a:gd name="T9" fmla="*/ 0 h 46"/>
                  <a:gd name="T10" fmla="*/ 0 w 120"/>
                  <a:gd name="T11" fmla="*/ 0 h 46"/>
                  <a:gd name="T12" fmla="*/ 0 w 120"/>
                  <a:gd name="T13" fmla="*/ 0 h 46"/>
                  <a:gd name="T14" fmla="*/ 0 w 120"/>
                  <a:gd name="T15" fmla="*/ 0 h 46"/>
                  <a:gd name="T16" fmla="*/ 0 w 120"/>
                  <a:gd name="T17" fmla="*/ 0 h 46"/>
                  <a:gd name="T18" fmla="*/ 0 w 120"/>
                  <a:gd name="T19" fmla="*/ 0 h 46"/>
                  <a:gd name="T20" fmla="*/ 0 w 120"/>
                  <a:gd name="T21" fmla="*/ 0 h 46"/>
                  <a:gd name="T22" fmla="*/ 0 w 120"/>
                  <a:gd name="T23" fmla="*/ 0 h 46"/>
                  <a:gd name="T24" fmla="*/ 0 w 120"/>
                  <a:gd name="T25" fmla="*/ 0 h 46"/>
                  <a:gd name="T26" fmla="*/ 0 w 120"/>
                  <a:gd name="T27" fmla="*/ 0 h 46"/>
                  <a:gd name="T28" fmla="*/ 0 w 120"/>
                  <a:gd name="T29" fmla="*/ 0 h 46"/>
                  <a:gd name="T30" fmla="*/ 0 w 120"/>
                  <a:gd name="T31" fmla="*/ 0 h 46"/>
                  <a:gd name="T32" fmla="*/ 0 w 120"/>
                  <a:gd name="T33" fmla="*/ 0 h 46"/>
                  <a:gd name="T34" fmla="*/ 0 w 120"/>
                  <a:gd name="T35" fmla="*/ 0 h 46"/>
                  <a:gd name="T36" fmla="*/ 0 w 120"/>
                  <a:gd name="T37" fmla="*/ 0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20" h="46">
                    <a:moveTo>
                      <a:pt x="120" y="46"/>
                    </a:moveTo>
                    <a:lnTo>
                      <a:pt x="88" y="34"/>
                    </a:lnTo>
                    <a:lnTo>
                      <a:pt x="89" y="33"/>
                    </a:lnTo>
                    <a:lnTo>
                      <a:pt x="91" y="33"/>
                    </a:lnTo>
                    <a:lnTo>
                      <a:pt x="120" y="44"/>
                    </a:lnTo>
                    <a:lnTo>
                      <a:pt x="120" y="45"/>
                    </a:lnTo>
                    <a:lnTo>
                      <a:pt x="120" y="46"/>
                    </a:lnTo>
                    <a:close/>
                    <a:moveTo>
                      <a:pt x="84" y="32"/>
                    </a:moveTo>
                    <a:lnTo>
                      <a:pt x="0" y="2"/>
                    </a:lnTo>
                    <a:lnTo>
                      <a:pt x="3" y="1"/>
                    </a:lnTo>
                    <a:lnTo>
                      <a:pt x="5" y="0"/>
                    </a:lnTo>
                    <a:lnTo>
                      <a:pt x="35" y="11"/>
                    </a:lnTo>
                    <a:lnTo>
                      <a:pt x="39" y="14"/>
                    </a:lnTo>
                    <a:lnTo>
                      <a:pt x="42" y="14"/>
                    </a:lnTo>
                    <a:lnTo>
                      <a:pt x="80" y="29"/>
                    </a:lnTo>
                    <a:lnTo>
                      <a:pt x="81" y="31"/>
                    </a:lnTo>
                    <a:lnTo>
                      <a:pt x="84" y="32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2" name="Freeform 3387"/>
              <p:cNvSpPr>
                <a:spLocks noEditPoints="1"/>
              </p:cNvSpPr>
              <p:nvPr/>
            </p:nvSpPr>
            <p:spPr bwMode="auto">
              <a:xfrm>
                <a:off x="165" y="407"/>
                <a:ext cx="39" cy="15"/>
              </a:xfrm>
              <a:custGeom>
                <a:avLst/>
                <a:gdLst>
                  <a:gd name="T0" fmla="*/ 0 w 117"/>
                  <a:gd name="T1" fmla="*/ 0 h 45"/>
                  <a:gd name="T2" fmla="*/ 0 w 117"/>
                  <a:gd name="T3" fmla="*/ 0 h 45"/>
                  <a:gd name="T4" fmla="*/ 0 w 117"/>
                  <a:gd name="T5" fmla="*/ 0 h 45"/>
                  <a:gd name="T6" fmla="*/ 0 w 117"/>
                  <a:gd name="T7" fmla="*/ 0 h 45"/>
                  <a:gd name="T8" fmla="*/ 0 w 117"/>
                  <a:gd name="T9" fmla="*/ 0 h 45"/>
                  <a:gd name="T10" fmla="*/ 0 w 117"/>
                  <a:gd name="T11" fmla="*/ 0 h 45"/>
                  <a:gd name="T12" fmla="*/ 0 w 117"/>
                  <a:gd name="T13" fmla="*/ 0 h 45"/>
                  <a:gd name="T14" fmla="*/ 0 w 117"/>
                  <a:gd name="T15" fmla="*/ 0 h 45"/>
                  <a:gd name="T16" fmla="*/ 0 w 117"/>
                  <a:gd name="T17" fmla="*/ 0 h 45"/>
                  <a:gd name="T18" fmla="*/ 0 w 117"/>
                  <a:gd name="T19" fmla="*/ 0 h 45"/>
                  <a:gd name="T20" fmla="*/ 0 w 117"/>
                  <a:gd name="T21" fmla="*/ 0 h 45"/>
                  <a:gd name="T22" fmla="*/ 0 w 117"/>
                  <a:gd name="T23" fmla="*/ 0 h 45"/>
                  <a:gd name="T24" fmla="*/ 0 w 117"/>
                  <a:gd name="T25" fmla="*/ 0 h 45"/>
                  <a:gd name="T26" fmla="*/ 0 w 117"/>
                  <a:gd name="T27" fmla="*/ 0 h 45"/>
                  <a:gd name="T28" fmla="*/ 0 w 117"/>
                  <a:gd name="T29" fmla="*/ 0 h 45"/>
                  <a:gd name="T30" fmla="*/ 0 w 117"/>
                  <a:gd name="T31" fmla="*/ 0 h 45"/>
                  <a:gd name="T32" fmla="*/ 0 w 117"/>
                  <a:gd name="T33" fmla="*/ 0 h 45"/>
                  <a:gd name="T34" fmla="*/ 0 w 117"/>
                  <a:gd name="T35" fmla="*/ 0 h 45"/>
                  <a:gd name="T36" fmla="*/ 0 w 117"/>
                  <a:gd name="T37" fmla="*/ 0 h 45"/>
                  <a:gd name="T38" fmla="*/ 0 w 117"/>
                  <a:gd name="T39" fmla="*/ 0 h 45"/>
                  <a:gd name="T40" fmla="*/ 0 w 117"/>
                  <a:gd name="T41" fmla="*/ 0 h 4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7" h="45">
                    <a:moveTo>
                      <a:pt x="117" y="45"/>
                    </a:moveTo>
                    <a:lnTo>
                      <a:pt x="86" y="33"/>
                    </a:lnTo>
                    <a:lnTo>
                      <a:pt x="88" y="33"/>
                    </a:lnTo>
                    <a:lnTo>
                      <a:pt x="89" y="32"/>
                    </a:lnTo>
                    <a:lnTo>
                      <a:pt x="117" y="41"/>
                    </a:lnTo>
                    <a:lnTo>
                      <a:pt x="117" y="44"/>
                    </a:lnTo>
                    <a:lnTo>
                      <a:pt x="117" y="45"/>
                    </a:lnTo>
                    <a:close/>
                    <a:moveTo>
                      <a:pt x="78" y="31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1" y="10"/>
                    </a:lnTo>
                    <a:lnTo>
                      <a:pt x="33" y="12"/>
                    </a:lnTo>
                    <a:lnTo>
                      <a:pt x="36" y="14"/>
                    </a:lnTo>
                    <a:lnTo>
                      <a:pt x="38" y="15"/>
                    </a:lnTo>
                    <a:lnTo>
                      <a:pt x="40" y="14"/>
                    </a:lnTo>
                    <a:lnTo>
                      <a:pt x="77" y="27"/>
                    </a:lnTo>
                    <a:lnTo>
                      <a:pt x="77" y="29"/>
                    </a:lnTo>
                    <a:lnTo>
                      <a:pt x="77" y="30"/>
                    </a:lnTo>
                    <a:lnTo>
                      <a:pt x="78" y="31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3" name="Freeform 3388"/>
              <p:cNvSpPr>
                <a:spLocks noEditPoints="1"/>
              </p:cNvSpPr>
              <p:nvPr/>
            </p:nvSpPr>
            <p:spPr bwMode="auto">
              <a:xfrm>
                <a:off x="165" y="407"/>
                <a:ext cx="39" cy="15"/>
              </a:xfrm>
              <a:custGeom>
                <a:avLst/>
                <a:gdLst>
                  <a:gd name="T0" fmla="*/ 0 w 115"/>
                  <a:gd name="T1" fmla="*/ 0 h 44"/>
                  <a:gd name="T2" fmla="*/ 0 w 115"/>
                  <a:gd name="T3" fmla="*/ 0 h 44"/>
                  <a:gd name="T4" fmla="*/ 0 w 115"/>
                  <a:gd name="T5" fmla="*/ 0 h 44"/>
                  <a:gd name="T6" fmla="*/ 0 w 115"/>
                  <a:gd name="T7" fmla="*/ 0 h 44"/>
                  <a:gd name="T8" fmla="*/ 0 w 115"/>
                  <a:gd name="T9" fmla="*/ 0 h 44"/>
                  <a:gd name="T10" fmla="*/ 0 w 115"/>
                  <a:gd name="T11" fmla="*/ 0 h 44"/>
                  <a:gd name="T12" fmla="*/ 0 w 115"/>
                  <a:gd name="T13" fmla="*/ 0 h 44"/>
                  <a:gd name="T14" fmla="*/ 0 w 115"/>
                  <a:gd name="T15" fmla="*/ 0 h 44"/>
                  <a:gd name="T16" fmla="*/ 0 w 115"/>
                  <a:gd name="T17" fmla="*/ 0 h 44"/>
                  <a:gd name="T18" fmla="*/ 0 w 115"/>
                  <a:gd name="T19" fmla="*/ 0 h 44"/>
                  <a:gd name="T20" fmla="*/ 0 w 115"/>
                  <a:gd name="T21" fmla="*/ 0 h 44"/>
                  <a:gd name="T22" fmla="*/ 0 w 115"/>
                  <a:gd name="T23" fmla="*/ 0 h 44"/>
                  <a:gd name="T24" fmla="*/ 0 w 115"/>
                  <a:gd name="T25" fmla="*/ 0 h 44"/>
                  <a:gd name="T26" fmla="*/ 0 w 115"/>
                  <a:gd name="T27" fmla="*/ 0 h 44"/>
                  <a:gd name="T28" fmla="*/ 0 w 115"/>
                  <a:gd name="T29" fmla="*/ 0 h 44"/>
                  <a:gd name="T30" fmla="*/ 0 w 115"/>
                  <a:gd name="T31" fmla="*/ 0 h 44"/>
                  <a:gd name="T32" fmla="*/ 0 w 115"/>
                  <a:gd name="T33" fmla="*/ 0 h 44"/>
                  <a:gd name="T34" fmla="*/ 0 w 115"/>
                  <a:gd name="T35" fmla="*/ 0 h 44"/>
                  <a:gd name="T36" fmla="*/ 0 w 115"/>
                  <a:gd name="T37" fmla="*/ 0 h 44"/>
                  <a:gd name="T38" fmla="*/ 0 w 115"/>
                  <a:gd name="T39" fmla="*/ 0 h 44"/>
                  <a:gd name="T40" fmla="*/ 0 w 115"/>
                  <a:gd name="T41" fmla="*/ 0 h 4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5" h="44">
                    <a:moveTo>
                      <a:pt x="115" y="44"/>
                    </a:moveTo>
                    <a:lnTo>
                      <a:pt x="86" y="33"/>
                    </a:lnTo>
                    <a:lnTo>
                      <a:pt x="87" y="32"/>
                    </a:lnTo>
                    <a:lnTo>
                      <a:pt x="88" y="31"/>
                    </a:lnTo>
                    <a:lnTo>
                      <a:pt x="113" y="40"/>
                    </a:lnTo>
                    <a:lnTo>
                      <a:pt x="115" y="41"/>
                    </a:lnTo>
                    <a:lnTo>
                      <a:pt x="115" y="44"/>
                    </a:lnTo>
                    <a:close/>
                    <a:moveTo>
                      <a:pt x="75" y="29"/>
                    </a:moveTo>
                    <a:lnTo>
                      <a:pt x="37" y="14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75" y="26"/>
                    </a:lnTo>
                    <a:lnTo>
                      <a:pt x="75" y="27"/>
                    </a:lnTo>
                    <a:lnTo>
                      <a:pt x="75" y="29"/>
                    </a:lnTo>
                    <a:close/>
                    <a:moveTo>
                      <a:pt x="30" y="11"/>
                    </a:move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27" y="8"/>
                    </a:lnTo>
                    <a:lnTo>
                      <a:pt x="29" y="10"/>
                    </a:lnTo>
                    <a:lnTo>
                      <a:pt x="30" y="11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4" name="Freeform 3389"/>
              <p:cNvSpPr>
                <a:spLocks noEditPoints="1"/>
              </p:cNvSpPr>
              <p:nvPr/>
            </p:nvSpPr>
            <p:spPr bwMode="auto">
              <a:xfrm>
                <a:off x="166" y="407"/>
                <a:ext cx="38" cy="14"/>
              </a:xfrm>
              <a:custGeom>
                <a:avLst/>
                <a:gdLst>
                  <a:gd name="T0" fmla="*/ 0 w 114"/>
                  <a:gd name="T1" fmla="*/ 0 h 42"/>
                  <a:gd name="T2" fmla="*/ 0 w 114"/>
                  <a:gd name="T3" fmla="*/ 0 h 42"/>
                  <a:gd name="T4" fmla="*/ 0 w 114"/>
                  <a:gd name="T5" fmla="*/ 0 h 42"/>
                  <a:gd name="T6" fmla="*/ 0 w 114"/>
                  <a:gd name="T7" fmla="*/ 0 h 42"/>
                  <a:gd name="T8" fmla="*/ 0 w 114"/>
                  <a:gd name="T9" fmla="*/ 0 h 42"/>
                  <a:gd name="T10" fmla="*/ 0 w 114"/>
                  <a:gd name="T11" fmla="*/ 0 h 42"/>
                  <a:gd name="T12" fmla="*/ 0 w 114"/>
                  <a:gd name="T13" fmla="*/ 0 h 42"/>
                  <a:gd name="T14" fmla="*/ 0 w 114"/>
                  <a:gd name="T15" fmla="*/ 0 h 42"/>
                  <a:gd name="T16" fmla="*/ 0 w 114"/>
                  <a:gd name="T17" fmla="*/ 0 h 42"/>
                  <a:gd name="T18" fmla="*/ 0 w 114"/>
                  <a:gd name="T19" fmla="*/ 0 h 42"/>
                  <a:gd name="T20" fmla="*/ 0 w 114"/>
                  <a:gd name="T21" fmla="*/ 0 h 42"/>
                  <a:gd name="T22" fmla="*/ 0 w 114"/>
                  <a:gd name="T23" fmla="*/ 0 h 42"/>
                  <a:gd name="T24" fmla="*/ 0 w 114"/>
                  <a:gd name="T25" fmla="*/ 0 h 42"/>
                  <a:gd name="T26" fmla="*/ 0 w 114"/>
                  <a:gd name="T27" fmla="*/ 0 h 42"/>
                  <a:gd name="T28" fmla="*/ 0 w 114"/>
                  <a:gd name="T29" fmla="*/ 0 h 42"/>
                  <a:gd name="T30" fmla="*/ 0 w 114"/>
                  <a:gd name="T31" fmla="*/ 0 h 42"/>
                  <a:gd name="T32" fmla="*/ 0 w 114"/>
                  <a:gd name="T33" fmla="*/ 0 h 42"/>
                  <a:gd name="T34" fmla="*/ 0 w 114"/>
                  <a:gd name="T35" fmla="*/ 0 h 42"/>
                  <a:gd name="T36" fmla="*/ 0 w 114"/>
                  <a:gd name="T37" fmla="*/ 0 h 42"/>
                  <a:gd name="T38" fmla="*/ 0 w 114"/>
                  <a:gd name="T39" fmla="*/ 0 h 42"/>
                  <a:gd name="T40" fmla="*/ 0 w 114"/>
                  <a:gd name="T41" fmla="*/ 0 h 4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14" h="42">
                    <a:moveTo>
                      <a:pt x="114" y="42"/>
                    </a:moveTo>
                    <a:lnTo>
                      <a:pt x="86" y="33"/>
                    </a:lnTo>
                    <a:lnTo>
                      <a:pt x="87" y="32"/>
                    </a:lnTo>
                    <a:lnTo>
                      <a:pt x="88" y="31"/>
                    </a:lnTo>
                    <a:lnTo>
                      <a:pt x="112" y="40"/>
                    </a:lnTo>
                    <a:lnTo>
                      <a:pt x="112" y="41"/>
                    </a:lnTo>
                    <a:lnTo>
                      <a:pt x="114" y="42"/>
                    </a:lnTo>
                    <a:close/>
                    <a:moveTo>
                      <a:pt x="74" y="28"/>
                    </a:moveTo>
                    <a:lnTo>
                      <a:pt x="37" y="15"/>
                    </a:lnTo>
                    <a:lnTo>
                      <a:pt x="38" y="13"/>
                    </a:lnTo>
                    <a:lnTo>
                      <a:pt x="40" y="12"/>
                    </a:lnTo>
                    <a:lnTo>
                      <a:pt x="73" y="25"/>
                    </a:lnTo>
                    <a:lnTo>
                      <a:pt x="74" y="27"/>
                    </a:lnTo>
                    <a:lnTo>
                      <a:pt x="74" y="28"/>
                    </a:lnTo>
                    <a:close/>
                    <a:moveTo>
                      <a:pt x="28" y="11"/>
                    </a:moveTo>
                    <a:lnTo>
                      <a:pt x="0" y="1"/>
                    </a:lnTo>
                    <a:lnTo>
                      <a:pt x="3" y="1"/>
                    </a:lnTo>
                    <a:lnTo>
                      <a:pt x="6" y="0"/>
                    </a:lnTo>
                    <a:lnTo>
                      <a:pt x="24" y="6"/>
                    </a:lnTo>
                    <a:lnTo>
                      <a:pt x="26" y="9"/>
                    </a:lnTo>
                    <a:lnTo>
                      <a:pt x="28" y="11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5" name="Freeform 3390"/>
              <p:cNvSpPr>
                <a:spLocks noEditPoints="1"/>
              </p:cNvSpPr>
              <p:nvPr/>
            </p:nvSpPr>
            <p:spPr bwMode="auto">
              <a:xfrm>
                <a:off x="167" y="407"/>
                <a:ext cx="36" cy="14"/>
              </a:xfrm>
              <a:custGeom>
                <a:avLst/>
                <a:gdLst>
                  <a:gd name="T0" fmla="*/ 0 w 109"/>
                  <a:gd name="T1" fmla="*/ 0 h 41"/>
                  <a:gd name="T2" fmla="*/ 0 w 109"/>
                  <a:gd name="T3" fmla="*/ 0 h 41"/>
                  <a:gd name="T4" fmla="*/ 0 w 109"/>
                  <a:gd name="T5" fmla="*/ 0 h 41"/>
                  <a:gd name="T6" fmla="*/ 0 w 109"/>
                  <a:gd name="T7" fmla="*/ 0 h 41"/>
                  <a:gd name="T8" fmla="*/ 0 w 109"/>
                  <a:gd name="T9" fmla="*/ 0 h 41"/>
                  <a:gd name="T10" fmla="*/ 0 w 109"/>
                  <a:gd name="T11" fmla="*/ 0 h 41"/>
                  <a:gd name="T12" fmla="*/ 0 w 109"/>
                  <a:gd name="T13" fmla="*/ 0 h 41"/>
                  <a:gd name="T14" fmla="*/ 0 w 109"/>
                  <a:gd name="T15" fmla="*/ 0 h 41"/>
                  <a:gd name="T16" fmla="*/ 0 w 109"/>
                  <a:gd name="T17" fmla="*/ 0 h 41"/>
                  <a:gd name="T18" fmla="*/ 0 w 109"/>
                  <a:gd name="T19" fmla="*/ 0 h 41"/>
                  <a:gd name="T20" fmla="*/ 0 w 109"/>
                  <a:gd name="T21" fmla="*/ 0 h 41"/>
                  <a:gd name="T22" fmla="*/ 0 w 109"/>
                  <a:gd name="T23" fmla="*/ 0 h 41"/>
                  <a:gd name="T24" fmla="*/ 0 w 109"/>
                  <a:gd name="T25" fmla="*/ 0 h 41"/>
                  <a:gd name="T26" fmla="*/ 0 w 109"/>
                  <a:gd name="T27" fmla="*/ 0 h 41"/>
                  <a:gd name="T28" fmla="*/ 0 w 109"/>
                  <a:gd name="T29" fmla="*/ 0 h 41"/>
                  <a:gd name="T30" fmla="*/ 0 w 109"/>
                  <a:gd name="T31" fmla="*/ 0 h 41"/>
                  <a:gd name="T32" fmla="*/ 0 w 109"/>
                  <a:gd name="T33" fmla="*/ 0 h 41"/>
                  <a:gd name="T34" fmla="*/ 0 w 109"/>
                  <a:gd name="T35" fmla="*/ 0 h 41"/>
                  <a:gd name="T36" fmla="*/ 0 w 109"/>
                  <a:gd name="T37" fmla="*/ 0 h 41"/>
                  <a:gd name="T38" fmla="*/ 0 w 109"/>
                  <a:gd name="T39" fmla="*/ 0 h 41"/>
                  <a:gd name="T40" fmla="*/ 0 w 109"/>
                  <a:gd name="T41" fmla="*/ 0 h 4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9" h="41">
                    <a:moveTo>
                      <a:pt x="109" y="41"/>
                    </a:moveTo>
                    <a:lnTo>
                      <a:pt x="84" y="32"/>
                    </a:lnTo>
                    <a:lnTo>
                      <a:pt x="85" y="31"/>
                    </a:lnTo>
                    <a:lnTo>
                      <a:pt x="86" y="30"/>
                    </a:lnTo>
                    <a:lnTo>
                      <a:pt x="108" y="38"/>
                    </a:lnTo>
                    <a:lnTo>
                      <a:pt x="109" y="40"/>
                    </a:lnTo>
                    <a:lnTo>
                      <a:pt x="109" y="41"/>
                    </a:lnTo>
                    <a:close/>
                    <a:moveTo>
                      <a:pt x="71" y="27"/>
                    </a:moveTo>
                    <a:lnTo>
                      <a:pt x="35" y="13"/>
                    </a:lnTo>
                    <a:lnTo>
                      <a:pt x="37" y="12"/>
                    </a:lnTo>
                    <a:lnTo>
                      <a:pt x="37" y="11"/>
                    </a:lnTo>
                    <a:lnTo>
                      <a:pt x="70" y="24"/>
                    </a:lnTo>
                    <a:lnTo>
                      <a:pt x="70" y="25"/>
                    </a:lnTo>
                    <a:lnTo>
                      <a:pt x="71" y="27"/>
                    </a:lnTo>
                    <a:close/>
                    <a:moveTo>
                      <a:pt x="23" y="9"/>
                    </a:moveTo>
                    <a:lnTo>
                      <a:pt x="0" y="1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20" y="5"/>
                    </a:lnTo>
                    <a:lnTo>
                      <a:pt x="21" y="6"/>
                    </a:lnTo>
                    <a:lnTo>
                      <a:pt x="23" y="9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6" name="Freeform 3391"/>
              <p:cNvSpPr>
                <a:spLocks noEditPoints="1"/>
              </p:cNvSpPr>
              <p:nvPr/>
            </p:nvSpPr>
            <p:spPr bwMode="auto">
              <a:xfrm>
                <a:off x="168" y="407"/>
                <a:ext cx="35" cy="13"/>
              </a:xfrm>
              <a:custGeom>
                <a:avLst/>
                <a:gdLst>
                  <a:gd name="T0" fmla="*/ 0 w 106"/>
                  <a:gd name="T1" fmla="*/ 0 h 40"/>
                  <a:gd name="T2" fmla="*/ 0 w 106"/>
                  <a:gd name="T3" fmla="*/ 0 h 40"/>
                  <a:gd name="T4" fmla="*/ 0 w 106"/>
                  <a:gd name="T5" fmla="*/ 0 h 40"/>
                  <a:gd name="T6" fmla="*/ 0 w 106"/>
                  <a:gd name="T7" fmla="*/ 0 h 40"/>
                  <a:gd name="T8" fmla="*/ 0 w 106"/>
                  <a:gd name="T9" fmla="*/ 0 h 40"/>
                  <a:gd name="T10" fmla="*/ 0 w 106"/>
                  <a:gd name="T11" fmla="*/ 0 h 40"/>
                  <a:gd name="T12" fmla="*/ 0 w 106"/>
                  <a:gd name="T13" fmla="*/ 0 h 40"/>
                  <a:gd name="T14" fmla="*/ 0 w 106"/>
                  <a:gd name="T15" fmla="*/ 0 h 40"/>
                  <a:gd name="T16" fmla="*/ 0 w 106"/>
                  <a:gd name="T17" fmla="*/ 0 h 40"/>
                  <a:gd name="T18" fmla="*/ 0 w 106"/>
                  <a:gd name="T19" fmla="*/ 0 h 40"/>
                  <a:gd name="T20" fmla="*/ 0 w 106"/>
                  <a:gd name="T21" fmla="*/ 0 h 40"/>
                  <a:gd name="T22" fmla="*/ 0 w 106"/>
                  <a:gd name="T23" fmla="*/ 0 h 40"/>
                  <a:gd name="T24" fmla="*/ 0 w 106"/>
                  <a:gd name="T25" fmla="*/ 0 h 40"/>
                  <a:gd name="T26" fmla="*/ 0 w 106"/>
                  <a:gd name="T27" fmla="*/ 0 h 40"/>
                  <a:gd name="T28" fmla="*/ 0 w 106"/>
                  <a:gd name="T29" fmla="*/ 0 h 40"/>
                  <a:gd name="T30" fmla="*/ 0 w 106"/>
                  <a:gd name="T31" fmla="*/ 0 h 40"/>
                  <a:gd name="T32" fmla="*/ 0 w 106"/>
                  <a:gd name="T33" fmla="*/ 0 h 40"/>
                  <a:gd name="T34" fmla="*/ 0 w 106"/>
                  <a:gd name="T35" fmla="*/ 0 h 40"/>
                  <a:gd name="T36" fmla="*/ 0 w 106"/>
                  <a:gd name="T37" fmla="*/ 0 h 40"/>
                  <a:gd name="T38" fmla="*/ 0 w 106"/>
                  <a:gd name="T39" fmla="*/ 0 h 40"/>
                  <a:gd name="T40" fmla="*/ 0 w 106"/>
                  <a:gd name="T41" fmla="*/ 0 h 40"/>
                  <a:gd name="T42" fmla="*/ 0 w 106"/>
                  <a:gd name="T43" fmla="*/ 0 h 4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06" h="40">
                    <a:moveTo>
                      <a:pt x="106" y="40"/>
                    </a:moveTo>
                    <a:lnTo>
                      <a:pt x="82" y="31"/>
                    </a:lnTo>
                    <a:lnTo>
                      <a:pt x="83" y="30"/>
                    </a:lnTo>
                    <a:lnTo>
                      <a:pt x="84" y="30"/>
                    </a:lnTo>
                    <a:lnTo>
                      <a:pt x="104" y="37"/>
                    </a:lnTo>
                    <a:lnTo>
                      <a:pt x="105" y="38"/>
                    </a:lnTo>
                    <a:lnTo>
                      <a:pt x="106" y="40"/>
                    </a:lnTo>
                    <a:close/>
                    <a:moveTo>
                      <a:pt x="67" y="25"/>
                    </a:moveTo>
                    <a:lnTo>
                      <a:pt x="34" y="12"/>
                    </a:lnTo>
                    <a:lnTo>
                      <a:pt x="34" y="11"/>
                    </a:lnTo>
                    <a:lnTo>
                      <a:pt x="35" y="10"/>
                    </a:lnTo>
                    <a:lnTo>
                      <a:pt x="67" y="23"/>
                    </a:lnTo>
                    <a:lnTo>
                      <a:pt x="67" y="24"/>
                    </a:lnTo>
                    <a:lnTo>
                      <a:pt x="67" y="25"/>
                    </a:lnTo>
                    <a:close/>
                    <a:moveTo>
                      <a:pt x="18" y="6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13" y="2"/>
                    </a:lnTo>
                    <a:lnTo>
                      <a:pt x="16" y="4"/>
                    </a:lnTo>
                    <a:lnTo>
                      <a:pt x="17" y="5"/>
                    </a:lnTo>
                    <a:lnTo>
                      <a:pt x="18" y="6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7" name="Freeform 3392"/>
              <p:cNvSpPr>
                <a:spLocks noEditPoints="1"/>
              </p:cNvSpPr>
              <p:nvPr/>
            </p:nvSpPr>
            <p:spPr bwMode="auto">
              <a:xfrm>
                <a:off x="169" y="407"/>
                <a:ext cx="34" cy="13"/>
              </a:xfrm>
              <a:custGeom>
                <a:avLst/>
                <a:gdLst>
                  <a:gd name="T0" fmla="*/ 0 w 102"/>
                  <a:gd name="T1" fmla="*/ 0 h 38"/>
                  <a:gd name="T2" fmla="*/ 0 w 102"/>
                  <a:gd name="T3" fmla="*/ 0 h 38"/>
                  <a:gd name="T4" fmla="*/ 0 w 102"/>
                  <a:gd name="T5" fmla="*/ 0 h 38"/>
                  <a:gd name="T6" fmla="*/ 0 w 102"/>
                  <a:gd name="T7" fmla="*/ 0 h 38"/>
                  <a:gd name="T8" fmla="*/ 0 w 102"/>
                  <a:gd name="T9" fmla="*/ 0 h 38"/>
                  <a:gd name="T10" fmla="*/ 0 w 102"/>
                  <a:gd name="T11" fmla="*/ 0 h 38"/>
                  <a:gd name="T12" fmla="*/ 0 w 102"/>
                  <a:gd name="T13" fmla="*/ 0 h 38"/>
                  <a:gd name="T14" fmla="*/ 0 w 102"/>
                  <a:gd name="T15" fmla="*/ 0 h 38"/>
                  <a:gd name="T16" fmla="*/ 0 w 102"/>
                  <a:gd name="T17" fmla="*/ 0 h 38"/>
                  <a:gd name="T18" fmla="*/ 0 w 102"/>
                  <a:gd name="T19" fmla="*/ 0 h 38"/>
                  <a:gd name="T20" fmla="*/ 0 w 102"/>
                  <a:gd name="T21" fmla="*/ 0 h 38"/>
                  <a:gd name="T22" fmla="*/ 0 w 102"/>
                  <a:gd name="T23" fmla="*/ 0 h 38"/>
                  <a:gd name="T24" fmla="*/ 0 w 102"/>
                  <a:gd name="T25" fmla="*/ 0 h 38"/>
                  <a:gd name="T26" fmla="*/ 0 w 102"/>
                  <a:gd name="T27" fmla="*/ 0 h 38"/>
                  <a:gd name="T28" fmla="*/ 0 w 102"/>
                  <a:gd name="T29" fmla="*/ 0 h 38"/>
                  <a:gd name="T30" fmla="*/ 0 w 102"/>
                  <a:gd name="T31" fmla="*/ 0 h 38"/>
                  <a:gd name="T32" fmla="*/ 0 w 102"/>
                  <a:gd name="T33" fmla="*/ 0 h 38"/>
                  <a:gd name="T34" fmla="*/ 0 w 102"/>
                  <a:gd name="T35" fmla="*/ 0 h 38"/>
                  <a:gd name="T36" fmla="*/ 0 w 102"/>
                  <a:gd name="T37" fmla="*/ 0 h 38"/>
                  <a:gd name="T38" fmla="*/ 0 w 102"/>
                  <a:gd name="T39" fmla="*/ 0 h 3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02" h="38">
                    <a:moveTo>
                      <a:pt x="102" y="38"/>
                    </a:moveTo>
                    <a:lnTo>
                      <a:pt x="80" y="30"/>
                    </a:lnTo>
                    <a:lnTo>
                      <a:pt x="81" y="30"/>
                    </a:lnTo>
                    <a:lnTo>
                      <a:pt x="84" y="28"/>
                    </a:lnTo>
                    <a:lnTo>
                      <a:pt x="101" y="34"/>
                    </a:lnTo>
                    <a:lnTo>
                      <a:pt x="101" y="37"/>
                    </a:lnTo>
                    <a:lnTo>
                      <a:pt x="102" y="38"/>
                    </a:lnTo>
                    <a:close/>
                    <a:moveTo>
                      <a:pt x="64" y="24"/>
                    </a:moveTo>
                    <a:lnTo>
                      <a:pt x="31" y="11"/>
                    </a:lnTo>
                    <a:lnTo>
                      <a:pt x="32" y="10"/>
                    </a:lnTo>
                    <a:lnTo>
                      <a:pt x="33" y="9"/>
                    </a:lnTo>
                    <a:lnTo>
                      <a:pt x="64" y="21"/>
                    </a:lnTo>
                    <a:lnTo>
                      <a:pt x="64" y="23"/>
                    </a:lnTo>
                    <a:lnTo>
                      <a:pt x="64" y="24"/>
                    </a:lnTo>
                    <a:close/>
                    <a:moveTo>
                      <a:pt x="14" y="5"/>
                    </a:moveTo>
                    <a:lnTo>
                      <a:pt x="0" y="0"/>
                    </a:lnTo>
                    <a:lnTo>
                      <a:pt x="7" y="1"/>
                    </a:lnTo>
                    <a:lnTo>
                      <a:pt x="13" y="4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8" name="Freeform 3393"/>
              <p:cNvSpPr>
                <a:spLocks noEditPoints="1"/>
              </p:cNvSpPr>
              <p:nvPr/>
            </p:nvSpPr>
            <p:spPr bwMode="auto">
              <a:xfrm>
                <a:off x="179" y="410"/>
                <a:ext cx="23" cy="9"/>
              </a:xfrm>
              <a:custGeom>
                <a:avLst/>
                <a:gdLst>
                  <a:gd name="T0" fmla="*/ 0 w 69"/>
                  <a:gd name="T1" fmla="*/ 0 h 29"/>
                  <a:gd name="T2" fmla="*/ 0 w 69"/>
                  <a:gd name="T3" fmla="*/ 0 h 29"/>
                  <a:gd name="T4" fmla="*/ 0 w 69"/>
                  <a:gd name="T5" fmla="*/ 0 h 29"/>
                  <a:gd name="T6" fmla="*/ 0 w 69"/>
                  <a:gd name="T7" fmla="*/ 0 h 29"/>
                  <a:gd name="T8" fmla="*/ 0 w 69"/>
                  <a:gd name="T9" fmla="*/ 0 h 29"/>
                  <a:gd name="T10" fmla="*/ 0 w 69"/>
                  <a:gd name="T11" fmla="*/ 0 h 29"/>
                  <a:gd name="T12" fmla="*/ 0 w 69"/>
                  <a:gd name="T13" fmla="*/ 0 h 29"/>
                  <a:gd name="T14" fmla="*/ 0 w 69"/>
                  <a:gd name="T15" fmla="*/ 0 h 29"/>
                  <a:gd name="T16" fmla="*/ 0 w 69"/>
                  <a:gd name="T17" fmla="*/ 0 h 29"/>
                  <a:gd name="T18" fmla="*/ 0 w 69"/>
                  <a:gd name="T19" fmla="*/ 0 h 29"/>
                  <a:gd name="T20" fmla="*/ 0 w 69"/>
                  <a:gd name="T21" fmla="*/ 0 h 29"/>
                  <a:gd name="T22" fmla="*/ 0 w 69"/>
                  <a:gd name="T23" fmla="*/ 0 h 29"/>
                  <a:gd name="T24" fmla="*/ 0 w 69"/>
                  <a:gd name="T25" fmla="*/ 0 h 29"/>
                  <a:gd name="T26" fmla="*/ 0 w 69"/>
                  <a:gd name="T27" fmla="*/ 0 h 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9" h="29">
                    <a:moveTo>
                      <a:pt x="69" y="29"/>
                    </a:moveTo>
                    <a:lnTo>
                      <a:pt x="49" y="22"/>
                    </a:lnTo>
                    <a:lnTo>
                      <a:pt x="52" y="20"/>
                    </a:lnTo>
                    <a:lnTo>
                      <a:pt x="53" y="19"/>
                    </a:lnTo>
                    <a:lnTo>
                      <a:pt x="67" y="25"/>
                    </a:lnTo>
                    <a:lnTo>
                      <a:pt x="68" y="26"/>
                    </a:lnTo>
                    <a:lnTo>
                      <a:pt x="69" y="29"/>
                    </a:lnTo>
                    <a:close/>
                    <a:moveTo>
                      <a:pt x="32" y="15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31" y="11"/>
                    </a:lnTo>
                    <a:lnTo>
                      <a:pt x="32" y="13"/>
                    </a:lnTo>
                    <a:lnTo>
                      <a:pt x="32" y="15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9" name="Freeform 3394"/>
              <p:cNvSpPr>
                <a:spLocks noEditPoints="1"/>
              </p:cNvSpPr>
              <p:nvPr/>
            </p:nvSpPr>
            <p:spPr bwMode="auto">
              <a:xfrm>
                <a:off x="180" y="409"/>
                <a:ext cx="22" cy="9"/>
              </a:xfrm>
              <a:custGeom>
                <a:avLst/>
                <a:gdLst>
                  <a:gd name="T0" fmla="*/ 0 w 68"/>
                  <a:gd name="T1" fmla="*/ 0 h 28"/>
                  <a:gd name="T2" fmla="*/ 0 w 68"/>
                  <a:gd name="T3" fmla="*/ 0 h 28"/>
                  <a:gd name="T4" fmla="*/ 0 w 68"/>
                  <a:gd name="T5" fmla="*/ 0 h 28"/>
                  <a:gd name="T6" fmla="*/ 0 w 68"/>
                  <a:gd name="T7" fmla="*/ 0 h 28"/>
                  <a:gd name="T8" fmla="*/ 0 w 68"/>
                  <a:gd name="T9" fmla="*/ 0 h 28"/>
                  <a:gd name="T10" fmla="*/ 0 w 68"/>
                  <a:gd name="T11" fmla="*/ 0 h 28"/>
                  <a:gd name="T12" fmla="*/ 0 w 68"/>
                  <a:gd name="T13" fmla="*/ 0 h 28"/>
                  <a:gd name="T14" fmla="*/ 0 w 68"/>
                  <a:gd name="T15" fmla="*/ 0 h 28"/>
                  <a:gd name="T16" fmla="*/ 0 w 68"/>
                  <a:gd name="T17" fmla="*/ 0 h 28"/>
                  <a:gd name="T18" fmla="*/ 0 w 68"/>
                  <a:gd name="T19" fmla="*/ 0 h 28"/>
                  <a:gd name="T20" fmla="*/ 0 w 68"/>
                  <a:gd name="T21" fmla="*/ 0 h 28"/>
                  <a:gd name="T22" fmla="*/ 0 w 68"/>
                  <a:gd name="T23" fmla="*/ 0 h 28"/>
                  <a:gd name="T24" fmla="*/ 0 w 68"/>
                  <a:gd name="T25" fmla="*/ 0 h 28"/>
                  <a:gd name="T26" fmla="*/ 0 w 68"/>
                  <a:gd name="T27" fmla="*/ 0 h 28"/>
                  <a:gd name="T28" fmla="*/ 0 w 68"/>
                  <a:gd name="T29" fmla="*/ 0 h 28"/>
                  <a:gd name="T30" fmla="*/ 0 w 68"/>
                  <a:gd name="T31" fmla="*/ 0 h 2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8" h="28">
                    <a:moveTo>
                      <a:pt x="68" y="28"/>
                    </a:moveTo>
                    <a:lnTo>
                      <a:pt x="51" y="22"/>
                    </a:lnTo>
                    <a:lnTo>
                      <a:pt x="52" y="21"/>
                    </a:lnTo>
                    <a:lnTo>
                      <a:pt x="53" y="21"/>
                    </a:lnTo>
                    <a:lnTo>
                      <a:pt x="54" y="21"/>
                    </a:lnTo>
                    <a:lnTo>
                      <a:pt x="65" y="25"/>
                    </a:lnTo>
                    <a:lnTo>
                      <a:pt x="66" y="27"/>
                    </a:lnTo>
                    <a:lnTo>
                      <a:pt x="68" y="28"/>
                    </a:lnTo>
                    <a:close/>
                    <a:moveTo>
                      <a:pt x="31" y="15"/>
                    </a:move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30" y="12"/>
                    </a:lnTo>
                    <a:lnTo>
                      <a:pt x="30" y="13"/>
                    </a:lnTo>
                    <a:lnTo>
                      <a:pt x="31" y="15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" name="Freeform 3395"/>
              <p:cNvSpPr>
                <a:spLocks noEditPoints="1"/>
              </p:cNvSpPr>
              <p:nvPr/>
            </p:nvSpPr>
            <p:spPr bwMode="auto">
              <a:xfrm>
                <a:off x="180" y="409"/>
                <a:ext cx="22" cy="9"/>
              </a:xfrm>
              <a:custGeom>
                <a:avLst/>
                <a:gdLst>
                  <a:gd name="T0" fmla="*/ 0 w 66"/>
                  <a:gd name="T1" fmla="*/ 0 h 27"/>
                  <a:gd name="T2" fmla="*/ 0 w 66"/>
                  <a:gd name="T3" fmla="*/ 0 h 27"/>
                  <a:gd name="T4" fmla="*/ 0 w 66"/>
                  <a:gd name="T5" fmla="*/ 0 h 27"/>
                  <a:gd name="T6" fmla="*/ 0 w 66"/>
                  <a:gd name="T7" fmla="*/ 0 h 27"/>
                  <a:gd name="T8" fmla="*/ 0 w 66"/>
                  <a:gd name="T9" fmla="*/ 0 h 27"/>
                  <a:gd name="T10" fmla="*/ 0 w 66"/>
                  <a:gd name="T11" fmla="*/ 0 h 27"/>
                  <a:gd name="T12" fmla="*/ 0 w 66"/>
                  <a:gd name="T13" fmla="*/ 0 h 27"/>
                  <a:gd name="T14" fmla="*/ 0 w 66"/>
                  <a:gd name="T15" fmla="*/ 0 h 27"/>
                  <a:gd name="T16" fmla="*/ 0 w 66"/>
                  <a:gd name="T17" fmla="*/ 0 h 27"/>
                  <a:gd name="T18" fmla="*/ 0 w 66"/>
                  <a:gd name="T19" fmla="*/ 0 h 27"/>
                  <a:gd name="T20" fmla="*/ 0 w 66"/>
                  <a:gd name="T21" fmla="*/ 0 h 27"/>
                  <a:gd name="T22" fmla="*/ 0 w 66"/>
                  <a:gd name="T23" fmla="*/ 0 h 27"/>
                  <a:gd name="T24" fmla="*/ 0 w 66"/>
                  <a:gd name="T25" fmla="*/ 0 h 27"/>
                  <a:gd name="T26" fmla="*/ 0 w 66"/>
                  <a:gd name="T27" fmla="*/ 0 h 27"/>
                  <a:gd name="T28" fmla="*/ 0 w 66"/>
                  <a:gd name="T29" fmla="*/ 0 h 27"/>
                  <a:gd name="T30" fmla="*/ 0 w 66"/>
                  <a:gd name="T31" fmla="*/ 0 h 2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66" h="27">
                    <a:moveTo>
                      <a:pt x="66" y="27"/>
                    </a:moveTo>
                    <a:lnTo>
                      <a:pt x="52" y="21"/>
                    </a:lnTo>
                    <a:lnTo>
                      <a:pt x="53" y="21"/>
                    </a:lnTo>
                    <a:lnTo>
                      <a:pt x="55" y="21"/>
                    </a:lnTo>
                    <a:lnTo>
                      <a:pt x="58" y="21"/>
                    </a:lnTo>
                    <a:lnTo>
                      <a:pt x="61" y="22"/>
                    </a:lnTo>
                    <a:lnTo>
                      <a:pt x="63" y="24"/>
                    </a:lnTo>
                    <a:lnTo>
                      <a:pt x="66" y="27"/>
                    </a:lnTo>
                    <a:close/>
                    <a:moveTo>
                      <a:pt x="30" y="13"/>
                    </a:moveTo>
                    <a:lnTo>
                      <a:pt x="0" y="2"/>
                    </a:lnTo>
                    <a:lnTo>
                      <a:pt x="1" y="2"/>
                    </a:lnTo>
                    <a:lnTo>
                      <a:pt x="1" y="0"/>
                    </a:lnTo>
                    <a:lnTo>
                      <a:pt x="29" y="10"/>
                    </a:lnTo>
                    <a:lnTo>
                      <a:pt x="30" y="12"/>
                    </a:lnTo>
                    <a:lnTo>
                      <a:pt x="30" y="13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1" name="Freeform 3396"/>
              <p:cNvSpPr>
                <a:spLocks noEditPoints="1"/>
              </p:cNvSpPr>
              <p:nvPr/>
            </p:nvSpPr>
            <p:spPr bwMode="auto">
              <a:xfrm>
                <a:off x="180" y="409"/>
                <a:ext cx="21" cy="8"/>
              </a:xfrm>
              <a:custGeom>
                <a:avLst/>
                <a:gdLst>
                  <a:gd name="T0" fmla="*/ 0 w 64"/>
                  <a:gd name="T1" fmla="*/ 0 h 26"/>
                  <a:gd name="T2" fmla="*/ 0 w 64"/>
                  <a:gd name="T3" fmla="*/ 0 h 26"/>
                  <a:gd name="T4" fmla="*/ 0 w 64"/>
                  <a:gd name="T5" fmla="*/ 0 h 26"/>
                  <a:gd name="T6" fmla="*/ 0 w 64"/>
                  <a:gd name="T7" fmla="*/ 0 h 26"/>
                  <a:gd name="T8" fmla="*/ 0 w 64"/>
                  <a:gd name="T9" fmla="*/ 0 h 26"/>
                  <a:gd name="T10" fmla="*/ 0 w 64"/>
                  <a:gd name="T11" fmla="*/ 0 h 26"/>
                  <a:gd name="T12" fmla="*/ 0 w 64"/>
                  <a:gd name="T13" fmla="*/ 0 h 26"/>
                  <a:gd name="T14" fmla="*/ 0 w 64"/>
                  <a:gd name="T15" fmla="*/ 0 h 26"/>
                  <a:gd name="T16" fmla="*/ 0 w 64"/>
                  <a:gd name="T17" fmla="*/ 0 h 26"/>
                  <a:gd name="T18" fmla="*/ 0 w 64"/>
                  <a:gd name="T19" fmla="*/ 0 h 26"/>
                  <a:gd name="T20" fmla="*/ 0 w 64"/>
                  <a:gd name="T21" fmla="*/ 0 h 26"/>
                  <a:gd name="T22" fmla="*/ 0 w 64"/>
                  <a:gd name="T23" fmla="*/ 0 h 26"/>
                  <a:gd name="T24" fmla="*/ 0 w 64"/>
                  <a:gd name="T25" fmla="*/ 0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4" h="26">
                    <a:moveTo>
                      <a:pt x="64" y="26"/>
                    </a:moveTo>
                    <a:lnTo>
                      <a:pt x="53" y="22"/>
                    </a:lnTo>
                    <a:lnTo>
                      <a:pt x="56" y="22"/>
                    </a:lnTo>
                    <a:lnTo>
                      <a:pt x="58" y="22"/>
                    </a:lnTo>
                    <a:lnTo>
                      <a:pt x="61" y="23"/>
                    </a:lnTo>
                    <a:lnTo>
                      <a:pt x="64" y="26"/>
                    </a:lnTo>
                    <a:close/>
                    <a:moveTo>
                      <a:pt x="29" y="13"/>
                    </a:moveTo>
                    <a:lnTo>
                      <a:pt x="0" y="1"/>
                    </a:lnTo>
                    <a:lnTo>
                      <a:pt x="1" y="0"/>
                    </a:lnTo>
                    <a:lnTo>
                      <a:pt x="28" y="10"/>
                    </a:lnTo>
                    <a:lnTo>
                      <a:pt x="28" y="11"/>
                    </a:lnTo>
                    <a:lnTo>
                      <a:pt x="29" y="13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2" name="Freeform 3397"/>
              <p:cNvSpPr>
                <a:spLocks noEditPoints="1"/>
              </p:cNvSpPr>
              <p:nvPr/>
            </p:nvSpPr>
            <p:spPr bwMode="auto">
              <a:xfrm>
                <a:off x="180" y="408"/>
                <a:ext cx="20" cy="8"/>
              </a:xfrm>
              <a:custGeom>
                <a:avLst/>
                <a:gdLst>
                  <a:gd name="T0" fmla="*/ 0 w 60"/>
                  <a:gd name="T1" fmla="*/ 0 h 24"/>
                  <a:gd name="T2" fmla="*/ 0 w 60"/>
                  <a:gd name="T3" fmla="*/ 0 h 24"/>
                  <a:gd name="T4" fmla="*/ 0 w 60"/>
                  <a:gd name="T5" fmla="*/ 0 h 24"/>
                  <a:gd name="T6" fmla="*/ 0 w 60"/>
                  <a:gd name="T7" fmla="*/ 0 h 24"/>
                  <a:gd name="T8" fmla="*/ 0 w 60"/>
                  <a:gd name="T9" fmla="*/ 0 h 24"/>
                  <a:gd name="T10" fmla="*/ 0 w 60"/>
                  <a:gd name="T11" fmla="*/ 0 h 24"/>
                  <a:gd name="T12" fmla="*/ 0 w 60"/>
                  <a:gd name="T13" fmla="*/ 0 h 24"/>
                  <a:gd name="T14" fmla="*/ 0 w 60"/>
                  <a:gd name="T15" fmla="*/ 0 h 24"/>
                  <a:gd name="T16" fmla="*/ 0 w 60"/>
                  <a:gd name="T17" fmla="*/ 0 h 24"/>
                  <a:gd name="T18" fmla="*/ 0 w 60"/>
                  <a:gd name="T19" fmla="*/ 0 h 24"/>
                  <a:gd name="T20" fmla="*/ 0 w 60"/>
                  <a:gd name="T21" fmla="*/ 0 h 24"/>
                  <a:gd name="T22" fmla="*/ 0 w 60"/>
                  <a:gd name="T23" fmla="*/ 0 h 24"/>
                  <a:gd name="T24" fmla="*/ 0 w 60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0" h="24">
                    <a:moveTo>
                      <a:pt x="60" y="24"/>
                    </a:moveTo>
                    <a:lnTo>
                      <a:pt x="57" y="23"/>
                    </a:lnTo>
                    <a:lnTo>
                      <a:pt x="58" y="23"/>
                    </a:lnTo>
                    <a:lnTo>
                      <a:pt x="60" y="24"/>
                    </a:lnTo>
                    <a:close/>
                    <a:moveTo>
                      <a:pt x="28" y="12"/>
                    </a:moveTo>
                    <a:lnTo>
                      <a:pt x="0" y="2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7" y="9"/>
                    </a:lnTo>
                    <a:lnTo>
                      <a:pt x="28" y="11"/>
                    </a:lnTo>
                    <a:lnTo>
                      <a:pt x="28" y="12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3" name="Freeform 3398"/>
              <p:cNvSpPr>
                <a:spLocks/>
              </p:cNvSpPr>
              <p:nvPr/>
            </p:nvSpPr>
            <p:spPr bwMode="auto">
              <a:xfrm>
                <a:off x="180" y="408"/>
                <a:ext cx="9" cy="4"/>
              </a:xfrm>
              <a:custGeom>
                <a:avLst/>
                <a:gdLst>
                  <a:gd name="T0" fmla="*/ 0 w 27"/>
                  <a:gd name="T1" fmla="*/ 0 h 12"/>
                  <a:gd name="T2" fmla="*/ 0 w 27"/>
                  <a:gd name="T3" fmla="*/ 0 h 12"/>
                  <a:gd name="T4" fmla="*/ 0 w 27"/>
                  <a:gd name="T5" fmla="*/ 0 h 12"/>
                  <a:gd name="T6" fmla="*/ 0 w 27"/>
                  <a:gd name="T7" fmla="*/ 0 h 12"/>
                  <a:gd name="T8" fmla="*/ 0 w 27"/>
                  <a:gd name="T9" fmla="*/ 0 h 12"/>
                  <a:gd name="T10" fmla="*/ 0 w 27"/>
                  <a:gd name="T11" fmla="*/ 0 h 12"/>
                  <a:gd name="T12" fmla="*/ 0 w 27"/>
                  <a:gd name="T13" fmla="*/ 0 h 12"/>
                  <a:gd name="T14" fmla="*/ 0 w 27"/>
                  <a:gd name="T15" fmla="*/ 0 h 12"/>
                  <a:gd name="T16" fmla="*/ 0 w 27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7" h="12">
                    <a:moveTo>
                      <a:pt x="27" y="12"/>
                    </a:moveTo>
                    <a:lnTo>
                      <a:pt x="0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2" y="0"/>
                    </a:lnTo>
                    <a:lnTo>
                      <a:pt x="24" y="8"/>
                    </a:lnTo>
                    <a:lnTo>
                      <a:pt x="26" y="10"/>
                    </a:lnTo>
                    <a:lnTo>
                      <a:pt x="27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4" name="Freeform 3399"/>
              <p:cNvSpPr>
                <a:spLocks/>
              </p:cNvSpPr>
              <p:nvPr/>
            </p:nvSpPr>
            <p:spPr bwMode="auto">
              <a:xfrm>
                <a:off x="180" y="407"/>
                <a:ext cx="9" cy="4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0 h 12"/>
                  <a:gd name="T4" fmla="*/ 0 w 26"/>
                  <a:gd name="T5" fmla="*/ 0 h 12"/>
                  <a:gd name="T6" fmla="*/ 0 w 26"/>
                  <a:gd name="T7" fmla="*/ 0 h 12"/>
                  <a:gd name="T8" fmla="*/ 0 w 26"/>
                  <a:gd name="T9" fmla="*/ 0 h 12"/>
                  <a:gd name="T10" fmla="*/ 0 w 26"/>
                  <a:gd name="T11" fmla="*/ 0 h 12"/>
                  <a:gd name="T12" fmla="*/ 0 w 26"/>
                  <a:gd name="T13" fmla="*/ 0 h 12"/>
                  <a:gd name="T14" fmla="*/ 0 w 26"/>
                  <a:gd name="T15" fmla="*/ 0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12">
                    <a:moveTo>
                      <a:pt x="26" y="12"/>
                    </a:moveTo>
                    <a:lnTo>
                      <a:pt x="0" y="3"/>
                    </a:lnTo>
                    <a:lnTo>
                      <a:pt x="5" y="1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6" y="1"/>
                    </a:lnTo>
                    <a:lnTo>
                      <a:pt x="21" y="5"/>
                    </a:lnTo>
                    <a:lnTo>
                      <a:pt x="26" y="1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5" name="Freeform 3400"/>
              <p:cNvSpPr>
                <a:spLocks/>
              </p:cNvSpPr>
              <p:nvPr/>
            </p:nvSpPr>
            <p:spPr bwMode="auto">
              <a:xfrm>
                <a:off x="157" y="407"/>
                <a:ext cx="120" cy="136"/>
              </a:xfrm>
              <a:custGeom>
                <a:avLst/>
                <a:gdLst>
                  <a:gd name="T0" fmla="*/ 0 w 360"/>
                  <a:gd name="T1" fmla="*/ 0 h 408"/>
                  <a:gd name="T2" fmla="*/ 0 w 360"/>
                  <a:gd name="T3" fmla="*/ 0 h 408"/>
                  <a:gd name="T4" fmla="*/ 0 w 360"/>
                  <a:gd name="T5" fmla="*/ 0 h 408"/>
                  <a:gd name="T6" fmla="*/ 0 w 360"/>
                  <a:gd name="T7" fmla="*/ 0 h 408"/>
                  <a:gd name="T8" fmla="*/ 0 w 360"/>
                  <a:gd name="T9" fmla="*/ 0 h 408"/>
                  <a:gd name="T10" fmla="*/ 0 w 360"/>
                  <a:gd name="T11" fmla="*/ 0 h 408"/>
                  <a:gd name="T12" fmla="*/ 0 w 360"/>
                  <a:gd name="T13" fmla="*/ 0 h 408"/>
                  <a:gd name="T14" fmla="*/ 0 w 360"/>
                  <a:gd name="T15" fmla="*/ 0 h 408"/>
                  <a:gd name="T16" fmla="*/ 0 w 360"/>
                  <a:gd name="T17" fmla="*/ 0 h 408"/>
                  <a:gd name="T18" fmla="*/ 0 w 360"/>
                  <a:gd name="T19" fmla="*/ 0 h 408"/>
                  <a:gd name="T20" fmla="*/ 0 w 360"/>
                  <a:gd name="T21" fmla="*/ 0 h 408"/>
                  <a:gd name="T22" fmla="*/ 0 w 360"/>
                  <a:gd name="T23" fmla="*/ 0 h 408"/>
                  <a:gd name="T24" fmla="*/ 0 w 360"/>
                  <a:gd name="T25" fmla="*/ 0 h 408"/>
                  <a:gd name="T26" fmla="*/ 0 w 360"/>
                  <a:gd name="T27" fmla="*/ 0 h 408"/>
                  <a:gd name="T28" fmla="*/ 0 w 360"/>
                  <a:gd name="T29" fmla="*/ 0 h 408"/>
                  <a:gd name="T30" fmla="*/ 0 w 360"/>
                  <a:gd name="T31" fmla="*/ 0 h 408"/>
                  <a:gd name="T32" fmla="*/ 0 w 360"/>
                  <a:gd name="T33" fmla="*/ 0 h 408"/>
                  <a:gd name="T34" fmla="*/ 0 w 360"/>
                  <a:gd name="T35" fmla="*/ 0 h 408"/>
                  <a:gd name="T36" fmla="*/ 0 w 360"/>
                  <a:gd name="T37" fmla="*/ 0 h 408"/>
                  <a:gd name="T38" fmla="*/ 0 w 360"/>
                  <a:gd name="T39" fmla="*/ 0 h 408"/>
                  <a:gd name="T40" fmla="*/ 0 w 360"/>
                  <a:gd name="T41" fmla="*/ 0 h 408"/>
                  <a:gd name="T42" fmla="*/ 0 w 360"/>
                  <a:gd name="T43" fmla="*/ 0 h 408"/>
                  <a:gd name="T44" fmla="*/ 0 w 360"/>
                  <a:gd name="T45" fmla="*/ 0 h 408"/>
                  <a:gd name="T46" fmla="*/ 0 w 360"/>
                  <a:gd name="T47" fmla="*/ 0 h 408"/>
                  <a:gd name="T48" fmla="*/ 0 w 360"/>
                  <a:gd name="T49" fmla="*/ 0 h 408"/>
                  <a:gd name="T50" fmla="*/ 0 w 360"/>
                  <a:gd name="T51" fmla="*/ 0 h 408"/>
                  <a:gd name="T52" fmla="*/ 0 w 360"/>
                  <a:gd name="T53" fmla="*/ 0 h 408"/>
                  <a:gd name="T54" fmla="*/ 0 w 360"/>
                  <a:gd name="T55" fmla="*/ 0 h 408"/>
                  <a:gd name="T56" fmla="*/ 0 w 360"/>
                  <a:gd name="T57" fmla="*/ 0 h 408"/>
                  <a:gd name="T58" fmla="*/ 0 w 360"/>
                  <a:gd name="T59" fmla="*/ 0 h 408"/>
                  <a:gd name="T60" fmla="*/ 0 w 360"/>
                  <a:gd name="T61" fmla="*/ 0 h 408"/>
                  <a:gd name="T62" fmla="*/ 0 w 360"/>
                  <a:gd name="T63" fmla="*/ 0 h 408"/>
                  <a:gd name="T64" fmla="*/ 0 w 360"/>
                  <a:gd name="T65" fmla="*/ 0 h 408"/>
                  <a:gd name="T66" fmla="*/ 0 w 360"/>
                  <a:gd name="T67" fmla="*/ 0 h 408"/>
                  <a:gd name="T68" fmla="*/ 0 w 360"/>
                  <a:gd name="T69" fmla="*/ 0 h 408"/>
                  <a:gd name="T70" fmla="*/ 0 w 360"/>
                  <a:gd name="T71" fmla="*/ 0 h 408"/>
                  <a:gd name="T72" fmla="*/ 0 w 360"/>
                  <a:gd name="T73" fmla="*/ 0 h 408"/>
                  <a:gd name="T74" fmla="*/ 0 w 360"/>
                  <a:gd name="T75" fmla="*/ 0 h 408"/>
                  <a:gd name="T76" fmla="*/ 0 w 360"/>
                  <a:gd name="T77" fmla="*/ 0 h 408"/>
                  <a:gd name="T78" fmla="*/ 0 w 360"/>
                  <a:gd name="T79" fmla="*/ 0 h 408"/>
                  <a:gd name="T80" fmla="*/ 0 w 360"/>
                  <a:gd name="T81" fmla="*/ 0 h 408"/>
                  <a:gd name="T82" fmla="*/ 0 w 360"/>
                  <a:gd name="T83" fmla="*/ 0 h 408"/>
                  <a:gd name="T84" fmla="*/ 0 w 360"/>
                  <a:gd name="T85" fmla="*/ 0 h 408"/>
                  <a:gd name="T86" fmla="*/ 0 w 360"/>
                  <a:gd name="T87" fmla="*/ 0 h 408"/>
                  <a:gd name="T88" fmla="*/ 0 w 360"/>
                  <a:gd name="T89" fmla="*/ 0 h 408"/>
                  <a:gd name="T90" fmla="*/ 0 w 360"/>
                  <a:gd name="T91" fmla="*/ 0 h 408"/>
                  <a:gd name="T92" fmla="*/ 0 w 360"/>
                  <a:gd name="T93" fmla="*/ 0 h 408"/>
                  <a:gd name="T94" fmla="*/ 0 w 360"/>
                  <a:gd name="T95" fmla="*/ 0 h 408"/>
                  <a:gd name="T96" fmla="*/ 0 w 360"/>
                  <a:gd name="T97" fmla="*/ 0 h 408"/>
                  <a:gd name="T98" fmla="*/ 0 w 360"/>
                  <a:gd name="T99" fmla="*/ 0 h 408"/>
                  <a:gd name="T100" fmla="*/ 0 w 360"/>
                  <a:gd name="T101" fmla="*/ 0 h 408"/>
                  <a:gd name="T102" fmla="*/ 0 w 360"/>
                  <a:gd name="T103" fmla="*/ 0 h 408"/>
                  <a:gd name="T104" fmla="*/ 0 w 360"/>
                  <a:gd name="T105" fmla="*/ 0 h 408"/>
                  <a:gd name="T106" fmla="*/ 0 w 360"/>
                  <a:gd name="T107" fmla="*/ 0 h 40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360" h="408">
                    <a:moveTo>
                      <a:pt x="257" y="225"/>
                    </a:moveTo>
                    <a:lnTo>
                      <a:pt x="249" y="219"/>
                    </a:lnTo>
                    <a:lnTo>
                      <a:pt x="239" y="212"/>
                    </a:lnTo>
                    <a:lnTo>
                      <a:pt x="248" y="200"/>
                    </a:lnTo>
                    <a:lnTo>
                      <a:pt x="259" y="189"/>
                    </a:lnTo>
                    <a:lnTo>
                      <a:pt x="269" y="178"/>
                    </a:lnTo>
                    <a:lnTo>
                      <a:pt x="278" y="167"/>
                    </a:lnTo>
                    <a:lnTo>
                      <a:pt x="286" y="148"/>
                    </a:lnTo>
                    <a:lnTo>
                      <a:pt x="275" y="146"/>
                    </a:lnTo>
                    <a:lnTo>
                      <a:pt x="271" y="155"/>
                    </a:lnTo>
                    <a:lnTo>
                      <a:pt x="266" y="163"/>
                    </a:lnTo>
                    <a:lnTo>
                      <a:pt x="260" y="170"/>
                    </a:lnTo>
                    <a:lnTo>
                      <a:pt x="254" y="177"/>
                    </a:lnTo>
                    <a:lnTo>
                      <a:pt x="241" y="192"/>
                    </a:lnTo>
                    <a:lnTo>
                      <a:pt x="229" y="205"/>
                    </a:lnTo>
                    <a:lnTo>
                      <a:pt x="222" y="200"/>
                    </a:lnTo>
                    <a:lnTo>
                      <a:pt x="216" y="194"/>
                    </a:lnTo>
                    <a:lnTo>
                      <a:pt x="211" y="188"/>
                    </a:lnTo>
                    <a:lnTo>
                      <a:pt x="207" y="181"/>
                    </a:lnTo>
                    <a:lnTo>
                      <a:pt x="203" y="167"/>
                    </a:lnTo>
                    <a:lnTo>
                      <a:pt x="199" y="152"/>
                    </a:lnTo>
                    <a:lnTo>
                      <a:pt x="193" y="150"/>
                    </a:lnTo>
                    <a:lnTo>
                      <a:pt x="188" y="150"/>
                    </a:lnTo>
                    <a:lnTo>
                      <a:pt x="185" y="149"/>
                    </a:lnTo>
                    <a:lnTo>
                      <a:pt x="182" y="148"/>
                    </a:lnTo>
                    <a:lnTo>
                      <a:pt x="181" y="146"/>
                    </a:lnTo>
                    <a:lnTo>
                      <a:pt x="179" y="143"/>
                    </a:lnTo>
                    <a:lnTo>
                      <a:pt x="180" y="129"/>
                    </a:lnTo>
                    <a:lnTo>
                      <a:pt x="182" y="109"/>
                    </a:lnTo>
                    <a:lnTo>
                      <a:pt x="182" y="104"/>
                    </a:lnTo>
                    <a:lnTo>
                      <a:pt x="182" y="99"/>
                    </a:lnTo>
                    <a:lnTo>
                      <a:pt x="180" y="94"/>
                    </a:lnTo>
                    <a:lnTo>
                      <a:pt x="178" y="91"/>
                    </a:lnTo>
                    <a:lnTo>
                      <a:pt x="174" y="90"/>
                    </a:lnTo>
                    <a:lnTo>
                      <a:pt x="170" y="89"/>
                    </a:lnTo>
                    <a:lnTo>
                      <a:pt x="166" y="89"/>
                    </a:lnTo>
                    <a:lnTo>
                      <a:pt x="164" y="90"/>
                    </a:lnTo>
                    <a:lnTo>
                      <a:pt x="156" y="92"/>
                    </a:lnTo>
                    <a:lnTo>
                      <a:pt x="152" y="93"/>
                    </a:lnTo>
                    <a:lnTo>
                      <a:pt x="151" y="92"/>
                    </a:lnTo>
                    <a:lnTo>
                      <a:pt x="148" y="89"/>
                    </a:lnTo>
                    <a:lnTo>
                      <a:pt x="145" y="83"/>
                    </a:lnTo>
                    <a:lnTo>
                      <a:pt x="143" y="72"/>
                    </a:lnTo>
                    <a:lnTo>
                      <a:pt x="141" y="55"/>
                    </a:lnTo>
                    <a:lnTo>
                      <a:pt x="141" y="48"/>
                    </a:lnTo>
                    <a:lnTo>
                      <a:pt x="138" y="41"/>
                    </a:lnTo>
                    <a:lnTo>
                      <a:pt x="136" y="37"/>
                    </a:lnTo>
                    <a:lnTo>
                      <a:pt x="134" y="32"/>
                    </a:lnTo>
                    <a:lnTo>
                      <a:pt x="130" y="30"/>
                    </a:lnTo>
                    <a:lnTo>
                      <a:pt x="127" y="27"/>
                    </a:lnTo>
                    <a:lnTo>
                      <a:pt x="123" y="27"/>
                    </a:lnTo>
                    <a:lnTo>
                      <a:pt x="121" y="27"/>
                    </a:lnTo>
                    <a:lnTo>
                      <a:pt x="114" y="31"/>
                    </a:lnTo>
                    <a:lnTo>
                      <a:pt x="111" y="34"/>
                    </a:lnTo>
                    <a:lnTo>
                      <a:pt x="108" y="35"/>
                    </a:lnTo>
                    <a:lnTo>
                      <a:pt x="106" y="35"/>
                    </a:lnTo>
                    <a:lnTo>
                      <a:pt x="104" y="33"/>
                    </a:lnTo>
                    <a:lnTo>
                      <a:pt x="100" y="30"/>
                    </a:lnTo>
                    <a:lnTo>
                      <a:pt x="100" y="26"/>
                    </a:lnTo>
                    <a:lnTo>
                      <a:pt x="99" y="20"/>
                    </a:lnTo>
                    <a:lnTo>
                      <a:pt x="97" y="15"/>
                    </a:lnTo>
                    <a:lnTo>
                      <a:pt x="93" y="9"/>
                    </a:lnTo>
                    <a:lnTo>
                      <a:pt x="89" y="4"/>
                    </a:lnTo>
                    <a:lnTo>
                      <a:pt x="84" y="2"/>
                    </a:lnTo>
                    <a:lnTo>
                      <a:pt x="81" y="1"/>
                    </a:lnTo>
                    <a:lnTo>
                      <a:pt x="77" y="1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7" y="10"/>
                    </a:lnTo>
                    <a:lnTo>
                      <a:pt x="64" y="13"/>
                    </a:lnTo>
                    <a:lnTo>
                      <a:pt x="61" y="16"/>
                    </a:lnTo>
                    <a:lnTo>
                      <a:pt x="59" y="15"/>
                    </a:lnTo>
                    <a:lnTo>
                      <a:pt x="54" y="11"/>
                    </a:lnTo>
                    <a:lnTo>
                      <a:pt x="48" y="4"/>
                    </a:lnTo>
                    <a:lnTo>
                      <a:pt x="45" y="2"/>
                    </a:lnTo>
                    <a:lnTo>
                      <a:pt x="40" y="1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25" y="1"/>
                    </a:lnTo>
                    <a:lnTo>
                      <a:pt x="20" y="3"/>
                    </a:lnTo>
                    <a:lnTo>
                      <a:pt x="17" y="5"/>
                    </a:lnTo>
                    <a:lnTo>
                      <a:pt x="12" y="8"/>
                    </a:lnTo>
                    <a:lnTo>
                      <a:pt x="9" y="11"/>
                    </a:lnTo>
                    <a:lnTo>
                      <a:pt x="5" y="15"/>
                    </a:lnTo>
                    <a:lnTo>
                      <a:pt x="3" y="19"/>
                    </a:lnTo>
                    <a:lnTo>
                      <a:pt x="2" y="23"/>
                    </a:lnTo>
                    <a:lnTo>
                      <a:pt x="1" y="27"/>
                    </a:lnTo>
                    <a:lnTo>
                      <a:pt x="0" y="32"/>
                    </a:lnTo>
                    <a:lnTo>
                      <a:pt x="1" y="35"/>
                    </a:lnTo>
                    <a:lnTo>
                      <a:pt x="2" y="40"/>
                    </a:lnTo>
                    <a:lnTo>
                      <a:pt x="5" y="46"/>
                    </a:lnTo>
                    <a:lnTo>
                      <a:pt x="10" y="50"/>
                    </a:lnTo>
                    <a:lnTo>
                      <a:pt x="15" y="55"/>
                    </a:lnTo>
                    <a:lnTo>
                      <a:pt x="19" y="60"/>
                    </a:lnTo>
                    <a:lnTo>
                      <a:pt x="23" y="64"/>
                    </a:lnTo>
                    <a:lnTo>
                      <a:pt x="24" y="68"/>
                    </a:lnTo>
                    <a:lnTo>
                      <a:pt x="24" y="70"/>
                    </a:lnTo>
                    <a:lnTo>
                      <a:pt x="23" y="72"/>
                    </a:lnTo>
                    <a:lnTo>
                      <a:pt x="19" y="75"/>
                    </a:lnTo>
                    <a:lnTo>
                      <a:pt x="16" y="76"/>
                    </a:lnTo>
                    <a:lnTo>
                      <a:pt x="13" y="80"/>
                    </a:lnTo>
                    <a:lnTo>
                      <a:pt x="12" y="84"/>
                    </a:lnTo>
                    <a:lnTo>
                      <a:pt x="12" y="87"/>
                    </a:lnTo>
                    <a:lnTo>
                      <a:pt x="13" y="91"/>
                    </a:lnTo>
                    <a:lnTo>
                      <a:pt x="17" y="98"/>
                    </a:lnTo>
                    <a:lnTo>
                      <a:pt x="23" y="104"/>
                    </a:lnTo>
                    <a:lnTo>
                      <a:pt x="30" y="108"/>
                    </a:lnTo>
                    <a:lnTo>
                      <a:pt x="38" y="113"/>
                    </a:lnTo>
                    <a:lnTo>
                      <a:pt x="46" y="115"/>
                    </a:lnTo>
                    <a:lnTo>
                      <a:pt x="52" y="116"/>
                    </a:lnTo>
                    <a:lnTo>
                      <a:pt x="59" y="118"/>
                    </a:lnTo>
                    <a:lnTo>
                      <a:pt x="63" y="120"/>
                    </a:lnTo>
                    <a:lnTo>
                      <a:pt x="64" y="124"/>
                    </a:lnTo>
                    <a:lnTo>
                      <a:pt x="64" y="129"/>
                    </a:lnTo>
                    <a:lnTo>
                      <a:pt x="61" y="133"/>
                    </a:lnTo>
                    <a:lnTo>
                      <a:pt x="60" y="136"/>
                    </a:lnTo>
                    <a:lnTo>
                      <a:pt x="59" y="139"/>
                    </a:lnTo>
                    <a:lnTo>
                      <a:pt x="60" y="142"/>
                    </a:lnTo>
                    <a:lnTo>
                      <a:pt x="61" y="145"/>
                    </a:lnTo>
                    <a:lnTo>
                      <a:pt x="63" y="148"/>
                    </a:lnTo>
                    <a:lnTo>
                      <a:pt x="67" y="150"/>
                    </a:lnTo>
                    <a:lnTo>
                      <a:pt x="70" y="152"/>
                    </a:lnTo>
                    <a:lnTo>
                      <a:pt x="78" y="155"/>
                    </a:lnTo>
                    <a:lnTo>
                      <a:pt x="87" y="157"/>
                    </a:lnTo>
                    <a:lnTo>
                      <a:pt x="98" y="158"/>
                    </a:lnTo>
                    <a:lnTo>
                      <a:pt x="106" y="158"/>
                    </a:lnTo>
                    <a:lnTo>
                      <a:pt x="112" y="159"/>
                    </a:lnTo>
                    <a:lnTo>
                      <a:pt x="115" y="160"/>
                    </a:lnTo>
                    <a:lnTo>
                      <a:pt x="118" y="161"/>
                    </a:lnTo>
                    <a:lnTo>
                      <a:pt x="118" y="164"/>
                    </a:lnTo>
                    <a:lnTo>
                      <a:pt x="119" y="165"/>
                    </a:lnTo>
                    <a:lnTo>
                      <a:pt x="119" y="168"/>
                    </a:lnTo>
                    <a:lnTo>
                      <a:pt x="118" y="172"/>
                    </a:lnTo>
                    <a:lnTo>
                      <a:pt x="118" y="175"/>
                    </a:lnTo>
                    <a:lnTo>
                      <a:pt x="120" y="178"/>
                    </a:lnTo>
                    <a:lnTo>
                      <a:pt x="122" y="180"/>
                    </a:lnTo>
                    <a:lnTo>
                      <a:pt x="130" y="183"/>
                    </a:lnTo>
                    <a:lnTo>
                      <a:pt x="141" y="185"/>
                    </a:lnTo>
                    <a:lnTo>
                      <a:pt x="149" y="183"/>
                    </a:lnTo>
                    <a:lnTo>
                      <a:pt x="156" y="182"/>
                    </a:lnTo>
                    <a:lnTo>
                      <a:pt x="159" y="183"/>
                    </a:lnTo>
                    <a:lnTo>
                      <a:pt x="163" y="186"/>
                    </a:lnTo>
                    <a:lnTo>
                      <a:pt x="165" y="190"/>
                    </a:lnTo>
                    <a:lnTo>
                      <a:pt x="167" y="195"/>
                    </a:lnTo>
                    <a:lnTo>
                      <a:pt x="171" y="198"/>
                    </a:lnTo>
                    <a:lnTo>
                      <a:pt x="175" y="201"/>
                    </a:lnTo>
                    <a:lnTo>
                      <a:pt x="180" y="203"/>
                    </a:lnTo>
                    <a:lnTo>
                      <a:pt x="186" y="204"/>
                    </a:lnTo>
                    <a:lnTo>
                      <a:pt x="199" y="205"/>
                    </a:lnTo>
                    <a:lnTo>
                      <a:pt x="209" y="210"/>
                    </a:lnTo>
                    <a:lnTo>
                      <a:pt x="215" y="211"/>
                    </a:lnTo>
                    <a:lnTo>
                      <a:pt x="222" y="216"/>
                    </a:lnTo>
                    <a:lnTo>
                      <a:pt x="219" y="222"/>
                    </a:lnTo>
                    <a:lnTo>
                      <a:pt x="217" y="229"/>
                    </a:lnTo>
                    <a:lnTo>
                      <a:pt x="217" y="236"/>
                    </a:lnTo>
                    <a:lnTo>
                      <a:pt x="217" y="242"/>
                    </a:lnTo>
                    <a:lnTo>
                      <a:pt x="212" y="238"/>
                    </a:lnTo>
                    <a:lnTo>
                      <a:pt x="207" y="233"/>
                    </a:lnTo>
                    <a:lnTo>
                      <a:pt x="202" y="230"/>
                    </a:lnTo>
                    <a:lnTo>
                      <a:pt x="195" y="225"/>
                    </a:lnTo>
                    <a:lnTo>
                      <a:pt x="182" y="219"/>
                    </a:lnTo>
                    <a:lnTo>
                      <a:pt x="166" y="214"/>
                    </a:lnTo>
                    <a:lnTo>
                      <a:pt x="163" y="226"/>
                    </a:lnTo>
                    <a:lnTo>
                      <a:pt x="171" y="227"/>
                    </a:lnTo>
                    <a:lnTo>
                      <a:pt x="179" y="230"/>
                    </a:lnTo>
                    <a:lnTo>
                      <a:pt x="187" y="233"/>
                    </a:lnTo>
                    <a:lnTo>
                      <a:pt x="195" y="238"/>
                    </a:lnTo>
                    <a:lnTo>
                      <a:pt x="210" y="251"/>
                    </a:lnTo>
                    <a:lnTo>
                      <a:pt x="225" y="263"/>
                    </a:lnTo>
                    <a:lnTo>
                      <a:pt x="241" y="284"/>
                    </a:lnTo>
                    <a:lnTo>
                      <a:pt x="257" y="298"/>
                    </a:lnTo>
                    <a:lnTo>
                      <a:pt x="275" y="310"/>
                    </a:lnTo>
                    <a:lnTo>
                      <a:pt x="283" y="321"/>
                    </a:lnTo>
                    <a:lnTo>
                      <a:pt x="289" y="334"/>
                    </a:lnTo>
                    <a:lnTo>
                      <a:pt x="295" y="345"/>
                    </a:lnTo>
                    <a:lnTo>
                      <a:pt x="300" y="357"/>
                    </a:lnTo>
                    <a:lnTo>
                      <a:pt x="300" y="356"/>
                    </a:lnTo>
                    <a:lnTo>
                      <a:pt x="300" y="357"/>
                    </a:lnTo>
                    <a:lnTo>
                      <a:pt x="314" y="370"/>
                    </a:lnTo>
                    <a:lnTo>
                      <a:pt x="327" y="382"/>
                    </a:lnTo>
                    <a:lnTo>
                      <a:pt x="340" y="395"/>
                    </a:lnTo>
                    <a:lnTo>
                      <a:pt x="351" y="408"/>
                    </a:lnTo>
                    <a:lnTo>
                      <a:pt x="360" y="392"/>
                    </a:lnTo>
                    <a:lnTo>
                      <a:pt x="351" y="386"/>
                    </a:lnTo>
                    <a:lnTo>
                      <a:pt x="342" y="379"/>
                    </a:lnTo>
                    <a:lnTo>
                      <a:pt x="338" y="376"/>
                    </a:lnTo>
                    <a:lnTo>
                      <a:pt x="334" y="372"/>
                    </a:lnTo>
                    <a:lnTo>
                      <a:pt x="332" y="367"/>
                    </a:lnTo>
                    <a:lnTo>
                      <a:pt x="329" y="363"/>
                    </a:lnTo>
                    <a:lnTo>
                      <a:pt x="332" y="352"/>
                    </a:lnTo>
                    <a:lnTo>
                      <a:pt x="334" y="345"/>
                    </a:lnTo>
                    <a:lnTo>
                      <a:pt x="335" y="338"/>
                    </a:lnTo>
                    <a:lnTo>
                      <a:pt x="335" y="332"/>
                    </a:lnTo>
                    <a:lnTo>
                      <a:pt x="321" y="323"/>
                    </a:lnTo>
                    <a:lnTo>
                      <a:pt x="321" y="333"/>
                    </a:lnTo>
                    <a:lnTo>
                      <a:pt x="320" y="341"/>
                    </a:lnTo>
                    <a:lnTo>
                      <a:pt x="319" y="348"/>
                    </a:lnTo>
                    <a:lnTo>
                      <a:pt x="316" y="354"/>
                    </a:lnTo>
                    <a:lnTo>
                      <a:pt x="308" y="345"/>
                    </a:lnTo>
                    <a:lnTo>
                      <a:pt x="303" y="334"/>
                    </a:lnTo>
                    <a:lnTo>
                      <a:pt x="297" y="322"/>
                    </a:lnTo>
                    <a:lnTo>
                      <a:pt x="291" y="312"/>
                    </a:lnTo>
                    <a:lnTo>
                      <a:pt x="284" y="303"/>
                    </a:lnTo>
                    <a:lnTo>
                      <a:pt x="286" y="289"/>
                    </a:lnTo>
                    <a:lnTo>
                      <a:pt x="286" y="275"/>
                    </a:lnTo>
                    <a:lnTo>
                      <a:pt x="285" y="261"/>
                    </a:lnTo>
                    <a:lnTo>
                      <a:pt x="284" y="247"/>
                    </a:lnTo>
                    <a:lnTo>
                      <a:pt x="281" y="233"/>
                    </a:lnTo>
                    <a:lnTo>
                      <a:pt x="276" y="219"/>
                    </a:lnTo>
                    <a:lnTo>
                      <a:pt x="268" y="205"/>
                    </a:lnTo>
                    <a:lnTo>
                      <a:pt x="259" y="189"/>
                    </a:lnTo>
                    <a:lnTo>
                      <a:pt x="249" y="198"/>
                    </a:lnTo>
                    <a:lnTo>
                      <a:pt x="254" y="205"/>
                    </a:lnTo>
                    <a:lnTo>
                      <a:pt x="257" y="212"/>
                    </a:lnTo>
                    <a:lnTo>
                      <a:pt x="260" y="219"/>
                    </a:lnTo>
                    <a:lnTo>
                      <a:pt x="260" y="227"/>
                    </a:lnTo>
                    <a:lnTo>
                      <a:pt x="257" y="225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6" name="Freeform 3401"/>
              <p:cNvSpPr>
                <a:spLocks/>
              </p:cNvSpPr>
              <p:nvPr/>
            </p:nvSpPr>
            <p:spPr bwMode="auto">
              <a:xfrm>
                <a:off x="233" y="481"/>
                <a:ext cx="15" cy="23"/>
              </a:xfrm>
              <a:custGeom>
                <a:avLst/>
                <a:gdLst>
                  <a:gd name="T0" fmla="*/ 0 w 44"/>
                  <a:gd name="T1" fmla="*/ 0 h 67"/>
                  <a:gd name="T2" fmla="*/ 0 w 44"/>
                  <a:gd name="T3" fmla="*/ 0 h 67"/>
                  <a:gd name="T4" fmla="*/ 0 w 44"/>
                  <a:gd name="T5" fmla="*/ 0 h 67"/>
                  <a:gd name="T6" fmla="*/ 0 w 44"/>
                  <a:gd name="T7" fmla="*/ 0 h 67"/>
                  <a:gd name="T8" fmla="*/ 0 w 44"/>
                  <a:gd name="T9" fmla="*/ 0 h 67"/>
                  <a:gd name="T10" fmla="*/ 0 w 44"/>
                  <a:gd name="T11" fmla="*/ 0 h 67"/>
                  <a:gd name="T12" fmla="*/ 0 w 44"/>
                  <a:gd name="T13" fmla="*/ 0 h 67"/>
                  <a:gd name="T14" fmla="*/ 0 w 44"/>
                  <a:gd name="T15" fmla="*/ 0 h 67"/>
                  <a:gd name="T16" fmla="*/ 0 w 44"/>
                  <a:gd name="T17" fmla="*/ 0 h 67"/>
                  <a:gd name="T18" fmla="*/ 0 w 44"/>
                  <a:gd name="T19" fmla="*/ 0 h 67"/>
                  <a:gd name="T20" fmla="*/ 0 w 44"/>
                  <a:gd name="T21" fmla="*/ 0 h 67"/>
                  <a:gd name="T22" fmla="*/ 0 w 44"/>
                  <a:gd name="T23" fmla="*/ 0 h 67"/>
                  <a:gd name="T24" fmla="*/ 0 w 44"/>
                  <a:gd name="T25" fmla="*/ 0 h 67"/>
                  <a:gd name="T26" fmla="*/ 0 w 44"/>
                  <a:gd name="T27" fmla="*/ 0 h 67"/>
                  <a:gd name="T28" fmla="*/ 0 w 44"/>
                  <a:gd name="T29" fmla="*/ 0 h 67"/>
                  <a:gd name="T30" fmla="*/ 0 w 44"/>
                  <a:gd name="T31" fmla="*/ 0 h 67"/>
                  <a:gd name="T32" fmla="*/ 0 w 44"/>
                  <a:gd name="T33" fmla="*/ 0 h 67"/>
                  <a:gd name="T34" fmla="*/ 0 w 44"/>
                  <a:gd name="T35" fmla="*/ 0 h 67"/>
                  <a:gd name="T36" fmla="*/ 0 w 44"/>
                  <a:gd name="T37" fmla="*/ 0 h 67"/>
                  <a:gd name="T38" fmla="*/ 0 w 44"/>
                  <a:gd name="T39" fmla="*/ 0 h 67"/>
                  <a:gd name="T40" fmla="*/ 0 w 44"/>
                  <a:gd name="T41" fmla="*/ 0 h 67"/>
                  <a:gd name="T42" fmla="*/ 0 w 44"/>
                  <a:gd name="T43" fmla="*/ 0 h 6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4" h="67">
                    <a:moveTo>
                      <a:pt x="3" y="0"/>
                    </a:moveTo>
                    <a:lnTo>
                      <a:pt x="13" y="7"/>
                    </a:lnTo>
                    <a:lnTo>
                      <a:pt x="20" y="11"/>
                    </a:lnTo>
                    <a:lnTo>
                      <a:pt x="30" y="18"/>
                    </a:lnTo>
                    <a:lnTo>
                      <a:pt x="39" y="28"/>
                    </a:lnTo>
                    <a:lnTo>
                      <a:pt x="40" y="31"/>
                    </a:lnTo>
                    <a:lnTo>
                      <a:pt x="41" y="33"/>
                    </a:lnTo>
                    <a:lnTo>
                      <a:pt x="41" y="37"/>
                    </a:lnTo>
                    <a:lnTo>
                      <a:pt x="42" y="44"/>
                    </a:lnTo>
                    <a:lnTo>
                      <a:pt x="44" y="51"/>
                    </a:lnTo>
                    <a:lnTo>
                      <a:pt x="44" y="59"/>
                    </a:lnTo>
                    <a:lnTo>
                      <a:pt x="42" y="67"/>
                    </a:lnTo>
                    <a:lnTo>
                      <a:pt x="33" y="61"/>
                    </a:lnTo>
                    <a:lnTo>
                      <a:pt x="23" y="54"/>
                    </a:lnTo>
                    <a:lnTo>
                      <a:pt x="13" y="45"/>
                    </a:lnTo>
                    <a:lnTo>
                      <a:pt x="3" y="32"/>
                    </a:lnTo>
                    <a:lnTo>
                      <a:pt x="1" y="23"/>
                    </a:lnTo>
                    <a:lnTo>
                      <a:pt x="0" y="15"/>
                    </a:lnTo>
                    <a:lnTo>
                      <a:pt x="1" y="7"/>
                    </a:lnTo>
                    <a:lnTo>
                      <a:pt x="3" y="0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7" name="Freeform 3402"/>
              <p:cNvSpPr>
                <a:spLocks/>
              </p:cNvSpPr>
              <p:nvPr/>
            </p:nvSpPr>
            <p:spPr bwMode="auto">
              <a:xfrm>
                <a:off x="274" y="542"/>
                <a:ext cx="2" cy="1"/>
              </a:xfrm>
              <a:custGeom>
                <a:avLst/>
                <a:gdLst>
                  <a:gd name="T0" fmla="*/ 0 w 6"/>
                  <a:gd name="T1" fmla="*/ 0 h 3"/>
                  <a:gd name="T2" fmla="*/ 0 w 6"/>
                  <a:gd name="T3" fmla="*/ 0 h 3"/>
                  <a:gd name="T4" fmla="*/ 0 w 6"/>
                  <a:gd name="T5" fmla="*/ 0 h 3"/>
                  <a:gd name="T6" fmla="*/ 0 w 6"/>
                  <a:gd name="T7" fmla="*/ 0 h 3"/>
                  <a:gd name="T8" fmla="*/ 0 w 6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6" y="0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8" name="Freeform 3403"/>
              <p:cNvSpPr>
                <a:spLocks/>
              </p:cNvSpPr>
              <p:nvPr/>
            </p:nvSpPr>
            <p:spPr bwMode="auto">
              <a:xfrm>
                <a:off x="273" y="541"/>
                <a:ext cx="4" cy="2"/>
              </a:xfrm>
              <a:custGeom>
                <a:avLst/>
                <a:gdLst>
                  <a:gd name="T0" fmla="*/ 0 w 10"/>
                  <a:gd name="T1" fmla="*/ 0 h 5"/>
                  <a:gd name="T2" fmla="*/ 0 w 10"/>
                  <a:gd name="T3" fmla="*/ 0 h 5"/>
                  <a:gd name="T4" fmla="*/ 0 w 10"/>
                  <a:gd name="T5" fmla="*/ 0 h 5"/>
                  <a:gd name="T6" fmla="*/ 0 w 10"/>
                  <a:gd name="T7" fmla="*/ 0 h 5"/>
                  <a:gd name="T8" fmla="*/ 0 w 10"/>
                  <a:gd name="T9" fmla="*/ 0 h 5"/>
                  <a:gd name="T10" fmla="*/ 0 w 10"/>
                  <a:gd name="T11" fmla="*/ 0 h 5"/>
                  <a:gd name="T12" fmla="*/ 0 w 10"/>
                  <a:gd name="T13" fmla="*/ 0 h 5"/>
                  <a:gd name="T14" fmla="*/ 0 w 10"/>
                  <a:gd name="T15" fmla="*/ 0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" h="5">
                    <a:moveTo>
                      <a:pt x="4" y="5"/>
                    </a:moveTo>
                    <a:lnTo>
                      <a:pt x="4" y="5"/>
                    </a:lnTo>
                    <a:lnTo>
                      <a:pt x="2" y="5"/>
                    </a:lnTo>
                    <a:lnTo>
                      <a:pt x="0" y="4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9" name="Freeform 3404"/>
              <p:cNvSpPr>
                <a:spLocks/>
              </p:cNvSpPr>
              <p:nvPr/>
            </p:nvSpPr>
            <p:spPr bwMode="auto">
              <a:xfrm>
                <a:off x="272" y="540"/>
                <a:ext cx="5" cy="3"/>
              </a:xfrm>
              <a:custGeom>
                <a:avLst/>
                <a:gdLst>
                  <a:gd name="T0" fmla="*/ 0 w 15"/>
                  <a:gd name="T1" fmla="*/ 0 h 7"/>
                  <a:gd name="T2" fmla="*/ 0 w 15"/>
                  <a:gd name="T3" fmla="*/ 0 h 7"/>
                  <a:gd name="T4" fmla="*/ 0 w 15"/>
                  <a:gd name="T5" fmla="*/ 0 h 7"/>
                  <a:gd name="T6" fmla="*/ 0 w 15"/>
                  <a:gd name="T7" fmla="*/ 0 h 7"/>
                  <a:gd name="T8" fmla="*/ 0 w 15"/>
                  <a:gd name="T9" fmla="*/ 0 h 7"/>
                  <a:gd name="T10" fmla="*/ 0 w 15"/>
                  <a:gd name="T11" fmla="*/ 0 h 7"/>
                  <a:gd name="T12" fmla="*/ 0 w 15"/>
                  <a:gd name="T13" fmla="*/ 0 h 7"/>
                  <a:gd name="T14" fmla="*/ 0 w 15"/>
                  <a:gd name="T15" fmla="*/ 0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7">
                    <a:moveTo>
                      <a:pt x="12" y="4"/>
                    </a:moveTo>
                    <a:lnTo>
                      <a:pt x="6" y="7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14" y="2"/>
                    </a:lnTo>
                    <a:lnTo>
                      <a:pt x="13" y="2"/>
                    </a:lnTo>
                    <a:lnTo>
                      <a:pt x="12" y="4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0" name="Freeform 3405"/>
              <p:cNvSpPr>
                <a:spLocks/>
              </p:cNvSpPr>
              <p:nvPr/>
            </p:nvSpPr>
            <p:spPr bwMode="auto">
              <a:xfrm>
                <a:off x="271" y="540"/>
                <a:ext cx="6" cy="2"/>
              </a:xfrm>
              <a:custGeom>
                <a:avLst/>
                <a:gdLst>
                  <a:gd name="T0" fmla="*/ 0 w 17"/>
                  <a:gd name="T1" fmla="*/ 0 h 7"/>
                  <a:gd name="T2" fmla="*/ 0 w 17"/>
                  <a:gd name="T3" fmla="*/ 0 h 7"/>
                  <a:gd name="T4" fmla="*/ 0 w 17"/>
                  <a:gd name="T5" fmla="*/ 0 h 7"/>
                  <a:gd name="T6" fmla="*/ 0 w 17"/>
                  <a:gd name="T7" fmla="*/ 0 h 7"/>
                  <a:gd name="T8" fmla="*/ 0 w 17"/>
                  <a:gd name="T9" fmla="*/ 0 h 7"/>
                  <a:gd name="T10" fmla="*/ 0 w 17"/>
                  <a:gd name="T11" fmla="*/ 0 h 7"/>
                  <a:gd name="T12" fmla="*/ 0 w 17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7">
                    <a:moveTo>
                      <a:pt x="16" y="3"/>
                    </a:moveTo>
                    <a:lnTo>
                      <a:pt x="6" y="7"/>
                    </a:lnTo>
                    <a:lnTo>
                      <a:pt x="2" y="7"/>
                    </a:lnTo>
                    <a:lnTo>
                      <a:pt x="0" y="5"/>
                    </a:lnTo>
                    <a:lnTo>
                      <a:pt x="17" y="0"/>
                    </a:lnTo>
                    <a:lnTo>
                      <a:pt x="17" y="2"/>
                    </a:lnTo>
                    <a:lnTo>
                      <a:pt x="16" y="3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1" name="Freeform 3406"/>
              <p:cNvSpPr>
                <a:spLocks/>
              </p:cNvSpPr>
              <p:nvPr/>
            </p:nvSpPr>
            <p:spPr bwMode="auto">
              <a:xfrm>
                <a:off x="271" y="539"/>
                <a:ext cx="7" cy="3"/>
              </a:xfrm>
              <a:custGeom>
                <a:avLst/>
                <a:gdLst>
                  <a:gd name="T0" fmla="*/ 0 w 21"/>
                  <a:gd name="T1" fmla="*/ 0 h 9"/>
                  <a:gd name="T2" fmla="*/ 0 w 21"/>
                  <a:gd name="T3" fmla="*/ 0 h 9"/>
                  <a:gd name="T4" fmla="*/ 0 w 21"/>
                  <a:gd name="T5" fmla="*/ 0 h 9"/>
                  <a:gd name="T6" fmla="*/ 0 w 21"/>
                  <a:gd name="T7" fmla="*/ 0 h 9"/>
                  <a:gd name="T8" fmla="*/ 0 w 21"/>
                  <a:gd name="T9" fmla="*/ 0 h 9"/>
                  <a:gd name="T10" fmla="*/ 0 w 21"/>
                  <a:gd name="T11" fmla="*/ 0 h 9"/>
                  <a:gd name="T12" fmla="*/ 0 w 21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19" y="3"/>
                    </a:moveTo>
                    <a:lnTo>
                      <a:pt x="4" y="9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21" y="0"/>
                    </a:lnTo>
                    <a:lnTo>
                      <a:pt x="19" y="2"/>
                    </a:lnTo>
                    <a:lnTo>
                      <a:pt x="19" y="3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2" name="Freeform 3407"/>
              <p:cNvSpPr>
                <a:spLocks/>
              </p:cNvSpPr>
              <p:nvPr/>
            </p:nvSpPr>
            <p:spPr bwMode="auto">
              <a:xfrm>
                <a:off x="270" y="539"/>
                <a:ext cx="8" cy="3"/>
              </a:xfrm>
              <a:custGeom>
                <a:avLst/>
                <a:gdLst>
                  <a:gd name="T0" fmla="*/ 0 w 24"/>
                  <a:gd name="T1" fmla="*/ 0 h 9"/>
                  <a:gd name="T2" fmla="*/ 0 w 24"/>
                  <a:gd name="T3" fmla="*/ 0 h 9"/>
                  <a:gd name="T4" fmla="*/ 0 w 24"/>
                  <a:gd name="T5" fmla="*/ 0 h 9"/>
                  <a:gd name="T6" fmla="*/ 0 w 24"/>
                  <a:gd name="T7" fmla="*/ 0 h 9"/>
                  <a:gd name="T8" fmla="*/ 0 w 24"/>
                  <a:gd name="T9" fmla="*/ 0 h 9"/>
                  <a:gd name="T10" fmla="*/ 0 w 24"/>
                  <a:gd name="T11" fmla="*/ 0 h 9"/>
                  <a:gd name="T12" fmla="*/ 0 w 24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2" y="4"/>
                    </a:moveTo>
                    <a:lnTo>
                      <a:pt x="5" y="9"/>
                    </a:lnTo>
                    <a:lnTo>
                      <a:pt x="3" y="9"/>
                    </a:lnTo>
                    <a:lnTo>
                      <a:pt x="0" y="8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22" y="4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3" name="Freeform 3408"/>
              <p:cNvSpPr>
                <a:spLocks/>
              </p:cNvSpPr>
              <p:nvPr/>
            </p:nvSpPr>
            <p:spPr bwMode="auto">
              <a:xfrm>
                <a:off x="269" y="538"/>
                <a:ext cx="9" cy="4"/>
              </a:xfrm>
              <a:custGeom>
                <a:avLst/>
                <a:gdLst>
                  <a:gd name="T0" fmla="*/ 0 w 26"/>
                  <a:gd name="T1" fmla="*/ 0 h 10"/>
                  <a:gd name="T2" fmla="*/ 0 w 26"/>
                  <a:gd name="T3" fmla="*/ 0 h 10"/>
                  <a:gd name="T4" fmla="*/ 0 w 26"/>
                  <a:gd name="T5" fmla="*/ 0 h 10"/>
                  <a:gd name="T6" fmla="*/ 0 w 26"/>
                  <a:gd name="T7" fmla="*/ 0 h 10"/>
                  <a:gd name="T8" fmla="*/ 0 w 26"/>
                  <a:gd name="T9" fmla="*/ 0 h 10"/>
                  <a:gd name="T10" fmla="*/ 0 w 26"/>
                  <a:gd name="T11" fmla="*/ 0 h 10"/>
                  <a:gd name="T12" fmla="*/ 0 w 26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10">
                    <a:moveTo>
                      <a:pt x="26" y="3"/>
                    </a:moveTo>
                    <a:lnTo>
                      <a:pt x="5" y="10"/>
                    </a:lnTo>
                    <a:lnTo>
                      <a:pt x="2" y="9"/>
                    </a:lnTo>
                    <a:lnTo>
                      <a:pt x="0" y="8"/>
                    </a:lnTo>
                    <a:lnTo>
                      <a:pt x="26" y="0"/>
                    </a:lnTo>
                    <a:lnTo>
                      <a:pt x="26" y="1"/>
                    </a:lnTo>
                    <a:lnTo>
                      <a:pt x="26" y="3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4" name="Freeform 3409"/>
              <p:cNvSpPr>
                <a:spLocks/>
              </p:cNvSpPr>
              <p:nvPr/>
            </p:nvSpPr>
            <p:spPr bwMode="auto">
              <a:xfrm>
                <a:off x="268" y="538"/>
                <a:ext cx="10" cy="3"/>
              </a:xfrm>
              <a:custGeom>
                <a:avLst/>
                <a:gdLst>
                  <a:gd name="T0" fmla="*/ 0 w 30"/>
                  <a:gd name="T1" fmla="*/ 0 h 11"/>
                  <a:gd name="T2" fmla="*/ 0 w 30"/>
                  <a:gd name="T3" fmla="*/ 0 h 11"/>
                  <a:gd name="T4" fmla="*/ 0 w 30"/>
                  <a:gd name="T5" fmla="*/ 0 h 11"/>
                  <a:gd name="T6" fmla="*/ 0 w 30"/>
                  <a:gd name="T7" fmla="*/ 0 h 11"/>
                  <a:gd name="T8" fmla="*/ 0 w 30"/>
                  <a:gd name="T9" fmla="*/ 0 h 11"/>
                  <a:gd name="T10" fmla="*/ 0 w 30"/>
                  <a:gd name="T11" fmla="*/ 0 h 11"/>
                  <a:gd name="T12" fmla="*/ 0 w 30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9" y="3"/>
                    </a:moveTo>
                    <a:lnTo>
                      <a:pt x="5" y="11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30" y="0"/>
                    </a:lnTo>
                    <a:lnTo>
                      <a:pt x="29" y="2"/>
                    </a:lnTo>
                    <a:lnTo>
                      <a:pt x="29" y="3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5" name="Freeform 3410"/>
              <p:cNvSpPr>
                <a:spLocks/>
              </p:cNvSpPr>
              <p:nvPr/>
            </p:nvSpPr>
            <p:spPr bwMode="auto">
              <a:xfrm>
                <a:off x="267" y="537"/>
                <a:ext cx="11" cy="4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0 w 33"/>
                  <a:gd name="T5" fmla="*/ 0 h 11"/>
                  <a:gd name="T6" fmla="*/ 0 w 33"/>
                  <a:gd name="T7" fmla="*/ 0 h 11"/>
                  <a:gd name="T8" fmla="*/ 0 w 33"/>
                  <a:gd name="T9" fmla="*/ 0 h 11"/>
                  <a:gd name="T10" fmla="*/ 0 w 33"/>
                  <a:gd name="T11" fmla="*/ 0 h 11"/>
                  <a:gd name="T12" fmla="*/ 0 w 33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" h="11">
                    <a:moveTo>
                      <a:pt x="32" y="3"/>
                    </a:moveTo>
                    <a:lnTo>
                      <a:pt x="6" y="11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33" y="0"/>
                    </a:lnTo>
                    <a:lnTo>
                      <a:pt x="33" y="1"/>
                    </a:lnTo>
                    <a:lnTo>
                      <a:pt x="32" y="3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6" name="Freeform 3411"/>
              <p:cNvSpPr>
                <a:spLocks/>
              </p:cNvSpPr>
              <p:nvPr/>
            </p:nvSpPr>
            <p:spPr bwMode="auto">
              <a:xfrm>
                <a:off x="266" y="537"/>
                <a:ext cx="12" cy="4"/>
              </a:xfrm>
              <a:custGeom>
                <a:avLst/>
                <a:gdLst>
                  <a:gd name="T0" fmla="*/ 0 w 35"/>
                  <a:gd name="T1" fmla="*/ 0 h 13"/>
                  <a:gd name="T2" fmla="*/ 0 w 35"/>
                  <a:gd name="T3" fmla="*/ 0 h 13"/>
                  <a:gd name="T4" fmla="*/ 0 w 35"/>
                  <a:gd name="T5" fmla="*/ 0 h 13"/>
                  <a:gd name="T6" fmla="*/ 0 w 35"/>
                  <a:gd name="T7" fmla="*/ 0 h 13"/>
                  <a:gd name="T8" fmla="*/ 0 w 35"/>
                  <a:gd name="T9" fmla="*/ 0 h 13"/>
                  <a:gd name="T10" fmla="*/ 0 w 35"/>
                  <a:gd name="T11" fmla="*/ 0 h 13"/>
                  <a:gd name="T12" fmla="*/ 0 w 35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3">
                    <a:moveTo>
                      <a:pt x="35" y="3"/>
                    </a:moveTo>
                    <a:lnTo>
                      <a:pt x="5" y="13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5" y="3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7" name="Freeform 3412"/>
              <p:cNvSpPr>
                <a:spLocks/>
              </p:cNvSpPr>
              <p:nvPr/>
            </p:nvSpPr>
            <p:spPr bwMode="auto">
              <a:xfrm>
                <a:off x="265" y="536"/>
                <a:ext cx="13" cy="5"/>
              </a:xfrm>
              <a:custGeom>
                <a:avLst/>
                <a:gdLst>
                  <a:gd name="T0" fmla="*/ 0 w 38"/>
                  <a:gd name="T1" fmla="*/ 0 h 14"/>
                  <a:gd name="T2" fmla="*/ 0 w 38"/>
                  <a:gd name="T3" fmla="*/ 0 h 14"/>
                  <a:gd name="T4" fmla="*/ 0 w 38"/>
                  <a:gd name="T5" fmla="*/ 0 h 14"/>
                  <a:gd name="T6" fmla="*/ 0 w 38"/>
                  <a:gd name="T7" fmla="*/ 0 h 14"/>
                  <a:gd name="T8" fmla="*/ 0 w 38"/>
                  <a:gd name="T9" fmla="*/ 0 h 14"/>
                  <a:gd name="T10" fmla="*/ 0 w 38"/>
                  <a:gd name="T11" fmla="*/ 0 h 14"/>
                  <a:gd name="T12" fmla="*/ 0 w 38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" h="14">
                    <a:moveTo>
                      <a:pt x="38" y="3"/>
                    </a:moveTo>
                    <a:lnTo>
                      <a:pt x="5" y="14"/>
                    </a:lnTo>
                    <a:lnTo>
                      <a:pt x="3" y="13"/>
                    </a:lnTo>
                    <a:lnTo>
                      <a:pt x="0" y="13"/>
                    </a:lnTo>
                    <a:lnTo>
                      <a:pt x="38" y="0"/>
                    </a:lnTo>
                    <a:lnTo>
                      <a:pt x="38" y="1"/>
                    </a:lnTo>
                    <a:lnTo>
                      <a:pt x="38" y="3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8" name="Freeform 3413"/>
              <p:cNvSpPr>
                <a:spLocks/>
              </p:cNvSpPr>
              <p:nvPr/>
            </p:nvSpPr>
            <p:spPr bwMode="auto">
              <a:xfrm>
                <a:off x="264" y="536"/>
                <a:ext cx="14" cy="5"/>
              </a:xfrm>
              <a:custGeom>
                <a:avLst/>
                <a:gdLst>
                  <a:gd name="T0" fmla="*/ 0 w 41"/>
                  <a:gd name="T1" fmla="*/ 0 h 15"/>
                  <a:gd name="T2" fmla="*/ 0 w 41"/>
                  <a:gd name="T3" fmla="*/ 0 h 15"/>
                  <a:gd name="T4" fmla="*/ 0 w 41"/>
                  <a:gd name="T5" fmla="*/ 0 h 15"/>
                  <a:gd name="T6" fmla="*/ 0 w 41"/>
                  <a:gd name="T7" fmla="*/ 0 h 15"/>
                  <a:gd name="T8" fmla="*/ 0 w 41"/>
                  <a:gd name="T9" fmla="*/ 0 h 15"/>
                  <a:gd name="T10" fmla="*/ 0 w 41"/>
                  <a:gd name="T11" fmla="*/ 0 h 15"/>
                  <a:gd name="T12" fmla="*/ 0 w 41"/>
                  <a:gd name="T13" fmla="*/ 0 h 15"/>
                  <a:gd name="T14" fmla="*/ 0 w 41"/>
                  <a:gd name="T15" fmla="*/ 0 h 15"/>
                  <a:gd name="T16" fmla="*/ 0 w 41"/>
                  <a:gd name="T17" fmla="*/ 0 h 15"/>
                  <a:gd name="T18" fmla="*/ 0 w 41"/>
                  <a:gd name="T19" fmla="*/ 0 h 15"/>
                  <a:gd name="T20" fmla="*/ 0 w 41"/>
                  <a:gd name="T21" fmla="*/ 0 h 15"/>
                  <a:gd name="T22" fmla="*/ 0 w 41"/>
                  <a:gd name="T23" fmla="*/ 0 h 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1" h="15">
                    <a:moveTo>
                      <a:pt x="41" y="3"/>
                    </a:moveTo>
                    <a:lnTo>
                      <a:pt x="6" y="15"/>
                    </a:lnTo>
                    <a:lnTo>
                      <a:pt x="3" y="15"/>
                    </a:lnTo>
                    <a:lnTo>
                      <a:pt x="0" y="14"/>
                    </a:lnTo>
                    <a:lnTo>
                      <a:pt x="23" y="6"/>
                    </a:lnTo>
                    <a:lnTo>
                      <a:pt x="25" y="7"/>
                    </a:lnTo>
                    <a:lnTo>
                      <a:pt x="26" y="7"/>
                    </a:lnTo>
                    <a:lnTo>
                      <a:pt x="26" y="6"/>
                    </a:lnTo>
                    <a:lnTo>
                      <a:pt x="41" y="0"/>
                    </a:lnTo>
                    <a:lnTo>
                      <a:pt x="41" y="2"/>
                    </a:lnTo>
                    <a:lnTo>
                      <a:pt x="41" y="3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9" name="Freeform 3414"/>
              <p:cNvSpPr>
                <a:spLocks/>
              </p:cNvSpPr>
              <p:nvPr/>
            </p:nvSpPr>
            <p:spPr bwMode="auto">
              <a:xfrm>
                <a:off x="264" y="535"/>
                <a:ext cx="14" cy="6"/>
              </a:xfrm>
              <a:custGeom>
                <a:avLst/>
                <a:gdLst>
                  <a:gd name="T0" fmla="*/ 0 w 43"/>
                  <a:gd name="T1" fmla="*/ 0 h 16"/>
                  <a:gd name="T2" fmla="*/ 0 w 43"/>
                  <a:gd name="T3" fmla="*/ 0 h 16"/>
                  <a:gd name="T4" fmla="*/ 0 w 43"/>
                  <a:gd name="T5" fmla="*/ 0 h 16"/>
                  <a:gd name="T6" fmla="*/ 0 w 43"/>
                  <a:gd name="T7" fmla="*/ 0 h 16"/>
                  <a:gd name="T8" fmla="*/ 0 w 43"/>
                  <a:gd name="T9" fmla="*/ 0 h 16"/>
                  <a:gd name="T10" fmla="*/ 0 w 43"/>
                  <a:gd name="T11" fmla="*/ 0 h 16"/>
                  <a:gd name="T12" fmla="*/ 0 w 43"/>
                  <a:gd name="T13" fmla="*/ 0 h 16"/>
                  <a:gd name="T14" fmla="*/ 0 w 43"/>
                  <a:gd name="T15" fmla="*/ 0 h 16"/>
                  <a:gd name="T16" fmla="*/ 0 w 43"/>
                  <a:gd name="T17" fmla="*/ 0 h 16"/>
                  <a:gd name="T18" fmla="*/ 0 w 43"/>
                  <a:gd name="T19" fmla="*/ 0 h 16"/>
                  <a:gd name="T20" fmla="*/ 0 w 43"/>
                  <a:gd name="T21" fmla="*/ 0 h 16"/>
                  <a:gd name="T22" fmla="*/ 0 w 43"/>
                  <a:gd name="T23" fmla="*/ 0 h 1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3" h="16">
                    <a:moveTo>
                      <a:pt x="43" y="3"/>
                    </a:moveTo>
                    <a:lnTo>
                      <a:pt x="5" y="16"/>
                    </a:lnTo>
                    <a:lnTo>
                      <a:pt x="2" y="15"/>
                    </a:lnTo>
                    <a:lnTo>
                      <a:pt x="0" y="15"/>
                    </a:lnTo>
                    <a:lnTo>
                      <a:pt x="21" y="7"/>
                    </a:lnTo>
                    <a:lnTo>
                      <a:pt x="24" y="7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4"/>
                    </a:lnTo>
                    <a:lnTo>
                      <a:pt x="43" y="0"/>
                    </a:lnTo>
                    <a:lnTo>
                      <a:pt x="43" y="1"/>
                    </a:lnTo>
                    <a:lnTo>
                      <a:pt x="43" y="3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0" name="Freeform 3415"/>
              <p:cNvSpPr>
                <a:spLocks noEditPoints="1"/>
              </p:cNvSpPr>
              <p:nvPr/>
            </p:nvSpPr>
            <p:spPr bwMode="auto">
              <a:xfrm>
                <a:off x="262" y="535"/>
                <a:ext cx="16" cy="5"/>
              </a:xfrm>
              <a:custGeom>
                <a:avLst/>
                <a:gdLst>
                  <a:gd name="T0" fmla="*/ 0 w 47"/>
                  <a:gd name="T1" fmla="*/ 0 h 16"/>
                  <a:gd name="T2" fmla="*/ 0 w 47"/>
                  <a:gd name="T3" fmla="*/ 0 h 16"/>
                  <a:gd name="T4" fmla="*/ 0 w 47"/>
                  <a:gd name="T5" fmla="*/ 0 h 16"/>
                  <a:gd name="T6" fmla="*/ 0 w 47"/>
                  <a:gd name="T7" fmla="*/ 0 h 16"/>
                  <a:gd name="T8" fmla="*/ 0 w 47"/>
                  <a:gd name="T9" fmla="*/ 0 h 16"/>
                  <a:gd name="T10" fmla="*/ 0 w 47"/>
                  <a:gd name="T11" fmla="*/ 0 h 16"/>
                  <a:gd name="T12" fmla="*/ 0 w 47"/>
                  <a:gd name="T13" fmla="*/ 0 h 16"/>
                  <a:gd name="T14" fmla="*/ 0 w 47"/>
                  <a:gd name="T15" fmla="*/ 0 h 16"/>
                  <a:gd name="T16" fmla="*/ 0 w 47"/>
                  <a:gd name="T17" fmla="*/ 0 h 16"/>
                  <a:gd name="T18" fmla="*/ 0 w 47"/>
                  <a:gd name="T19" fmla="*/ 0 h 16"/>
                  <a:gd name="T20" fmla="*/ 0 w 47"/>
                  <a:gd name="T21" fmla="*/ 0 h 16"/>
                  <a:gd name="T22" fmla="*/ 0 w 47"/>
                  <a:gd name="T23" fmla="*/ 0 h 16"/>
                  <a:gd name="T24" fmla="*/ 0 w 47"/>
                  <a:gd name="T25" fmla="*/ 0 h 16"/>
                  <a:gd name="T26" fmla="*/ 0 w 47"/>
                  <a:gd name="T27" fmla="*/ 0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7" h="16">
                    <a:moveTo>
                      <a:pt x="47" y="2"/>
                    </a:moveTo>
                    <a:lnTo>
                      <a:pt x="32" y="8"/>
                    </a:lnTo>
                    <a:lnTo>
                      <a:pt x="32" y="5"/>
                    </a:lnTo>
                    <a:lnTo>
                      <a:pt x="33" y="4"/>
                    </a:lnTo>
                    <a:lnTo>
                      <a:pt x="47" y="0"/>
                    </a:lnTo>
                    <a:lnTo>
                      <a:pt x="47" y="1"/>
                    </a:lnTo>
                    <a:lnTo>
                      <a:pt x="47" y="2"/>
                    </a:lnTo>
                    <a:close/>
                    <a:moveTo>
                      <a:pt x="29" y="8"/>
                    </a:moveTo>
                    <a:lnTo>
                      <a:pt x="6" y="16"/>
                    </a:lnTo>
                    <a:lnTo>
                      <a:pt x="3" y="16"/>
                    </a:lnTo>
                    <a:lnTo>
                      <a:pt x="0" y="15"/>
                    </a:lnTo>
                    <a:lnTo>
                      <a:pt x="22" y="8"/>
                    </a:lnTo>
                    <a:lnTo>
                      <a:pt x="26" y="8"/>
                    </a:lnTo>
                    <a:lnTo>
                      <a:pt x="29" y="8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1" name="Freeform 3416"/>
              <p:cNvSpPr>
                <a:spLocks noEditPoints="1"/>
              </p:cNvSpPr>
              <p:nvPr/>
            </p:nvSpPr>
            <p:spPr bwMode="auto">
              <a:xfrm>
                <a:off x="262" y="534"/>
                <a:ext cx="16" cy="6"/>
              </a:xfrm>
              <a:custGeom>
                <a:avLst/>
                <a:gdLst>
                  <a:gd name="T0" fmla="*/ 0 w 49"/>
                  <a:gd name="T1" fmla="*/ 0 h 19"/>
                  <a:gd name="T2" fmla="*/ 0 w 49"/>
                  <a:gd name="T3" fmla="*/ 0 h 19"/>
                  <a:gd name="T4" fmla="*/ 0 w 49"/>
                  <a:gd name="T5" fmla="*/ 0 h 19"/>
                  <a:gd name="T6" fmla="*/ 0 w 49"/>
                  <a:gd name="T7" fmla="*/ 0 h 19"/>
                  <a:gd name="T8" fmla="*/ 0 w 49"/>
                  <a:gd name="T9" fmla="*/ 0 h 19"/>
                  <a:gd name="T10" fmla="*/ 0 w 49"/>
                  <a:gd name="T11" fmla="*/ 0 h 19"/>
                  <a:gd name="T12" fmla="*/ 0 w 49"/>
                  <a:gd name="T13" fmla="*/ 0 h 19"/>
                  <a:gd name="T14" fmla="*/ 0 w 49"/>
                  <a:gd name="T15" fmla="*/ 0 h 19"/>
                  <a:gd name="T16" fmla="*/ 0 w 49"/>
                  <a:gd name="T17" fmla="*/ 0 h 19"/>
                  <a:gd name="T18" fmla="*/ 0 w 49"/>
                  <a:gd name="T19" fmla="*/ 0 h 19"/>
                  <a:gd name="T20" fmla="*/ 0 w 49"/>
                  <a:gd name="T21" fmla="*/ 0 h 19"/>
                  <a:gd name="T22" fmla="*/ 0 w 49"/>
                  <a:gd name="T23" fmla="*/ 0 h 19"/>
                  <a:gd name="T24" fmla="*/ 0 w 49"/>
                  <a:gd name="T25" fmla="*/ 0 h 19"/>
                  <a:gd name="T26" fmla="*/ 0 w 49"/>
                  <a:gd name="T27" fmla="*/ 0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19">
                    <a:moveTo>
                      <a:pt x="49" y="4"/>
                    </a:moveTo>
                    <a:lnTo>
                      <a:pt x="34" y="8"/>
                    </a:lnTo>
                    <a:lnTo>
                      <a:pt x="35" y="7"/>
                    </a:lnTo>
                    <a:lnTo>
                      <a:pt x="35" y="6"/>
                    </a:lnTo>
                    <a:lnTo>
                      <a:pt x="49" y="0"/>
                    </a:lnTo>
                    <a:lnTo>
                      <a:pt x="49" y="3"/>
                    </a:lnTo>
                    <a:lnTo>
                      <a:pt x="49" y="4"/>
                    </a:lnTo>
                    <a:close/>
                    <a:moveTo>
                      <a:pt x="27" y="11"/>
                    </a:moveTo>
                    <a:lnTo>
                      <a:pt x="6" y="19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21" y="11"/>
                    </a:lnTo>
                    <a:lnTo>
                      <a:pt x="24" y="11"/>
                    </a:lnTo>
                    <a:lnTo>
                      <a:pt x="27" y="11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2" name="Freeform 3417"/>
              <p:cNvSpPr>
                <a:spLocks noEditPoints="1"/>
              </p:cNvSpPr>
              <p:nvPr/>
            </p:nvSpPr>
            <p:spPr bwMode="auto">
              <a:xfrm>
                <a:off x="261" y="534"/>
                <a:ext cx="17" cy="6"/>
              </a:xfrm>
              <a:custGeom>
                <a:avLst/>
                <a:gdLst>
                  <a:gd name="T0" fmla="*/ 0 w 52"/>
                  <a:gd name="T1" fmla="*/ 0 h 19"/>
                  <a:gd name="T2" fmla="*/ 0 w 52"/>
                  <a:gd name="T3" fmla="*/ 0 h 19"/>
                  <a:gd name="T4" fmla="*/ 0 w 52"/>
                  <a:gd name="T5" fmla="*/ 0 h 19"/>
                  <a:gd name="T6" fmla="*/ 0 w 52"/>
                  <a:gd name="T7" fmla="*/ 0 h 19"/>
                  <a:gd name="T8" fmla="*/ 0 w 52"/>
                  <a:gd name="T9" fmla="*/ 0 h 19"/>
                  <a:gd name="T10" fmla="*/ 0 w 52"/>
                  <a:gd name="T11" fmla="*/ 0 h 19"/>
                  <a:gd name="T12" fmla="*/ 0 w 52"/>
                  <a:gd name="T13" fmla="*/ 0 h 19"/>
                  <a:gd name="T14" fmla="*/ 0 w 52"/>
                  <a:gd name="T15" fmla="*/ 0 h 19"/>
                  <a:gd name="T16" fmla="*/ 0 w 52"/>
                  <a:gd name="T17" fmla="*/ 0 h 19"/>
                  <a:gd name="T18" fmla="*/ 0 w 52"/>
                  <a:gd name="T19" fmla="*/ 0 h 19"/>
                  <a:gd name="T20" fmla="*/ 0 w 52"/>
                  <a:gd name="T21" fmla="*/ 0 h 19"/>
                  <a:gd name="T22" fmla="*/ 0 w 52"/>
                  <a:gd name="T23" fmla="*/ 0 h 19"/>
                  <a:gd name="T24" fmla="*/ 0 w 52"/>
                  <a:gd name="T25" fmla="*/ 0 h 19"/>
                  <a:gd name="T26" fmla="*/ 0 w 52"/>
                  <a:gd name="T27" fmla="*/ 0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2" h="19">
                    <a:moveTo>
                      <a:pt x="52" y="4"/>
                    </a:moveTo>
                    <a:lnTo>
                      <a:pt x="38" y="8"/>
                    </a:lnTo>
                    <a:lnTo>
                      <a:pt x="38" y="7"/>
                    </a:lnTo>
                    <a:lnTo>
                      <a:pt x="38" y="5"/>
                    </a:lnTo>
                    <a:lnTo>
                      <a:pt x="52" y="0"/>
                    </a:lnTo>
                    <a:lnTo>
                      <a:pt x="52" y="1"/>
                    </a:lnTo>
                    <a:lnTo>
                      <a:pt x="52" y="4"/>
                    </a:lnTo>
                    <a:close/>
                    <a:moveTo>
                      <a:pt x="27" y="12"/>
                    </a:moveTo>
                    <a:lnTo>
                      <a:pt x="5" y="19"/>
                    </a:lnTo>
                    <a:lnTo>
                      <a:pt x="2" y="19"/>
                    </a:lnTo>
                    <a:lnTo>
                      <a:pt x="0" y="17"/>
                    </a:lnTo>
                    <a:lnTo>
                      <a:pt x="21" y="11"/>
                    </a:lnTo>
                    <a:lnTo>
                      <a:pt x="24" y="12"/>
                    </a:lnTo>
                    <a:lnTo>
                      <a:pt x="27" y="12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3" name="Freeform 3418"/>
              <p:cNvSpPr>
                <a:spLocks noEditPoints="1"/>
              </p:cNvSpPr>
              <p:nvPr/>
            </p:nvSpPr>
            <p:spPr bwMode="auto">
              <a:xfrm>
                <a:off x="259" y="533"/>
                <a:ext cx="19" cy="7"/>
              </a:xfrm>
              <a:custGeom>
                <a:avLst/>
                <a:gdLst>
                  <a:gd name="T0" fmla="*/ 0 w 56"/>
                  <a:gd name="T1" fmla="*/ 0 h 20"/>
                  <a:gd name="T2" fmla="*/ 0 w 56"/>
                  <a:gd name="T3" fmla="*/ 0 h 20"/>
                  <a:gd name="T4" fmla="*/ 0 w 56"/>
                  <a:gd name="T5" fmla="*/ 0 h 20"/>
                  <a:gd name="T6" fmla="*/ 0 w 56"/>
                  <a:gd name="T7" fmla="*/ 0 h 20"/>
                  <a:gd name="T8" fmla="*/ 0 w 56"/>
                  <a:gd name="T9" fmla="*/ 0 h 20"/>
                  <a:gd name="T10" fmla="*/ 0 w 56"/>
                  <a:gd name="T11" fmla="*/ 0 h 20"/>
                  <a:gd name="T12" fmla="*/ 0 w 56"/>
                  <a:gd name="T13" fmla="*/ 0 h 20"/>
                  <a:gd name="T14" fmla="*/ 0 w 56"/>
                  <a:gd name="T15" fmla="*/ 0 h 20"/>
                  <a:gd name="T16" fmla="*/ 0 w 56"/>
                  <a:gd name="T17" fmla="*/ 0 h 20"/>
                  <a:gd name="T18" fmla="*/ 0 w 56"/>
                  <a:gd name="T19" fmla="*/ 0 h 20"/>
                  <a:gd name="T20" fmla="*/ 0 w 56"/>
                  <a:gd name="T21" fmla="*/ 0 h 20"/>
                  <a:gd name="T22" fmla="*/ 0 w 56"/>
                  <a:gd name="T23" fmla="*/ 0 h 20"/>
                  <a:gd name="T24" fmla="*/ 0 w 56"/>
                  <a:gd name="T25" fmla="*/ 0 h 20"/>
                  <a:gd name="T26" fmla="*/ 0 w 56"/>
                  <a:gd name="T27" fmla="*/ 0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" h="20">
                    <a:moveTo>
                      <a:pt x="56" y="2"/>
                    </a:moveTo>
                    <a:lnTo>
                      <a:pt x="42" y="8"/>
                    </a:lnTo>
                    <a:lnTo>
                      <a:pt x="42" y="6"/>
                    </a:lnTo>
                    <a:lnTo>
                      <a:pt x="42" y="5"/>
                    </a:lnTo>
                    <a:lnTo>
                      <a:pt x="56" y="0"/>
                    </a:lnTo>
                    <a:lnTo>
                      <a:pt x="56" y="1"/>
                    </a:lnTo>
                    <a:lnTo>
                      <a:pt x="56" y="2"/>
                    </a:lnTo>
                    <a:close/>
                    <a:moveTo>
                      <a:pt x="28" y="13"/>
                    </a:moveTo>
                    <a:lnTo>
                      <a:pt x="7" y="20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22" y="12"/>
                    </a:lnTo>
                    <a:lnTo>
                      <a:pt x="25" y="12"/>
                    </a:lnTo>
                    <a:lnTo>
                      <a:pt x="28" y="13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4" name="Freeform 3419"/>
              <p:cNvSpPr>
                <a:spLocks noEditPoints="1"/>
              </p:cNvSpPr>
              <p:nvPr/>
            </p:nvSpPr>
            <p:spPr bwMode="auto">
              <a:xfrm>
                <a:off x="258" y="533"/>
                <a:ext cx="20" cy="6"/>
              </a:xfrm>
              <a:custGeom>
                <a:avLst/>
                <a:gdLst>
                  <a:gd name="T0" fmla="*/ 0 w 59"/>
                  <a:gd name="T1" fmla="*/ 0 h 19"/>
                  <a:gd name="T2" fmla="*/ 0 w 59"/>
                  <a:gd name="T3" fmla="*/ 0 h 19"/>
                  <a:gd name="T4" fmla="*/ 0 w 59"/>
                  <a:gd name="T5" fmla="*/ 0 h 19"/>
                  <a:gd name="T6" fmla="*/ 0 w 59"/>
                  <a:gd name="T7" fmla="*/ 0 h 19"/>
                  <a:gd name="T8" fmla="*/ 0 w 59"/>
                  <a:gd name="T9" fmla="*/ 0 h 19"/>
                  <a:gd name="T10" fmla="*/ 0 w 59"/>
                  <a:gd name="T11" fmla="*/ 0 h 19"/>
                  <a:gd name="T12" fmla="*/ 0 w 59"/>
                  <a:gd name="T13" fmla="*/ 0 h 19"/>
                  <a:gd name="T14" fmla="*/ 0 w 59"/>
                  <a:gd name="T15" fmla="*/ 0 h 19"/>
                  <a:gd name="T16" fmla="*/ 0 w 59"/>
                  <a:gd name="T17" fmla="*/ 0 h 19"/>
                  <a:gd name="T18" fmla="*/ 0 w 59"/>
                  <a:gd name="T19" fmla="*/ 0 h 19"/>
                  <a:gd name="T20" fmla="*/ 0 w 59"/>
                  <a:gd name="T21" fmla="*/ 0 h 19"/>
                  <a:gd name="T22" fmla="*/ 0 w 59"/>
                  <a:gd name="T23" fmla="*/ 0 h 19"/>
                  <a:gd name="T24" fmla="*/ 0 w 59"/>
                  <a:gd name="T25" fmla="*/ 0 h 19"/>
                  <a:gd name="T26" fmla="*/ 0 w 59"/>
                  <a:gd name="T27" fmla="*/ 0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9" h="19">
                    <a:moveTo>
                      <a:pt x="59" y="2"/>
                    </a:moveTo>
                    <a:lnTo>
                      <a:pt x="45" y="7"/>
                    </a:lnTo>
                    <a:lnTo>
                      <a:pt x="45" y="6"/>
                    </a:lnTo>
                    <a:lnTo>
                      <a:pt x="45" y="4"/>
                    </a:lnTo>
                    <a:lnTo>
                      <a:pt x="59" y="0"/>
                    </a:lnTo>
                    <a:lnTo>
                      <a:pt x="59" y="1"/>
                    </a:lnTo>
                    <a:lnTo>
                      <a:pt x="59" y="2"/>
                    </a:lnTo>
                    <a:close/>
                    <a:moveTo>
                      <a:pt x="28" y="13"/>
                    </a:moveTo>
                    <a:lnTo>
                      <a:pt x="7" y="19"/>
                    </a:lnTo>
                    <a:lnTo>
                      <a:pt x="3" y="19"/>
                    </a:lnTo>
                    <a:lnTo>
                      <a:pt x="0" y="19"/>
                    </a:lnTo>
                    <a:lnTo>
                      <a:pt x="23" y="11"/>
                    </a:lnTo>
                    <a:lnTo>
                      <a:pt x="25" y="13"/>
                    </a:lnTo>
                    <a:lnTo>
                      <a:pt x="28" y="13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5" name="Freeform 3420"/>
              <p:cNvSpPr>
                <a:spLocks noEditPoints="1"/>
              </p:cNvSpPr>
              <p:nvPr/>
            </p:nvSpPr>
            <p:spPr bwMode="auto">
              <a:xfrm>
                <a:off x="257" y="532"/>
                <a:ext cx="21" cy="7"/>
              </a:xfrm>
              <a:custGeom>
                <a:avLst/>
                <a:gdLst>
                  <a:gd name="T0" fmla="*/ 0 w 62"/>
                  <a:gd name="T1" fmla="*/ 0 h 21"/>
                  <a:gd name="T2" fmla="*/ 0 w 62"/>
                  <a:gd name="T3" fmla="*/ 0 h 21"/>
                  <a:gd name="T4" fmla="*/ 0 w 62"/>
                  <a:gd name="T5" fmla="*/ 0 h 21"/>
                  <a:gd name="T6" fmla="*/ 0 w 62"/>
                  <a:gd name="T7" fmla="*/ 0 h 21"/>
                  <a:gd name="T8" fmla="*/ 0 w 62"/>
                  <a:gd name="T9" fmla="*/ 0 h 21"/>
                  <a:gd name="T10" fmla="*/ 0 w 62"/>
                  <a:gd name="T11" fmla="*/ 0 h 21"/>
                  <a:gd name="T12" fmla="*/ 0 w 62"/>
                  <a:gd name="T13" fmla="*/ 0 h 21"/>
                  <a:gd name="T14" fmla="*/ 0 w 62"/>
                  <a:gd name="T15" fmla="*/ 0 h 21"/>
                  <a:gd name="T16" fmla="*/ 0 w 62"/>
                  <a:gd name="T17" fmla="*/ 0 h 21"/>
                  <a:gd name="T18" fmla="*/ 0 w 62"/>
                  <a:gd name="T19" fmla="*/ 0 h 21"/>
                  <a:gd name="T20" fmla="*/ 0 w 62"/>
                  <a:gd name="T21" fmla="*/ 0 h 21"/>
                  <a:gd name="T22" fmla="*/ 0 w 62"/>
                  <a:gd name="T23" fmla="*/ 0 h 21"/>
                  <a:gd name="T24" fmla="*/ 0 w 62"/>
                  <a:gd name="T25" fmla="*/ 0 h 21"/>
                  <a:gd name="T26" fmla="*/ 0 w 62"/>
                  <a:gd name="T27" fmla="*/ 0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2" h="21">
                    <a:moveTo>
                      <a:pt x="62" y="3"/>
                    </a:moveTo>
                    <a:lnTo>
                      <a:pt x="48" y="8"/>
                    </a:lnTo>
                    <a:lnTo>
                      <a:pt x="48" y="6"/>
                    </a:lnTo>
                    <a:lnTo>
                      <a:pt x="48" y="4"/>
                    </a:lnTo>
                    <a:lnTo>
                      <a:pt x="62" y="0"/>
                    </a:lnTo>
                    <a:lnTo>
                      <a:pt x="62" y="2"/>
                    </a:lnTo>
                    <a:lnTo>
                      <a:pt x="62" y="3"/>
                    </a:lnTo>
                    <a:close/>
                    <a:moveTo>
                      <a:pt x="28" y="15"/>
                    </a:moveTo>
                    <a:lnTo>
                      <a:pt x="6" y="21"/>
                    </a:lnTo>
                    <a:lnTo>
                      <a:pt x="3" y="21"/>
                    </a:lnTo>
                    <a:lnTo>
                      <a:pt x="0" y="20"/>
                    </a:lnTo>
                    <a:lnTo>
                      <a:pt x="22" y="13"/>
                    </a:lnTo>
                    <a:lnTo>
                      <a:pt x="26" y="13"/>
                    </a:lnTo>
                    <a:lnTo>
                      <a:pt x="28" y="15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6" name="Freeform 3421"/>
              <p:cNvSpPr>
                <a:spLocks noEditPoints="1"/>
              </p:cNvSpPr>
              <p:nvPr/>
            </p:nvSpPr>
            <p:spPr bwMode="auto">
              <a:xfrm>
                <a:off x="256" y="532"/>
                <a:ext cx="22" cy="7"/>
              </a:xfrm>
              <a:custGeom>
                <a:avLst/>
                <a:gdLst>
                  <a:gd name="T0" fmla="*/ 0 w 66"/>
                  <a:gd name="T1" fmla="*/ 0 h 23"/>
                  <a:gd name="T2" fmla="*/ 0 w 66"/>
                  <a:gd name="T3" fmla="*/ 0 h 23"/>
                  <a:gd name="T4" fmla="*/ 0 w 66"/>
                  <a:gd name="T5" fmla="*/ 0 h 23"/>
                  <a:gd name="T6" fmla="*/ 0 w 66"/>
                  <a:gd name="T7" fmla="*/ 0 h 23"/>
                  <a:gd name="T8" fmla="*/ 0 w 66"/>
                  <a:gd name="T9" fmla="*/ 0 h 23"/>
                  <a:gd name="T10" fmla="*/ 0 w 66"/>
                  <a:gd name="T11" fmla="*/ 0 h 23"/>
                  <a:gd name="T12" fmla="*/ 0 w 66"/>
                  <a:gd name="T13" fmla="*/ 0 h 23"/>
                  <a:gd name="T14" fmla="*/ 0 w 66"/>
                  <a:gd name="T15" fmla="*/ 0 h 23"/>
                  <a:gd name="T16" fmla="*/ 0 w 66"/>
                  <a:gd name="T17" fmla="*/ 0 h 23"/>
                  <a:gd name="T18" fmla="*/ 0 w 66"/>
                  <a:gd name="T19" fmla="*/ 0 h 23"/>
                  <a:gd name="T20" fmla="*/ 0 w 66"/>
                  <a:gd name="T21" fmla="*/ 0 h 23"/>
                  <a:gd name="T22" fmla="*/ 0 w 66"/>
                  <a:gd name="T23" fmla="*/ 0 h 23"/>
                  <a:gd name="T24" fmla="*/ 0 w 66"/>
                  <a:gd name="T25" fmla="*/ 0 h 23"/>
                  <a:gd name="T26" fmla="*/ 0 w 66"/>
                  <a:gd name="T27" fmla="*/ 0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6" h="23">
                    <a:moveTo>
                      <a:pt x="66" y="4"/>
                    </a:moveTo>
                    <a:lnTo>
                      <a:pt x="52" y="8"/>
                    </a:lnTo>
                    <a:lnTo>
                      <a:pt x="52" y="7"/>
                    </a:lnTo>
                    <a:lnTo>
                      <a:pt x="52" y="5"/>
                    </a:lnTo>
                    <a:lnTo>
                      <a:pt x="66" y="0"/>
                    </a:lnTo>
                    <a:lnTo>
                      <a:pt x="66" y="2"/>
                    </a:lnTo>
                    <a:lnTo>
                      <a:pt x="66" y="4"/>
                    </a:lnTo>
                    <a:close/>
                    <a:moveTo>
                      <a:pt x="30" y="15"/>
                    </a:moveTo>
                    <a:lnTo>
                      <a:pt x="7" y="23"/>
                    </a:lnTo>
                    <a:lnTo>
                      <a:pt x="3" y="22"/>
                    </a:lnTo>
                    <a:lnTo>
                      <a:pt x="0" y="22"/>
                    </a:lnTo>
                    <a:lnTo>
                      <a:pt x="24" y="14"/>
                    </a:lnTo>
                    <a:lnTo>
                      <a:pt x="26" y="15"/>
                    </a:lnTo>
                    <a:lnTo>
                      <a:pt x="30" y="15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7" name="Freeform 3422"/>
              <p:cNvSpPr>
                <a:spLocks noEditPoints="1"/>
              </p:cNvSpPr>
              <p:nvPr/>
            </p:nvSpPr>
            <p:spPr bwMode="auto">
              <a:xfrm>
                <a:off x="255" y="531"/>
                <a:ext cx="23" cy="8"/>
              </a:xfrm>
              <a:custGeom>
                <a:avLst/>
                <a:gdLst>
                  <a:gd name="T0" fmla="*/ 0 w 70"/>
                  <a:gd name="T1" fmla="*/ 0 h 23"/>
                  <a:gd name="T2" fmla="*/ 0 w 70"/>
                  <a:gd name="T3" fmla="*/ 0 h 23"/>
                  <a:gd name="T4" fmla="*/ 0 w 70"/>
                  <a:gd name="T5" fmla="*/ 0 h 23"/>
                  <a:gd name="T6" fmla="*/ 0 w 70"/>
                  <a:gd name="T7" fmla="*/ 0 h 23"/>
                  <a:gd name="T8" fmla="*/ 0 w 70"/>
                  <a:gd name="T9" fmla="*/ 0 h 23"/>
                  <a:gd name="T10" fmla="*/ 0 w 70"/>
                  <a:gd name="T11" fmla="*/ 0 h 23"/>
                  <a:gd name="T12" fmla="*/ 0 w 70"/>
                  <a:gd name="T13" fmla="*/ 0 h 23"/>
                  <a:gd name="T14" fmla="*/ 0 w 70"/>
                  <a:gd name="T15" fmla="*/ 0 h 23"/>
                  <a:gd name="T16" fmla="*/ 0 w 70"/>
                  <a:gd name="T17" fmla="*/ 0 h 23"/>
                  <a:gd name="T18" fmla="*/ 0 w 70"/>
                  <a:gd name="T19" fmla="*/ 0 h 23"/>
                  <a:gd name="T20" fmla="*/ 0 w 70"/>
                  <a:gd name="T21" fmla="*/ 0 h 23"/>
                  <a:gd name="T22" fmla="*/ 0 w 70"/>
                  <a:gd name="T23" fmla="*/ 0 h 23"/>
                  <a:gd name="T24" fmla="*/ 0 w 70"/>
                  <a:gd name="T25" fmla="*/ 0 h 23"/>
                  <a:gd name="T26" fmla="*/ 0 w 70"/>
                  <a:gd name="T27" fmla="*/ 0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0" h="23">
                    <a:moveTo>
                      <a:pt x="70" y="3"/>
                    </a:moveTo>
                    <a:lnTo>
                      <a:pt x="56" y="7"/>
                    </a:lnTo>
                    <a:lnTo>
                      <a:pt x="56" y="6"/>
                    </a:lnTo>
                    <a:lnTo>
                      <a:pt x="56" y="5"/>
                    </a:lnTo>
                    <a:lnTo>
                      <a:pt x="70" y="0"/>
                    </a:lnTo>
                    <a:lnTo>
                      <a:pt x="70" y="1"/>
                    </a:lnTo>
                    <a:lnTo>
                      <a:pt x="70" y="3"/>
                    </a:lnTo>
                    <a:close/>
                    <a:moveTo>
                      <a:pt x="30" y="16"/>
                    </a:moveTo>
                    <a:lnTo>
                      <a:pt x="8" y="23"/>
                    </a:lnTo>
                    <a:lnTo>
                      <a:pt x="4" y="23"/>
                    </a:lnTo>
                    <a:lnTo>
                      <a:pt x="0" y="23"/>
                    </a:lnTo>
                    <a:lnTo>
                      <a:pt x="26" y="15"/>
                    </a:lnTo>
                    <a:lnTo>
                      <a:pt x="28" y="15"/>
                    </a:lnTo>
                    <a:lnTo>
                      <a:pt x="30" y="16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8" name="Freeform 3423"/>
              <p:cNvSpPr>
                <a:spLocks noEditPoints="1"/>
              </p:cNvSpPr>
              <p:nvPr/>
            </p:nvSpPr>
            <p:spPr bwMode="auto">
              <a:xfrm>
                <a:off x="254" y="531"/>
                <a:ext cx="24" cy="8"/>
              </a:xfrm>
              <a:custGeom>
                <a:avLst/>
                <a:gdLst>
                  <a:gd name="T0" fmla="*/ 0 w 73"/>
                  <a:gd name="T1" fmla="*/ 0 h 24"/>
                  <a:gd name="T2" fmla="*/ 0 w 73"/>
                  <a:gd name="T3" fmla="*/ 0 h 24"/>
                  <a:gd name="T4" fmla="*/ 0 w 73"/>
                  <a:gd name="T5" fmla="*/ 0 h 24"/>
                  <a:gd name="T6" fmla="*/ 0 w 73"/>
                  <a:gd name="T7" fmla="*/ 0 h 24"/>
                  <a:gd name="T8" fmla="*/ 0 w 73"/>
                  <a:gd name="T9" fmla="*/ 0 h 24"/>
                  <a:gd name="T10" fmla="*/ 0 w 73"/>
                  <a:gd name="T11" fmla="*/ 0 h 24"/>
                  <a:gd name="T12" fmla="*/ 0 w 73"/>
                  <a:gd name="T13" fmla="*/ 0 h 24"/>
                  <a:gd name="T14" fmla="*/ 0 w 73"/>
                  <a:gd name="T15" fmla="*/ 0 h 24"/>
                  <a:gd name="T16" fmla="*/ 0 w 73"/>
                  <a:gd name="T17" fmla="*/ 0 h 24"/>
                  <a:gd name="T18" fmla="*/ 0 w 73"/>
                  <a:gd name="T19" fmla="*/ 0 h 24"/>
                  <a:gd name="T20" fmla="*/ 0 w 73"/>
                  <a:gd name="T21" fmla="*/ 0 h 24"/>
                  <a:gd name="T22" fmla="*/ 0 w 73"/>
                  <a:gd name="T23" fmla="*/ 0 h 24"/>
                  <a:gd name="T24" fmla="*/ 0 w 73"/>
                  <a:gd name="T25" fmla="*/ 0 h 24"/>
                  <a:gd name="T26" fmla="*/ 0 w 73"/>
                  <a:gd name="T27" fmla="*/ 0 h 2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3" h="24">
                    <a:moveTo>
                      <a:pt x="73" y="2"/>
                    </a:moveTo>
                    <a:lnTo>
                      <a:pt x="59" y="7"/>
                    </a:lnTo>
                    <a:lnTo>
                      <a:pt x="59" y="6"/>
                    </a:lnTo>
                    <a:lnTo>
                      <a:pt x="59" y="5"/>
                    </a:lnTo>
                    <a:lnTo>
                      <a:pt x="73" y="0"/>
                    </a:lnTo>
                    <a:lnTo>
                      <a:pt x="73" y="1"/>
                    </a:lnTo>
                    <a:lnTo>
                      <a:pt x="73" y="2"/>
                    </a:lnTo>
                    <a:close/>
                    <a:moveTo>
                      <a:pt x="31" y="16"/>
                    </a:moveTo>
                    <a:lnTo>
                      <a:pt x="7" y="24"/>
                    </a:lnTo>
                    <a:lnTo>
                      <a:pt x="3" y="24"/>
                    </a:lnTo>
                    <a:lnTo>
                      <a:pt x="0" y="24"/>
                    </a:lnTo>
                    <a:lnTo>
                      <a:pt x="26" y="15"/>
                    </a:lnTo>
                    <a:lnTo>
                      <a:pt x="29" y="16"/>
                    </a:lnTo>
                    <a:lnTo>
                      <a:pt x="31" y="16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9" name="Freeform 3424"/>
              <p:cNvSpPr>
                <a:spLocks noEditPoints="1"/>
              </p:cNvSpPr>
              <p:nvPr/>
            </p:nvSpPr>
            <p:spPr bwMode="auto">
              <a:xfrm>
                <a:off x="252" y="530"/>
                <a:ext cx="26" cy="9"/>
              </a:xfrm>
              <a:custGeom>
                <a:avLst/>
                <a:gdLst>
                  <a:gd name="T0" fmla="*/ 0 w 77"/>
                  <a:gd name="T1" fmla="*/ 0 h 26"/>
                  <a:gd name="T2" fmla="*/ 0 w 77"/>
                  <a:gd name="T3" fmla="*/ 0 h 26"/>
                  <a:gd name="T4" fmla="*/ 0 w 77"/>
                  <a:gd name="T5" fmla="*/ 0 h 26"/>
                  <a:gd name="T6" fmla="*/ 0 w 77"/>
                  <a:gd name="T7" fmla="*/ 0 h 26"/>
                  <a:gd name="T8" fmla="*/ 0 w 77"/>
                  <a:gd name="T9" fmla="*/ 0 h 26"/>
                  <a:gd name="T10" fmla="*/ 0 w 77"/>
                  <a:gd name="T11" fmla="*/ 0 h 26"/>
                  <a:gd name="T12" fmla="*/ 0 w 77"/>
                  <a:gd name="T13" fmla="*/ 0 h 26"/>
                  <a:gd name="T14" fmla="*/ 0 w 77"/>
                  <a:gd name="T15" fmla="*/ 0 h 26"/>
                  <a:gd name="T16" fmla="*/ 0 w 77"/>
                  <a:gd name="T17" fmla="*/ 0 h 26"/>
                  <a:gd name="T18" fmla="*/ 0 w 77"/>
                  <a:gd name="T19" fmla="*/ 0 h 26"/>
                  <a:gd name="T20" fmla="*/ 0 w 77"/>
                  <a:gd name="T21" fmla="*/ 0 h 26"/>
                  <a:gd name="T22" fmla="*/ 0 w 77"/>
                  <a:gd name="T23" fmla="*/ 0 h 26"/>
                  <a:gd name="T24" fmla="*/ 0 w 77"/>
                  <a:gd name="T25" fmla="*/ 0 h 26"/>
                  <a:gd name="T26" fmla="*/ 0 w 77"/>
                  <a:gd name="T27" fmla="*/ 0 h 2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7" h="26">
                    <a:moveTo>
                      <a:pt x="77" y="3"/>
                    </a:moveTo>
                    <a:lnTo>
                      <a:pt x="63" y="8"/>
                    </a:lnTo>
                    <a:lnTo>
                      <a:pt x="63" y="7"/>
                    </a:lnTo>
                    <a:lnTo>
                      <a:pt x="63" y="4"/>
                    </a:lnTo>
                    <a:lnTo>
                      <a:pt x="77" y="0"/>
                    </a:lnTo>
                    <a:lnTo>
                      <a:pt x="77" y="2"/>
                    </a:lnTo>
                    <a:lnTo>
                      <a:pt x="77" y="3"/>
                    </a:lnTo>
                    <a:close/>
                    <a:moveTo>
                      <a:pt x="33" y="18"/>
                    </a:moveTo>
                    <a:lnTo>
                      <a:pt x="7" y="26"/>
                    </a:lnTo>
                    <a:lnTo>
                      <a:pt x="4" y="26"/>
                    </a:lnTo>
                    <a:lnTo>
                      <a:pt x="0" y="26"/>
                    </a:lnTo>
                    <a:lnTo>
                      <a:pt x="29" y="16"/>
                    </a:lnTo>
                    <a:lnTo>
                      <a:pt x="30" y="17"/>
                    </a:lnTo>
                    <a:lnTo>
                      <a:pt x="33" y="18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0" name="Freeform 3425"/>
              <p:cNvSpPr>
                <a:spLocks noEditPoints="1"/>
              </p:cNvSpPr>
              <p:nvPr/>
            </p:nvSpPr>
            <p:spPr bwMode="auto">
              <a:xfrm>
                <a:off x="251" y="530"/>
                <a:ext cx="27" cy="9"/>
              </a:xfrm>
              <a:custGeom>
                <a:avLst/>
                <a:gdLst>
                  <a:gd name="T0" fmla="*/ 0 w 81"/>
                  <a:gd name="T1" fmla="*/ 0 h 27"/>
                  <a:gd name="T2" fmla="*/ 0 w 81"/>
                  <a:gd name="T3" fmla="*/ 0 h 27"/>
                  <a:gd name="T4" fmla="*/ 0 w 81"/>
                  <a:gd name="T5" fmla="*/ 0 h 27"/>
                  <a:gd name="T6" fmla="*/ 0 w 81"/>
                  <a:gd name="T7" fmla="*/ 0 h 27"/>
                  <a:gd name="T8" fmla="*/ 0 w 81"/>
                  <a:gd name="T9" fmla="*/ 0 h 27"/>
                  <a:gd name="T10" fmla="*/ 0 w 81"/>
                  <a:gd name="T11" fmla="*/ 0 h 27"/>
                  <a:gd name="T12" fmla="*/ 0 w 81"/>
                  <a:gd name="T13" fmla="*/ 0 h 27"/>
                  <a:gd name="T14" fmla="*/ 0 w 81"/>
                  <a:gd name="T15" fmla="*/ 0 h 27"/>
                  <a:gd name="T16" fmla="*/ 0 w 81"/>
                  <a:gd name="T17" fmla="*/ 0 h 27"/>
                  <a:gd name="T18" fmla="*/ 0 w 81"/>
                  <a:gd name="T19" fmla="*/ 0 h 27"/>
                  <a:gd name="T20" fmla="*/ 0 w 81"/>
                  <a:gd name="T21" fmla="*/ 0 h 27"/>
                  <a:gd name="T22" fmla="*/ 0 w 81"/>
                  <a:gd name="T23" fmla="*/ 0 h 27"/>
                  <a:gd name="T24" fmla="*/ 0 w 81"/>
                  <a:gd name="T25" fmla="*/ 0 h 27"/>
                  <a:gd name="T26" fmla="*/ 0 w 81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1" h="27">
                    <a:moveTo>
                      <a:pt x="81" y="3"/>
                    </a:moveTo>
                    <a:lnTo>
                      <a:pt x="67" y="8"/>
                    </a:lnTo>
                    <a:lnTo>
                      <a:pt x="67" y="5"/>
                    </a:lnTo>
                    <a:lnTo>
                      <a:pt x="67" y="4"/>
                    </a:lnTo>
                    <a:lnTo>
                      <a:pt x="81" y="0"/>
                    </a:lnTo>
                    <a:lnTo>
                      <a:pt x="81" y="1"/>
                    </a:lnTo>
                    <a:lnTo>
                      <a:pt x="81" y="3"/>
                    </a:lnTo>
                    <a:close/>
                    <a:moveTo>
                      <a:pt x="34" y="18"/>
                    </a:moveTo>
                    <a:lnTo>
                      <a:pt x="8" y="27"/>
                    </a:lnTo>
                    <a:lnTo>
                      <a:pt x="4" y="27"/>
                    </a:lnTo>
                    <a:lnTo>
                      <a:pt x="0" y="27"/>
                    </a:lnTo>
                    <a:lnTo>
                      <a:pt x="31" y="17"/>
                    </a:lnTo>
                    <a:lnTo>
                      <a:pt x="33" y="17"/>
                    </a:lnTo>
                    <a:lnTo>
                      <a:pt x="34" y="18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1" name="Freeform 3426"/>
              <p:cNvSpPr>
                <a:spLocks noEditPoints="1"/>
              </p:cNvSpPr>
              <p:nvPr/>
            </p:nvSpPr>
            <p:spPr bwMode="auto">
              <a:xfrm>
                <a:off x="250" y="529"/>
                <a:ext cx="28" cy="10"/>
              </a:xfrm>
              <a:custGeom>
                <a:avLst/>
                <a:gdLst>
                  <a:gd name="T0" fmla="*/ 0 w 85"/>
                  <a:gd name="T1" fmla="*/ 0 h 29"/>
                  <a:gd name="T2" fmla="*/ 0 w 85"/>
                  <a:gd name="T3" fmla="*/ 0 h 29"/>
                  <a:gd name="T4" fmla="*/ 0 w 85"/>
                  <a:gd name="T5" fmla="*/ 0 h 29"/>
                  <a:gd name="T6" fmla="*/ 0 w 85"/>
                  <a:gd name="T7" fmla="*/ 0 h 29"/>
                  <a:gd name="T8" fmla="*/ 0 w 85"/>
                  <a:gd name="T9" fmla="*/ 0 h 29"/>
                  <a:gd name="T10" fmla="*/ 0 w 85"/>
                  <a:gd name="T11" fmla="*/ 0 h 29"/>
                  <a:gd name="T12" fmla="*/ 0 w 85"/>
                  <a:gd name="T13" fmla="*/ 0 h 29"/>
                  <a:gd name="T14" fmla="*/ 0 w 85"/>
                  <a:gd name="T15" fmla="*/ 0 h 29"/>
                  <a:gd name="T16" fmla="*/ 0 w 85"/>
                  <a:gd name="T17" fmla="*/ 0 h 29"/>
                  <a:gd name="T18" fmla="*/ 0 w 85"/>
                  <a:gd name="T19" fmla="*/ 0 h 29"/>
                  <a:gd name="T20" fmla="*/ 0 w 85"/>
                  <a:gd name="T21" fmla="*/ 0 h 29"/>
                  <a:gd name="T22" fmla="*/ 0 w 85"/>
                  <a:gd name="T23" fmla="*/ 0 h 29"/>
                  <a:gd name="T24" fmla="*/ 0 w 85"/>
                  <a:gd name="T25" fmla="*/ 0 h 29"/>
                  <a:gd name="T26" fmla="*/ 0 w 85"/>
                  <a:gd name="T27" fmla="*/ 0 h 2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5" h="29">
                    <a:moveTo>
                      <a:pt x="85" y="3"/>
                    </a:moveTo>
                    <a:lnTo>
                      <a:pt x="71" y="7"/>
                    </a:lnTo>
                    <a:lnTo>
                      <a:pt x="71" y="6"/>
                    </a:lnTo>
                    <a:lnTo>
                      <a:pt x="71" y="5"/>
                    </a:lnTo>
                    <a:lnTo>
                      <a:pt x="85" y="0"/>
                    </a:lnTo>
                    <a:lnTo>
                      <a:pt x="85" y="2"/>
                    </a:lnTo>
                    <a:lnTo>
                      <a:pt x="85" y="3"/>
                    </a:lnTo>
                    <a:close/>
                    <a:moveTo>
                      <a:pt x="37" y="19"/>
                    </a:moveTo>
                    <a:lnTo>
                      <a:pt x="8" y="29"/>
                    </a:lnTo>
                    <a:lnTo>
                      <a:pt x="4" y="29"/>
                    </a:lnTo>
                    <a:lnTo>
                      <a:pt x="0" y="28"/>
                    </a:lnTo>
                    <a:lnTo>
                      <a:pt x="33" y="18"/>
                    </a:lnTo>
                    <a:lnTo>
                      <a:pt x="35" y="19"/>
                    </a:lnTo>
                    <a:lnTo>
                      <a:pt x="37" y="19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2" name="Freeform 3427"/>
              <p:cNvSpPr>
                <a:spLocks noEditPoints="1"/>
              </p:cNvSpPr>
              <p:nvPr/>
            </p:nvSpPr>
            <p:spPr bwMode="auto">
              <a:xfrm>
                <a:off x="248" y="529"/>
                <a:ext cx="30" cy="10"/>
              </a:xfrm>
              <a:custGeom>
                <a:avLst/>
                <a:gdLst>
                  <a:gd name="T0" fmla="*/ 0 w 89"/>
                  <a:gd name="T1" fmla="*/ 0 h 30"/>
                  <a:gd name="T2" fmla="*/ 0 w 89"/>
                  <a:gd name="T3" fmla="*/ 0 h 30"/>
                  <a:gd name="T4" fmla="*/ 0 w 89"/>
                  <a:gd name="T5" fmla="*/ 0 h 30"/>
                  <a:gd name="T6" fmla="*/ 0 w 89"/>
                  <a:gd name="T7" fmla="*/ 0 h 30"/>
                  <a:gd name="T8" fmla="*/ 0 w 89"/>
                  <a:gd name="T9" fmla="*/ 0 h 30"/>
                  <a:gd name="T10" fmla="*/ 0 w 89"/>
                  <a:gd name="T11" fmla="*/ 0 h 30"/>
                  <a:gd name="T12" fmla="*/ 0 w 89"/>
                  <a:gd name="T13" fmla="*/ 0 h 30"/>
                  <a:gd name="T14" fmla="*/ 0 w 89"/>
                  <a:gd name="T15" fmla="*/ 0 h 30"/>
                  <a:gd name="T16" fmla="*/ 0 w 89"/>
                  <a:gd name="T17" fmla="*/ 0 h 30"/>
                  <a:gd name="T18" fmla="*/ 0 w 89"/>
                  <a:gd name="T19" fmla="*/ 0 h 30"/>
                  <a:gd name="T20" fmla="*/ 0 w 89"/>
                  <a:gd name="T21" fmla="*/ 0 h 30"/>
                  <a:gd name="T22" fmla="*/ 0 w 89"/>
                  <a:gd name="T23" fmla="*/ 0 h 30"/>
                  <a:gd name="T24" fmla="*/ 0 w 89"/>
                  <a:gd name="T25" fmla="*/ 0 h 30"/>
                  <a:gd name="T26" fmla="*/ 0 w 89"/>
                  <a:gd name="T27" fmla="*/ 0 h 3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9" h="30">
                    <a:moveTo>
                      <a:pt x="89" y="3"/>
                    </a:moveTo>
                    <a:lnTo>
                      <a:pt x="75" y="7"/>
                    </a:lnTo>
                    <a:lnTo>
                      <a:pt x="75" y="6"/>
                    </a:lnTo>
                    <a:lnTo>
                      <a:pt x="75" y="5"/>
                    </a:lnTo>
                    <a:lnTo>
                      <a:pt x="89" y="0"/>
                    </a:lnTo>
                    <a:lnTo>
                      <a:pt x="89" y="1"/>
                    </a:lnTo>
                    <a:lnTo>
                      <a:pt x="89" y="3"/>
                    </a:lnTo>
                    <a:close/>
                    <a:moveTo>
                      <a:pt x="39" y="20"/>
                    </a:moveTo>
                    <a:lnTo>
                      <a:pt x="8" y="30"/>
                    </a:lnTo>
                    <a:lnTo>
                      <a:pt x="4" y="29"/>
                    </a:lnTo>
                    <a:lnTo>
                      <a:pt x="0" y="29"/>
                    </a:lnTo>
                    <a:lnTo>
                      <a:pt x="36" y="18"/>
                    </a:lnTo>
                    <a:lnTo>
                      <a:pt x="37" y="19"/>
                    </a:lnTo>
                    <a:lnTo>
                      <a:pt x="39" y="20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3" name="Freeform 3428"/>
              <p:cNvSpPr>
                <a:spLocks noEditPoints="1"/>
              </p:cNvSpPr>
              <p:nvPr/>
            </p:nvSpPr>
            <p:spPr bwMode="auto">
              <a:xfrm>
                <a:off x="247" y="528"/>
                <a:ext cx="31" cy="11"/>
              </a:xfrm>
              <a:custGeom>
                <a:avLst/>
                <a:gdLst>
                  <a:gd name="T0" fmla="*/ 0 w 93"/>
                  <a:gd name="T1" fmla="*/ 0 h 31"/>
                  <a:gd name="T2" fmla="*/ 0 w 93"/>
                  <a:gd name="T3" fmla="*/ 0 h 31"/>
                  <a:gd name="T4" fmla="*/ 0 w 93"/>
                  <a:gd name="T5" fmla="*/ 0 h 31"/>
                  <a:gd name="T6" fmla="*/ 0 w 93"/>
                  <a:gd name="T7" fmla="*/ 0 h 31"/>
                  <a:gd name="T8" fmla="*/ 0 w 93"/>
                  <a:gd name="T9" fmla="*/ 0 h 31"/>
                  <a:gd name="T10" fmla="*/ 0 w 93"/>
                  <a:gd name="T11" fmla="*/ 0 h 31"/>
                  <a:gd name="T12" fmla="*/ 0 w 93"/>
                  <a:gd name="T13" fmla="*/ 0 h 31"/>
                  <a:gd name="T14" fmla="*/ 0 w 93"/>
                  <a:gd name="T15" fmla="*/ 0 h 31"/>
                  <a:gd name="T16" fmla="*/ 0 w 93"/>
                  <a:gd name="T17" fmla="*/ 0 h 31"/>
                  <a:gd name="T18" fmla="*/ 0 w 93"/>
                  <a:gd name="T19" fmla="*/ 0 h 31"/>
                  <a:gd name="T20" fmla="*/ 0 w 93"/>
                  <a:gd name="T21" fmla="*/ 0 h 31"/>
                  <a:gd name="T22" fmla="*/ 0 w 93"/>
                  <a:gd name="T23" fmla="*/ 0 h 31"/>
                  <a:gd name="T24" fmla="*/ 0 w 93"/>
                  <a:gd name="T25" fmla="*/ 0 h 31"/>
                  <a:gd name="T26" fmla="*/ 0 w 93"/>
                  <a:gd name="T27" fmla="*/ 0 h 3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3" h="31">
                    <a:moveTo>
                      <a:pt x="93" y="3"/>
                    </a:moveTo>
                    <a:lnTo>
                      <a:pt x="79" y="8"/>
                    </a:lnTo>
                    <a:lnTo>
                      <a:pt x="79" y="7"/>
                    </a:lnTo>
                    <a:lnTo>
                      <a:pt x="79" y="5"/>
                    </a:lnTo>
                    <a:lnTo>
                      <a:pt x="93" y="0"/>
                    </a:lnTo>
                    <a:lnTo>
                      <a:pt x="93" y="2"/>
                    </a:lnTo>
                    <a:lnTo>
                      <a:pt x="93" y="3"/>
                    </a:lnTo>
                    <a:close/>
                    <a:moveTo>
                      <a:pt x="41" y="21"/>
                    </a:moveTo>
                    <a:lnTo>
                      <a:pt x="8" y="31"/>
                    </a:lnTo>
                    <a:lnTo>
                      <a:pt x="4" y="31"/>
                    </a:lnTo>
                    <a:lnTo>
                      <a:pt x="0" y="31"/>
                    </a:lnTo>
                    <a:lnTo>
                      <a:pt x="37" y="18"/>
                    </a:lnTo>
                    <a:lnTo>
                      <a:pt x="40" y="20"/>
                    </a:lnTo>
                    <a:lnTo>
                      <a:pt x="41" y="21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4" name="Freeform 3429"/>
              <p:cNvSpPr>
                <a:spLocks noEditPoints="1"/>
              </p:cNvSpPr>
              <p:nvPr/>
            </p:nvSpPr>
            <p:spPr bwMode="auto">
              <a:xfrm>
                <a:off x="246" y="528"/>
                <a:ext cx="32" cy="11"/>
              </a:xfrm>
              <a:custGeom>
                <a:avLst/>
                <a:gdLst>
                  <a:gd name="T0" fmla="*/ 0 w 97"/>
                  <a:gd name="T1" fmla="*/ 0 h 32"/>
                  <a:gd name="T2" fmla="*/ 0 w 97"/>
                  <a:gd name="T3" fmla="*/ 0 h 32"/>
                  <a:gd name="T4" fmla="*/ 0 w 97"/>
                  <a:gd name="T5" fmla="*/ 0 h 32"/>
                  <a:gd name="T6" fmla="*/ 0 w 97"/>
                  <a:gd name="T7" fmla="*/ 0 h 32"/>
                  <a:gd name="T8" fmla="*/ 0 w 97"/>
                  <a:gd name="T9" fmla="*/ 0 h 32"/>
                  <a:gd name="T10" fmla="*/ 0 w 97"/>
                  <a:gd name="T11" fmla="*/ 0 h 32"/>
                  <a:gd name="T12" fmla="*/ 0 w 97"/>
                  <a:gd name="T13" fmla="*/ 0 h 32"/>
                  <a:gd name="T14" fmla="*/ 0 w 97"/>
                  <a:gd name="T15" fmla="*/ 0 h 32"/>
                  <a:gd name="T16" fmla="*/ 0 w 97"/>
                  <a:gd name="T17" fmla="*/ 0 h 32"/>
                  <a:gd name="T18" fmla="*/ 0 w 97"/>
                  <a:gd name="T19" fmla="*/ 0 h 32"/>
                  <a:gd name="T20" fmla="*/ 0 w 97"/>
                  <a:gd name="T21" fmla="*/ 0 h 32"/>
                  <a:gd name="T22" fmla="*/ 0 w 97"/>
                  <a:gd name="T23" fmla="*/ 0 h 32"/>
                  <a:gd name="T24" fmla="*/ 0 w 97"/>
                  <a:gd name="T25" fmla="*/ 0 h 32"/>
                  <a:gd name="T26" fmla="*/ 0 w 97"/>
                  <a:gd name="T27" fmla="*/ 0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7" h="32">
                    <a:moveTo>
                      <a:pt x="97" y="3"/>
                    </a:moveTo>
                    <a:lnTo>
                      <a:pt x="83" y="8"/>
                    </a:lnTo>
                    <a:lnTo>
                      <a:pt x="83" y="6"/>
                    </a:lnTo>
                    <a:lnTo>
                      <a:pt x="83" y="4"/>
                    </a:lnTo>
                    <a:lnTo>
                      <a:pt x="97" y="0"/>
                    </a:lnTo>
                    <a:lnTo>
                      <a:pt x="97" y="1"/>
                    </a:lnTo>
                    <a:lnTo>
                      <a:pt x="97" y="3"/>
                    </a:lnTo>
                    <a:close/>
                    <a:moveTo>
                      <a:pt x="44" y="21"/>
                    </a:moveTo>
                    <a:lnTo>
                      <a:pt x="8" y="32"/>
                    </a:lnTo>
                    <a:lnTo>
                      <a:pt x="4" y="32"/>
                    </a:lnTo>
                    <a:lnTo>
                      <a:pt x="0" y="32"/>
                    </a:lnTo>
                    <a:lnTo>
                      <a:pt x="40" y="19"/>
                    </a:lnTo>
                    <a:lnTo>
                      <a:pt x="41" y="19"/>
                    </a:lnTo>
                    <a:lnTo>
                      <a:pt x="44" y="21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5" name="Freeform 3430"/>
              <p:cNvSpPr>
                <a:spLocks noEditPoints="1"/>
              </p:cNvSpPr>
              <p:nvPr/>
            </p:nvSpPr>
            <p:spPr bwMode="auto">
              <a:xfrm>
                <a:off x="244" y="528"/>
                <a:ext cx="34" cy="11"/>
              </a:xfrm>
              <a:custGeom>
                <a:avLst/>
                <a:gdLst>
                  <a:gd name="T0" fmla="*/ 0 w 101"/>
                  <a:gd name="T1" fmla="*/ 0 h 33"/>
                  <a:gd name="T2" fmla="*/ 0 w 101"/>
                  <a:gd name="T3" fmla="*/ 0 h 33"/>
                  <a:gd name="T4" fmla="*/ 0 w 101"/>
                  <a:gd name="T5" fmla="*/ 0 h 33"/>
                  <a:gd name="T6" fmla="*/ 0 w 101"/>
                  <a:gd name="T7" fmla="*/ 0 h 33"/>
                  <a:gd name="T8" fmla="*/ 0 w 101"/>
                  <a:gd name="T9" fmla="*/ 0 h 33"/>
                  <a:gd name="T10" fmla="*/ 0 w 101"/>
                  <a:gd name="T11" fmla="*/ 0 h 33"/>
                  <a:gd name="T12" fmla="*/ 0 w 101"/>
                  <a:gd name="T13" fmla="*/ 0 h 33"/>
                  <a:gd name="T14" fmla="*/ 0 w 101"/>
                  <a:gd name="T15" fmla="*/ 0 h 33"/>
                  <a:gd name="T16" fmla="*/ 0 w 101"/>
                  <a:gd name="T17" fmla="*/ 0 h 33"/>
                  <a:gd name="T18" fmla="*/ 0 w 101"/>
                  <a:gd name="T19" fmla="*/ 0 h 33"/>
                  <a:gd name="T20" fmla="*/ 0 w 101"/>
                  <a:gd name="T21" fmla="*/ 0 h 33"/>
                  <a:gd name="T22" fmla="*/ 0 w 101"/>
                  <a:gd name="T23" fmla="*/ 0 h 33"/>
                  <a:gd name="T24" fmla="*/ 0 w 101"/>
                  <a:gd name="T25" fmla="*/ 0 h 33"/>
                  <a:gd name="T26" fmla="*/ 0 w 101"/>
                  <a:gd name="T27" fmla="*/ 0 h 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1" h="33">
                    <a:moveTo>
                      <a:pt x="101" y="2"/>
                    </a:moveTo>
                    <a:lnTo>
                      <a:pt x="87" y="7"/>
                    </a:lnTo>
                    <a:lnTo>
                      <a:pt x="87" y="5"/>
                    </a:lnTo>
                    <a:lnTo>
                      <a:pt x="87" y="4"/>
                    </a:lnTo>
                    <a:lnTo>
                      <a:pt x="101" y="0"/>
                    </a:lnTo>
                    <a:lnTo>
                      <a:pt x="101" y="1"/>
                    </a:lnTo>
                    <a:lnTo>
                      <a:pt x="101" y="2"/>
                    </a:lnTo>
                    <a:close/>
                    <a:moveTo>
                      <a:pt x="45" y="20"/>
                    </a:moveTo>
                    <a:lnTo>
                      <a:pt x="8" y="33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43" y="19"/>
                    </a:lnTo>
                    <a:lnTo>
                      <a:pt x="44" y="20"/>
                    </a:lnTo>
                    <a:lnTo>
                      <a:pt x="45" y="20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6" name="Freeform 3431"/>
              <p:cNvSpPr>
                <a:spLocks noEditPoints="1"/>
              </p:cNvSpPr>
              <p:nvPr/>
            </p:nvSpPr>
            <p:spPr bwMode="auto">
              <a:xfrm>
                <a:off x="243" y="527"/>
                <a:ext cx="35" cy="12"/>
              </a:xfrm>
              <a:custGeom>
                <a:avLst/>
                <a:gdLst>
                  <a:gd name="T0" fmla="*/ 0 w 106"/>
                  <a:gd name="T1" fmla="*/ 0 h 35"/>
                  <a:gd name="T2" fmla="*/ 0 w 106"/>
                  <a:gd name="T3" fmla="*/ 0 h 35"/>
                  <a:gd name="T4" fmla="*/ 0 w 106"/>
                  <a:gd name="T5" fmla="*/ 0 h 35"/>
                  <a:gd name="T6" fmla="*/ 0 w 106"/>
                  <a:gd name="T7" fmla="*/ 0 h 35"/>
                  <a:gd name="T8" fmla="*/ 0 w 106"/>
                  <a:gd name="T9" fmla="*/ 0 h 35"/>
                  <a:gd name="T10" fmla="*/ 0 w 106"/>
                  <a:gd name="T11" fmla="*/ 0 h 35"/>
                  <a:gd name="T12" fmla="*/ 0 w 106"/>
                  <a:gd name="T13" fmla="*/ 0 h 35"/>
                  <a:gd name="T14" fmla="*/ 0 w 106"/>
                  <a:gd name="T15" fmla="*/ 0 h 35"/>
                  <a:gd name="T16" fmla="*/ 0 w 106"/>
                  <a:gd name="T17" fmla="*/ 0 h 35"/>
                  <a:gd name="T18" fmla="*/ 0 w 106"/>
                  <a:gd name="T19" fmla="*/ 0 h 35"/>
                  <a:gd name="T20" fmla="*/ 0 w 106"/>
                  <a:gd name="T21" fmla="*/ 0 h 35"/>
                  <a:gd name="T22" fmla="*/ 0 w 106"/>
                  <a:gd name="T23" fmla="*/ 0 h 35"/>
                  <a:gd name="T24" fmla="*/ 0 w 106"/>
                  <a:gd name="T25" fmla="*/ 0 h 35"/>
                  <a:gd name="T26" fmla="*/ 0 w 106"/>
                  <a:gd name="T27" fmla="*/ 0 h 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6" h="35">
                    <a:moveTo>
                      <a:pt x="106" y="3"/>
                    </a:moveTo>
                    <a:lnTo>
                      <a:pt x="92" y="7"/>
                    </a:lnTo>
                    <a:lnTo>
                      <a:pt x="92" y="6"/>
                    </a:lnTo>
                    <a:lnTo>
                      <a:pt x="92" y="5"/>
                    </a:lnTo>
                    <a:lnTo>
                      <a:pt x="106" y="0"/>
                    </a:lnTo>
                    <a:lnTo>
                      <a:pt x="106" y="2"/>
                    </a:lnTo>
                    <a:lnTo>
                      <a:pt x="106" y="3"/>
                    </a:lnTo>
                    <a:close/>
                    <a:moveTo>
                      <a:pt x="49" y="22"/>
                    </a:moveTo>
                    <a:lnTo>
                      <a:pt x="9" y="35"/>
                    </a:lnTo>
                    <a:lnTo>
                      <a:pt x="5" y="35"/>
                    </a:lnTo>
                    <a:lnTo>
                      <a:pt x="0" y="35"/>
                    </a:lnTo>
                    <a:lnTo>
                      <a:pt x="47" y="20"/>
                    </a:lnTo>
                    <a:lnTo>
                      <a:pt x="48" y="21"/>
                    </a:lnTo>
                    <a:lnTo>
                      <a:pt x="49" y="22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7" name="Freeform 3432"/>
              <p:cNvSpPr>
                <a:spLocks noEditPoints="1"/>
              </p:cNvSpPr>
              <p:nvPr/>
            </p:nvSpPr>
            <p:spPr bwMode="auto">
              <a:xfrm>
                <a:off x="242" y="527"/>
                <a:ext cx="36" cy="12"/>
              </a:xfrm>
              <a:custGeom>
                <a:avLst/>
                <a:gdLst>
                  <a:gd name="T0" fmla="*/ 0 w 109"/>
                  <a:gd name="T1" fmla="*/ 0 h 36"/>
                  <a:gd name="T2" fmla="*/ 0 w 109"/>
                  <a:gd name="T3" fmla="*/ 0 h 36"/>
                  <a:gd name="T4" fmla="*/ 0 w 109"/>
                  <a:gd name="T5" fmla="*/ 0 h 36"/>
                  <a:gd name="T6" fmla="*/ 0 w 109"/>
                  <a:gd name="T7" fmla="*/ 0 h 36"/>
                  <a:gd name="T8" fmla="*/ 0 w 109"/>
                  <a:gd name="T9" fmla="*/ 0 h 36"/>
                  <a:gd name="T10" fmla="*/ 0 w 109"/>
                  <a:gd name="T11" fmla="*/ 0 h 36"/>
                  <a:gd name="T12" fmla="*/ 0 w 109"/>
                  <a:gd name="T13" fmla="*/ 0 h 36"/>
                  <a:gd name="T14" fmla="*/ 0 w 109"/>
                  <a:gd name="T15" fmla="*/ 0 h 36"/>
                  <a:gd name="T16" fmla="*/ 0 w 109"/>
                  <a:gd name="T17" fmla="*/ 0 h 36"/>
                  <a:gd name="T18" fmla="*/ 0 w 109"/>
                  <a:gd name="T19" fmla="*/ 0 h 36"/>
                  <a:gd name="T20" fmla="*/ 0 w 109"/>
                  <a:gd name="T21" fmla="*/ 0 h 36"/>
                  <a:gd name="T22" fmla="*/ 0 w 109"/>
                  <a:gd name="T23" fmla="*/ 0 h 36"/>
                  <a:gd name="T24" fmla="*/ 0 w 109"/>
                  <a:gd name="T25" fmla="*/ 0 h 36"/>
                  <a:gd name="T26" fmla="*/ 0 w 109"/>
                  <a:gd name="T27" fmla="*/ 0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9" h="36">
                    <a:moveTo>
                      <a:pt x="109" y="3"/>
                    </a:moveTo>
                    <a:lnTo>
                      <a:pt x="95" y="7"/>
                    </a:lnTo>
                    <a:lnTo>
                      <a:pt x="95" y="6"/>
                    </a:lnTo>
                    <a:lnTo>
                      <a:pt x="95" y="4"/>
                    </a:lnTo>
                    <a:lnTo>
                      <a:pt x="108" y="0"/>
                    </a:lnTo>
                    <a:lnTo>
                      <a:pt x="109" y="1"/>
                    </a:lnTo>
                    <a:lnTo>
                      <a:pt x="109" y="3"/>
                    </a:lnTo>
                    <a:close/>
                    <a:moveTo>
                      <a:pt x="51" y="22"/>
                    </a:moveTo>
                    <a:lnTo>
                      <a:pt x="8" y="36"/>
                    </a:lnTo>
                    <a:lnTo>
                      <a:pt x="3" y="36"/>
                    </a:lnTo>
                    <a:lnTo>
                      <a:pt x="0" y="36"/>
                    </a:lnTo>
                    <a:lnTo>
                      <a:pt x="47" y="20"/>
                    </a:lnTo>
                    <a:lnTo>
                      <a:pt x="50" y="21"/>
                    </a:lnTo>
                    <a:lnTo>
                      <a:pt x="51" y="22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8" name="Freeform 3433"/>
              <p:cNvSpPr>
                <a:spLocks noEditPoints="1"/>
              </p:cNvSpPr>
              <p:nvPr/>
            </p:nvSpPr>
            <p:spPr bwMode="auto">
              <a:xfrm>
                <a:off x="240" y="526"/>
                <a:ext cx="38" cy="13"/>
              </a:xfrm>
              <a:custGeom>
                <a:avLst/>
                <a:gdLst>
                  <a:gd name="T0" fmla="*/ 0 w 114"/>
                  <a:gd name="T1" fmla="*/ 0 h 38"/>
                  <a:gd name="T2" fmla="*/ 0 w 114"/>
                  <a:gd name="T3" fmla="*/ 0 h 38"/>
                  <a:gd name="T4" fmla="*/ 0 w 114"/>
                  <a:gd name="T5" fmla="*/ 0 h 38"/>
                  <a:gd name="T6" fmla="*/ 0 w 114"/>
                  <a:gd name="T7" fmla="*/ 0 h 38"/>
                  <a:gd name="T8" fmla="*/ 0 w 114"/>
                  <a:gd name="T9" fmla="*/ 0 h 38"/>
                  <a:gd name="T10" fmla="*/ 0 w 114"/>
                  <a:gd name="T11" fmla="*/ 0 h 38"/>
                  <a:gd name="T12" fmla="*/ 0 w 114"/>
                  <a:gd name="T13" fmla="*/ 0 h 38"/>
                  <a:gd name="T14" fmla="*/ 0 w 114"/>
                  <a:gd name="T15" fmla="*/ 0 h 38"/>
                  <a:gd name="T16" fmla="*/ 0 w 114"/>
                  <a:gd name="T17" fmla="*/ 0 h 38"/>
                  <a:gd name="T18" fmla="*/ 0 w 114"/>
                  <a:gd name="T19" fmla="*/ 0 h 38"/>
                  <a:gd name="T20" fmla="*/ 0 w 114"/>
                  <a:gd name="T21" fmla="*/ 0 h 38"/>
                  <a:gd name="T22" fmla="*/ 0 w 114"/>
                  <a:gd name="T23" fmla="*/ 0 h 38"/>
                  <a:gd name="T24" fmla="*/ 0 w 114"/>
                  <a:gd name="T25" fmla="*/ 0 h 38"/>
                  <a:gd name="T26" fmla="*/ 0 w 114"/>
                  <a:gd name="T27" fmla="*/ 0 h 38"/>
                  <a:gd name="T28" fmla="*/ 0 w 114"/>
                  <a:gd name="T29" fmla="*/ 0 h 38"/>
                  <a:gd name="T30" fmla="*/ 0 w 114"/>
                  <a:gd name="T31" fmla="*/ 0 h 38"/>
                  <a:gd name="T32" fmla="*/ 0 w 114"/>
                  <a:gd name="T33" fmla="*/ 0 h 38"/>
                  <a:gd name="T34" fmla="*/ 0 w 114"/>
                  <a:gd name="T35" fmla="*/ 0 h 3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14" h="38">
                    <a:moveTo>
                      <a:pt x="114" y="3"/>
                    </a:moveTo>
                    <a:lnTo>
                      <a:pt x="100" y="8"/>
                    </a:lnTo>
                    <a:lnTo>
                      <a:pt x="100" y="6"/>
                    </a:lnTo>
                    <a:lnTo>
                      <a:pt x="100" y="5"/>
                    </a:lnTo>
                    <a:lnTo>
                      <a:pt x="113" y="0"/>
                    </a:lnTo>
                    <a:lnTo>
                      <a:pt x="113" y="1"/>
                    </a:lnTo>
                    <a:lnTo>
                      <a:pt x="114" y="3"/>
                    </a:lnTo>
                    <a:close/>
                    <a:moveTo>
                      <a:pt x="55" y="23"/>
                    </a:moveTo>
                    <a:lnTo>
                      <a:pt x="8" y="38"/>
                    </a:lnTo>
                    <a:lnTo>
                      <a:pt x="5" y="38"/>
                    </a:lnTo>
                    <a:lnTo>
                      <a:pt x="2" y="38"/>
                    </a:lnTo>
                    <a:lnTo>
                      <a:pt x="0" y="38"/>
                    </a:lnTo>
                    <a:lnTo>
                      <a:pt x="51" y="21"/>
                    </a:lnTo>
                    <a:lnTo>
                      <a:pt x="52" y="22"/>
                    </a:lnTo>
                    <a:lnTo>
                      <a:pt x="55" y="23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9" name="Freeform 3434"/>
              <p:cNvSpPr>
                <a:spLocks noEditPoints="1"/>
              </p:cNvSpPr>
              <p:nvPr/>
            </p:nvSpPr>
            <p:spPr bwMode="auto">
              <a:xfrm>
                <a:off x="239" y="526"/>
                <a:ext cx="39" cy="13"/>
              </a:xfrm>
              <a:custGeom>
                <a:avLst/>
                <a:gdLst>
                  <a:gd name="T0" fmla="*/ 0 w 116"/>
                  <a:gd name="T1" fmla="*/ 0 h 39"/>
                  <a:gd name="T2" fmla="*/ 0 w 116"/>
                  <a:gd name="T3" fmla="*/ 0 h 39"/>
                  <a:gd name="T4" fmla="*/ 0 w 116"/>
                  <a:gd name="T5" fmla="*/ 0 h 39"/>
                  <a:gd name="T6" fmla="*/ 0 w 116"/>
                  <a:gd name="T7" fmla="*/ 0 h 39"/>
                  <a:gd name="T8" fmla="*/ 0 w 116"/>
                  <a:gd name="T9" fmla="*/ 0 h 39"/>
                  <a:gd name="T10" fmla="*/ 0 w 116"/>
                  <a:gd name="T11" fmla="*/ 0 h 39"/>
                  <a:gd name="T12" fmla="*/ 0 w 116"/>
                  <a:gd name="T13" fmla="*/ 0 h 39"/>
                  <a:gd name="T14" fmla="*/ 0 w 116"/>
                  <a:gd name="T15" fmla="*/ 0 h 39"/>
                  <a:gd name="T16" fmla="*/ 0 w 116"/>
                  <a:gd name="T17" fmla="*/ 0 h 39"/>
                  <a:gd name="T18" fmla="*/ 0 w 116"/>
                  <a:gd name="T19" fmla="*/ 0 h 39"/>
                  <a:gd name="T20" fmla="*/ 0 w 116"/>
                  <a:gd name="T21" fmla="*/ 0 h 39"/>
                  <a:gd name="T22" fmla="*/ 0 w 116"/>
                  <a:gd name="T23" fmla="*/ 0 h 39"/>
                  <a:gd name="T24" fmla="*/ 0 w 116"/>
                  <a:gd name="T25" fmla="*/ 0 h 39"/>
                  <a:gd name="T26" fmla="*/ 0 w 116"/>
                  <a:gd name="T27" fmla="*/ 0 h 39"/>
                  <a:gd name="T28" fmla="*/ 0 w 116"/>
                  <a:gd name="T29" fmla="*/ 0 h 39"/>
                  <a:gd name="T30" fmla="*/ 0 w 116"/>
                  <a:gd name="T31" fmla="*/ 0 h 39"/>
                  <a:gd name="T32" fmla="*/ 0 w 116"/>
                  <a:gd name="T33" fmla="*/ 0 h 39"/>
                  <a:gd name="T34" fmla="*/ 0 w 116"/>
                  <a:gd name="T35" fmla="*/ 0 h 3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16" h="39">
                    <a:moveTo>
                      <a:pt x="116" y="3"/>
                    </a:moveTo>
                    <a:lnTo>
                      <a:pt x="103" y="7"/>
                    </a:lnTo>
                    <a:lnTo>
                      <a:pt x="103" y="6"/>
                    </a:lnTo>
                    <a:lnTo>
                      <a:pt x="103" y="4"/>
                    </a:lnTo>
                    <a:lnTo>
                      <a:pt x="116" y="0"/>
                    </a:lnTo>
                    <a:lnTo>
                      <a:pt x="116" y="1"/>
                    </a:lnTo>
                    <a:lnTo>
                      <a:pt x="116" y="2"/>
                    </a:lnTo>
                    <a:lnTo>
                      <a:pt x="116" y="3"/>
                    </a:lnTo>
                    <a:close/>
                    <a:moveTo>
                      <a:pt x="55" y="23"/>
                    </a:moveTo>
                    <a:lnTo>
                      <a:pt x="8" y="39"/>
                    </a:lnTo>
                    <a:lnTo>
                      <a:pt x="6" y="39"/>
                    </a:lnTo>
                    <a:lnTo>
                      <a:pt x="5" y="39"/>
                    </a:lnTo>
                    <a:lnTo>
                      <a:pt x="2" y="39"/>
                    </a:lnTo>
                    <a:lnTo>
                      <a:pt x="0" y="39"/>
                    </a:lnTo>
                    <a:lnTo>
                      <a:pt x="53" y="21"/>
                    </a:lnTo>
                    <a:lnTo>
                      <a:pt x="54" y="22"/>
                    </a:lnTo>
                    <a:lnTo>
                      <a:pt x="55" y="23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0" name="Freeform 3435"/>
              <p:cNvSpPr>
                <a:spLocks noEditPoints="1"/>
              </p:cNvSpPr>
              <p:nvPr/>
            </p:nvSpPr>
            <p:spPr bwMode="auto">
              <a:xfrm>
                <a:off x="238" y="525"/>
                <a:ext cx="40" cy="14"/>
              </a:xfrm>
              <a:custGeom>
                <a:avLst/>
                <a:gdLst>
                  <a:gd name="T0" fmla="*/ 0 w 120"/>
                  <a:gd name="T1" fmla="*/ 0 h 40"/>
                  <a:gd name="T2" fmla="*/ 0 w 120"/>
                  <a:gd name="T3" fmla="*/ 0 h 40"/>
                  <a:gd name="T4" fmla="*/ 0 w 120"/>
                  <a:gd name="T5" fmla="*/ 0 h 40"/>
                  <a:gd name="T6" fmla="*/ 0 w 120"/>
                  <a:gd name="T7" fmla="*/ 0 h 40"/>
                  <a:gd name="T8" fmla="*/ 0 w 120"/>
                  <a:gd name="T9" fmla="*/ 0 h 40"/>
                  <a:gd name="T10" fmla="*/ 0 w 120"/>
                  <a:gd name="T11" fmla="*/ 0 h 40"/>
                  <a:gd name="T12" fmla="*/ 0 w 120"/>
                  <a:gd name="T13" fmla="*/ 0 h 40"/>
                  <a:gd name="T14" fmla="*/ 0 w 120"/>
                  <a:gd name="T15" fmla="*/ 0 h 40"/>
                  <a:gd name="T16" fmla="*/ 0 w 120"/>
                  <a:gd name="T17" fmla="*/ 0 h 40"/>
                  <a:gd name="T18" fmla="*/ 0 w 120"/>
                  <a:gd name="T19" fmla="*/ 0 h 40"/>
                  <a:gd name="T20" fmla="*/ 0 w 120"/>
                  <a:gd name="T21" fmla="*/ 0 h 40"/>
                  <a:gd name="T22" fmla="*/ 0 w 120"/>
                  <a:gd name="T23" fmla="*/ 0 h 40"/>
                  <a:gd name="T24" fmla="*/ 0 w 120"/>
                  <a:gd name="T25" fmla="*/ 0 h 40"/>
                  <a:gd name="T26" fmla="*/ 0 w 120"/>
                  <a:gd name="T27" fmla="*/ 0 h 4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0" h="40">
                    <a:moveTo>
                      <a:pt x="120" y="2"/>
                    </a:moveTo>
                    <a:lnTo>
                      <a:pt x="107" y="7"/>
                    </a:lnTo>
                    <a:lnTo>
                      <a:pt x="107" y="5"/>
                    </a:lnTo>
                    <a:lnTo>
                      <a:pt x="107" y="4"/>
                    </a:lnTo>
                    <a:lnTo>
                      <a:pt x="118" y="0"/>
                    </a:lnTo>
                    <a:lnTo>
                      <a:pt x="120" y="1"/>
                    </a:lnTo>
                    <a:lnTo>
                      <a:pt x="120" y="2"/>
                    </a:lnTo>
                    <a:close/>
                    <a:moveTo>
                      <a:pt x="58" y="23"/>
                    </a:moveTo>
                    <a:lnTo>
                      <a:pt x="7" y="40"/>
                    </a:lnTo>
                    <a:lnTo>
                      <a:pt x="4" y="40"/>
                    </a:lnTo>
                    <a:lnTo>
                      <a:pt x="0" y="40"/>
                    </a:lnTo>
                    <a:lnTo>
                      <a:pt x="57" y="21"/>
                    </a:lnTo>
                    <a:lnTo>
                      <a:pt x="57" y="22"/>
                    </a:lnTo>
                    <a:lnTo>
                      <a:pt x="58" y="23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1" name="Freeform 3436"/>
              <p:cNvSpPr>
                <a:spLocks noEditPoints="1"/>
              </p:cNvSpPr>
              <p:nvPr/>
            </p:nvSpPr>
            <p:spPr bwMode="auto">
              <a:xfrm>
                <a:off x="237" y="525"/>
                <a:ext cx="41" cy="14"/>
              </a:xfrm>
              <a:custGeom>
                <a:avLst/>
                <a:gdLst>
                  <a:gd name="T0" fmla="*/ 0 w 123"/>
                  <a:gd name="T1" fmla="*/ 0 h 41"/>
                  <a:gd name="T2" fmla="*/ 0 w 123"/>
                  <a:gd name="T3" fmla="*/ 0 h 41"/>
                  <a:gd name="T4" fmla="*/ 0 w 123"/>
                  <a:gd name="T5" fmla="*/ 0 h 41"/>
                  <a:gd name="T6" fmla="*/ 0 w 123"/>
                  <a:gd name="T7" fmla="*/ 0 h 41"/>
                  <a:gd name="T8" fmla="*/ 0 w 123"/>
                  <a:gd name="T9" fmla="*/ 0 h 41"/>
                  <a:gd name="T10" fmla="*/ 0 w 123"/>
                  <a:gd name="T11" fmla="*/ 0 h 41"/>
                  <a:gd name="T12" fmla="*/ 0 w 123"/>
                  <a:gd name="T13" fmla="*/ 0 h 41"/>
                  <a:gd name="T14" fmla="*/ 0 w 123"/>
                  <a:gd name="T15" fmla="*/ 0 h 41"/>
                  <a:gd name="T16" fmla="*/ 0 w 123"/>
                  <a:gd name="T17" fmla="*/ 0 h 41"/>
                  <a:gd name="T18" fmla="*/ 0 w 123"/>
                  <a:gd name="T19" fmla="*/ 0 h 41"/>
                  <a:gd name="T20" fmla="*/ 0 w 123"/>
                  <a:gd name="T21" fmla="*/ 0 h 41"/>
                  <a:gd name="T22" fmla="*/ 0 w 123"/>
                  <a:gd name="T23" fmla="*/ 0 h 41"/>
                  <a:gd name="T24" fmla="*/ 0 w 123"/>
                  <a:gd name="T25" fmla="*/ 0 h 41"/>
                  <a:gd name="T26" fmla="*/ 0 w 123"/>
                  <a:gd name="T27" fmla="*/ 0 h 4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3" h="41">
                    <a:moveTo>
                      <a:pt x="123" y="2"/>
                    </a:moveTo>
                    <a:lnTo>
                      <a:pt x="110" y="6"/>
                    </a:lnTo>
                    <a:lnTo>
                      <a:pt x="110" y="5"/>
                    </a:lnTo>
                    <a:lnTo>
                      <a:pt x="109" y="4"/>
                    </a:lnTo>
                    <a:lnTo>
                      <a:pt x="121" y="0"/>
                    </a:lnTo>
                    <a:lnTo>
                      <a:pt x="121" y="1"/>
                    </a:lnTo>
                    <a:lnTo>
                      <a:pt x="123" y="2"/>
                    </a:lnTo>
                    <a:close/>
                    <a:moveTo>
                      <a:pt x="60" y="23"/>
                    </a:moveTo>
                    <a:lnTo>
                      <a:pt x="7" y="41"/>
                    </a:lnTo>
                    <a:lnTo>
                      <a:pt x="3" y="41"/>
                    </a:lnTo>
                    <a:lnTo>
                      <a:pt x="0" y="40"/>
                    </a:lnTo>
                    <a:lnTo>
                      <a:pt x="59" y="20"/>
                    </a:lnTo>
                    <a:lnTo>
                      <a:pt x="60" y="22"/>
                    </a:lnTo>
                    <a:lnTo>
                      <a:pt x="60" y="23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2" name="Freeform 3437"/>
              <p:cNvSpPr>
                <a:spLocks noEditPoints="1"/>
              </p:cNvSpPr>
              <p:nvPr/>
            </p:nvSpPr>
            <p:spPr bwMode="auto">
              <a:xfrm>
                <a:off x="236" y="524"/>
                <a:ext cx="41" cy="15"/>
              </a:xfrm>
              <a:custGeom>
                <a:avLst/>
                <a:gdLst>
                  <a:gd name="T0" fmla="*/ 0 w 124"/>
                  <a:gd name="T1" fmla="*/ 0 h 43"/>
                  <a:gd name="T2" fmla="*/ 0 w 124"/>
                  <a:gd name="T3" fmla="*/ 0 h 43"/>
                  <a:gd name="T4" fmla="*/ 0 w 124"/>
                  <a:gd name="T5" fmla="*/ 0 h 43"/>
                  <a:gd name="T6" fmla="*/ 0 w 124"/>
                  <a:gd name="T7" fmla="*/ 0 h 43"/>
                  <a:gd name="T8" fmla="*/ 0 w 124"/>
                  <a:gd name="T9" fmla="*/ 0 h 43"/>
                  <a:gd name="T10" fmla="*/ 0 w 124"/>
                  <a:gd name="T11" fmla="*/ 0 h 43"/>
                  <a:gd name="T12" fmla="*/ 0 w 124"/>
                  <a:gd name="T13" fmla="*/ 0 h 43"/>
                  <a:gd name="T14" fmla="*/ 0 w 124"/>
                  <a:gd name="T15" fmla="*/ 0 h 43"/>
                  <a:gd name="T16" fmla="*/ 0 w 124"/>
                  <a:gd name="T17" fmla="*/ 0 h 43"/>
                  <a:gd name="T18" fmla="*/ 0 w 124"/>
                  <a:gd name="T19" fmla="*/ 0 h 43"/>
                  <a:gd name="T20" fmla="*/ 0 w 124"/>
                  <a:gd name="T21" fmla="*/ 0 h 43"/>
                  <a:gd name="T22" fmla="*/ 0 w 124"/>
                  <a:gd name="T23" fmla="*/ 0 h 43"/>
                  <a:gd name="T24" fmla="*/ 0 w 124"/>
                  <a:gd name="T25" fmla="*/ 0 h 43"/>
                  <a:gd name="T26" fmla="*/ 0 w 124"/>
                  <a:gd name="T27" fmla="*/ 0 h 4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4" h="43">
                    <a:moveTo>
                      <a:pt x="124" y="3"/>
                    </a:moveTo>
                    <a:lnTo>
                      <a:pt x="113" y="7"/>
                    </a:lnTo>
                    <a:lnTo>
                      <a:pt x="112" y="6"/>
                    </a:lnTo>
                    <a:lnTo>
                      <a:pt x="112" y="4"/>
                    </a:lnTo>
                    <a:lnTo>
                      <a:pt x="123" y="0"/>
                    </a:lnTo>
                    <a:lnTo>
                      <a:pt x="124" y="2"/>
                    </a:lnTo>
                    <a:lnTo>
                      <a:pt x="124" y="3"/>
                    </a:lnTo>
                    <a:close/>
                    <a:moveTo>
                      <a:pt x="63" y="24"/>
                    </a:moveTo>
                    <a:lnTo>
                      <a:pt x="6" y="43"/>
                    </a:lnTo>
                    <a:lnTo>
                      <a:pt x="3" y="42"/>
                    </a:lnTo>
                    <a:lnTo>
                      <a:pt x="0" y="42"/>
                    </a:lnTo>
                    <a:lnTo>
                      <a:pt x="61" y="21"/>
                    </a:lnTo>
                    <a:lnTo>
                      <a:pt x="62" y="22"/>
                    </a:lnTo>
                    <a:lnTo>
                      <a:pt x="63" y="24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3" name="Freeform 3438"/>
              <p:cNvSpPr>
                <a:spLocks noEditPoints="1"/>
              </p:cNvSpPr>
              <p:nvPr/>
            </p:nvSpPr>
            <p:spPr bwMode="auto">
              <a:xfrm>
                <a:off x="234" y="524"/>
                <a:ext cx="43" cy="14"/>
              </a:xfrm>
              <a:custGeom>
                <a:avLst/>
                <a:gdLst>
                  <a:gd name="T0" fmla="*/ 0 w 128"/>
                  <a:gd name="T1" fmla="*/ 0 h 43"/>
                  <a:gd name="T2" fmla="*/ 0 w 128"/>
                  <a:gd name="T3" fmla="*/ 0 h 43"/>
                  <a:gd name="T4" fmla="*/ 0 w 128"/>
                  <a:gd name="T5" fmla="*/ 0 h 43"/>
                  <a:gd name="T6" fmla="*/ 0 w 128"/>
                  <a:gd name="T7" fmla="*/ 0 h 43"/>
                  <a:gd name="T8" fmla="*/ 0 w 128"/>
                  <a:gd name="T9" fmla="*/ 0 h 43"/>
                  <a:gd name="T10" fmla="*/ 0 w 128"/>
                  <a:gd name="T11" fmla="*/ 0 h 43"/>
                  <a:gd name="T12" fmla="*/ 0 w 128"/>
                  <a:gd name="T13" fmla="*/ 0 h 43"/>
                  <a:gd name="T14" fmla="*/ 0 w 128"/>
                  <a:gd name="T15" fmla="*/ 0 h 43"/>
                  <a:gd name="T16" fmla="*/ 0 w 128"/>
                  <a:gd name="T17" fmla="*/ 0 h 43"/>
                  <a:gd name="T18" fmla="*/ 0 w 128"/>
                  <a:gd name="T19" fmla="*/ 0 h 43"/>
                  <a:gd name="T20" fmla="*/ 0 w 128"/>
                  <a:gd name="T21" fmla="*/ 0 h 43"/>
                  <a:gd name="T22" fmla="*/ 0 w 128"/>
                  <a:gd name="T23" fmla="*/ 0 h 43"/>
                  <a:gd name="T24" fmla="*/ 0 w 128"/>
                  <a:gd name="T25" fmla="*/ 0 h 43"/>
                  <a:gd name="T26" fmla="*/ 0 w 128"/>
                  <a:gd name="T27" fmla="*/ 0 h 4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8" h="43">
                    <a:moveTo>
                      <a:pt x="128" y="3"/>
                    </a:moveTo>
                    <a:lnTo>
                      <a:pt x="116" y="7"/>
                    </a:lnTo>
                    <a:lnTo>
                      <a:pt x="116" y="5"/>
                    </a:lnTo>
                    <a:lnTo>
                      <a:pt x="116" y="4"/>
                    </a:lnTo>
                    <a:lnTo>
                      <a:pt x="127" y="0"/>
                    </a:lnTo>
                    <a:lnTo>
                      <a:pt x="127" y="1"/>
                    </a:lnTo>
                    <a:lnTo>
                      <a:pt x="128" y="3"/>
                    </a:lnTo>
                    <a:close/>
                    <a:moveTo>
                      <a:pt x="66" y="23"/>
                    </a:moveTo>
                    <a:lnTo>
                      <a:pt x="7" y="43"/>
                    </a:lnTo>
                    <a:lnTo>
                      <a:pt x="4" y="43"/>
                    </a:lnTo>
                    <a:lnTo>
                      <a:pt x="0" y="43"/>
                    </a:lnTo>
                    <a:lnTo>
                      <a:pt x="64" y="21"/>
                    </a:lnTo>
                    <a:lnTo>
                      <a:pt x="65" y="22"/>
                    </a:lnTo>
                    <a:lnTo>
                      <a:pt x="66" y="23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4" name="Freeform 3439"/>
              <p:cNvSpPr>
                <a:spLocks noEditPoints="1"/>
              </p:cNvSpPr>
              <p:nvPr/>
            </p:nvSpPr>
            <p:spPr bwMode="auto">
              <a:xfrm>
                <a:off x="234" y="524"/>
                <a:ext cx="43" cy="14"/>
              </a:xfrm>
              <a:custGeom>
                <a:avLst/>
                <a:gdLst>
                  <a:gd name="T0" fmla="*/ 0 w 129"/>
                  <a:gd name="T1" fmla="*/ 0 h 44"/>
                  <a:gd name="T2" fmla="*/ 0 w 129"/>
                  <a:gd name="T3" fmla="*/ 0 h 44"/>
                  <a:gd name="T4" fmla="*/ 0 w 129"/>
                  <a:gd name="T5" fmla="*/ 0 h 44"/>
                  <a:gd name="T6" fmla="*/ 0 w 129"/>
                  <a:gd name="T7" fmla="*/ 0 h 44"/>
                  <a:gd name="T8" fmla="*/ 0 w 129"/>
                  <a:gd name="T9" fmla="*/ 0 h 44"/>
                  <a:gd name="T10" fmla="*/ 0 w 129"/>
                  <a:gd name="T11" fmla="*/ 0 h 44"/>
                  <a:gd name="T12" fmla="*/ 0 w 129"/>
                  <a:gd name="T13" fmla="*/ 0 h 44"/>
                  <a:gd name="T14" fmla="*/ 0 w 129"/>
                  <a:gd name="T15" fmla="*/ 0 h 44"/>
                  <a:gd name="T16" fmla="*/ 0 w 129"/>
                  <a:gd name="T17" fmla="*/ 0 h 44"/>
                  <a:gd name="T18" fmla="*/ 0 w 129"/>
                  <a:gd name="T19" fmla="*/ 0 h 44"/>
                  <a:gd name="T20" fmla="*/ 0 w 129"/>
                  <a:gd name="T21" fmla="*/ 0 h 44"/>
                  <a:gd name="T22" fmla="*/ 0 w 129"/>
                  <a:gd name="T23" fmla="*/ 0 h 44"/>
                  <a:gd name="T24" fmla="*/ 0 w 129"/>
                  <a:gd name="T25" fmla="*/ 0 h 44"/>
                  <a:gd name="T26" fmla="*/ 0 w 129"/>
                  <a:gd name="T27" fmla="*/ 0 h 4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9" h="44">
                    <a:moveTo>
                      <a:pt x="129" y="2"/>
                    </a:moveTo>
                    <a:lnTo>
                      <a:pt x="118" y="6"/>
                    </a:lnTo>
                    <a:lnTo>
                      <a:pt x="118" y="5"/>
                    </a:lnTo>
                    <a:lnTo>
                      <a:pt x="118" y="4"/>
                    </a:lnTo>
                    <a:lnTo>
                      <a:pt x="128" y="0"/>
                    </a:lnTo>
                    <a:lnTo>
                      <a:pt x="129" y="1"/>
                    </a:lnTo>
                    <a:lnTo>
                      <a:pt x="129" y="2"/>
                    </a:lnTo>
                    <a:close/>
                    <a:moveTo>
                      <a:pt x="67" y="23"/>
                    </a:moveTo>
                    <a:lnTo>
                      <a:pt x="6" y="44"/>
                    </a:lnTo>
                    <a:lnTo>
                      <a:pt x="2" y="44"/>
                    </a:lnTo>
                    <a:lnTo>
                      <a:pt x="0" y="43"/>
                    </a:lnTo>
                    <a:lnTo>
                      <a:pt x="66" y="21"/>
                    </a:lnTo>
                    <a:lnTo>
                      <a:pt x="66" y="22"/>
                    </a:lnTo>
                    <a:lnTo>
                      <a:pt x="67" y="23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5" name="Freeform 3440"/>
              <p:cNvSpPr>
                <a:spLocks noEditPoints="1"/>
              </p:cNvSpPr>
              <p:nvPr/>
            </p:nvSpPr>
            <p:spPr bwMode="auto">
              <a:xfrm>
                <a:off x="232" y="523"/>
                <a:ext cx="45" cy="15"/>
              </a:xfrm>
              <a:custGeom>
                <a:avLst/>
                <a:gdLst>
                  <a:gd name="T0" fmla="*/ 0 w 133"/>
                  <a:gd name="T1" fmla="*/ 0 h 45"/>
                  <a:gd name="T2" fmla="*/ 0 w 133"/>
                  <a:gd name="T3" fmla="*/ 0 h 45"/>
                  <a:gd name="T4" fmla="*/ 0 w 133"/>
                  <a:gd name="T5" fmla="*/ 0 h 45"/>
                  <a:gd name="T6" fmla="*/ 0 w 133"/>
                  <a:gd name="T7" fmla="*/ 0 h 45"/>
                  <a:gd name="T8" fmla="*/ 0 w 133"/>
                  <a:gd name="T9" fmla="*/ 0 h 45"/>
                  <a:gd name="T10" fmla="*/ 0 w 133"/>
                  <a:gd name="T11" fmla="*/ 0 h 45"/>
                  <a:gd name="T12" fmla="*/ 0 w 133"/>
                  <a:gd name="T13" fmla="*/ 0 h 45"/>
                  <a:gd name="T14" fmla="*/ 0 w 133"/>
                  <a:gd name="T15" fmla="*/ 0 h 45"/>
                  <a:gd name="T16" fmla="*/ 0 w 133"/>
                  <a:gd name="T17" fmla="*/ 0 h 45"/>
                  <a:gd name="T18" fmla="*/ 0 w 133"/>
                  <a:gd name="T19" fmla="*/ 0 h 45"/>
                  <a:gd name="T20" fmla="*/ 0 w 133"/>
                  <a:gd name="T21" fmla="*/ 0 h 45"/>
                  <a:gd name="T22" fmla="*/ 0 w 133"/>
                  <a:gd name="T23" fmla="*/ 0 h 45"/>
                  <a:gd name="T24" fmla="*/ 0 w 133"/>
                  <a:gd name="T25" fmla="*/ 0 h 45"/>
                  <a:gd name="T26" fmla="*/ 0 w 133"/>
                  <a:gd name="T27" fmla="*/ 0 h 4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3" h="45">
                    <a:moveTo>
                      <a:pt x="133" y="2"/>
                    </a:moveTo>
                    <a:lnTo>
                      <a:pt x="122" y="6"/>
                    </a:lnTo>
                    <a:lnTo>
                      <a:pt x="122" y="5"/>
                    </a:lnTo>
                    <a:lnTo>
                      <a:pt x="121" y="3"/>
                    </a:lnTo>
                    <a:lnTo>
                      <a:pt x="132" y="0"/>
                    </a:lnTo>
                    <a:lnTo>
                      <a:pt x="132" y="1"/>
                    </a:lnTo>
                    <a:lnTo>
                      <a:pt x="133" y="2"/>
                    </a:lnTo>
                    <a:close/>
                    <a:moveTo>
                      <a:pt x="70" y="23"/>
                    </a:moveTo>
                    <a:lnTo>
                      <a:pt x="6" y="45"/>
                    </a:lnTo>
                    <a:lnTo>
                      <a:pt x="4" y="44"/>
                    </a:lnTo>
                    <a:lnTo>
                      <a:pt x="0" y="44"/>
                    </a:lnTo>
                    <a:lnTo>
                      <a:pt x="69" y="21"/>
                    </a:lnTo>
                    <a:lnTo>
                      <a:pt x="70" y="22"/>
                    </a:lnTo>
                    <a:lnTo>
                      <a:pt x="70" y="23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6" name="Freeform 3441"/>
              <p:cNvSpPr>
                <a:spLocks noEditPoints="1"/>
              </p:cNvSpPr>
              <p:nvPr/>
            </p:nvSpPr>
            <p:spPr bwMode="auto">
              <a:xfrm>
                <a:off x="232" y="523"/>
                <a:ext cx="44" cy="15"/>
              </a:xfrm>
              <a:custGeom>
                <a:avLst/>
                <a:gdLst>
                  <a:gd name="T0" fmla="*/ 0 w 134"/>
                  <a:gd name="T1" fmla="*/ 0 h 46"/>
                  <a:gd name="T2" fmla="*/ 0 w 134"/>
                  <a:gd name="T3" fmla="*/ 0 h 46"/>
                  <a:gd name="T4" fmla="*/ 0 w 134"/>
                  <a:gd name="T5" fmla="*/ 0 h 46"/>
                  <a:gd name="T6" fmla="*/ 0 w 134"/>
                  <a:gd name="T7" fmla="*/ 0 h 46"/>
                  <a:gd name="T8" fmla="*/ 0 w 134"/>
                  <a:gd name="T9" fmla="*/ 0 h 46"/>
                  <a:gd name="T10" fmla="*/ 0 w 134"/>
                  <a:gd name="T11" fmla="*/ 0 h 46"/>
                  <a:gd name="T12" fmla="*/ 0 w 134"/>
                  <a:gd name="T13" fmla="*/ 0 h 46"/>
                  <a:gd name="T14" fmla="*/ 0 w 134"/>
                  <a:gd name="T15" fmla="*/ 0 h 46"/>
                  <a:gd name="T16" fmla="*/ 0 w 134"/>
                  <a:gd name="T17" fmla="*/ 0 h 46"/>
                  <a:gd name="T18" fmla="*/ 0 w 134"/>
                  <a:gd name="T19" fmla="*/ 0 h 46"/>
                  <a:gd name="T20" fmla="*/ 0 w 134"/>
                  <a:gd name="T21" fmla="*/ 0 h 46"/>
                  <a:gd name="T22" fmla="*/ 0 w 134"/>
                  <a:gd name="T23" fmla="*/ 0 h 46"/>
                  <a:gd name="T24" fmla="*/ 0 w 134"/>
                  <a:gd name="T25" fmla="*/ 0 h 46"/>
                  <a:gd name="T26" fmla="*/ 0 w 134"/>
                  <a:gd name="T27" fmla="*/ 0 h 4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4" h="46">
                    <a:moveTo>
                      <a:pt x="134" y="3"/>
                    </a:moveTo>
                    <a:lnTo>
                      <a:pt x="124" y="7"/>
                    </a:lnTo>
                    <a:lnTo>
                      <a:pt x="123" y="5"/>
                    </a:lnTo>
                    <a:lnTo>
                      <a:pt x="123" y="4"/>
                    </a:lnTo>
                    <a:lnTo>
                      <a:pt x="134" y="0"/>
                    </a:lnTo>
                    <a:lnTo>
                      <a:pt x="134" y="2"/>
                    </a:lnTo>
                    <a:lnTo>
                      <a:pt x="134" y="3"/>
                    </a:lnTo>
                    <a:close/>
                    <a:moveTo>
                      <a:pt x="72" y="24"/>
                    </a:moveTo>
                    <a:lnTo>
                      <a:pt x="6" y="46"/>
                    </a:lnTo>
                    <a:lnTo>
                      <a:pt x="2" y="46"/>
                    </a:lnTo>
                    <a:lnTo>
                      <a:pt x="0" y="45"/>
                    </a:lnTo>
                    <a:lnTo>
                      <a:pt x="71" y="22"/>
                    </a:lnTo>
                    <a:lnTo>
                      <a:pt x="71" y="23"/>
                    </a:lnTo>
                    <a:lnTo>
                      <a:pt x="72" y="24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7" name="Freeform 3442"/>
              <p:cNvSpPr>
                <a:spLocks noEditPoints="1"/>
              </p:cNvSpPr>
              <p:nvPr/>
            </p:nvSpPr>
            <p:spPr bwMode="auto">
              <a:xfrm>
                <a:off x="231" y="522"/>
                <a:ext cx="45" cy="16"/>
              </a:xfrm>
              <a:custGeom>
                <a:avLst/>
                <a:gdLst>
                  <a:gd name="T0" fmla="*/ 0 w 136"/>
                  <a:gd name="T1" fmla="*/ 0 h 48"/>
                  <a:gd name="T2" fmla="*/ 0 w 136"/>
                  <a:gd name="T3" fmla="*/ 0 h 48"/>
                  <a:gd name="T4" fmla="*/ 0 w 136"/>
                  <a:gd name="T5" fmla="*/ 0 h 48"/>
                  <a:gd name="T6" fmla="*/ 0 w 136"/>
                  <a:gd name="T7" fmla="*/ 0 h 48"/>
                  <a:gd name="T8" fmla="*/ 0 w 136"/>
                  <a:gd name="T9" fmla="*/ 0 h 48"/>
                  <a:gd name="T10" fmla="*/ 0 w 136"/>
                  <a:gd name="T11" fmla="*/ 0 h 48"/>
                  <a:gd name="T12" fmla="*/ 0 w 136"/>
                  <a:gd name="T13" fmla="*/ 0 h 48"/>
                  <a:gd name="T14" fmla="*/ 0 w 136"/>
                  <a:gd name="T15" fmla="*/ 0 h 48"/>
                  <a:gd name="T16" fmla="*/ 0 w 136"/>
                  <a:gd name="T17" fmla="*/ 0 h 48"/>
                  <a:gd name="T18" fmla="*/ 0 w 136"/>
                  <a:gd name="T19" fmla="*/ 0 h 48"/>
                  <a:gd name="T20" fmla="*/ 0 w 136"/>
                  <a:gd name="T21" fmla="*/ 0 h 48"/>
                  <a:gd name="T22" fmla="*/ 0 w 136"/>
                  <a:gd name="T23" fmla="*/ 0 h 48"/>
                  <a:gd name="T24" fmla="*/ 0 w 136"/>
                  <a:gd name="T25" fmla="*/ 0 h 48"/>
                  <a:gd name="T26" fmla="*/ 0 w 136"/>
                  <a:gd name="T27" fmla="*/ 0 h 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6" h="48">
                    <a:moveTo>
                      <a:pt x="136" y="4"/>
                    </a:moveTo>
                    <a:lnTo>
                      <a:pt x="125" y="7"/>
                    </a:lnTo>
                    <a:lnTo>
                      <a:pt x="125" y="6"/>
                    </a:lnTo>
                    <a:lnTo>
                      <a:pt x="125" y="5"/>
                    </a:lnTo>
                    <a:lnTo>
                      <a:pt x="136" y="0"/>
                    </a:lnTo>
                    <a:lnTo>
                      <a:pt x="136" y="2"/>
                    </a:lnTo>
                    <a:lnTo>
                      <a:pt x="136" y="4"/>
                    </a:lnTo>
                    <a:close/>
                    <a:moveTo>
                      <a:pt x="73" y="25"/>
                    </a:moveTo>
                    <a:lnTo>
                      <a:pt x="4" y="48"/>
                    </a:lnTo>
                    <a:lnTo>
                      <a:pt x="2" y="47"/>
                    </a:lnTo>
                    <a:lnTo>
                      <a:pt x="0" y="47"/>
                    </a:lnTo>
                    <a:lnTo>
                      <a:pt x="71" y="22"/>
                    </a:lnTo>
                    <a:lnTo>
                      <a:pt x="73" y="24"/>
                    </a:lnTo>
                    <a:lnTo>
                      <a:pt x="73" y="25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8" name="Freeform 3443"/>
              <p:cNvSpPr>
                <a:spLocks noEditPoints="1"/>
              </p:cNvSpPr>
              <p:nvPr/>
            </p:nvSpPr>
            <p:spPr bwMode="auto">
              <a:xfrm>
                <a:off x="230" y="522"/>
                <a:ext cx="46" cy="16"/>
              </a:xfrm>
              <a:custGeom>
                <a:avLst/>
                <a:gdLst>
                  <a:gd name="T0" fmla="*/ 0 w 138"/>
                  <a:gd name="T1" fmla="*/ 0 h 48"/>
                  <a:gd name="T2" fmla="*/ 0 w 138"/>
                  <a:gd name="T3" fmla="*/ 0 h 48"/>
                  <a:gd name="T4" fmla="*/ 0 w 138"/>
                  <a:gd name="T5" fmla="*/ 0 h 48"/>
                  <a:gd name="T6" fmla="*/ 0 w 138"/>
                  <a:gd name="T7" fmla="*/ 0 h 48"/>
                  <a:gd name="T8" fmla="*/ 0 w 138"/>
                  <a:gd name="T9" fmla="*/ 0 h 48"/>
                  <a:gd name="T10" fmla="*/ 0 w 138"/>
                  <a:gd name="T11" fmla="*/ 0 h 48"/>
                  <a:gd name="T12" fmla="*/ 0 w 138"/>
                  <a:gd name="T13" fmla="*/ 0 h 48"/>
                  <a:gd name="T14" fmla="*/ 0 w 138"/>
                  <a:gd name="T15" fmla="*/ 0 h 48"/>
                  <a:gd name="T16" fmla="*/ 0 w 138"/>
                  <a:gd name="T17" fmla="*/ 0 h 48"/>
                  <a:gd name="T18" fmla="*/ 0 w 138"/>
                  <a:gd name="T19" fmla="*/ 0 h 48"/>
                  <a:gd name="T20" fmla="*/ 0 w 138"/>
                  <a:gd name="T21" fmla="*/ 0 h 48"/>
                  <a:gd name="T22" fmla="*/ 0 w 138"/>
                  <a:gd name="T23" fmla="*/ 0 h 48"/>
                  <a:gd name="T24" fmla="*/ 0 w 138"/>
                  <a:gd name="T25" fmla="*/ 0 h 48"/>
                  <a:gd name="T26" fmla="*/ 0 w 138"/>
                  <a:gd name="T27" fmla="*/ 0 h 48"/>
                  <a:gd name="T28" fmla="*/ 0 w 138"/>
                  <a:gd name="T29" fmla="*/ 0 h 48"/>
                  <a:gd name="T30" fmla="*/ 0 w 138"/>
                  <a:gd name="T31" fmla="*/ 0 h 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8" h="48">
                    <a:moveTo>
                      <a:pt x="138" y="3"/>
                    </a:moveTo>
                    <a:lnTo>
                      <a:pt x="127" y="7"/>
                    </a:lnTo>
                    <a:lnTo>
                      <a:pt x="127" y="6"/>
                    </a:lnTo>
                    <a:lnTo>
                      <a:pt x="125" y="4"/>
                    </a:lnTo>
                    <a:lnTo>
                      <a:pt x="137" y="0"/>
                    </a:lnTo>
                    <a:lnTo>
                      <a:pt x="138" y="1"/>
                    </a:lnTo>
                    <a:lnTo>
                      <a:pt x="138" y="3"/>
                    </a:lnTo>
                    <a:close/>
                    <a:moveTo>
                      <a:pt x="75" y="25"/>
                    </a:moveTo>
                    <a:lnTo>
                      <a:pt x="4" y="48"/>
                    </a:lnTo>
                    <a:lnTo>
                      <a:pt x="2" y="48"/>
                    </a:lnTo>
                    <a:lnTo>
                      <a:pt x="0" y="47"/>
                    </a:lnTo>
                    <a:lnTo>
                      <a:pt x="73" y="22"/>
                    </a:lnTo>
                    <a:lnTo>
                      <a:pt x="75" y="23"/>
                    </a:lnTo>
                    <a:lnTo>
                      <a:pt x="75" y="25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9" name="Freeform 3444"/>
              <p:cNvSpPr>
                <a:spLocks noEditPoints="1"/>
              </p:cNvSpPr>
              <p:nvPr/>
            </p:nvSpPr>
            <p:spPr bwMode="auto">
              <a:xfrm>
                <a:off x="230" y="521"/>
                <a:ext cx="46" cy="17"/>
              </a:xfrm>
              <a:custGeom>
                <a:avLst/>
                <a:gdLst>
                  <a:gd name="T0" fmla="*/ 0 w 140"/>
                  <a:gd name="T1" fmla="*/ 0 h 49"/>
                  <a:gd name="T2" fmla="*/ 0 w 140"/>
                  <a:gd name="T3" fmla="*/ 0 h 49"/>
                  <a:gd name="T4" fmla="*/ 0 w 140"/>
                  <a:gd name="T5" fmla="*/ 0 h 49"/>
                  <a:gd name="T6" fmla="*/ 0 w 140"/>
                  <a:gd name="T7" fmla="*/ 0 h 49"/>
                  <a:gd name="T8" fmla="*/ 0 w 140"/>
                  <a:gd name="T9" fmla="*/ 0 h 49"/>
                  <a:gd name="T10" fmla="*/ 0 w 140"/>
                  <a:gd name="T11" fmla="*/ 0 h 49"/>
                  <a:gd name="T12" fmla="*/ 0 w 140"/>
                  <a:gd name="T13" fmla="*/ 0 h 49"/>
                  <a:gd name="T14" fmla="*/ 0 w 140"/>
                  <a:gd name="T15" fmla="*/ 0 h 49"/>
                  <a:gd name="T16" fmla="*/ 0 w 140"/>
                  <a:gd name="T17" fmla="*/ 0 h 49"/>
                  <a:gd name="T18" fmla="*/ 0 w 140"/>
                  <a:gd name="T19" fmla="*/ 0 h 49"/>
                  <a:gd name="T20" fmla="*/ 0 w 140"/>
                  <a:gd name="T21" fmla="*/ 0 h 49"/>
                  <a:gd name="T22" fmla="*/ 0 w 140"/>
                  <a:gd name="T23" fmla="*/ 0 h 49"/>
                  <a:gd name="T24" fmla="*/ 0 w 140"/>
                  <a:gd name="T25" fmla="*/ 0 h 49"/>
                  <a:gd name="T26" fmla="*/ 0 w 140"/>
                  <a:gd name="T27" fmla="*/ 0 h 49"/>
                  <a:gd name="T28" fmla="*/ 0 w 140"/>
                  <a:gd name="T29" fmla="*/ 0 h 49"/>
                  <a:gd name="T30" fmla="*/ 0 w 140"/>
                  <a:gd name="T31" fmla="*/ 0 h 4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0" h="49">
                    <a:moveTo>
                      <a:pt x="140" y="2"/>
                    </a:moveTo>
                    <a:lnTo>
                      <a:pt x="129" y="7"/>
                    </a:lnTo>
                    <a:lnTo>
                      <a:pt x="127" y="5"/>
                    </a:lnTo>
                    <a:lnTo>
                      <a:pt x="127" y="4"/>
                    </a:lnTo>
                    <a:lnTo>
                      <a:pt x="139" y="0"/>
                    </a:lnTo>
                    <a:lnTo>
                      <a:pt x="139" y="1"/>
                    </a:lnTo>
                    <a:lnTo>
                      <a:pt x="140" y="2"/>
                    </a:lnTo>
                    <a:close/>
                    <a:moveTo>
                      <a:pt x="75" y="24"/>
                    </a:moveTo>
                    <a:lnTo>
                      <a:pt x="4" y="49"/>
                    </a:lnTo>
                    <a:lnTo>
                      <a:pt x="2" y="48"/>
                    </a:lnTo>
                    <a:lnTo>
                      <a:pt x="0" y="46"/>
                    </a:lnTo>
                    <a:lnTo>
                      <a:pt x="75" y="21"/>
                    </a:lnTo>
                    <a:lnTo>
                      <a:pt x="75" y="22"/>
                    </a:lnTo>
                    <a:lnTo>
                      <a:pt x="75" y="23"/>
                    </a:lnTo>
                    <a:lnTo>
                      <a:pt x="75" y="24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0" name="Freeform 3445"/>
              <p:cNvSpPr>
                <a:spLocks noEditPoints="1"/>
              </p:cNvSpPr>
              <p:nvPr/>
            </p:nvSpPr>
            <p:spPr bwMode="auto">
              <a:xfrm>
                <a:off x="229" y="521"/>
                <a:ext cx="47" cy="16"/>
              </a:xfrm>
              <a:custGeom>
                <a:avLst/>
                <a:gdLst>
                  <a:gd name="T0" fmla="*/ 0 w 140"/>
                  <a:gd name="T1" fmla="*/ 0 h 49"/>
                  <a:gd name="T2" fmla="*/ 0 w 140"/>
                  <a:gd name="T3" fmla="*/ 0 h 49"/>
                  <a:gd name="T4" fmla="*/ 0 w 140"/>
                  <a:gd name="T5" fmla="*/ 0 h 49"/>
                  <a:gd name="T6" fmla="*/ 0 w 140"/>
                  <a:gd name="T7" fmla="*/ 0 h 49"/>
                  <a:gd name="T8" fmla="*/ 0 w 140"/>
                  <a:gd name="T9" fmla="*/ 0 h 49"/>
                  <a:gd name="T10" fmla="*/ 0 w 140"/>
                  <a:gd name="T11" fmla="*/ 0 h 49"/>
                  <a:gd name="T12" fmla="*/ 0 w 140"/>
                  <a:gd name="T13" fmla="*/ 0 h 49"/>
                  <a:gd name="T14" fmla="*/ 0 w 140"/>
                  <a:gd name="T15" fmla="*/ 0 h 49"/>
                  <a:gd name="T16" fmla="*/ 0 w 140"/>
                  <a:gd name="T17" fmla="*/ 0 h 49"/>
                  <a:gd name="T18" fmla="*/ 0 w 140"/>
                  <a:gd name="T19" fmla="*/ 0 h 49"/>
                  <a:gd name="T20" fmla="*/ 0 w 140"/>
                  <a:gd name="T21" fmla="*/ 0 h 49"/>
                  <a:gd name="T22" fmla="*/ 0 w 140"/>
                  <a:gd name="T23" fmla="*/ 0 h 49"/>
                  <a:gd name="T24" fmla="*/ 0 w 140"/>
                  <a:gd name="T25" fmla="*/ 0 h 49"/>
                  <a:gd name="T26" fmla="*/ 0 w 140"/>
                  <a:gd name="T27" fmla="*/ 0 h 4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0" h="49">
                    <a:moveTo>
                      <a:pt x="140" y="2"/>
                    </a:moveTo>
                    <a:lnTo>
                      <a:pt x="128" y="6"/>
                    </a:lnTo>
                    <a:lnTo>
                      <a:pt x="128" y="5"/>
                    </a:lnTo>
                    <a:lnTo>
                      <a:pt x="127" y="3"/>
                    </a:lnTo>
                    <a:lnTo>
                      <a:pt x="140" y="0"/>
                    </a:lnTo>
                    <a:lnTo>
                      <a:pt x="140" y="1"/>
                    </a:lnTo>
                    <a:lnTo>
                      <a:pt x="140" y="2"/>
                    </a:lnTo>
                    <a:close/>
                    <a:moveTo>
                      <a:pt x="76" y="24"/>
                    </a:moveTo>
                    <a:lnTo>
                      <a:pt x="3" y="49"/>
                    </a:lnTo>
                    <a:lnTo>
                      <a:pt x="1" y="47"/>
                    </a:lnTo>
                    <a:lnTo>
                      <a:pt x="0" y="46"/>
                    </a:lnTo>
                    <a:lnTo>
                      <a:pt x="76" y="21"/>
                    </a:lnTo>
                    <a:lnTo>
                      <a:pt x="76" y="22"/>
                    </a:lnTo>
                    <a:lnTo>
                      <a:pt x="76" y="24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1" name="Freeform 3446"/>
              <p:cNvSpPr>
                <a:spLocks noEditPoints="1"/>
              </p:cNvSpPr>
              <p:nvPr/>
            </p:nvSpPr>
            <p:spPr bwMode="auto">
              <a:xfrm>
                <a:off x="229" y="520"/>
                <a:ext cx="47" cy="17"/>
              </a:xfrm>
              <a:custGeom>
                <a:avLst/>
                <a:gdLst>
                  <a:gd name="T0" fmla="*/ 0 w 141"/>
                  <a:gd name="T1" fmla="*/ 0 h 49"/>
                  <a:gd name="T2" fmla="*/ 0 w 141"/>
                  <a:gd name="T3" fmla="*/ 0 h 49"/>
                  <a:gd name="T4" fmla="*/ 0 w 141"/>
                  <a:gd name="T5" fmla="*/ 0 h 49"/>
                  <a:gd name="T6" fmla="*/ 0 w 141"/>
                  <a:gd name="T7" fmla="*/ 0 h 49"/>
                  <a:gd name="T8" fmla="*/ 0 w 141"/>
                  <a:gd name="T9" fmla="*/ 0 h 49"/>
                  <a:gd name="T10" fmla="*/ 0 w 141"/>
                  <a:gd name="T11" fmla="*/ 0 h 49"/>
                  <a:gd name="T12" fmla="*/ 0 w 141"/>
                  <a:gd name="T13" fmla="*/ 0 h 49"/>
                  <a:gd name="T14" fmla="*/ 0 w 141"/>
                  <a:gd name="T15" fmla="*/ 0 h 49"/>
                  <a:gd name="T16" fmla="*/ 0 w 141"/>
                  <a:gd name="T17" fmla="*/ 0 h 49"/>
                  <a:gd name="T18" fmla="*/ 0 w 141"/>
                  <a:gd name="T19" fmla="*/ 0 h 49"/>
                  <a:gd name="T20" fmla="*/ 0 w 141"/>
                  <a:gd name="T21" fmla="*/ 0 h 49"/>
                  <a:gd name="T22" fmla="*/ 0 w 141"/>
                  <a:gd name="T23" fmla="*/ 0 h 49"/>
                  <a:gd name="T24" fmla="*/ 0 w 141"/>
                  <a:gd name="T25" fmla="*/ 0 h 49"/>
                  <a:gd name="T26" fmla="*/ 0 w 141"/>
                  <a:gd name="T27" fmla="*/ 0 h 4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1" h="49">
                    <a:moveTo>
                      <a:pt x="141" y="3"/>
                    </a:moveTo>
                    <a:lnTo>
                      <a:pt x="129" y="7"/>
                    </a:lnTo>
                    <a:lnTo>
                      <a:pt x="128" y="5"/>
                    </a:lnTo>
                    <a:lnTo>
                      <a:pt x="128" y="4"/>
                    </a:lnTo>
                    <a:lnTo>
                      <a:pt x="141" y="0"/>
                    </a:lnTo>
                    <a:lnTo>
                      <a:pt x="141" y="2"/>
                    </a:lnTo>
                    <a:lnTo>
                      <a:pt x="141" y="3"/>
                    </a:lnTo>
                    <a:close/>
                    <a:moveTo>
                      <a:pt x="77" y="24"/>
                    </a:moveTo>
                    <a:lnTo>
                      <a:pt x="2" y="49"/>
                    </a:lnTo>
                    <a:lnTo>
                      <a:pt x="1" y="48"/>
                    </a:lnTo>
                    <a:lnTo>
                      <a:pt x="0" y="47"/>
                    </a:lnTo>
                    <a:lnTo>
                      <a:pt x="76" y="22"/>
                    </a:lnTo>
                    <a:lnTo>
                      <a:pt x="77" y="23"/>
                    </a:lnTo>
                    <a:lnTo>
                      <a:pt x="77" y="24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2" name="Freeform 3447"/>
              <p:cNvSpPr>
                <a:spLocks noEditPoints="1"/>
              </p:cNvSpPr>
              <p:nvPr/>
            </p:nvSpPr>
            <p:spPr bwMode="auto">
              <a:xfrm>
                <a:off x="229" y="520"/>
                <a:ext cx="47" cy="16"/>
              </a:xfrm>
              <a:custGeom>
                <a:avLst/>
                <a:gdLst>
                  <a:gd name="T0" fmla="*/ 0 w 142"/>
                  <a:gd name="T1" fmla="*/ 0 h 50"/>
                  <a:gd name="T2" fmla="*/ 0 w 142"/>
                  <a:gd name="T3" fmla="*/ 0 h 50"/>
                  <a:gd name="T4" fmla="*/ 0 w 142"/>
                  <a:gd name="T5" fmla="*/ 0 h 50"/>
                  <a:gd name="T6" fmla="*/ 0 w 142"/>
                  <a:gd name="T7" fmla="*/ 0 h 50"/>
                  <a:gd name="T8" fmla="*/ 0 w 142"/>
                  <a:gd name="T9" fmla="*/ 0 h 50"/>
                  <a:gd name="T10" fmla="*/ 0 w 142"/>
                  <a:gd name="T11" fmla="*/ 0 h 50"/>
                  <a:gd name="T12" fmla="*/ 0 w 142"/>
                  <a:gd name="T13" fmla="*/ 0 h 50"/>
                  <a:gd name="T14" fmla="*/ 0 w 142"/>
                  <a:gd name="T15" fmla="*/ 0 h 50"/>
                  <a:gd name="T16" fmla="*/ 0 w 142"/>
                  <a:gd name="T17" fmla="*/ 0 h 50"/>
                  <a:gd name="T18" fmla="*/ 0 w 142"/>
                  <a:gd name="T19" fmla="*/ 0 h 50"/>
                  <a:gd name="T20" fmla="*/ 0 w 142"/>
                  <a:gd name="T21" fmla="*/ 0 h 50"/>
                  <a:gd name="T22" fmla="*/ 0 w 142"/>
                  <a:gd name="T23" fmla="*/ 0 h 50"/>
                  <a:gd name="T24" fmla="*/ 0 w 142"/>
                  <a:gd name="T25" fmla="*/ 0 h 50"/>
                  <a:gd name="T26" fmla="*/ 0 w 142"/>
                  <a:gd name="T27" fmla="*/ 0 h 5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2" h="50">
                    <a:moveTo>
                      <a:pt x="142" y="4"/>
                    </a:moveTo>
                    <a:lnTo>
                      <a:pt x="129" y="7"/>
                    </a:lnTo>
                    <a:lnTo>
                      <a:pt x="129" y="6"/>
                    </a:lnTo>
                    <a:lnTo>
                      <a:pt x="128" y="5"/>
                    </a:lnTo>
                    <a:lnTo>
                      <a:pt x="142" y="0"/>
                    </a:lnTo>
                    <a:lnTo>
                      <a:pt x="142" y="2"/>
                    </a:lnTo>
                    <a:lnTo>
                      <a:pt x="142" y="4"/>
                    </a:lnTo>
                    <a:close/>
                    <a:moveTo>
                      <a:pt x="78" y="25"/>
                    </a:moveTo>
                    <a:lnTo>
                      <a:pt x="2" y="50"/>
                    </a:lnTo>
                    <a:lnTo>
                      <a:pt x="1" y="49"/>
                    </a:lnTo>
                    <a:lnTo>
                      <a:pt x="0" y="48"/>
                    </a:lnTo>
                    <a:lnTo>
                      <a:pt x="77" y="22"/>
                    </a:lnTo>
                    <a:lnTo>
                      <a:pt x="77" y="24"/>
                    </a:lnTo>
                    <a:lnTo>
                      <a:pt x="78" y="25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3" name="Freeform 3448"/>
              <p:cNvSpPr>
                <a:spLocks noEditPoints="1"/>
              </p:cNvSpPr>
              <p:nvPr/>
            </p:nvSpPr>
            <p:spPr bwMode="auto">
              <a:xfrm>
                <a:off x="228" y="519"/>
                <a:ext cx="48" cy="17"/>
              </a:xfrm>
              <a:custGeom>
                <a:avLst/>
                <a:gdLst>
                  <a:gd name="T0" fmla="*/ 0 w 143"/>
                  <a:gd name="T1" fmla="*/ 0 h 50"/>
                  <a:gd name="T2" fmla="*/ 0 w 143"/>
                  <a:gd name="T3" fmla="*/ 0 h 50"/>
                  <a:gd name="T4" fmla="*/ 0 w 143"/>
                  <a:gd name="T5" fmla="*/ 0 h 50"/>
                  <a:gd name="T6" fmla="*/ 0 w 143"/>
                  <a:gd name="T7" fmla="*/ 0 h 50"/>
                  <a:gd name="T8" fmla="*/ 0 w 143"/>
                  <a:gd name="T9" fmla="*/ 0 h 50"/>
                  <a:gd name="T10" fmla="*/ 0 w 143"/>
                  <a:gd name="T11" fmla="*/ 0 h 50"/>
                  <a:gd name="T12" fmla="*/ 0 w 143"/>
                  <a:gd name="T13" fmla="*/ 0 h 50"/>
                  <a:gd name="T14" fmla="*/ 0 w 143"/>
                  <a:gd name="T15" fmla="*/ 0 h 50"/>
                  <a:gd name="T16" fmla="*/ 0 w 143"/>
                  <a:gd name="T17" fmla="*/ 0 h 50"/>
                  <a:gd name="T18" fmla="*/ 0 w 143"/>
                  <a:gd name="T19" fmla="*/ 0 h 50"/>
                  <a:gd name="T20" fmla="*/ 0 w 143"/>
                  <a:gd name="T21" fmla="*/ 0 h 50"/>
                  <a:gd name="T22" fmla="*/ 0 w 143"/>
                  <a:gd name="T23" fmla="*/ 0 h 50"/>
                  <a:gd name="T24" fmla="*/ 0 w 143"/>
                  <a:gd name="T25" fmla="*/ 0 h 50"/>
                  <a:gd name="T26" fmla="*/ 0 w 143"/>
                  <a:gd name="T27" fmla="*/ 0 h 5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3" h="50">
                    <a:moveTo>
                      <a:pt x="143" y="3"/>
                    </a:moveTo>
                    <a:lnTo>
                      <a:pt x="130" y="7"/>
                    </a:lnTo>
                    <a:lnTo>
                      <a:pt x="129" y="6"/>
                    </a:lnTo>
                    <a:lnTo>
                      <a:pt x="129" y="5"/>
                    </a:lnTo>
                    <a:lnTo>
                      <a:pt x="143" y="0"/>
                    </a:lnTo>
                    <a:lnTo>
                      <a:pt x="143" y="1"/>
                    </a:lnTo>
                    <a:lnTo>
                      <a:pt x="143" y="3"/>
                    </a:lnTo>
                    <a:close/>
                    <a:moveTo>
                      <a:pt x="78" y="25"/>
                    </a:moveTo>
                    <a:lnTo>
                      <a:pt x="2" y="50"/>
                    </a:lnTo>
                    <a:lnTo>
                      <a:pt x="1" y="49"/>
                    </a:lnTo>
                    <a:lnTo>
                      <a:pt x="0" y="48"/>
                    </a:lnTo>
                    <a:lnTo>
                      <a:pt x="78" y="22"/>
                    </a:lnTo>
                    <a:lnTo>
                      <a:pt x="78" y="23"/>
                    </a:lnTo>
                    <a:lnTo>
                      <a:pt x="78" y="25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4" name="Freeform 3449"/>
              <p:cNvSpPr>
                <a:spLocks noEditPoints="1"/>
              </p:cNvSpPr>
              <p:nvPr/>
            </p:nvSpPr>
            <p:spPr bwMode="auto">
              <a:xfrm>
                <a:off x="228" y="519"/>
                <a:ext cx="48" cy="17"/>
              </a:xfrm>
              <a:custGeom>
                <a:avLst/>
                <a:gdLst>
                  <a:gd name="T0" fmla="*/ 0 w 144"/>
                  <a:gd name="T1" fmla="*/ 0 h 51"/>
                  <a:gd name="T2" fmla="*/ 0 w 144"/>
                  <a:gd name="T3" fmla="*/ 0 h 51"/>
                  <a:gd name="T4" fmla="*/ 0 w 144"/>
                  <a:gd name="T5" fmla="*/ 0 h 51"/>
                  <a:gd name="T6" fmla="*/ 0 w 144"/>
                  <a:gd name="T7" fmla="*/ 0 h 51"/>
                  <a:gd name="T8" fmla="*/ 0 w 144"/>
                  <a:gd name="T9" fmla="*/ 0 h 51"/>
                  <a:gd name="T10" fmla="*/ 0 w 144"/>
                  <a:gd name="T11" fmla="*/ 0 h 51"/>
                  <a:gd name="T12" fmla="*/ 0 w 144"/>
                  <a:gd name="T13" fmla="*/ 0 h 51"/>
                  <a:gd name="T14" fmla="*/ 0 w 144"/>
                  <a:gd name="T15" fmla="*/ 0 h 51"/>
                  <a:gd name="T16" fmla="*/ 0 w 144"/>
                  <a:gd name="T17" fmla="*/ 0 h 51"/>
                  <a:gd name="T18" fmla="*/ 0 w 144"/>
                  <a:gd name="T19" fmla="*/ 0 h 51"/>
                  <a:gd name="T20" fmla="*/ 0 w 144"/>
                  <a:gd name="T21" fmla="*/ 0 h 51"/>
                  <a:gd name="T22" fmla="*/ 0 w 144"/>
                  <a:gd name="T23" fmla="*/ 0 h 51"/>
                  <a:gd name="T24" fmla="*/ 0 w 144"/>
                  <a:gd name="T25" fmla="*/ 0 h 51"/>
                  <a:gd name="T26" fmla="*/ 0 w 144"/>
                  <a:gd name="T27" fmla="*/ 0 h 5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4" h="51">
                    <a:moveTo>
                      <a:pt x="143" y="3"/>
                    </a:moveTo>
                    <a:lnTo>
                      <a:pt x="129" y="8"/>
                    </a:lnTo>
                    <a:lnTo>
                      <a:pt x="129" y="7"/>
                    </a:lnTo>
                    <a:lnTo>
                      <a:pt x="128" y="6"/>
                    </a:lnTo>
                    <a:lnTo>
                      <a:pt x="144" y="0"/>
                    </a:lnTo>
                    <a:lnTo>
                      <a:pt x="144" y="2"/>
                    </a:lnTo>
                    <a:lnTo>
                      <a:pt x="143" y="3"/>
                    </a:lnTo>
                    <a:close/>
                    <a:moveTo>
                      <a:pt x="78" y="25"/>
                    </a:moveTo>
                    <a:lnTo>
                      <a:pt x="1" y="51"/>
                    </a:lnTo>
                    <a:lnTo>
                      <a:pt x="0" y="50"/>
                    </a:lnTo>
                    <a:lnTo>
                      <a:pt x="0" y="49"/>
                    </a:lnTo>
                    <a:lnTo>
                      <a:pt x="78" y="22"/>
                    </a:lnTo>
                    <a:lnTo>
                      <a:pt x="78" y="24"/>
                    </a:lnTo>
                    <a:lnTo>
                      <a:pt x="78" y="25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5" name="Freeform 3450"/>
              <p:cNvSpPr>
                <a:spLocks noEditPoints="1"/>
              </p:cNvSpPr>
              <p:nvPr/>
            </p:nvSpPr>
            <p:spPr bwMode="auto">
              <a:xfrm>
                <a:off x="228" y="518"/>
                <a:ext cx="49" cy="17"/>
              </a:xfrm>
              <a:custGeom>
                <a:avLst/>
                <a:gdLst>
                  <a:gd name="T0" fmla="*/ 0 w 145"/>
                  <a:gd name="T1" fmla="*/ 0 h 51"/>
                  <a:gd name="T2" fmla="*/ 0 w 145"/>
                  <a:gd name="T3" fmla="*/ 0 h 51"/>
                  <a:gd name="T4" fmla="*/ 0 w 145"/>
                  <a:gd name="T5" fmla="*/ 0 h 51"/>
                  <a:gd name="T6" fmla="*/ 0 w 145"/>
                  <a:gd name="T7" fmla="*/ 0 h 51"/>
                  <a:gd name="T8" fmla="*/ 0 w 145"/>
                  <a:gd name="T9" fmla="*/ 0 h 51"/>
                  <a:gd name="T10" fmla="*/ 0 w 145"/>
                  <a:gd name="T11" fmla="*/ 0 h 51"/>
                  <a:gd name="T12" fmla="*/ 0 w 145"/>
                  <a:gd name="T13" fmla="*/ 0 h 51"/>
                  <a:gd name="T14" fmla="*/ 0 w 145"/>
                  <a:gd name="T15" fmla="*/ 0 h 51"/>
                  <a:gd name="T16" fmla="*/ 0 w 145"/>
                  <a:gd name="T17" fmla="*/ 0 h 51"/>
                  <a:gd name="T18" fmla="*/ 0 w 145"/>
                  <a:gd name="T19" fmla="*/ 0 h 51"/>
                  <a:gd name="T20" fmla="*/ 0 w 145"/>
                  <a:gd name="T21" fmla="*/ 0 h 51"/>
                  <a:gd name="T22" fmla="*/ 0 w 145"/>
                  <a:gd name="T23" fmla="*/ 0 h 51"/>
                  <a:gd name="T24" fmla="*/ 0 w 145"/>
                  <a:gd name="T25" fmla="*/ 0 h 51"/>
                  <a:gd name="T26" fmla="*/ 0 w 145"/>
                  <a:gd name="T27" fmla="*/ 0 h 5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5" h="51">
                    <a:moveTo>
                      <a:pt x="143" y="3"/>
                    </a:moveTo>
                    <a:lnTo>
                      <a:pt x="129" y="8"/>
                    </a:lnTo>
                    <a:lnTo>
                      <a:pt x="128" y="7"/>
                    </a:lnTo>
                    <a:lnTo>
                      <a:pt x="127" y="6"/>
                    </a:lnTo>
                    <a:lnTo>
                      <a:pt x="145" y="0"/>
                    </a:lnTo>
                    <a:lnTo>
                      <a:pt x="144" y="1"/>
                    </a:lnTo>
                    <a:lnTo>
                      <a:pt x="143" y="3"/>
                    </a:lnTo>
                    <a:close/>
                    <a:moveTo>
                      <a:pt x="78" y="25"/>
                    </a:moveTo>
                    <a:lnTo>
                      <a:pt x="0" y="51"/>
                    </a:lnTo>
                    <a:lnTo>
                      <a:pt x="0" y="50"/>
                    </a:lnTo>
                    <a:lnTo>
                      <a:pt x="0" y="48"/>
                    </a:lnTo>
                    <a:lnTo>
                      <a:pt x="78" y="22"/>
                    </a:lnTo>
                    <a:lnTo>
                      <a:pt x="78" y="23"/>
                    </a:lnTo>
                    <a:lnTo>
                      <a:pt x="78" y="25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6" name="Freeform 3451"/>
              <p:cNvSpPr>
                <a:spLocks noEditPoints="1"/>
              </p:cNvSpPr>
              <p:nvPr/>
            </p:nvSpPr>
            <p:spPr bwMode="auto">
              <a:xfrm>
                <a:off x="228" y="518"/>
                <a:ext cx="49" cy="17"/>
              </a:xfrm>
              <a:custGeom>
                <a:avLst/>
                <a:gdLst>
                  <a:gd name="T0" fmla="*/ 0 w 148"/>
                  <a:gd name="T1" fmla="*/ 0 h 52"/>
                  <a:gd name="T2" fmla="*/ 0 w 148"/>
                  <a:gd name="T3" fmla="*/ 0 h 52"/>
                  <a:gd name="T4" fmla="*/ 0 w 148"/>
                  <a:gd name="T5" fmla="*/ 0 h 52"/>
                  <a:gd name="T6" fmla="*/ 0 w 148"/>
                  <a:gd name="T7" fmla="*/ 0 h 52"/>
                  <a:gd name="T8" fmla="*/ 0 w 148"/>
                  <a:gd name="T9" fmla="*/ 0 h 52"/>
                  <a:gd name="T10" fmla="*/ 0 w 148"/>
                  <a:gd name="T11" fmla="*/ 0 h 52"/>
                  <a:gd name="T12" fmla="*/ 0 w 148"/>
                  <a:gd name="T13" fmla="*/ 0 h 52"/>
                  <a:gd name="T14" fmla="*/ 0 w 148"/>
                  <a:gd name="T15" fmla="*/ 0 h 52"/>
                  <a:gd name="T16" fmla="*/ 0 w 148"/>
                  <a:gd name="T17" fmla="*/ 0 h 52"/>
                  <a:gd name="T18" fmla="*/ 0 w 148"/>
                  <a:gd name="T19" fmla="*/ 0 h 52"/>
                  <a:gd name="T20" fmla="*/ 0 w 148"/>
                  <a:gd name="T21" fmla="*/ 0 h 52"/>
                  <a:gd name="T22" fmla="*/ 0 w 148"/>
                  <a:gd name="T23" fmla="*/ 0 h 52"/>
                  <a:gd name="T24" fmla="*/ 0 w 148"/>
                  <a:gd name="T25" fmla="*/ 0 h 52"/>
                  <a:gd name="T26" fmla="*/ 0 w 148"/>
                  <a:gd name="T27" fmla="*/ 0 h 5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48" h="52">
                    <a:moveTo>
                      <a:pt x="146" y="3"/>
                    </a:moveTo>
                    <a:lnTo>
                      <a:pt x="130" y="9"/>
                    </a:lnTo>
                    <a:lnTo>
                      <a:pt x="129" y="8"/>
                    </a:lnTo>
                    <a:lnTo>
                      <a:pt x="129" y="6"/>
                    </a:lnTo>
                    <a:lnTo>
                      <a:pt x="148" y="0"/>
                    </a:lnTo>
                    <a:lnTo>
                      <a:pt x="147" y="2"/>
                    </a:lnTo>
                    <a:lnTo>
                      <a:pt x="146" y="3"/>
                    </a:lnTo>
                    <a:close/>
                    <a:moveTo>
                      <a:pt x="80" y="25"/>
                    </a:moveTo>
                    <a:lnTo>
                      <a:pt x="2" y="52"/>
                    </a:lnTo>
                    <a:lnTo>
                      <a:pt x="2" y="50"/>
                    </a:lnTo>
                    <a:lnTo>
                      <a:pt x="0" y="49"/>
                    </a:lnTo>
                    <a:lnTo>
                      <a:pt x="80" y="23"/>
                    </a:lnTo>
                    <a:lnTo>
                      <a:pt x="80" y="24"/>
                    </a:lnTo>
                    <a:lnTo>
                      <a:pt x="80" y="25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7" name="Freeform 3452"/>
              <p:cNvSpPr>
                <a:spLocks noEditPoints="1"/>
              </p:cNvSpPr>
              <p:nvPr/>
            </p:nvSpPr>
            <p:spPr bwMode="auto">
              <a:xfrm>
                <a:off x="228" y="517"/>
                <a:ext cx="50" cy="17"/>
              </a:xfrm>
              <a:custGeom>
                <a:avLst/>
                <a:gdLst>
                  <a:gd name="T0" fmla="*/ 0 w 150"/>
                  <a:gd name="T1" fmla="*/ 0 h 53"/>
                  <a:gd name="T2" fmla="*/ 0 w 150"/>
                  <a:gd name="T3" fmla="*/ 0 h 53"/>
                  <a:gd name="T4" fmla="*/ 0 w 150"/>
                  <a:gd name="T5" fmla="*/ 0 h 53"/>
                  <a:gd name="T6" fmla="*/ 0 w 150"/>
                  <a:gd name="T7" fmla="*/ 0 h 53"/>
                  <a:gd name="T8" fmla="*/ 0 w 150"/>
                  <a:gd name="T9" fmla="*/ 0 h 53"/>
                  <a:gd name="T10" fmla="*/ 0 w 150"/>
                  <a:gd name="T11" fmla="*/ 0 h 53"/>
                  <a:gd name="T12" fmla="*/ 0 w 150"/>
                  <a:gd name="T13" fmla="*/ 0 h 53"/>
                  <a:gd name="T14" fmla="*/ 0 w 150"/>
                  <a:gd name="T15" fmla="*/ 0 h 53"/>
                  <a:gd name="T16" fmla="*/ 0 w 150"/>
                  <a:gd name="T17" fmla="*/ 0 h 53"/>
                  <a:gd name="T18" fmla="*/ 0 w 150"/>
                  <a:gd name="T19" fmla="*/ 0 h 53"/>
                  <a:gd name="T20" fmla="*/ 0 w 150"/>
                  <a:gd name="T21" fmla="*/ 0 h 53"/>
                  <a:gd name="T22" fmla="*/ 0 w 150"/>
                  <a:gd name="T23" fmla="*/ 0 h 53"/>
                  <a:gd name="T24" fmla="*/ 0 w 150"/>
                  <a:gd name="T25" fmla="*/ 0 h 53"/>
                  <a:gd name="T26" fmla="*/ 0 w 150"/>
                  <a:gd name="T27" fmla="*/ 0 h 53"/>
                  <a:gd name="T28" fmla="*/ 0 w 150"/>
                  <a:gd name="T29" fmla="*/ 0 h 53"/>
                  <a:gd name="T30" fmla="*/ 0 w 150"/>
                  <a:gd name="T31" fmla="*/ 0 h 53"/>
                  <a:gd name="T32" fmla="*/ 0 w 150"/>
                  <a:gd name="T33" fmla="*/ 0 h 53"/>
                  <a:gd name="T34" fmla="*/ 0 w 150"/>
                  <a:gd name="T35" fmla="*/ 0 h 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0" h="53">
                    <a:moveTo>
                      <a:pt x="147" y="5"/>
                    </a:moveTo>
                    <a:lnTo>
                      <a:pt x="129" y="11"/>
                    </a:lnTo>
                    <a:lnTo>
                      <a:pt x="129" y="9"/>
                    </a:lnTo>
                    <a:lnTo>
                      <a:pt x="128" y="8"/>
                    </a:lnTo>
                    <a:lnTo>
                      <a:pt x="150" y="0"/>
                    </a:lnTo>
                    <a:lnTo>
                      <a:pt x="150" y="1"/>
                    </a:lnTo>
                    <a:lnTo>
                      <a:pt x="148" y="3"/>
                    </a:lnTo>
                    <a:lnTo>
                      <a:pt x="147" y="5"/>
                    </a:lnTo>
                    <a:close/>
                    <a:moveTo>
                      <a:pt x="80" y="27"/>
                    </a:moveTo>
                    <a:lnTo>
                      <a:pt x="2" y="53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80" y="25"/>
                    </a:lnTo>
                    <a:lnTo>
                      <a:pt x="80" y="26"/>
                    </a:lnTo>
                    <a:lnTo>
                      <a:pt x="80" y="27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8" name="Freeform 3453"/>
              <p:cNvSpPr>
                <a:spLocks noEditPoints="1"/>
              </p:cNvSpPr>
              <p:nvPr/>
            </p:nvSpPr>
            <p:spPr bwMode="auto">
              <a:xfrm>
                <a:off x="228" y="516"/>
                <a:ext cx="50" cy="18"/>
              </a:xfrm>
              <a:custGeom>
                <a:avLst/>
                <a:gdLst>
                  <a:gd name="T0" fmla="*/ 0 w 151"/>
                  <a:gd name="T1" fmla="*/ 0 h 53"/>
                  <a:gd name="T2" fmla="*/ 0 w 151"/>
                  <a:gd name="T3" fmla="*/ 0 h 53"/>
                  <a:gd name="T4" fmla="*/ 0 w 151"/>
                  <a:gd name="T5" fmla="*/ 0 h 53"/>
                  <a:gd name="T6" fmla="*/ 0 w 151"/>
                  <a:gd name="T7" fmla="*/ 0 h 53"/>
                  <a:gd name="T8" fmla="*/ 0 w 151"/>
                  <a:gd name="T9" fmla="*/ 0 h 53"/>
                  <a:gd name="T10" fmla="*/ 0 w 151"/>
                  <a:gd name="T11" fmla="*/ 0 h 53"/>
                  <a:gd name="T12" fmla="*/ 0 w 151"/>
                  <a:gd name="T13" fmla="*/ 0 h 53"/>
                  <a:gd name="T14" fmla="*/ 0 w 151"/>
                  <a:gd name="T15" fmla="*/ 0 h 53"/>
                  <a:gd name="T16" fmla="*/ 0 w 151"/>
                  <a:gd name="T17" fmla="*/ 0 h 53"/>
                  <a:gd name="T18" fmla="*/ 0 w 151"/>
                  <a:gd name="T19" fmla="*/ 0 h 53"/>
                  <a:gd name="T20" fmla="*/ 0 w 151"/>
                  <a:gd name="T21" fmla="*/ 0 h 53"/>
                  <a:gd name="T22" fmla="*/ 0 w 151"/>
                  <a:gd name="T23" fmla="*/ 0 h 53"/>
                  <a:gd name="T24" fmla="*/ 0 w 151"/>
                  <a:gd name="T25" fmla="*/ 0 h 53"/>
                  <a:gd name="T26" fmla="*/ 0 w 151"/>
                  <a:gd name="T27" fmla="*/ 0 h 53"/>
                  <a:gd name="T28" fmla="*/ 0 w 151"/>
                  <a:gd name="T29" fmla="*/ 0 h 53"/>
                  <a:gd name="T30" fmla="*/ 0 w 151"/>
                  <a:gd name="T31" fmla="*/ 0 h 53"/>
                  <a:gd name="T32" fmla="*/ 0 w 151"/>
                  <a:gd name="T33" fmla="*/ 0 h 53"/>
                  <a:gd name="T34" fmla="*/ 0 w 151"/>
                  <a:gd name="T35" fmla="*/ 0 h 5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1" h="53">
                    <a:moveTo>
                      <a:pt x="148" y="4"/>
                    </a:moveTo>
                    <a:lnTo>
                      <a:pt x="129" y="10"/>
                    </a:lnTo>
                    <a:lnTo>
                      <a:pt x="128" y="9"/>
                    </a:lnTo>
                    <a:lnTo>
                      <a:pt x="126" y="8"/>
                    </a:lnTo>
                    <a:lnTo>
                      <a:pt x="151" y="0"/>
                    </a:lnTo>
                    <a:lnTo>
                      <a:pt x="151" y="1"/>
                    </a:lnTo>
                    <a:lnTo>
                      <a:pt x="150" y="2"/>
                    </a:lnTo>
                    <a:lnTo>
                      <a:pt x="148" y="2"/>
                    </a:lnTo>
                    <a:lnTo>
                      <a:pt x="148" y="4"/>
                    </a:lnTo>
                    <a:close/>
                    <a:moveTo>
                      <a:pt x="80" y="27"/>
                    </a:moveTo>
                    <a:lnTo>
                      <a:pt x="0" y="53"/>
                    </a:lnTo>
                    <a:lnTo>
                      <a:pt x="0" y="52"/>
                    </a:lnTo>
                    <a:lnTo>
                      <a:pt x="2" y="50"/>
                    </a:lnTo>
                    <a:lnTo>
                      <a:pt x="80" y="24"/>
                    </a:lnTo>
                    <a:lnTo>
                      <a:pt x="80" y="26"/>
                    </a:lnTo>
                    <a:lnTo>
                      <a:pt x="80" y="27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9" name="Freeform 3454"/>
              <p:cNvSpPr>
                <a:spLocks noEditPoints="1"/>
              </p:cNvSpPr>
              <p:nvPr/>
            </p:nvSpPr>
            <p:spPr bwMode="auto">
              <a:xfrm>
                <a:off x="228" y="516"/>
                <a:ext cx="50" cy="18"/>
              </a:xfrm>
              <a:custGeom>
                <a:avLst/>
                <a:gdLst>
                  <a:gd name="T0" fmla="*/ 0 w 152"/>
                  <a:gd name="T1" fmla="*/ 0 h 54"/>
                  <a:gd name="T2" fmla="*/ 0 w 152"/>
                  <a:gd name="T3" fmla="*/ 0 h 54"/>
                  <a:gd name="T4" fmla="*/ 0 w 152"/>
                  <a:gd name="T5" fmla="*/ 0 h 54"/>
                  <a:gd name="T6" fmla="*/ 0 w 152"/>
                  <a:gd name="T7" fmla="*/ 0 h 54"/>
                  <a:gd name="T8" fmla="*/ 0 w 152"/>
                  <a:gd name="T9" fmla="*/ 0 h 54"/>
                  <a:gd name="T10" fmla="*/ 0 w 152"/>
                  <a:gd name="T11" fmla="*/ 0 h 54"/>
                  <a:gd name="T12" fmla="*/ 0 w 152"/>
                  <a:gd name="T13" fmla="*/ 0 h 54"/>
                  <a:gd name="T14" fmla="*/ 0 w 152"/>
                  <a:gd name="T15" fmla="*/ 0 h 54"/>
                  <a:gd name="T16" fmla="*/ 0 w 152"/>
                  <a:gd name="T17" fmla="*/ 0 h 54"/>
                  <a:gd name="T18" fmla="*/ 0 w 152"/>
                  <a:gd name="T19" fmla="*/ 0 h 54"/>
                  <a:gd name="T20" fmla="*/ 0 w 152"/>
                  <a:gd name="T21" fmla="*/ 0 h 54"/>
                  <a:gd name="T22" fmla="*/ 0 w 152"/>
                  <a:gd name="T23" fmla="*/ 0 h 54"/>
                  <a:gd name="T24" fmla="*/ 0 w 152"/>
                  <a:gd name="T25" fmla="*/ 0 h 54"/>
                  <a:gd name="T26" fmla="*/ 0 w 152"/>
                  <a:gd name="T27" fmla="*/ 0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2" h="54">
                    <a:moveTo>
                      <a:pt x="150" y="3"/>
                    </a:moveTo>
                    <a:lnTo>
                      <a:pt x="128" y="11"/>
                    </a:lnTo>
                    <a:lnTo>
                      <a:pt x="126" y="10"/>
                    </a:lnTo>
                    <a:lnTo>
                      <a:pt x="125" y="9"/>
                    </a:lnTo>
                    <a:lnTo>
                      <a:pt x="152" y="0"/>
                    </a:lnTo>
                    <a:lnTo>
                      <a:pt x="151" y="2"/>
                    </a:lnTo>
                    <a:lnTo>
                      <a:pt x="150" y="3"/>
                    </a:lnTo>
                    <a:close/>
                    <a:moveTo>
                      <a:pt x="80" y="28"/>
                    </a:moveTo>
                    <a:lnTo>
                      <a:pt x="0" y="54"/>
                    </a:lnTo>
                    <a:lnTo>
                      <a:pt x="2" y="52"/>
                    </a:lnTo>
                    <a:lnTo>
                      <a:pt x="2" y="51"/>
                    </a:lnTo>
                    <a:lnTo>
                      <a:pt x="79" y="24"/>
                    </a:lnTo>
                    <a:lnTo>
                      <a:pt x="80" y="25"/>
                    </a:lnTo>
                    <a:lnTo>
                      <a:pt x="80" y="28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0" name="Freeform 3455"/>
              <p:cNvSpPr>
                <a:spLocks noEditPoints="1"/>
              </p:cNvSpPr>
              <p:nvPr/>
            </p:nvSpPr>
            <p:spPr bwMode="auto">
              <a:xfrm>
                <a:off x="228" y="515"/>
                <a:ext cx="51" cy="18"/>
              </a:xfrm>
              <a:custGeom>
                <a:avLst/>
                <a:gdLst>
                  <a:gd name="T0" fmla="*/ 0 w 151"/>
                  <a:gd name="T1" fmla="*/ 0 h 53"/>
                  <a:gd name="T2" fmla="*/ 0 w 151"/>
                  <a:gd name="T3" fmla="*/ 0 h 53"/>
                  <a:gd name="T4" fmla="*/ 0 w 151"/>
                  <a:gd name="T5" fmla="*/ 0 h 53"/>
                  <a:gd name="T6" fmla="*/ 0 w 151"/>
                  <a:gd name="T7" fmla="*/ 0 h 53"/>
                  <a:gd name="T8" fmla="*/ 0 w 151"/>
                  <a:gd name="T9" fmla="*/ 0 h 53"/>
                  <a:gd name="T10" fmla="*/ 0 w 151"/>
                  <a:gd name="T11" fmla="*/ 0 h 53"/>
                  <a:gd name="T12" fmla="*/ 0 w 151"/>
                  <a:gd name="T13" fmla="*/ 0 h 53"/>
                  <a:gd name="T14" fmla="*/ 0 w 151"/>
                  <a:gd name="T15" fmla="*/ 0 h 53"/>
                  <a:gd name="T16" fmla="*/ 0 w 151"/>
                  <a:gd name="T17" fmla="*/ 0 h 53"/>
                  <a:gd name="T18" fmla="*/ 0 w 151"/>
                  <a:gd name="T19" fmla="*/ 0 h 53"/>
                  <a:gd name="T20" fmla="*/ 0 w 151"/>
                  <a:gd name="T21" fmla="*/ 0 h 53"/>
                  <a:gd name="T22" fmla="*/ 0 w 151"/>
                  <a:gd name="T23" fmla="*/ 0 h 53"/>
                  <a:gd name="T24" fmla="*/ 0 w 151"/>
                  <a:gd name="T25" fmla="*/ 0 h 53"/>
                  <a:gd name="T26" fmla="*/ 0 w 151"/>
                  <a:gd name="T27" fmla="*/ 0 h 5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1" h="53">
                    <a:moveTo>
                      <a:pt x="149" y="3"/>
                    </a:moveTo>
                    <a:lnTo>
                      <a:pt x="124" y="11"/>
                    </a:lnTo>
                    <a:lnTo>
                      <a:pt x="123" y="10"/>
                    </a:lnTo>
                    <a:lnTo>
                      <a:pt x="121" y="9"/>
                    </a:lnTo>
                    <a:lnTo>
                      <a:pt x="151" y="0"/>
                    </a:lnTo>
                    <a:lnTo>
                      <a:pt x="150" y="1"/>
                    </a:lnTo>
                    <a:lnTo>
                      <a:pt x="149" y="3"/>
                    </a:lnTo>
                    <a:close/>
                    <a:moveTo>
                      <a:pt x="78" y="27"/>
                    </a:moveTo>
                    <a:lnTo>
                      <a:pt x="0" y="53"/>
                    </a:lnTo>
                    <a:lnTo>
                      <a:pt x="0" y="52"/>
                    </a:lnTo>
                    <a:lnTo>
                      <a:pt x="0" y="51"/>
                    </a:lnTo>
                    <a:lnTo>
                      <a:pt x="77" y="24"/>
                    </a:lnTo>
                    <a:lnTo>
                      <a:pt x="77" y="25"/>
                    </a:lnTo>
                    <a:lnTo>
                      <a:pt x="78" y="27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1" name="Freeform 3456"/>
              <p:cNvSpPr>
                <a:spLocks noEditPoints="1"/>
              </p:cNvSpPr>
              <p:nvPr/>
            </p:nvSpPr>
            <p:spPr bwMode="auto">
              <a:xfrm>
                <a:off x="228" y="514"/>
                <a:ext cx="51" cy="19"/>
              </a:xfrm>
              <a:custGeom>
                <a:avLst/>
                <a:gdLst>
                  <a:gd name="T0" fmla="*/ 0 w 152"/>
                  <a:gd name="T1" fmla="*/ 0 h 55"/>
                  <a:gd name="T2" fmla="*/ 0 w 152"/>
                  <a:gd name="T3" fmla="*/ 0 h 55"/>
                  <a:gd name="T4" fmla="*/ 0 w 152"/>
                  <a:gd name="T5" fmla="*/ 0 h 55"/>
                  <a:gd name="T6" fmla="*/ 0 w 152"/>
                  <a:gd name="T7" fmla="*/ 0 h 55"/>
                  <a:gd name="T8" fmla="*/ 0 w 152"/>
                  <a:gd name="T9" fmla="*/ 0 h 55"/>
                  <a:gd name="T10" fmla="*/ 0 w 152"/>
                  <a:gd name="T11" fmla="*/ 0 h 55"/>
                  <a:gd name="T12" fmla="*/ 0 w 152"/>
                  <a:gd name="T13" fmla="*/ 0 h 55"/>
                  <a:gd name="T14" fmla="*/ 0 w 152"/>
                  <a:gd name="T15" fmla="*/ 0 h 55"/>
                  <a:gd name="T16" fmla="*/ 0 w 152"/>
                  <a:gd name="T17" fmla="*/ 0 h 55"/>
                  <a:gd name="T18" fmla="*/ 0 w 152"/>
                  <a:gd name="T19" fmla="*/ 0 h 55"/>
                  <a:gd name="T20" fmla="*/ 0 w 152"/>
                  <a:gd name="T21" fmla="*/ 0 h 55"/>
                  <a:gd name="T22" fmla="*/ 0 w 152"/>
                  <a:gd name="T23" fmla="*/ 0 h 55"/>
                  <a:gd name="T24" fmla="*/ 0 w 152"/>
                  <a:gd name="T25" fmla="*/ 0 h 55"/>
                  <a:gd name="T26" fmla="*/ 0 w 152"/>
                  <a:gd name="T27" fmla="*/ 0 h 55"/>
                  <a:gd name="T28" fmla="*/ 0 w 152"/>
                  <a:gd name="T29" fmla="*/ 0 h 55"/>
                  <a:gd name="T30" fmla="*/ 0 w 152"/>
                  <a:gd name="T31" fmla="*/ 0 h 5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2" h="55">
                    <a:moveTo>
                      <a:pt x="150" y="4"/>
                    </a:moveTo>
                    <a:lnTo>
                      <a:pt x="123" y="13"/>
                    </a:lnTo>
                    <a:lnTo>
                      <a:pt x="121" y="12"/>
                    </a:lnTo>
                    <a:lnTo>
                      <a:pt x="120" y="11"/>
                    </a:lnTo>
                    <a:lnTo>
                      <a:pt x="152" y="0"/>
                    </a:lnTo>
                    <a:lnTo>
                      <a:pt x="151" y="3"/>
                    </a:lnTo>
                    <a:lnTo>
                      <a:pt x="150" y="4"/>
                    </a:lnTo>
                    <a:close/>
                    <a:moveTo>
                      <a:pt x="77" y="28"/>
                    </a:moveTo>
                    <a:lnTo>
                      <a:pt x="0" y="55"/>
                    </a:lnTo>
                    <a:lnTo>
                      <a:pt x="0" y="54"/>
                    </a:lnTo>
                    <a:lnTo>
                      <a:pt x="0" y="52"/>
                    </a:lnTo>
                    <a:lnTo>
                      <a:pt x="1" y="52"/>
                    </a:lnTo>
                    <a:lnTo>
                      <a:pt x="1" y="51"/>
                    </a:lnTo>
                    <a:lnTo>
                      <a:pt x="77" y="26"/>
                    </a:lnTo>
                    <a:lnTo>
                      <a:pt x="77" y="27"/>
                    </a:lnTo>
                    <a:lnTo>
                      <a:pt x="77" y="28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" name="Freeform 3457"/>
              <p:cNvSpPr>
                <a:spLocks noEditPoints="1"/>
              </p:cNvSpPr>
              <p:nvPr/>
            </p:nvSpPr>
            <p:spPr bwMode="auto">
              <a:xfrm>
                <a:off x="228" y="514"/>
                <a:ext cx="51" cy="18"/>
              </a:xfrm>
              <a:custGeom>
                <a:avLst/>
                <a:gdLst>
                  <a:gd name="T0" fmla="*/ 0 w 153"/>
                  <a:gd name="T1" fmla="*/ 0 h 55"/>
                  <a:gd name="T2" fmla="*/ 0 w 153"/>
                  <a:gd name="T3" fmla="*/ 0 h 55"/>
                  <a:gd name="T4" fmla="*/ 0 w 153"/>
                  <a:gd name="T5" fmla="*/ 0 h 55"/>
                  <a:gd name="T6" fmla="*/ 0 w 153"/>
                  <a:gd name="T7" fmla="*/ 0 h 55"/>
                  <a:gd name="T8" fmla="*/ 0 w 153"/>
                  <a:gd name="T9" fmla="*/ 0 h 55"/>
                  <a:gd name="T10" fmla="*/ 0 w 153"/>
                  <a:gd name="T11" fmla="*/ 0 h 55"/>
                  <a:gd name="T12" fmla="*/ 0 w 153"/>
                  <a:gd name="T13" fmla="*/ 0 h 55"/>
                  <a:gd name="T14" fmla="*/ 0 w 153"/>
                  <a:gd name="T15" fmla="*/ 0 h 55"/>
                  <a:gd name="T16" fmla="*/ 0 w 153"/>
                  <a:gd name="T17" fmla="*/ 0 h 55"/>
                  <a:gd name="T18" fmla="*/ 0 w 153"/>
                  <a:gd name="T19" fmla="*/ 0 h 55"/>
                  <a:gd name="T20" fmla="*/ 0 w 153"/>
                  <a:gd name="T21" fmla="*/ 0 h 55"/>
                  <a:gd name="T22" fmla="*/ 0 w 153"/>
                  <a:gd name="T23" fmla="*/ 0 h 55"/>
                  <a:gd name="T24" fmla="*/ 0 w 153"/>
                  <a:gd name="T25" fmla="*/ 0 h 55"/>
                  <a:gd name="T26" fmla="*/ 0 w 153"/>
                  <a:gd name="T27" fmla="*/ 0 h 55"/>
                  <a:gd name="T28" fmla="*/ 0 w 153"/>
                  <a:gd name="T29" fmla="*/ 0 h 55"/>
                  <a:gd name="T30" fmla="*/ 0 w 153"/>
                  <a:gd name="T31" fmla="*/ 0 h 5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53" h="55">
                    <a:moveTo>
                      <a:pt x="151" y="4"/>
                    </a:moveTo>
                    <a:lnTo>
                      <a:pt x="121" y="13"/>
                    </a:lnTo>
                    <a:lnTo>
                      <a:pt x="120" y="12"/>
                    </a:lnTo>
                    <a:lnTo>
                      <a:pt x="119" y="12"/>
                    </a:lnTo>
                    <a:lnTo>
                      <a:pt x="153" y="0"/>
                    </a:lnTo>
                    <a:lnTo>
                      <a:pt x="152" y="1"/>
                    </a:lnTo>
                    <a:lnTo>
                      <a:pt x="151" y="4"/>
                    </a:lnTo>
                    <a:close/>
                    <a:moveTo>
                      <a:pt x="77" y="28"/>
                    </a:moveTo>
                    <a:lnTo>
                      <a:pt x="0" y="55"/>
                    </a:lnTo>
                    <a:lnTo>
                      <a:pt x="0" y="53"/>
                    </a:lnTo>
                    <a:lnTo>
                      <a:pt x="1" y="52"/>
                    </a:lnTo>
                    <a:lnTo>
                      <a:pt x="0" y="51"/>
                    </a:lnTo>
                    <a:lnTo>
                      <a:pt x="77" y="26"/>
                    </a:lnTo>
                    <a:lnTo>
                      <a:pt x="77" y="27"/>
                    </a:lnTo>
                    <a:lnTo>
                      <a:pt x="77" y="28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" name="Freeform 3458"/>
              <p:cNvSpPr>
                <a:spLocks noEditPoints="1"/>
              </p:cNvSpPr>
              <p:nvPr/>
            </p:nvSpPr>
            <p:spPr bwMode="auto">
              <a:xfrm>
                <a:off x="228" y="513"/>
                <a:ext cx="51" cy="18"/>
              </a:xfrm>
              <a:custGeom>
                <a:avLst/>
                <a:gdLst>
                  <a:gd name="T0" fmla="*/ 0 w 153"/>
                  <a:gd name="T1" fmla="*/ 0 h 54"/>
                  <a:gd name="T2" fmla="*/ 0 w 153"/>
                  <a:gd name="T3" fmla="*/ 0 h 54"/>
                  <a:gd name="T4" fmla="*/ 0 w 153"/>
                  <a:gd name="T5" fmla="*/ 0 h 54"/>
                  <a:gd name="T6" fmla="*/ 0 w 153"/>
                  <a:gd name="T7" fmla="*/ 0 h 54"/>
                  <a:gd name="T8" fmla="*/ 0 w 153"/>
                  <a:gd name="T9" fmla="*/ 0 h 54"/>
                  <a:gd name="T10" fmla="*/ 0 w 153"/>
                  <a:gd name="T11" fmla="*/ 0 h 54"/>
                  <a:gd name="T12" fmla="*/ 0 w 153"/>
                  <a:gd name="T13" fmla="*/ 0 h 54"/>
                  <a:gd name="T14" fmla="*/ 0 w 153"/>
                  <a:gd name="T15" fmla="*/ 0 h 54"/>
                  <a:gd name="T16" fmla="*/ 0 w 153"/>
                  <a:gd name="T17" fmla="*/ 0 h 54"/>
                  <a:gd name="T18" fmla="*/ 0 w 153"/>
                  <a:gd name="T19" fmla="*/ 0 h 54"/>
                  <a:gd name="T20" fmla="*/ 0 w 153"/>
                  <a:gd name="T21" fmla="*/ 0 h 54"/>
                  <a:gd name="T22" fmla="*/ 0 w 153"/>
                  <a:gd name="T23" fmla="*/ 0 h 54"/>
                  <a:gd name="T24" fmla="*/ 0 w 153"/>
                  <a:gd name="T25" fmla="*/ 0 h 54"/>
                  <a:gd name="T26" fmla="*/ 0 w 153"/>
                  <a:gd name="T27" fmla="*/ 0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3" h="54">
                    <a:moveTo>
                      <a:pt x="152" y="3"/>
                    </a:moveTo>
                    <a:lnTo>
                      <a:pt x="120" y="14"/>
                    </a:lnTo>
                    <a:lnTo>
                      <a:pt x="119" y="14"/>
                    </a:lnTo>
                    <a:lnTo>
                      <a:pt x="118" y="13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2" y="3"/>
                    </a:lnTo>
                    <a:close/>
                    <a:moveTo>
                      <a:pt x="77" y="29"/>
                    </a:moveTo>
                    <a:lnTo>
                      <a:pt x="1" y="54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77" y="25"/>
                    </a:lnTo>
                    <a:lnTo>
                      <a:pt x="77" y="28"/>
                    </a:lnTo>
                    <a:lnTo>
                      <a:pt x="77" y="29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" name="Freeform 3459"/>
              <p:cNvSpPr>
                <a:spLocks noEditPoints="1"/>
              </p:cNvSpPr>
              <p:nvPr/>
            </p:nvSpPr>
            <p:spPr bwMode="auto">
              <a:xfrm>
                <a:off x="228" y="513"/>
                <a:ext cx="52" cy="18"/>
              </a:xfrm>
              <a:custGeom>
                <a:avLst/>
                <a:gdLst>
                  <a:gd name="T0" fmla="*/ 0 w 155"/>
                  <a:gd name="T1" fmla="*/ 0 h 54"/>
                  <a:gd name="T2" fmla="*/ 0 w 155"/>
                  <a:gd name="T3" fmla="*/ 0 h 54"/>
                  <a:gd name="T4" fmla="*/ 0 w 155"/>
                  <a:gd name="T5" fmla="*/ 0 h 54"/>
                  <a:gd name="T6" fmla="*/ 0 w 155"/>
                  <a:gd name="T7" fmla="*/ 0 h 54"/>
                  <a:gd name="T8" fmla="*/ 0 w 155"/>
                  <a:gd name="T9" fmla="*/ 0 h 54"/>
                  <a:gd name="T10" fmla="*/ 0 w 155"/>
                  <a:gd name="T11" fmla="*/ 0 h 54"/>
                  <a:gd name="T12" fmla="*/ 0 w 155"/>
                  <a:gd name="T13" fmla="*/ 0 h 54"/>
                  <a:gd name="T14" fmla="*/ 0 w 155"/>
                  <a:gd name="T15" fmla="*/ 0 h 54"/>
                  <a:gd name="T16" fmla="*/ 0 w 155"/>
                  <a:gd name="T17" fmla="*/ 0 h 54"/>
                  <a:gd name="T18" fmla="*/ 0 w 155"/>
                  <a:gd name="T19" fmla="*/ 0 h 54"/>
                  <a:gd name="T20" fmla="*/ 0 w 155"/>
                  <a:gd name="T21" fmla="*/ 0 h 54"/>
                  <a:gd name="T22" fmla="*/ 0 w 155"/>
                  <a:gd name="T23" fmla="*/ 0 h 54"/>
                  <a:gd name="T24" fmla="*/ 0 w 155"/>
                  <a:gd name="T25" fmla="*/ 0 h 54"/>
                  <a:gd name="T26" fmla="*/ 0 w 155"/>
                  <a:gd name="T27" fmla="*/ 0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5" h="54">
                    <a:moveTo>
                      <a:pt x="153" y="3"/>
                    </a:moveTo>
                    <a:lnTo>
                      <a:pt x="119" y="15"/>
                    </a:lnTo>
                    <a:lnTo>
                      <a:pt x="118" y="14"/>
                    </a:lnTo>
                    <a:lnTo>
                      <a:pt x="115" y="12"/>
                    </a:lnTo>
                    <a:lnTo>
                      <a:pt x="155" y="0"/>
                    </a:lnTo>
                    <a:lnTo>
                      <a:pt x="153" y="1"/>
                    </a:lnTo>
                    <a:lnTo>
                      <a:pt x="153" y="3"/>
                    </a:lnTo>
                    <a:close/>
                    <a:moveTo>
                      <a:pt x="77" y="29"/>
                    </a:moveTo>
                    <a:lnTo>
                      <a:pt x="0" y="54"/>
                    </a:lnTo>
                    <a:lnTo>
                      <a:pt x="0" y="53"/>
                    </a:lnTo>
                    <a:lnTo>
                      <a:pt x="0" y="52"/>
                    </a:lnTo>
                    <a:lnTo>
                      <a:pt x="77" y="25"/>
                    </a:lnTo>
                    <a:lnTo>
                      <a:pt x="77" y="26"/>
                    </a:lnTo>
                    <a:lnTo>
                      <a:pt x="77" y="29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" name="Freeform 3460"/>
              <p:cNvSpPr>
                <a:spLocks noEditPoints="1"/>
              </p:cNvSpPr>
              <p:nvPr/>
            </p:nvSpPr>
            <p:spPr bwMode="auto">
              <a:xfrm>
                <a:off x="228" y="512"/>
                <a:ext cx="52" cy="19"/>
              </a:xfrm>
              <a:custGeom>
                <a:avLst/>
                <a:gdLst>
                  <a:gd name="T0" fmla="*/ 0 w 158"/>
                  <a:gd name="T1" fmla="*/ 0 h 56"/>
                  <a:gd name="T2" fmla="*/ 0 w 158"/>
                  <a:gd name="T3" fmla="*/ 0 h 56"/>
                  <a:gd name="T4" fmla="*/ 0 w 158"/>
                  <a:gd name="T5" fmla="*/ 0 h 56"/>
                  <a:gd name="T6" fmla="*/ 0 w 158"/>
                  <a:gd name="T7" fmla="*/ 0 h 56"/>
                  <a:gd name="T8" fmla="*/ 0 w 158"/>
                  <a:gd name="T9" fmla="*/ 0 h 56"/>
                  <a:gd name="T10" fmla="*/ 0 w 158"/>
                  <a:gd name="T11" fmla="*/ 0 h 56"/>
                  <a:gd name="T12" fmla="*/ 0 w 158"/>
                  <a:gd name="T13" fmla="*/ 0 h 56"/>
                  <a:gd name="T14" fmla="*/ 0 w 158"/>
                  <a:gd name="T15" fmla="*/ 0 h 56"/>
                  <a:gd name="T16" fmla="*/ 0 w 158"/>
                  <a:gd name="T17" fmla="*/ 0 h 56"/>
                  <a:gd name="T18" fmla="*/ 0 w 158"/>
                  <a:gd name="T19" fmla="*/ 0 h 56"/>
                  <a:gd name="T20" fmla="*/ 0 w 158"/>
                  <a:gd name="T21" fmla="*/ 0 h 56"/>
                  <a:gd name="T22" fmla="*/ 0 w 158"/>
                  <a:gd name="T23" fmla="*/ 0 h 56"/>
                  <a:gd name="T24" fmla="*/ 0 w 158"/>
                  <a:gd name="T25" fmla="*/ 0 h 56"/>
                  <a:gd name="T26" fmla="*/ 0 w 158"/>
                  <a:gd name="T27" fmla="*/ 0 h 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8" h="56">
                    <a:moveTo>
                      <a:pt x="155" y="4"/>
                    </a:moveTo>
                    <a:lnTo>
                      <a:pt x="120" y="17"/>
                    </a:lnTo>
                    <a:lnTo>
                      <a:pt x="117" y="15"/>
                    </a:lnTo>
                    <a:lnTo>
                      <a:pt x="116" y="14"/>
                    </a:lnTo>
                    <a:lnTo>
                      <a:pt x="158" y="0"/>
                    </a:lnTo>
                    <a:lnTo>
                      <a:pt x="157" y="3"/>
                    </a:lnTo>
                    <a:lnTo>
                      <a:pt x="155" y="4"/>
                    </a:lnTo>
                    <a:close/>
                    <a:moveTo>
                      <a:pt x="79" y="29"/>
                    </a:moveTo>
                    <a:lnTo>
                      <a:pt x="2" y="56"/>
                    </a:lnTo>
                    <a:lnTo>
                      <a:pt x="2" y="55"/>
                    </a:lnTo>
                    <a:lnTo>
                      <a:pt x="0" y="54"/>
                    </a:lnTo>
                    <a:lnTo>
                      <a:pt x="79" y="27"/>
                    </a:lnTo>
                    <a:lnTo>
                      <a:pt x="79" y="28"/>
                    </a:lnTo>
                    <a:lnTo>
                      <a:pt x="79" y="29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" name="Freeform 3461"/>
              <p:cNvSpPr>
                <a:spLocks noEditPoints="1"/>
              </p:cNvSpPr>
              <p:nvPr/>
            </p:nvSpPr>
            <p:spPr bwMode="auto">
              <a:xfrm>
                <a:off x="227" y="512"/>
                <a:ext cx="53" cy="18"/>
              </a:xfrm>
              <a:custGeom>
                <a:avLst/>
                <a:gdLst>
                  <a:gd name="T0" fmla="*/ 0 w 159"/>
                  <a:gd name="T1" fmla="*/ 0 h 56"/>
                  <a:gd name="T2" fmla="*/ 0 w 159"/>
                  <a:gd name="T3" fmla="*/ 0 h 56"/>
                  <a:gd name="T4" fmla="*/ 0 w 159"/>
                  <a:gd name="T5" fmla="*/ 0 h 56"/>
                  <a:gd name="T6" fmla="*/ 0 w 159"/>
                  <a:gd name="T7" fmla="*/ 0 h 56"/>
                  <a:gd name="T8" fmla="*/ 0 w 159"/>
                  <a:gd name="T9" fmla="*/ 0 h 56"/>
                  <a:gd name="T10" fmla="*/ 0 w 159"/>
                  <a:gd name="T11" fmla="*/ 0 h 56"/>
                  <a:gd name="T12" fmla="*/ 0 w 159"/>
                  <a:gd name="T13" fmla="*/ 0 h 56"/>
                  <a:gd name="T14" fmla="*/ 0 w 159"/>
                  <a:gd name="T15" fmla="*/ 0 h 56"/>
                  <a:gd name="T16" fmla="*/ 0 w 159"/>
                  <a:gd name="T17" fmla="*/ 0 h 56"/>
                  <a:gd name="T18" fmla="*/ 0 w 159"/>
                  <a:gd name="T19" fmla="*/ 0 h 56"/>
                  <a:gd name="T20" fmla="*/ 0 w 159"/>
                  <a:gd name="T21" fmla="*/ 0 h 56"/>
                  <a:gd name="T22" fmla="*/ 0 w 159"/>
                  <a:gd name="T23" fmla="*/ 0 h 56"/>
                  <a:gd name="T24" fmla="*/ 0 w 159"/>
                  <a:gd name="T25" fmla="*/ 0 h 56"/>
                  <a:gd name="T26" fmla="*/ 0 w 159"/>
                  <a:gd name="T27" fmla="*/ 0 h 5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9" h="56">
                    <a:moveTo>
                      <a:pt x="158" y="4"/>
                    </a:moveTo>
                    <a:lnTo>
                      <a:pt x="118" y="16"/>
                    </a:lnTo>
                    <a:lnTo>
                      <a:pt x="117" y="15"/>
                    </a:lnTo>
                    <a:lnTo>
                      <a:pt x="115" y="14"/>
                    </a:lnTo>
                    <a:lnTo>
                      <a:pt x="159" y="0"/>
                    </a:lnTo>
                    <a:lnTo>
                      <a:pt x="159" y="1"/>
                    </a:lnTo>
                    <a:lnTo>
                      <a:pt x="158" y="4"/>
                    </a:lnTo>
                    <a:close/>
                    <a:moveTo>
                      <a:pt x="80" y="29"/>
                    </a:moveTo>
                    <a:lnTo>
                      <a:pt x="3" y="56"/>
                    </a:lnTo>
                    <a:lnTo>
                      <a:pt x="1" y="55"/>
                    </a:lnTo>
                    <a:lnTo>
                      <a:pt x="0" y="53"/>
                    </a:lnTo>
                    <a:lnTo>
                      <a:pt x="80" y="27"/>
                    </a:lnTo>
                    <a:lnTo>
                      <a:pt x="80" y="28"/>
                    </a:lnTo>
                    <a:lnTo>
                      <a:pt x="80" y="29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" name="Freeform 3462"/>
              <p:cNvSpPr>
                <a:spLocks noEditPoints="1"/>
              </p:cNvSpPr>
              <p:nvPr/>
            </p:nvSpPr>
            <p:spPr bwMode="auto">
              <a:xfrm>
                <a:off x="226" y="511"/>
                <a:ext cx="55" cy="19"/>
              </a:xfrm>
              <a:custGeom>
                <a:avLst/>
                <a:gdLst>
                  <a:gd name="T0" fmla="*/ 0 w 163"/>
                  <a:gd name="T1" fmla="*/ 0 h 57"/>
                  <a:gd name="T2" fmla="*/ 0 w 163"/>
                  <a:gd name="T3" fmla="*/ 0 h 57"/>
                  <a:gd name="T4" fmla="*/ 0 w 163"/>
                  <a:gd name="T5" fmla="*/ 0 h 57"/>
                  <a:gd name="T6" fmla="*/ 0 w 163"/>
                  <a:gd name="T7" fmla="*/ 0 h 57"/>
                  <a:gd name="T8" fmla="*/ 0 w 163"/>
                  <a:gd name="T9" fmla="*/ 0 h 57"/>
                  <a:gd name="T10" fmla="*/ 0 w 163"/>
                  <a:gd name="T11" fmla="*/ 0 h 57"/>
                  <a:gd name="T12" fmla="*/ 0 w 163"/>
                  <a:gd name="T13" fmla="*/ 0 h 57"/>
                  <a:gd name="T14" fmla="*/ 0 w 163"/>
                  <a:gd name="T15" fmla="*/ 0 h 57"/>
                  <a:gd name="T16" fmla="*/ 0 w 163"/>
                  <a:gd name="T17" fmla="*/ 0 h 57"/>
                  <a:gd name="T18" fmla="*/ 0 w 163"/>
                  <a:gd name="T19" fmla="*/ 0 h 57"/>
                  <a:gd name="T20" fmla="*/ 0 w 163"/>
                  <a:gd name="T21" fmla="*/ 0 h 57"/>
                  <a:gd name="T22" fmla="*/ 0 w 163"/>
                  <a:gd name="T23" fmla="*/ 0 h 57"/>
                  <a:gd name="T24" fmla="*/ 0 w 163"/>
                  <a:gd name="T25" fmla="*/ 0 h 57"/>
                  <a:gd name="T26" fmla="*/ 0 w 163"/>
                  <a:gd name="T27" fmla="*/ 0 h 5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3" h="57">
                    <a:moveTo>
                      <a:pt x="162" y="3"/>
                    </a:moveTo>
                    <a:lnTo>
                      <a:pt x="120" y="17"/>
                    </a:lnTo>
                    <a:lnTo>
                      <a:pt x="118" y="16"/>
                    </a:lnTo>
                    <a:lnTo>
                      <a:pt x="117" y="16"/>
                    </a:lnTo>
                    <a:lnTo>
                      <a:pt x="163" y="0"/>
                    </a:lnTo>
                    <a:lnTo>
                      <a:pt x="162" y="2"/>
                    </a:lnTo>
                    <a:lnTo>
                      <a:pt x="162" y="3"/>
                    </a:lnTo>
                    <a:close/>
                    <a:moveTo>
                      <a:pt x="83" y="30"/>
                    </a:moveTo>
                    <a:lnTo>
                      <a:pt x="4" y="57"/>
                    </a:lnTo>
                    <a:lnTo>
                      <a:pt x="2" y="55"/>
                    </a:lnTo>
                    <a:lnTo>
                      <a:pt x="0" y="54"/>
                    </a:lnTo>
                    <a:lnTo>
                      <a:pt x="83" y="26"/>
                    </a:lnTo>
                    <a:lnTo>
                      <a:pt x="83" y="29"/>
                    </a:lnTo>
                    <a:lnTo>
                      <a:pt x="83" y="30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" name="Freeform 3463"/>
              <p:cNvSpPr>
                <a:spLocks noEditPoints="1"/>
              </p:cNvSpPr>
              <p:nvPr/>
            </p:nvSpPr>
            <p:spPr bwMode="auto">
              <a:xfrm>
                <a:off x="225" y="511"/>
                <a:ext cx="56" cy="18"/>
              </a:xfrm>
              <a:custGeom>
                <a:avLst/>
                <a:gdLst>
                  <a:gd name="T0" fmla="*/ 0 w 168"/>
                  <a:gd name="T1" fmla="*/ 0 h 56"/>
                  <a:gd name="T2" fmla="*/ 0 w 168"/>
                  <a:gd name="T3" fmla="*/ 0 h 56"/>
                  <a:gd name="T4" fmla="*/ 0 w 168"/>
                  <a:gd name="T5" fmla="*/ 0 h 56"/>
                  <a:gd name="T6" fmla="*/ 0 w 168"/>
                  <a:gd name="T7" fmla="*/ 0 h 56"/>
                  <a:gd name="T8" fmla="*/ 0 w 168"/>
                  <a:gd name="T9" fmla="*/ 0 h 56"/>
                  <a:gd name="T10" fmla="*/ 0 w 168"/>
                  <a:gd name="T11" fmla="*/ 0 h 56"/>
                  <a:gd name="T12" fmla="*/ 0 w 168"/>
                  <a:gd name="T13" fmla="*/ 0 h 56"/>
                  <a:gd name="T14" fmla="*/ 0 w 168"/>
                  <a:gd name="T15" fmla="*/ 0 h 56"/>
                  <a:gd name="T16" fmla="*/ 0 w 168"/>
                  <a:gd name="T17" fmla="*/ 0 h 56"/>
                  <a:gd name="T18" fmla="*/ 0 w 168"/>
                  <a:gd name="T19" fmla="*/ 0 h 56"/>
                  <a:gd name="T20" fmla="*/ 0 w 168"/>
                  <a:gd name="T21" fmla="*/ 0 h 56"/>
                  <a:gd name="T22" fmla="*/ 0 w 168"/>
                  <a:gd name="T23" fmla="*/ 0 h 56"/>
                  <a:gd name="T24" fmla="*/ 0 w 168"/>
                  <a:gd name="T25" fmla="*/ 0 h 56"/>
                  <a:gd name="T26" fmla="*/ 0 w 168"/>
                  <a:gd name="T27" fmla="*/ 0 h 56"/>
                  <a:gd name="T28" fmla="*/ 0 w 168"/>
                  <a:gd name="T29" fmla="*/ 0 h 56"/>
                  <a:gd name="T30" fmla="*/ 0 w 168"/>
                  <a:gd name="T31" fmla="*/ 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68" h="56">
                    <a:moveTo>
                      <a:pt x="167" y="3"/>
                    </a:moveTo>
                    <a:lnTo>
                      <a:pt x="123" y="17"/>
                    </a:lnTo>
                    <a:lnTo>
                      <a:pt x="120" y="17"/>
                    </a:lnTo>
                    <a:lnTo>
                      <a:pt x="119" y="16"/>
                    </a:lnTo>
                    <a:lnTo>
                      <a:pt x="168" y="0"/>
                    </a:lnTo>
                    <a:lnTo>
                      <a:pt x="168" y="1"/>
                    </a:lnTo>
                    <a:lnTo>
                      <a:pt x="167" y="3"/>
                    </a:lnTo>
                    <a:close/>
                    <a:moveTo>
                      <a:pt x="88" y="30"/>
                    </a:moveTo>
                    <a:lnTo>
                      <a:pt x="8" y="56"/>
                    </a:lnTo>
                    <a:lnTo>
                      <a:pt x="5" y="55"/>
                    </a:lnTo>
                    <a:lnTo>
                      <a:pt x="1" y="56"/>
                    </a:lnTo>
                    <a:lnTo>
                      <a:pt x="0" y="55"/>
                    </a:lnTo>
                    <a:lnTo>
                      <a:pt x="88" y="26"/>
                    </a:lnTo>
                    <a:lnTo>
                      <a:pt x="88" y="27"/>
                    </a:lnTo>
                    <a:lnTo>
                      <a:pt x="88" y="30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9" name="Freeform 3464"/>
              <p:cNvSpPr>
                <a:spLocks noEditPoints="1"/>
              </p:cNvSpPr>
              <p:nvPr/>
            </p:nvSpPr>
            <p:spPr bwMode="auto">
              <a:xfrm>
                <a:off x="224" y="510"/>
                <a:ext cx="57" cy="19"/>
              </a:xfrm>
              <a:custGeom>
                <a:avLst/>
                <a:gdLst>
                  <a:gd name="T0" fmla="*/ 0 w 171"/>
                  <a:gd name="T1" fmla="*/ 0 h 59"/>
                  <a:gd name="T2" fmla="*/ 0 w 171"/>
                  <a:gd name="T3" fmla="*/ 0 h 59"/>
                  <a:gd name="T4" fmla="*/ 0 w 171"/>
                  <a:gd name="T5" fmla="*/ 0 h 59"/>
                  <a:gd name="T6" fmla="*/ 0 w 171"/>
                  <a:gd name="T7" fmla="*/ 0 h 59"/>
                  <a:gd name="T8" fmla="*/ 0 w 171"/>
                  <a:gd name="T9" fmla="*/ 0 h 59"/>
                  <a:gd name="T10" fmla="*/ 0 w 171"/>
                  <a:gd name="T11" fmla="*/ 0 h 59"/>
                  <a:gd name="T12" fmla="*/ 0 w 171"/>
                  <a:gd name="T13" fmla="*/ 0 h 59"/>
                  <a:gd name="T14" fmla="*/ 0 w 171"/>
                  <a:gd name="T15" fmla="*/ 0 h 59"/>
                  <a:gd name="T16" fmla="*/ 0 w 171"/>
                  <a:gd name="T17" fmla="*/ 0 h 59"/>
                  <a:gd name="T18" fmla="*/ 0 w 171"/>
                  <a:gd name="T19" fmla="*/ 0 h 59"/>
                  <a:gd name="T20" fmla="*/ 0 w 171"/>
                  <a:gd name="T21" fmla="*/ 0 h 59"/>
                  <a:gd name="T22" fmla="*/ 0 w 171"/>
                  <a:gd name="T23" fmla="*/ 0 h 59"/>
                  <a:gd name="T24" fmla="*/ 0 w 171"/>
                  <a:gd name="T25" fmla="*/ 0 h 59"/>
                  <a:gd name="T26" fmla="*/ 0 w 171"/>
                  <a:gd name="T27" fmla="*/ 0 h 59"/>
                  <a:gd name="T28" fmla="*/ 0 w 171"/>
                  <a:gd name="T29" fmla="*/ 0 h 59"/>
                  <a:gd name="T30" fmla="*/ 0 w 171"/>
                  <a:gd name="T31" fmla="*/ 0 h 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1" h="59">
                    <a:moveTo>
                      <a:pt x="170" y="4"/>
                    </a:moveTo>
                    <a:lnTo>
                      <a:pt x="124" y="20"/>
                    </a:lnTo>
                    <a:lnTo>
                      <a:pt x="121" y="19"/>
                    </a:lnTo>
                    <a:lnTo>
                      <a:pt x="119" y="18"/>
                    </a:lnTo>
                    <a:lnTo>
                      <a:pt x="171" y="0"/>
                    </a:lnTo>
                    <a:lnTo>
                      <a:pt x="170" y="3"/>
                    </a:lnTo>
                    <a:lnTo>
                      <a:pt x="170" y="4"/>
                    </a:lnTo>
                    <a:close/>
                    <a:moveTo>
                      <a:pt x="90" y="30"/>
                    </a:moveTo>
                    <a:lnTo>
                      <a:pt x="7" y="58"/>
                    </a:lnTo>
                    <a:lnTo>
                      <a:pt x="6" y="58"/>
                    </a:lnTo>
                    <a:lnTo>
                      <a:pt x="3" y="59"/>
                    </a:lnTo>
                    <a:lnTo>
                      <a:pt x="1" y="58"/>
                    </a:lnTo>
                    <a:lnTo>
                      <a:pt x="0" y="58"/>
                    </a:lnTo>
                    <a:lnTo>
                      <a:pt x="89" y="28"/>
                    </a:lnTo>
                    <a:lnTo>
                      <a:pt x="90" y="29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0" name="Freeform 3465"/>
              <p:cNvSpPr>
                <a:spLocks noEditPoints="1"/>
              </p:cNvSpPr>
              <p:nvPr/>
            </p:nvSpPr>
            <p:spPr bwMode="auto">
              <a:xfrm>
                <a:off x="222" y="509"/>
                <a:ext cx="59" cy="20"/>
              </a:xfrm>
              <a:custGeom>
                <a:avLst/>
                <a:gdLst>
                  <a:gd name="T0" fmla="*/ 0 w 176"/>
                  <a:gd name="T1" fmla="*/ 0 h 59"/>
                  <a:gd name="T2" fmla="*/ 0 w 176"/>
                  <a:gd name="T3" fmla="*/ 0 h 59"/>
                  <a:gd name="T4" fmla="*/ 0 w 176"/>
                  <a:gd name="T5" fmla="*/ 0 h 59"/>
                  <a:gd name="T6" fmla="*/ 0 w 176"/>
                  <a:gd name="T7" fmla="*/ 0 h 59"/>
                  <a:gd name="T8" fmla="*/ 0 w 176"/>
                  <a:gd name="T9" fmla="*/ 0 h 59"/>
                  <a:gd name="T10" fmla="*/ 0 w 176"/>
                  <a:gd name="T11" fmla="*/ 0 h 59"/>
                  <a:gd name="T12" fmla="*/ 0 w 176"/>
                  <a:gd name="T13" fmla="*/ 0 h 59"/>
                  <a:gd name="T14" fmla="*/ 0 w 176"/>
                  <a:gd name="T15" fmla="*/ 0 h 59"/>
                  <a:gd name="T16" fmla="*/ 0 w 176"/>
                  <a:gd name="T17" fmla="*/ 0 h 59"/>
                  <a:gd name="T18" fmla="*/ 0 w 176"/>
                  <a:gd name="T19" fmla="*/ 0 h 59"/>
                  <a:gd name="T20" fmla="*/ 0 w 176"/>
                  <a:gd name="T21" fmla="*/ 0 h 59"/>
                  <a:gd name="T22" fmla="*/ 0 w 176"/>
                  <a:gd name="T23" fmla="*/ 0 h 59"/>
                  <a:gd name="T24" fmla="*/ 0 w 176"/>
                  <a:gd name="T25" fmla="*/ 0 h 59"/>
                  <a:gd name="T26" fmla="*/ 0 w 176"/>
                  <a:gd name="T27" fmla="*/ 0 h 5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6" h="59">
                    <a:moveTo>
                      <a:pt x="175" y="4"/>
                    </a:moveTo>
                    <a:lnTo>
                      <a:pt x="126" y="20"/>
                    </a:lnTo>
                    <a:lnTo>
                      <a:pt x="124" y="19"/>
                    </a:lnTo>
                    <a:lnTo>
                      <a:pt x="122" y="19"/>
                    </a:lnTo>
                    <a:lnTo>
                      <a:pt x="176" y="0"/>
                    </a:lnTo>
                    <a:lnTo>
                      <a:pt x="176" y="1"/>
                    </a:lnTo>
                    <a:lnTo>
                      <a:pt x="175" y="4"/>
                    </a:lnTo>
                    <a:close/>
                    <a:moveTo>
                      <a:pt x="95" y="30"/>
                    </a:moveTo>
                    <a:lnTo>
                      <a:pt x="7" y="59"/>
                    </a:lnTo>
                    <a:lnTo>
                      <a:pt x="5" y="59"/>
                    </a:lnTo>
                    <a:lnTo>
                      <a:pt x="0" y="59"/>
                    </a:lnTo>
                    <a:lnTo>
                      <a:pt x="94" y="28"/>
                    </a:lnTo>
                    <a:lnTo>
                      <a:pt x="94" y="29"/>
                    </a:lnTo>
                    <a:lnTo>
                      <a:pt x="95" y="30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1" name="Freeform 3466"/>
              <p:cNvSpPr>
                <a:spLocks noEditPoints="1"/>
              </p:cNvSpPr>
              <p:nvPr/>
            </p:nvSpPr>
            <p:spPr bwMode="auto">
              <a:xfrm>
                <a:off x="221" y="509"/>
                <a:ext cx="60" cy="20"/>
              </a:xfrm>
              <a:custGeom>
                <a:avLst/>
                <a:gdLst>
                  <a:gd name="T0" fmla="*/ 0 w 179"/>
                  <a:gd name="T1" fmla="*/ 0 h 60"/>
                  <a:gd name="T2" fmla="*/ 0 w 179"/>
                  <a:gd name="T3" fmla="*/ 0 h 60"/>
                  <a:gd name="T4" fmla="*/ 0 w 179"/>
                  <a:gd name="T5" fmla="*/ 0 h 60"/>
                  <a:gd name="T6" fmla="*/ 0 w 179"/>
                  <a:gd name="T7" fmla="*/ 0 h 60"/>
                  <a:gd name="T8" fmla="*/ 0 w 179"/>
                  <a:gd name="T9" fmla="*/ 0 h 60"/>
                  <a:gd name="T10" fmla="*/ 0 w 179"/>
                  <a:gd name="T11" fmla="*/ 0 h 60"/>
                  <a:gd name="T12" fmla="*/ 0 w 179"/>
                  <a:gd name="T13" fmla="*/ 0 h 60"/>
                  <a:gd name="T14" fmla="*/ 0 w 179"/>
                  <a:gd name="T15" fmla="*/ 0 h 60"/>
                  <a:gd name="T16" fmla="*/ 0 w 179"/>
                  <a:gd name="T17" fmla="*/ 0 h 60"/>
                  <a:gd name="T18" fmla="*/ 0 w 179"/>
                  <a:gd name="T19" fmla="*/ 0 h 60"/>
                  <a:gd name="T20" fmla="*/ 0 w 179"/>
                  <a:gd name="T21" fmla="*/ 0 h 60"/>
                  <a:gd name="T22" fmla="*/ 0 w 179"/>
                  <a:gd name="T23" fmla="*/ 0 h 60"/>
                  <a:gd name="T24" fmla="*/ 0 w 179"/>
                  <a:gd name="T25" fmla="*/ 0 h 60"/>
                  <a:gd name="T26" fmla="*/ 0 w 179"/>
                  <a:gd name="T27" fmla="*/ 0 h 6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9" h="60">
                    <a:moveTo>
                      <a:pt x="179" y="2"/>
                    </a:moveTo>
                    <a:lnTo>
                      <a:pt x="127" y="20"/>
                    </a:lnTo>
                    <a:lnTo>
                      <a:pt x="125" y="20"/>
                    </a:lnTo>
                    <a:lnTo>
                      <a:pt x="123" y="19"/>
                    </a:lnTo>
                    <a:lnTo>
                      <a:pt x="179" y="0"/>
                    </a:lnTo>
                    <a:lnTo>
                      <a:pt x="179" y="1"/>
                    </a:lnTo>
                    <a:lnTo>
                      <a:pt x="179" y="2"/>
                    </a:lnTo>
                    <a:close/>
                    <a:moveTo>
                      <a:pt x="97" y="30"/>
                    </a:moveTo>
                    <a:lnTo>
                      <a:pt x="8" y="60"/>
                    </a:lnTo>
                    <a:lnTo>
                      <a:pt x="3" y="60"/>
                    </a:lnTo>
                    <a:lnTo>
                      <a:pt x="0" y="60"/>
                    </a:lnTo>
                    <a:lnTo>
                      <a:pt x="97" y="28"/>
                    </a:lnTo>
                    <a:lnTo>
                      <a:pt x="97" y="29"/>
                    </a:lnTo>
                    <a:lnTo>
                      <a:pt x="97" y="30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2" name="Freeform 3467"/>
              <p:cNvSpPr>
                <a:spLocks noEditPoints="1"/>
              </p:cNvSpPr>
              <p:nvPr/>
            </p:nvSpPr>
            <p:spPr bwMode="auto">
              <a:xfrm>
                <a:off x="220" y="508"/>
                <a:ext cx="61" cy="21"/>
              </a:xfrm>
              <a:custGeom>
                <a:avLst/>
                <a:gdLst>
                  <a:gd name="T0" fmla="*/ 0 w 184"/>
                  <a:gd name="T1" fmla="*/ 0 h 62"/>
                  <a:gd name="T2" fmla="*/ 0 w 184"/>
                  <a:gd name="T3" fmla="*/ 0 h 62"/>
                  <a:gd name="T4" fmla="*/ 0 w 184"/>
                  <a:gd name="T5" fmla="*/ 0 h 62"/>
                  <a:gd name="T6" fmla="*/ 0 w 184"/>
                  <a:gd name="T7" fmla="*/ 0 h 62"/>
                  <a:gd name="T8" fmla="*/ 0 w 184"/>
                  <a:gd name="T9" fmla="*/ 0 h 62"/>
                  <a:gd name="T10" fmla="*/ 0 w 184"/>
                  <a:gd name="T11" fmla="*/ 0 h 62"/>
                  <a:gd name="T12" fmla="*/ 0 w 184"/>
                  <a:gd name="T13" fmla="*/ 0 h 62"/>
                  <a:gd name="T14" fmla="*/ 0 w 184"/>
                  <a:gd name="T15" fmla="*/ 0 h 62"/>
                  <a:gd name="T16" fmla="*/ 0 w 184"/>
                  <a:gd name="T17" fmla="*/ 0 h 62"/>
                  <a:gd name="T18" fmla="*/ 0 w 184"/>
                  <a:gd name="T19" fmla="*/ 0 h 62"/>
                  <a:gd name="T20" fmla="*/ 0 w 184"/>
                  <a:gd name="T21" fmla="*/ 0 h 62"/>
                  <a:gd name="T22" fmla="*/ 0 w 184"/>
                  <a:gd name="T23" fmla="*/ 0 h 62"/>
                  <a:gd name="T24" fmla="*/ 0 w 184"/>
                  <a:gd name="T25" fmla="*/ 0 h 62"/>
                  <a:gd name="T26" fmla="*/ 0 w 184"/>
                  <a:gd name="T27" fmla="*/ 0 h 6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4" h="62">
                    <a:moveTo>
                      <a:pt x="184" y="3"/>
                    </a:moveTo>
                    <a:lnTo>
                      <a:pt x="130" y="22"/>
                    </a:lnTo>
                    <a:lnTo>
                      <a:pt x="128" y="21"/>
                    </a:lnTo>
                    <a:lnTo>
                      <a:pt x="126" y="19"/>
                    </a:lnTo>
                    <a:lnTo>
                      <a:pt x="184" y="0"/>
                    </a:lnTo>
                    <a:lnTo>
                      <a:pt x="184" y="2"/>
                    </a:lnTo>
                    <a:lnTo>
                      <a:pt x="184" y="3"/>
                    </a:lnTo>
                    <a:close/>
                    <a:moveTo>
                      <a:pt x="102" y="31"/>
                    </a:moveTo>
                    <a:lnTo>
                      <a:pt x="8" y="62"/>
                    </a:lnTo>
                    <a:lnTo>
                      <a:pt x="5" y="62"/>
                    </a:lnTo>
                    <a:lnTo>
                      <a:pt x="0" y="62"/>
                    </a:lnTo>
                    <a:lnTo>
                      <a:pt x="101" y="29"/>
                    </a:lnTo>
                    <a:lnTo>
                      <a:pt x="101" y="30"/>
                    </a:lnTo>
                    <a:lnTo>
                      <a:pt x="102" y="31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3" name="Freeform 3468"/>
              <p:cNvSpPr>
                <a:spLocks noEditPoints="1"/>
              </p:cNvSpPr>
              <p:nvPr/>
            </p:nvSpPr>
            <p:spPr bwMode="auto">
              <a:xfrm>
                <a:off x="218" y="508"/>
                <a:ext cx="63" cy="21"/>
              </a:xfrm>
              <a:custGeom>
                <a:avLst/>
                <a:gdLst>
                  <a:gd name="T0" fmla="*/ 0 w 189"/>
                  <a:gd name="T1" fmla="*/ 0 h 63"/>
                  <a:gd name="T2" fmla="*/ 0 w 189"/>
                  <a:gd name="T3" fmla="*/ 0 h 63"/>
                  <a:gd name="T4" fmla="*/ 0 w 189"/>
                  <a:gd name="T5" fmla="*/ 0 h 63"/>
                  <a:gd name="T6" fmla="*/ 0 w 189"/>
                  <a:gd name="T7" fmla="*/ 0 h 63"/>
                  <a:gd name="T8" fmla="*/ 0 w 189"/>
                  <a:gd name="T9" fmla="*/ 0 h 63"/>
                  <a:gd name="T10" fmla="*/ 0 w 189"/>
                  <a:gd name="T11" fmla="*/ 0 h 63"/>
                  <a:gd name="T12" fmla="*/ 0 w 189"/>
                  <a:gd name="T13" fmla="*/ 0 h 63"/>
                  <a:gd name="T14" fmla="*/ 0 w 189"/>
                  <a:gd name="T15" fmla="*/ 0 h 63"/>
                  <a:gd name="T16" fmla="*/ 0 w 189"/>
                  <a:gd name="T17" fmla="*/ 0 h 63"/>
                  <a:gd name="T18" fmla="*/ 0 w 189"/>
                  <a:gd name="T19" fmla="*/ 0 h 63"/>
                  <a:gd name="T20" fmla="*/ 0 w 189"/>
                  <a:gd name="T21" fmla="*/ 0 h 63"/>
                  <a:gd name="T22" fmla="*/ 0 w 189"/>
                  <a:gd name="T23" fmla="*/ 0 h 63"/>
                  <a:gd name="T24" fmla="*/ 0 w 189"/>
                  <a:gd name="T25" fmla="*/ 0 h 63"/>
                  <a:gd name="T26" fmla="*/ 0 w 189"/>
                  <a:gd name="T27" fmla="*/ 0 h 63"/>
                  <a:gd name="T28" fmla="*/ 0 w 189"/>
                  <a:gd name="T29" fmla="*/ 0 h 63"/>
                  <a:gd name="T30" fmla="*/ 0 w 189"/>
                  <a:gd name="T31" fmla="*/ 0 h 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89" h="63">
                    <a:moveTo>
                      <a:pt x="189" y="3"/>
                    </a:moveTo>
                    <a:lnTo>
                      <a:pt x="133" y="22"/>
                    </a:lnTo>
                    <a:lnTo>
                      <a:pt x="131" y="20"/>
                    </a:lnTo>
                    <a:lnTo>
                      <a:pt x="129" y="20"/>
                    </a:lnTo>
                    <a:lnTo>
                      <a:pt x="189" y="0"/>
                    </a:lnTo>
                    <a:lnTo>
                      <a:pt x="189" y="1"/>
                    </a:lnTo>
                    <a:lnTo>
                      <a:pt x="189" y="3"/>
                    </a:lnTo>
                    <a:close/>
                    <a:moveTo>
                      <a:pt x="107" y="31"/>
                    </a:moveTo>
                    <a:lnTo>
                      <a:pt x="10" y="63"/>
                    </a:lnTo>
                    <a:lnTo>
                      <a:pt x="5" y="63"/>
                    </a:lnTo>
                    <a:lnTo>
                      <a:pt x="0" y="63"/>
                    </a:lnTo>
                    <a:lnTo>
                      <a:pt x="103" y="29"/>
                    </a:lnTo>
                    <a:lnTo>
                      <a:pt x="105" y="29"/>
                    </a:lnTo>
                    <a:lnTo>
                      <a:pt x="106" y="30"/>
                    </a:lnTo>
                    <a:lnTo>
                      <a:pt x="107" y="31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4" name="Freeform 3469"/>
              <p:cNvSpPr>
                <a:spLocks noEditPoints="1"/>
              </p:cNvSpPr>
              <p:nvPr/>
            </p:nvSpPr>
            <p:spPr bwMode="auto">
              <a:xfrm>
                <a:off x="217" y="507"/>
                <a:ext cx="64" cy="22"/>
              </a:xfrm>
              <a:custGeom>
                <a:avLst/>
                <a:gdLst>
                  <a:gd name="T0" fmla="*/ 0 w 192"/>
                  <a:gd name="T1" fmla="*/ 0 h 65"/>
                  <a:gd name="T2" fmla="*/ 0 w 192"/>
                  <a:gd name="T3" fmla="*/ 0 h 65"/>
                  <a:gd name="T4" fmla="*/ 0 w 192"/>
                  <a:gd name="T5" fmla="*/ 0 h 65"/>
                  <a:gd name="T6" fmla="*/ 0 w 192"/>
                  <a:gd name="T7" fmla="*/ 0 h 65"/>
                  <a:gd name="T8" fmla="*/ 0 w 192"/>
                  <a:gd name="T9" fmla="*/ 0 h 65"/>
                  <a:gd name="T10" fmla="*/ 0 w 192"/>
                  <a:gd name="T11" fmla="*/ 0 h 65"/>
                  <a:gd name="T12" fmla="*/ 0 w 192"/>
                  <a:gd name="T13" fmla="*/ 0 h 65"/>
                  <a:gd name="T14" fmla="*/ 0 w 192"/>
                  <a:gd name="T15" fmla="*/ 0 h 65"/>
                  <a:gd name="T16" fmla="*/ 0 w 192"/>
                  <a:gd name="T17" fmla="*/ 0 h 65"/>
                  <a:gd name="T18" fmla="*/ 0 w 192"/>
                  <a:gd name="T19" fmla="*/ 0 h 65"/>
                  <a:gd name="T20" fmla="*/ 0 w 192"/>
                  <a:gd name="T21" fmla="*/ 0 h 65"/>
                  <a:gd name="T22" fmla="*/ 0 w 192"/>
                  <a:gd name="T23" fmla="*/ 0 h 65"/>
                  <a:gd name="T24" fmla="*/ 0 w 192"/>
                  <a:gd name="T25" fmla="*/ 0 h 65"/>
                  <a:gd name="T26" fmla="*/ 0 w 192"/>
                  <a:gd name="T27" fmla="*/ 0 h 65"/>
                  <a:gd name="T28" fmla="*/ 0 w 192"/>
                  <a:gd name="T29" fmla="*/ 0 h 65"/>
                  <a:gd name="T30" fmla="*/ 0 w 192"/>
                  <a:gd name="T31" fmla="*/ 0 h 6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2" h="65">
                    <a:moveTo>
                      <a:pt x="192" y="3"/>
                    </a:moveTo>
                    <a:lnTo>
                      <a:pt x="134" y="22"/>
                    </a:lnTo>
                    <a:lnTo>
                      <a:pt x="132" y="22"/>
                    </a:lnTo>
                    <a:lnTo>
                      <a:pt x="130" y="21"/>
                    </a:lnTo>
                    <a:lnTo>
                      <a:pt x="192" y="0"/>
                    </a:lnTo>
                    <a:lnTo>
                      <a:pt x="192" y="2"/>
                    </a:lnTo>
                    <a:lnTo>
                      <a:pt x="192" y="3"/>
                    </a:lnTo>
                    <a:close/>
                    <a:moveTo>
                      <a:pt x="109" y="32"/>
                    </a:moveTo>
                    <a:lnTo>
                      <a:pt x="8" y="65"/>
                    </a:lnTo>
                    <a:lnTo>
                      <a:pt x="5" y="65"/>
                    </a:lnTo>
                    <a:lnTo>
                      <a:pt x="0" y="65"/>
                    </a:lnTo>
                    <a:lnTo>
                      <a:pt x="105" y="29"/>
                    </a:lnTo>
                    <a:lnTo>
                      <a:pt x="106" y="31"/>
                    </a:lnTo>
                    <a:lnTo>
                      <a:pt x="108" y="31"/>
                    </a:lnTo>
                    <a:lnTo>
                      <a:pt x="109" y="32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5" name="Freeform 3470"/>
              <p:cNvSpPr>
                <a:spLocks noEditPoints="1"/>
              </p:cNvSpPr>
              <p:nvPr/>
            </p:nvSpPr>
            <p:spPr bwMode="auto">
              <a:xfrm>
                <a:off x="216" y="507"/>
                <a:ext cx="65" cy="22"/>
              </a:xfrm>
              <a:custGeom>
                <a:avLst/>
                <a:gdLst>
                  <a:gd name="T0" fmla="*/ 0 w 195"/>
                  <a:gd name="T1" fmla="*/ 0 h 66"/>
                  <a:gd name="T2" fmla="*/ 0 w 195"/>
                  <a:gd name="T3" fmla="*/ 0 h 66"/>
                  <a:gd name="T4" fmla="*/ 0 w 195"/>
                  <a:gd name="T5" fmla="*/ 0 h 66"/>
                  <a:gd name="T6" fmla="*/ 0 w 195"/>
                  <a:gd name="T7" fmla="*/ 0 h 66"/>
                  <a:gd name="T8" fmla="*/ 0 w 195"/>
                  <a:gd name="T9" fmla="*/ 0 h 66"/>
                  <a:gd name="T10" fmla="*/ 0 w 195"/>
                  <a:gd name="T11" fmla="*/ 0 h 66"/>
                  <a:gd name="T12" fmla="*/ 0 w 195"/>
                  <a:gd name="T13" fmla="*/ 0 h 66"/>
                  <a:gd name="T14" fmla="*/ 0 w 195"/>
                  <a:gd name="T15" fmla="*/ 0 h 66"/>
                  <a:gd name="T16" fmla="*/ 0 w 195"/>
                  <a:gd name="T17" fmla="*/ 0 h 66"/>
                  <a:gd name="T18" fmla="*/ 0 w 195"/>
                  <a:gd name="T19" fmla="*/ 0 h 66"/>
                  <a:gd name="T20" fmla="*/ 0 w 195"/>
                  <a:gd name="T21" fmla="*/ 0 h 66"/>
                  <a:gd name="T22" fmla="*/ 0 w 195"/>
                  <a:gd name="T23" fmla="*/ 0 h 66"/>
                  <a:gd name="T24" fmla="*/ 0 w 195"/>
                  <a:gd name="T25" fmla="*/ 0 h 66"/>
                  <a:gd name="T26" fmla="*/ 0 w 195"/>
                  <a:gd name="T27" fmla="*/ 0 h 6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5" h="66">
                    <a:moveTo>
                      <a:pt x="195" y="3"/>
                    </a:moveTo>
                    <a:lnTo>
                      <a:pt x="135" y="23"/>
                    </a:lnTo>
                    <a:lnTo>
                      <a:pt x="133" y="22"/>
                    </a:lnTo>
                    <a:lnTo>
                      <a:pt x="130" y="21"/>
                    </a:lnTo>
                    <a:lnTo>
                      <a:pt x="195" y="0"/>
                    </a:lnTo>
                    <a:lnTo>
                      <a:pt x="195" y="1"/>
                    </a:lnTo>
                    <a:lnTo>
                      <a:pt x="195" y="3"/>
                    </a:lnTo>
                    <a:close/>
                    <a:moveTo>
                      <a:pt x="109" y="32"/>
                    </a:moveTo>
                    <a:lnTo>
                      <a:pt x="6" y="66"/>
                    </a:lnTo>
                    <a:lnTo>
                      <a:pt x="3" y="66"/>
                    </a:lnTo>
                    <a:lnTo>
                      <a:pt x="0" y="65"/>
                    </a:lnTo>
                    <a:lnTo>
                      <a:pt x="106" y="30"/>
                    </a:lnTo>
                    <a:lnTo>
                      <a:pt x="107" y="30"/>
                    </a:lnTo>
                    <a:lnTo>
                      <a:pt x="109" y="32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6" name="Freeform 3471"/>
              <p:cNvSpPr>
                <a:spLocks noEditPoints="1"/>
              </p:cNvSpPr>
              <p:nvPr/>
            </p:nvSpPr>
            <p:spPr bwMode="auto">
              <a:xfrm>
                <a:off x="215" y="507"/>
                <a:ext cx="66" cy="22"/>
              </a:xfrm>
              <a:custGeom>
                <a:avLst/>
                <a:gdLst>
                  <a:gd name="T0" fmla="*/ 0 w 199"/>
                  <a:gd name="T1" fmla="*/ 0 h 67"/>
                  <a:gd name="T2" fmla="*/ 0 w 199"/>
                  <a:gd name="T3" fmla="*/ 0 h 67"/>
                  <a:gd name="T4" fmla="*/ 0 w 199"/>
                  <a:gd name="T5" fmla="*/ 0 h 67"/>
                  <a:gd name="T6" fmla="*/ 0 w 199"/>
                  <a:gd name="T7" fmla="*/ 0 h 67"/>
                  <a:gd name="T8" fmla="*/ 0 w 199"/>
                  <a:gd name="T9" fmla="*/ 0 h 67"/>
                  <a:gd name="T10" fmla="*/ 0 w 199"/>
                  <a:gd name="T11" fmla="*/ 0 h 67"/>
                  <a:gd name="T12" fmla="*/ 0 w 199"/>
                  <a:gd name="T13" fmla="*/ 0 h 67"/>
                  <a:gd name="T14" fmla="*/ 0 w 199"/>
                  <a:gd name="T15" fmla="*/ 0 h 67"/>
                  <a:gd name="T16" fmla="*/ 0 w 199"/>
                  <a:gd name="T17" fmla="*/ 0 h 67"/>
                  <a:gd name="T18" fmla="*/ 0 w 199"/>
                  <a:gd name="T19" fmla="*/ 0 h 67"/>
                  <a:gd name="T20" fmla="*/ 0 w 199"/>
                  <a:gd name="T21" fmla="*/ 0 h 67"/>
                  <a:gd name="T22" fmla="*/ 0 w 199"/>
                  <a:gd name="T23" fmla="*/ 0 h 67"/>
                  <a:gd name="T24" fmla="*/ 0 w 199"/>
                  <a:gd name="T25" fmla="*/ 0 h 67"/>
                  <a:gd name="T26" fmla="*/ 0 w 199"/>
                  <a:gd name="T27" fmla="*/ 0 h 67"/>
                  <a:gd name="T28" fmla="*/ 0 w 199"/>
                  <a:gd name="T29" fmla="*/ 0 h 67"/>
                  <a:gd name="T30" fmla="*/ 0 w 199"/>
                  <a:gd name="T31" fmla="*/ 0 h 6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9" h="67">
                    <a:moveTo>
                      <a:pt x="199" y="2"/>
                    </a:moveTo>
                    <a:lnTo>
                      <a:pt x="137" y="23"/>
                    </a:lnTo>
                    <a:lnTo>
                      <a:pt x="134" y="22"/>
                    </a:lnTo>
                    <a:lnTo>
                      <a:pt x="132" y="22"/>
                    </a:lnTo>
                    <a:lnTo>
                      <a:pt x="198" y="0"/>
                    </a:lnTo>
                    <a:lnTo>
                      <a:pt x="199" y="1"/>
                    </a:lnTo>
                    <a:lnTo>
                      <a:pt x="199" y="2"/>
                    </a:lnTo>
                    <a:close/>
                    <a:moveTo>
                      <a:pt x="112" y="31"/>
                    </a:moveTo>
                    <a:lnTo>
                      <a:pt x="7" y="67"/>
                    </a:lnTo>
                    <a:lnTo>
                      <a:pt x="4" y="66"/>
                    </a:lnTo>
                    <a:lnTo>
                      <a:pt x="0" y="66"/>
                    </a:lnTo>
                    <a:lnTo>
                      <a:pt x="97" y="34"/>
                    </a:lnTo>
                    <a:lnTo>
                      <a:pt x="101" y="33"/>
                    </a:lnTo>
                    <a:lnTo>
                      <a:pt x="105" y="31"/>
                    </a:lnTo>
                    <a:lnTo>
                      <a:pt x="108" y="31"/>
                    </a:lnTo>
                    <a:lnTo>
                      <a:pt x="112" y="31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7" name="Freeform 3472"/>
              <p:cNvSpPr>
                <a:spLocks noEditPoints="1"/>
              </p:cNvSpPr>
              <p:nvPr/>
            </p:nvSpPr>
            <p:spPr bwMode="auto">
              <a:xfrm>
                <a:off x="214" y="506"/>
                <a:ext cx="67" cy="23"/>
              </a:xfrm>
              <a:custGeom>
                <a:avLst/>
                <a:gdLst>
                  <a:gd name="T0" fmla="*/ 0 w 201"/>
                  <a:gd name="T1" fmla="*/ 0 h 67"/>
                  <a:gd name="T2" fmla="*/ 0 w 201"/>
                  <a:gd name="T3" fmla="*/ 0 h 67"/>
                  <a:gd name="T4" fmla="*/ 0 w 201"/>
                  <a:gd name="T5" fmla="*/ 0 h 67"/>
                  <a:gd name="T6" fmla="*/ 0 w 201"/>
                  <a:gd name="T7" fmla="*/ 0 h 67"/>
                  <a:gd name="T8" fmla="*/ 0 w 201"/>
                  <a:gd name="T9" fmla="*/ 0 h 67"/>
                  <a:gd name="T10" fmla="*/ 0 w 201"/>
                  <a:gd name="T11" fmla="*/ 0 h 67"/>
                  <a:gd name="T12" fmla="*/ 0 w 201"/>
                  <a:gd name="T13" fmla="*/ 0 h 67"/>
                  <a:gd name="T14" fmla="*/ 0 w 201"/>
                  <a:gd name="T15" fmla="*/ 0 h 67"/>
                  <a:gd name="T16" fmla="*/ 0 w 201"/>
                  <a:gd name="T17" fmla="*/ 0 h 67"/>
                  <a:gd name="T18" fmla="*/ 0 w 201"/>
                  <a:gd name="T19" fmla="*/ 0 h 67"/>
                  <a:gd name="T20" fmla="*/ 0 w 201"/>
                  <a:gd name="T21" fmla="*/ 0 h 67"/>
                  <a:gd name="T22" fmla="*/ 0 w 201"/>
                  <a:gd name="T23" fmla="*/ 0 h 67"/>
                  <a:gd name="T24" fmla="*/ 0 w 201"/>
                  <a:gd name="T25" fmla="*/ 0 h 67"/>
                  <a:gd name="T26" fmla="*/ 0 w 201"/>
                  <a:gd name="T27" fmla="*/ 0 h 67"/>
                  <a:gd name="T28" fmla="*/ 0 w 201"/>
                  <a:gd name="T29" fmla="*/ 0 h 67"/>
                  <a:gd name="T30" fmla="*/ 0 w 201"/>
                  <a:gd name="T31" fmla="*/ 0 h 67"/>
                  <a:gd name="T32" fmla="*/ 0 w 201"/>
                  <a:gd name="T33" fmla="*/ 0 h 67"/>
                  <a:gd name="T34" fmla="*/ 0 w 201"/>
                  <a:gd name="T35" fmla="*/ 0 h 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01" h="67">
                    <a:moveTo>
                      <a:pt x="201" y="2"/>
                    </a:moveTo>
                    <a:lnTo>
                      <a:pt x="136" y="23"/>
                    </a:lnTo>
                    <a:lnTo>
                      <a:pt x="134" y="23"/>
                    </a:lnTo>
                    <a:lnTo>
                      <a:pt x="133" y="22"/>
                    </a:lnTo>
                    <a:lnTo>
                      <a:pt x="199" y="0"/>
                    </a:lnTo>
                    <a:lnTo>
                      <a:pt x="200" y="1"/>
                    </a:lnTo>
                    <a:lnTo>
                      <a:pt x="201" y="2"/>
                    </a:lnTo>
                    <a:close/>
                    <a:moveTo>
                      <a:pt x="112" y="32"/>
                    </a:moveTo>
                    <a:lnTo>
                      <a:pt x="6" y="67"/>
                    </a:lnTo>
                    <a:lnTo>
                      <a:pt x="2" y="67"/>
                    </a:lnTo>
                    <a:lnTo>
                      <a:pt x="0" y="67"/>
                    </a:lnTo>
                    <a:lnTo>
                      <a:pt x="96" y="35"/>
                    </a:lnTo>
                    <a:lnTo>
                      <a:pt x="97" y="35"/>
                    </a:lnTo>
                    <a:lnTo>
                      <a:pt x="100" y="35"/>
                    </a:lnTo>
                    <a:lnTo>
                      <a:pt x="107" y="32"/>
                    </a:lnTo>
                    <a:lnTo>
                      <a:pt x="110" y="32"/>
                    </a:lnTo>
                    <a:lnTo>
                      <a:pt x="112" y="32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8" name="Freeform 3473"/>
              <p:cNvSpPr>
                <a:spLocks noEditPoints="1"/>
              </p:cNvSpPr>
              <p:nvPr/>
            </p:nvSpPr>
            <p:spPr bwMode="auto">
              <a:xfrm>
                <a:off x="213" y="506"/>
                <a:ext cx="68" cy="23"/>
              </a:xfrm>
              <a:custGeom>
                <a:avLst/>
                <a:gdLst>
                  <a:gd name="T0" fmla="*/ 0 w 203"/>
                  <a:gd name="T1" fmla="*/ 0 h 68"/>
                  <a:gd name="T2" fmla="*/ 0 w 203"/>
                  <a:gd name="T3" fmla="*/ 0 h 68"/>
                  <a:gd name="T4" fmla="*/ 0 w 203"/>
                  <a:gd name="T5" fmla="*/ 0 h 68"/>
                  <a:gd name="T6" fmla="*/ 0 w 203"/>
                  <a:gd name="T7" fmla="*/ 0 h 68"/>
                  <a:gd name="T8" fmla="*/ 0 w 203"/>
                  <a:gd name="T9" fmla="*/ 0 h 68"/>
                  <a:gd name="T10" fmla="*/ 0 w 203"/>
                  <a:gd name="T11" fmla="*/ 0 h 68"/>
                  <a:gd name="T12" fmla="*/ 0 w 203"/>
                  <a:gd name="T13" fmla="*/ 0 h 68"/>
                  <a:gd name="T14" fmla="*/ 0 w 203"/>
                  <a:gd name="T15" fmla="*/ 0 h 68"/>
                  <a:gd name="T16" fmla="*/ 0 w 203"/>
                  <a:gd name="T17" fmla="*/ 0 h 68"/>
                  <a:gd name="T18" fmla="*/ 0 w 203"/>
                  <a:gd name="T19" fmla="*/ 0 h 68"/>
                  <a:gd name="T20" fmla="*/ 0 w 203"/>
                  <a:gd name="T21" fmla="*/ 0 h 68"/>
                  <a:gd name="T22" fmla="*/ 0 w 203"/>
                  <a:gd name="T23" fmla="*/ 0 h 68"/>
                  <a:gd name="T24" fmla="*/ 0 w 203"/>
                  <a:gd name="T25" fmla="*/ 0 h 68"/>
                  <a:gd name="T26" fmla="*/ 0 w 203"/>
                  <a:gd name="T27" fmla="*/ 0 h 68"/>
                  <a:gd name="T28" fmla="*/ 0 w 203"/>
                  <a:gd name="T29" fmla="*/ 0 h 68"/>
                  <a:gd name="T30" fmla="*/ 0 w 203"/>
                  <a:gd name="T31" fmla="*/ 0 h 6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3" h="68">
                    <a:moveTo>
                      <a:pt x="203" y="2"/>
                    </a:moveTo>
                    <a:lnTo>
                      <a:pt x="137" y="24"/>
                    </a:lnTo>
                    <a:lnTo>
                      <a:pt x="136" y="23"/>
                    </a:lnTo>
                    <a:lnTo>
                      <a:pt x="133" y="22"/>
                    </a:lnTo>
                    <a:lnTo>
                      <a:pt x="201" y="0"/>
                    </a:lnTo>
                    <a:lnTo>
                      <a:pt x="202" y="1"/>
                    </a:lnTo>
                    <a:lnTo>
                      <a:pt x="203" y="2"/>
                    </a:lnTo>
                    <a:close/>
                    <a:moveTo>
                      <a:pt x="102" y="36"/>
                    </a:moveTo>
                    <a:lnTo>
                      <a:pt x="5" y="68"/>
                    </a:lnTo>
                    <a:lnTo>
                      <a:pt x="3" y="68"/>
                    </a:lnTo>
                    <a:lnTo>
                      <a:pt x="0" y="67"/>
                    </a:lnTo>
                    <a:lnTo>
                      <a:pt x="98" y="35"/>
                    </a:lnTo>
                    <a:lnTo>
                      <a:pt x="99" y="36"/>
                    </a:lnTo>
                    <a:lnTo>
                      <a:pt x="100" y="36"/>
                    </a:lnTo>
                    <a:lnTo>
                      <a:pt x="101" y="36"/>
                    </a:lnTo>
                    <a:lnTo>
                      <a:pt x="102" y="36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9" name="Freeform 3474"/>
              <p:cNvSpPr>
                <a:spLocks noEditPoints="1"/>
              </p:cNvSpPr>
              <p:nvPr/>
            </p:nvSpPr>
            <p:spPr bwMode="auto">
              <a:xfrm>
                <a:off x="212" y="506"/>
                <a:ext cx="68" cy="23"/>
              </a:xfrm>
              <a:custGeom>
                <a:avLst/>
                <a:gdLst>
                  <a:gd name="T0" fmla="*/ 0 w 204"/>
                  <a:gd name="T1" fmla="*/ 0 h 69"/>
                  <a:gd name="T2" fmla="*/ 0 w 204"/>
                  <a:gd name="T3" fmla="*/ 0 h 69"/>
                  <a:gd name="T4" fmla="*/ 0 w 204"/>
                  <a:gd name="T5" fmla="*/ 0 h 69"/>
                  <a:gd name="T6" fmla="*/ 0 w 204"/>
                  <a:gd name="T7" fmla="*/ 0 h 69"/>
                  <a:gd name="T8" fmla="*/ 0 w 204"/>
                  <a:gd name="T9" fmla="*/ 0 h 69"/>
                  <a:gd name="T10" fmla="*/ 0 w 204"/>
                  <a:gd name="T11" fmla="*/ 0 h 69"/>
                  <a:gd name="T12" fmla="*/ 0 w 204"/>
                  <a:gd name="T13" fmla="*/ 0 h 69"/>
                  <a:gd name="T14" fmla="*/ 0 w 204"/>
                  <a:gd name="T15" fmla="*/ 0 h 69"/>
                  <a:gd name="T16" fmla="*/ 0 w 204"/>
                  <a:gd name="T17" fmla="*/ 0 h 69"/>
                  <a:gd name="T18" fmla="*/ 0 w 204"/>
                  <a:gd name="T19" fmla="*/ 0 h 69"/>
                  <a:gd name="T20" fmla="*/ 0 w 204"/>
                  <a:gd name="T21" fmla="*/ 0 h 69"/>
                  <a:gd name="T22" fmla="*/ 0 w 204"/>
                  <a:gd name="T23" fmla="*/ 0 h 69"/>
                  <a:gd name="T24" fmla="*/ 0 w 204"/>
                  <a:gd name="T25" fmla="*/ 0 h 69"/>
                  <a:gd name="T26" fmla="*/ 0 w 204"/>
                  <a:gd name="T27" fmla="*/ 0 h 6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4" h="69">
                    <a:moveTo>
                      <a:pt x="204" y="2"/>
                    </a:moveTo>
                    <a:lnTo>
                      <a:pt x="138" y="24"/>
                    </a:lnTo>
                    <a:lnTo>
                      <a:pt x="135" y="23"/>
                    </a:lnTo>
                    <a:lnTo>
                      <a:pt x="134" y="23"/>
                    </a:lnTo>
                    <a:lnTo>
                      <a:pt x="200" y="0"/>
                    </a:lnTo>
                    <a:lnTo>
                      <a:pt x="203" y="1"/>
                    </a:lnTo>
                    <a:lnTo>
                      <a:pt x="204" y="2"/>
                    </a:lnTo>
                    <a:close/>
                    <a:moveTo>
                      <a:pt x="101" y="37"/>
                    </a:moveTo>
                    <a:lnTo>
                      <a:pt x="5" y="69"/>
                    </a:lnTo>
                    <a:lnTo>
                      <a:pt x="2" y="68"/>
                    </a:lnTo>
                    <a:lnTo>
                      <a:pt x="0" y="68"/>
                    </a:lnTo>
                    <a:lnTo>
                      <a:pt x="98" y="34"/>
                    </a:lnTo>
                    <a:lnTo>
                      <a:pt x="100" y="36"/>
                    </a:lnTo>
                    <a:lnTo>
                      <a:pt x="101" y="37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0" name="Freeform 3475"/>
              <p:cNvSpPr>
                <a:spLocks noEditPoints="1"/>
              </p:cNvSpPr>
              <p:nvPr/>
            </p:nvSpPr>
            <p:spPr bwMode="auto">
              <a:xfrm>
                <a:off x="212" y="506"/>
                <a:ext cx="68" cy="22"/>
              </a:xfrm>
              <a:custGeom>
                <a:avLst/>
                <a:gdLst>
                  <a:gd name="T0" fmla="*/ 0 w 205"/>
                  <a:gd name="T1" fmla="*/ 0 h 68"/>
                  <a:gd name="T2" fmla="*/ 0 w 205"/>
                  <a:gd name="T3" fmla="*/ 0 h 68"/>
                  <a:gd name="T4" fmla="*/ 0 w 205"/>
                  <a:gd name="T5" fmla="*/ 0 h 68"/>
                  <a:gd name="T6" fmla="*/ 0 w 205"/>
                  <a:gd name="T7" fmla="*/ 0 h 68"/>
                  <a:gd name="T8" fmla="*/ 0 w 205"/>
                  <a:gd name="T9" fmla="*/ 0 h 68"/>
                  <a:gd name="T10" fmla="*/ 0 w 205"/>
                  <a:gd name="T11" fmla="*/ 0 h 68"/>
                  <a:gd name="T12" fmla="*/ 0 w 205"/>
                  <a:gd name="T13" fmla="*/ 0 h 68"/>
                  <a:gd name="T14" fmla="*/ 0 w 205"/>
                  <a:gd name="T15" fmla="*/ 0 h 68"/>
                  <a:gd name="T16" fmla="*/ 0 w 205"/>
                  <a:gd name="T17" fmla="*/ 0 h 68"/>
                  <a:gd name="T18" fmla="*/ 0 w 205"/>
                  <a:gd name="T19" fmla="*/ 0 h 68"/>
                  <a:gd name="T20" fmla="*/ 0 w 205"/>
                  <a:gd name="T21" fmla="*/ 0 h 68"/>
                  <a:gd name="T22" fmla="*/ 0 w 205"/>
                  <a:gd name="T23" fmla="*/ 0 h 68"/>
                  <a:gd name="T24" fmla="*/ 0 w 205"/>
                  <a:gd name="T25" fmla="*/ 0 h 68"/>
                  <a:gd name="T26" fmla="*/ 0 w 205"/>
                  <a:gd name="T27" fmla="*/ 0 h 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5" h="68">
                    <a:moveTo>
                      <a:pt x="205" y="1"/>
                    </a:moveTo>
                    <a:lnTo>
                      <a:pt x="137" y="23"/>
                    </a:lnTo>
                    <a:lnTo>
                      <a:pt x="136" y="23"/>
                    </a:lnTo>
                    <a:lnTo>
                      <a:pt x="135" y="22"/>
                    </a:lnTo>
                    <a:lnTo>
                      <a:pt x="200" y="0"/>
                    </a:lnTo>
                    <a:lnTo>
                      <a:pt x="202" y="0"/>
                    </a:lnTo>
                    <a:lnTo>
                      <a:pt x="205" y="1"/>
                    </a:lnTo>
                    <a:close/>
                    <a:moveTo>
                      <a:pt x="102" y="36"/>
                    </a:moveTo>
                    <a:lnTo>
                      <a:pt x="4" y="68"/>
                    </a:lnTo>
                    <a:lnTo>
                      <a:pt x="2" y="68"/>
                    </a:lnTo>
                    <a:lnTo>
                      <a:pt x="0" y="67"/>
                    </a:lnTo>
                    <a:lnTo>
                      <a:pt x="99" y="33"/>
                    </a:lnTo>
                    <a:lnTo>
                      <a:pt x="100" y="34"/>
                    </a:lnTo>
                    <a:lnTo>
                      <a:pt x="102" y="36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1" name="Freeform 3476"/>
              <p:cNvSpPr>
                <a:spLocks noEditPoints="1"/>
              </p:cNvSpPr>
              <p:nvPr/>
            </p:nvSpPr>
            <p:spPr bwMode="auto">
              <a:xfrm>
                <a:off x="211" y="505"/>
                <a:ext cx="68" cy="23"/>
              </a:xfrm>
              <a:custGeom>
                <a:avLst/>
                <a:gdLst>
                  <a:gd name="T0" fmla="*/ 0 w 204"/>
                  <a:gd name="T1" fmla="*/ 0 h 69"/>
                  <a:gd name="T2" fmla="*/ 0 w 204"/>
                  <a:gd name="T3" fmla="*/ 0 h 69"/>
                  <a:gd name="T4" fmla="*/ 0 w 204"/>
                  <a:gd name="T5" fmla="*/ 0 h 69"/>
                  <a:gd name="T6" fmla="*/ 0 w 204"/>
                  <a:gd name="T7" fmla="*/ 0 h 69"/>
                  <a:gd name="T8" fmla="*/ 0 w 204"/>
                  <a:gd name="T9" fmla="*/ 0 h 69"/>
                  <a:gd name="T10" fmla="*/ 0 w 204"/>
                  <a:gd name="T11" fmla="*/ 0 h 69"/>
                  <a:gd name="T12" fmla="*/ 0 w 204"/>
                  <a:gd name="T13" fmla="*/ 0 h 69"/>
                  <a:gd name="T14" fmla="*/ 0 w 204"/>
                  <a:gd name="T15" fmla="*/ 0 h 69"/>
                  <a:gd name="T16" fmla="*/ 0 w 204"/>
                  <a:gd name="T17" fmla="*/ 0 h 69"/>
                  <a:gd name="T18" fmla="*/ 0 w 204"/>
                  <a:gd name="T19" fmla="*/ 0 h 69"/>
                  <a:gd name="T20" fmla="*/ 0 w 204"/>
                  <a:gd name="T21" fmla="*/ 0 h 69"/>
                  <a:gd name="T22" fmla="*/ 0 w 204"/>
                  <a:gd name="T23" fmla="*/ 0 h 69"/>
                  <a:gd name="T24" fmla="*/ 0 w 204"/>
                  <a:gd name="T25" fmla="*/ 0 h 69"/>
                  <a:gd name="T26" fmla="*/ 0 w 204"/>
                  <a:gd name="T27" fmla="*/ 0 h 6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4" h="69">
                    <a:moveTo>
                      <a:pt x="204" y="1"/>
                    </a:moveTo>
                    <a:lnTo>
                      <a:pt x="138" y="24"/>
                    </a:lnTo>
                    <a:lnTo>
                      <a:pt x="137" y="23"/>
                    </a:lnTo>
                    <a:lnTo>
                      <a:pt x="136" y="22"/>
                    </a:lnTo>
                    <a:lnTo>
                      <a:pt x="200" y="0"/>
                    </a:lnTo>
                    <a:lnTo>
                      <a:pt x="202" y="1"/>
                    </a:lnTo>
                    <a:lnTo>
                      <a:pt x="204" y="1"/>
                    </a:lnTo>
                    <a:close/>
                    <a:moveTo>
                      <a:pt x="102" y="35"/>
                    </a:moveTo>
                    <a:lnTo>
                      <a:pt x="4" y="69"/>
                    </a:lnTo>
                    <a:lnTo>
                      <a:pt x="2" y="68"/>
                    </a:lnTo>
                    <a:lnTo>
                      <a:pt x="0" y="67"/>
                    </a:lnTo>
                    <a:lnTo>
                      <a:pt x="101" y="33"/>
                    </a:lnTo>
                    <a:lnTo>
                      <a:pt x="101" y="34"/>
                    </a:lnTo>
                    <a:lnTo>
                      <a:pt x="102" y="35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" name="Freeform 3477"/>
              <p:cNvSpPr>
                <a:spLocks noEditPoints="1"/>
              </p:cNvSpPr>
              <p:nvPr/>
            </p:nvSpPr>
            <p:spPr bwMode="auto">
              <a:xfrm>
                <a:off x="210" y="505"/>
                <a:ext cx="68" cy="23"/>
              </a:xfrm>
              <a:custGeom>
                <a:avLst/>
                <a:gdLst>
                  <a:gd name="T0" fmla="*/ 0 w 204"/>
                  <a:gd name="T1" fmla="*/ 0 h 68"/>
                  <a:gd name="T2" fmla="*/ 0 w 204"/>
                  <a:gd name="T3" fmla="*/ 0 h 68"/>
                  <a:gd name="T4" fmla="*/ 0 w 204"/>
                  <a:gd name="T5" fmla="*/ 0 h 68"/>
                  <a:gd name="T6" fmla="*/ 0 w 204"/>
                  <a:gd name="T7" fmla="*/ 0 h 68"/>
                  <a:gd name="T8" fmla="*/ 0 w 204"/>
                  <a:gd name="T9" fmla="*/ 0 h 68"/>
                  <a:gd name="T10" fmla="*/ 0 w 204"/>
                  <a:gd name="T11" fmla="*/ 0 h 68"/>
                  <a:gd name="T12" fmla="*/ 0 w 204"/>
                  <a:gd name="T13" fmla="*/ 0 h 68"/>
                  <a:gd name="T14" fmla="*/ 0 w 204"/>
                  <a:gd name="T15" fmla="*/ 0 h 68"/>
                  <a:gd name="T16" fmla="*/ 0 w 204"/>
                  <a:gd name="T17" fmla="*/ 0 h 68"/>
                  <a:gd name="T18" fmla="*/ 0 w 204"/>
                  <a:gd name="T19" fmla="*/ 0 h 68"/>
                  <a:gd name="T20" fmla="*/ 0 w 204"/>
                  <a:gd name="T21" fmla="*/ 0 h 68"/>
                  <a:gd name="T22" fmla="*/ 0 w 204"/>
                  <a:gd name="T23" fmla="*/ 0 h 68"/>
                  <a:gd name="T24" fmla="*/ 0 w 204"/>
                  <a:gd name="T25" fmla="*/ 0 h 68"/>
                  <a:gd name="T26" fmla="*/ 0 w 204"/>
                  <a:gd name="T27" fmla="*/ 0 h 68"/>
                  <a:gd name="T28" fmla="*/ 0 w 204"/>
                  <a:gd name="T29" fmla="*/ 0 h 68"/>
                  <a:gd name="T30" fmla="*/ 0 w 204"/>
                  <a:gd name="T31" fmla="*/ 0 h 6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4" h="68">
                    <a:moveTo>
                      <a:pt x="204" y="1"/>
                    </a:moveTo>
                    <a:lnTo>
                      <a:pt x="139" y="23"/>
                    </a:lnTo>
                    <a:lnTo>
                      <a:pt x="138" y="22"/>
                    </a:lnTo>
                    <a:lnTo>
                      <a:pt x="137" y="20"/>
                    </a:lnTo>
                    <a:lnTo>
                      <a:pt x="199" y="0"/>
                    </a:lnTo>
                    <a:lnTo>
                      <a:pt x="200" y="0"/>
                    </a:lnTo>
                    <a:lnTo>
                      <a:pt x="202" y="0"/>
                    </a:lnTo>
                    <a:lnTo>
                      <a:pt x="203" y="0"/>
                    </a:lnTo>
                    <a:lnTo>
                      <a:pt x="204" y="1"/>
                    </a:lnTo>
                    <a:close/>
                    <a:moveTo>
                      <a:pt x="103" y="34"/>
                    </a:moveTo>
                    <a:lnTo>
                      <a:pt x="4" y="68"/>
                    </a:lnTo>
                    <a:lnTo>
                      <a:pt x="3" y="67"/>
                    </a:lnTo>
                    <a:lnTo>
                      <a:pt x="0" y="65"/>
                    </a:lnTo>
                    <a:lnTo>
                      <a:pt x="103" y="32"/>
                    </a:lnTo>
                    <a:lnTo>
                      <a:pt x="103" y="33"/>
                    </a:lnTo>
                    <a:lnTo>
                      <a:pt x="103" y="34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" name="Freeform 3478"/>
              <p:cNvSpPr>
                <a:spLocks noEditPoints="1"/>
              </p:cNvSpPr>
              <p:nvPr/>
            </p:nvSpPr>
            <p:spPr bwMode="auto">
              <a:xfrm>
                <a:off x="210" y="505"/>
                <a:ext cx="68" cy="23"/>
              </a:xfrm>
              <a:custGeom>
                <a:avLst/>
                <a:gdLst>
                  <a:gd name="T0" fmla="*/ 0 w 203"/>
                  <a:gd name="T1" fmla="*/ 0 h 69"/>
                  <a:gd name="T2" fmla="*/ 0 w 203"/>
                  <a:gd name="T3" fmla="*/ 0 h 69"/>
                  <a:gd name="T4" fmla="*/ 0 w 203"/>
                  <a:gd name="T5" fmla="*/ 0 h 69"/>
                  <a:gd name="T6" fmla="*/ 0 w 203"/>
                  <a:gd name="T7" fmla="*/ 0 h 69"/>
                  <a:gd name="T8" fmla="*/ 0 w 203"/>
                  <a:gd name="T9" fmla="*/ 0 h 69"/>
                  <a:gd name="T10" fmla="*/ 0 w 203"/>
                  <a:gd name="T11" fmla="*/ 0 h 69"/>
                  <a:gd name="T12" fmla="*/ 0 w 203"/>
                  <a:gd name="T13" fmla="*/ 0 h 69"/>
                  <a:gd name="T14" fmla="*/ 0 w 203"/>
                  <a:gd name="T15" fmla="*/ 0 h 69"/>
                  <a:gd name="T16" fmla="*/ 0 w 203"/>
                  <a:gd name="T17" fmla="*/ 0 h 69"/>
                  <a:gd name="T18" fmla="*/ 0 w 203"/>
                  <a:gd name="T19" fmla="*/ 0 h 69"/>
                  <a:gd name="T20" fmla="*/ 0 w 203"/>
                  <a:gd name="T21" fmla="*/ 0 h 69"/>
                  <a:gd name="T22" fmla="*/ 0 w 203"/>
                  <a:gd name="T23" fmla="*/ 0 h 69"/>
                  <a:gd name="T24" fmla="*/ 0 w 203"/>
                  <a:gd name="T25" fmla="*/ 0 h 69"/>
                  <a:gd name="T26" fmla="*/ 0 w 203"/>
                  <a:gd name="T27" fmla="*/ 0 h 69"/>
                  <a:gd name="T28" fmla="*/ 0 w 203"/>
                  <a:gd name="T29" fmla="*/ 0 h 69"/>
                  <a:gd name="T30" fmla="*/ 0 w 203"/>
                  <a:gd name="T31" fmla="*/ 0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3" h="69">
                    <a:moveTo>
                      <a:pt x="203" y="2"/>
                    </a:moveTo>
                    <a:lnTo>
                      <a:pt x="139" y="24"/>
                    </a:lnTo>
                    <a:lnTo>
                      <a:pt x="138" y="22"/>
                    </a:lnTo>
                    <a:lnTo>
                      <a:pt x="137" y="21"/>
                    </a:lnTo>
                    <a:lnTo>
                      <a:pt x="199" y="0"/>
                    </a:lnTo>
                    <a:lnTo>
                      <a:pt x="200" y="2"/>
                    </a:lnTo>
                    <a:lnTo>
                      <a:pt x="203" y="2"/>
                    </a:lnTo>
                    <a:close/>
                    <a:moveTo>
                      <a:pt x="104" y="35"/>
                    </a:moveTo>
                    <a:lnTo>
                      <a:pt x="3" y="69"/>
                    </a:lnTo>
                    <a:lnTo>
                      <a:pt x="1" y="67"/>
                    </a:lnTo>
                    <a:lnTo>
                      <a:pt x="0" y="66"/>
                    </a:lnTo>
                    <a:lnTo>
                      <a:pt x="103" y="32"/>
                    </a:lnTo>
                    <a:lnTo>
                      <a:pt x="104" y="34"/>
                    </a:lnTo>
                    <a:lnTo>
                      <a:pt x="104" y="35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4" name="Freeform 3479"/>
              <p:cNvSpPr>
                <a:spLocks noEditPoints="1"/>
              </p:cNvSpPr>
              <p:nvPr/>
            </p:nvSpPr>
            <p:spPr bwMode="auto">
              <a:xfrm>
                <a:off x="210" y="504"/>
                <a:ext cx="67" cy="23"/>
              </a:xfrm>
              <a:custGeom>
                <a:avLst/>
                <a:gdLst>
                  <a:gd name="T0" fmla="*/ 0 w 201"/>
                  <a:gd name="T1" fmla="*/ 0 h 68"/>
                  <a:gd name="T2" fmla="*/ 0 w 201"/>
                  <a:gd name="T3" fmla="*/ 0 h 68"/>
                  <a:gd name="T4" fmla="*/ 0 w 201"/>
                  <a:gd name="T5" fmla="*/ 0 h 68"/>
                  <a:gd name="T6" fmla="*/ 0 w 201"/>
                  <a:gd name="T7" fmla="*/ 0 h 68"/>
                  <a:gd name="T8" fmla="*/ 0 w 201"/>
                  <a:gd name="T9" fmla="*/ 0 h 68"/>
                  <a:gd name="T10" fmla="*/ 0 w 201"/>
                  <a:gd name="T11" fmla="*/ 0 h 68"/>
                  <a:gd name="T12" fmla="*/ 0 w 201"/>
                  <a:gd name="T13" fmla="*/ 0 h 68"/>
                  <a:gd name="T14" fmla="*/ 0 w 201"/>
                  <a:gd name="T15" fmla="*/ 0 h 68"/>
                  <a:gd name="T16" fmla="*/ 0 w 201"/>
                  <a:gd name="T17" fmla="*/ 0 h 68"/>
                  <a:gd name="T18" fmla="*/ 0 w 201"/>
                  <a:gd name="T19" fmla="*/ 0 h 68"/>
                  <a:gd name="T20" fmla="*/ 0 w 201"/>
                  <a:gd name="T21" fmla="*/ 0 h 68"/>
                  <a:gd name="T22" fmla="*/ 0 w 201"/>
                  <a:gd name="T23" fmla="*/ 0 h 68"/>
                  <a:gd name="T24" fmla="*/ 0 w 201"/>
                  <a:gd name="T25" fmla="*/ 0 h 68"/>
                  <a:gd name="T26" fmla="*/ 0 w 201"/>
                  <a:gd name="T27" fmla="*/ 0 h 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1" h="68">
                    <a:moveTo>
                      <a:pt x="201" y="3"/>
                    </a:moveTo>
                    <a:lnTo>
                      <a:pt x="139" y="23"/>
                    </a:lnTo>
                    <a:lnTo>
                      <a:pt x="138" y="22"/>
                    </a:lnTo>
                    <a:lnTo>
                      <a:pt x="137" y="21"/>
                    </a:lnTo>
                    <a:lnTo>
                      <a:pt x="199" y="0"/>
                    </a:lnTo>
                    <a:lnTo>
                      <a:pt x="200" y="1"/>
                    </a:lnTo>
                    <a:lnTo>
                      <a:pt x="201" y="3"/>
                    </a:lnTo>
                    <a:close/>
                    <a:moveTo>
                      <a:pt x="105" y="35"/>
                    </a:moveTo>
                    <a:lnTo>
                      <a:pt x="2" y="68"/>
                    </a:lnTo>
                    <a:lnTo>
                      <a:pt x="1" y="67"/>
                    </a:lnTo>
                    <a:lnTo>
                      <a:pt x="0" y="66"/>
                    </a:lnTo>
                    <a:lnTo>
                      <a:pt x="104" y="31"/>
                    </a:lnTo>
                    <a:lnTo>
                      <a:pt x="104" y="33"/>
                    </a:lnTo>
                    <a:lnTo>
                      <a:pt x="105" y="35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5" name="Freeform 3480"/>
              <p:cNvSpPr>
                <a:spLocks noEditPoints="1"/>
              </p:cNvSpPr>
              <p:nvPr/>
            </p:nvSpPr>
            <p:spPr bwMode="auto">
              <a:xfrm>
                <a:off x="210" y="504"/>
                <a:ext cx="66" cy="23"/>
              </a:xfrm>
              <a:custGeom>
                <a:avLst/>
                <a:gdLst>
                  <a:gd name="T0" fmla="*/ 0 w 200"/>
                  <a:gd name="T1" fmla="*/ 0 h 68"/>
                  <a:gd name="T2" fmla="*/ 0 w 200"/>
                  <a:gd name="T3" fmla="*/ 0 h 68"/>
                  <a:gd name="T4" fmla="*/ 0 w 200"/>
                  <a:gd name="T5" fmla="*/ 0 h 68"/>
                  <a:gd name="T6" fmla="*/ 0 w 200"/>
                  <a:gd name="T7" fmla="*/ 0 h 68"/>
                  <a:gd name="T8" fmla="*/ 0 w 200"/>
                  <a:gd name="T9" fmla="*/ 0 h 68"/>
                  <a:gd name="T10" fmla="*/ 0 w 200"/>
                  <a:gd name="T11" fmla="*/ 0 h 68"/>
                  <a:gd name="T12" fmla="*/ 0 w 200"/>
                  <a:gd name="T13" fmla="*/ 0 h 68"/>
                  <a:gd name="T14" fmla="*/ 0 w 200"/>
                  <a:gd name="T15" fmla="*/ 0 h 68"/>
                  <a:gd name="T16" fmla="*/ 0 w 200"/>
                  <a:gd name="T17" fmla="*/ 0 h 68"/>
                  <a:gd name="T18" fmla="*/ 0 w 200"/>
                  <a:gd name="T19" fmla="*/ 0 h 68"/>
                  <a:gd name="T20" fmla="*/ 0 w 200"/>
                  <a:gd name="T21" fmla="*/ 0 h 68"/>
                  <a:gd name="T22" fmla="*/ 0 w 200"/>
                  <a:gd name="T23" fmla="*/ 0 h 68"/>
                  <a:gd name="T24" fmla="*/ 0 w 200"/>
                  <a:gd name="T25" fmla="*/ 0 h 68"/>
                  <a:gd name="T26" fmla="*/ 0 w 200"/>
                  <a:gd name="T27" fmla="*/ 0 h 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0" h="68">
                    <a:moveTo>
                      <a:pt x="200" y="2"/>
                    </a:moveTo>
                    <a:lnTo>
                      <a:pt x="138" y="23"/>
                    </a:lnTo>
                    <a:lnTo>
                      <a:pt x="137" y="22"/>
                    </a:lnTo>
                    <a:lnTo>
                      <a:pt x="137" y="21"/>
                    </a:lnTo>
                    <a:lnTo>
                      <a:pt x="198" y="0"/>
                    </a:lnTo>
                    <a:lnTo>
                      <a:pt x="199" y="1"/>
                    </a:lnTo>
                    <a:lnTo>
                      <a:pt x="200" y="2"/>
                    </a:lnTo>
                    <a:close/>
                    <a:moveTo>
                      <a:pt x="104" y="34"/>
                    </a:moveTo>
                    <a:lnTo>
                      <a:pt x="1" y="68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104" y="31"/>
                    </a:lnTo>
                    <a:lnTo>
                      <a:pt x="104" y="32"/>
                    </a:lnTo>
                    <a:lnTo>
                      <a:pt x="104" y="34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" name="Freeform 3481"/>
              <p:cNvSpPr>
                <a:spLocks noEditPoints="1"/>
              </p:cNvSpPr>
              <p:nvPr/>
            </p:nvSpPr>
            <p:spPr bwMode="auto">
              <a:xfrm>
                <a:off x="209" y="504"/>
                <a:ext cx="67" cy="22"/>
              </a:xfrm>
              <a:custGeom>
                <a:avLst/>
                <a:gdLst>
                  <a:gd name="T0" fmla="*/ 0 w 200"/>
                  <a:gd name="T1" fmla="*/ 0 h 68"/>
                  <a:gd name="T2" fmla="*/ 0 w 200"/>
                  <a:gd name="T3" fmla="*/ 0 h 68"/>
                  <a:gd name="T4" fmla="*/ 0 w 200"/>
                  <a:gd name="T5" fmla="*/ 0 h 68"/>
                  <a:gd name="T6" fmla="*/ 0 w 200"/>
                  <a:gd name="T7" fmla="*/ 0 h 68"/>
                  <a:gd name="T8" fmla="*/ 0 w 200"/>
                  <a:gd name="T9" fmla="*/ 0 h 68"/>
                  <a:gd name="T10" fmla="*/ 0 w 200"/>
                  <a:gd name="T11" fmla="*/ 0 h 68"/>
                  <a:gd name="T12" fmla="*/ 0 w 200"/>
                  <a:gd name="T13" fmla="*/ 0 h 68"/>
                  <a:gd name="T14" fmla="*/ 0 w 200"/>
                  <a:gd name="T15" fmla="*/ 0 h 68"/>
                  <a:gd name="T16" fmla="*/ 0 w 200"/>
                  <a:gd name="T17" fmla="*/ 0 h 68"/>
                  <a:gd name="T18" fmla="*/ 0 w 200"/>
                  <a:gd name="T19" fmla="*/ 0 h 68"/>
                  <a:gd name="T20" fmla="*/ 0 w 200"/>
                  <a:gd name="T21" fmla="*/ 0 h 68"/>
                  <a:gd name="T22" fmla="*/ 0 w 200"/>
                  <a:gd name="T23" fmla="*/ 0 h 68"/>
                  <a:gd name="T24" fmla="*/ 0 w 200"/>
                  <a:gd name="T25" fmla="*/ 0 h 68"/>
                  <a:gd name="T26" fmla="*/ 0 w 200"/>
                  <a:gd name="T27" fmla="*/ 0 h 68"/>
                  <a:gd name="T28" fmla="*/ 0 w 200"/>
                  <a:gd name="T29" fmla="*/ 0 h 68"/>
                  <a:gd name="T30" fmla="*/ 0 w 200"/>
                  <a:gd name="T31" fmla="*/ 0 h 6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0" h="68">
                    <a:moveTo>
                      <a:pt x="200" y="2"/>
                    </a:moveTo>
                    <a:lnTo>
                      <a:pt x="138" y="23"/>
                    </a:lnTo>
                    <a:lnTo>
                      <a:pt x="138" y="22"/>
                    </a:lnTo>
                    <a:lnTo>
                      <a:pt x="138" y="21"/>
                    </a:lnTo>
                    <a:lnTo>
                      <a:pt x="138" y="20"/>
                    </a:lnTo>
                    <a:lnTo>
                      <a:pt x="199" y="0"/>
                    </a:lnTo>
                    <a:lnTo>
                      <a:pt x="199" y="1"/>
                    </a:lnTo>
                    <a:lnTo>
                      <a:pt x="200" y="2"/>
                    </a:lnTo>
                    <a:close/>
                    <a:moveTo>
                      <a:pt x="105" y="33"/>
                    </a:moveTo>
                    <a:lnTo>
                      <a:pt x="1" y="68"/>
                    </a:lnTo>
                    <a:lnTo>
                      <a:pt x="1" y="67"/>
                    </a:lnTo>
                    <a:lnTo>
                      <a:pt x="0" y="66"/>
                    </a:lnTo>
                    <a:lnTo>
                      <a:pt x="105" y="31"/>
                    </a:lnTo>
                    <a:lnTo>
                      <a:pt x="105" y="32"/>
                    </a:lnTo>
                    <a:lnTo>
                      <a:pt x="105" y="33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7" name="Freeform 3482"/>
              <p:cNvSpPr>
                <a:spLocks noEditPoints="1"/>
              </p:cNvSpPr>
              <p:nvPr/>
            </p:nvSpPr>
            <p:spPr bwMode="auto">
              <a:xfrm>
                <a:off x="209" y="503"/>
                <a:ext cx="67" cy="23"/>
              </a:xfrm>
              <a:custGeom>
                <a:avLst/>
                <a:gdLst>
                  <a:gd name="T0" fmla="*/ 0 w 199"/>
                  <a:gd name="T1" fmla="*/ 0 h 69"/>
                  <a:gd name="T2" fmla="*/ 0 w 199"/>
                  <a:gd name="T3" fmla="*/ 0 h 69"/>
                  <a:gd name="T4" fmla="*/ 0 w 199"/>
                  <a:gd name="T5" fmla="*/ 0 h 69"/>
                  <a:gd name="T6" fmla="*/ 0 w 199"/>
                  <a:gd name="T7" fmla="*/ 0 h 69"/>
                  <a:gd name="T8" fmla="*/ 0 w 199"/>
                  <a:gd name="T9" fmla="*/ 0 h 69"/>
                  <a:gd name="T10" fmla="*/ 0 w 199"/>
                  <a:gd name="T11" fmla="*/ 0 h 69"/>
                  <a:gd name="T12" fmla="*/ 0 w 199"/>
                  <a:gd name="T13" fmla="*/ 0 h 69"/>
                  <a:gd name="T14" fmla="*/ 0 w 199"/>
                  <a:gd name="T15" fmla="*/ 0 h 69"/>
                  <a:gd name="T16" fmla="*/ 0 w 199"/>
                  <a:gd name="T17" fmla="*/ 0 h 69"/>
                  <a:gd name="T18" fmla="*/ 0 w 199"/>
                  <a:gd name="T19" fmla="*/ 0 h 69"/>
                  <a:gd name="T20" fmla="*/ 0 w 199"/>
                  <a:gd name="T21" fmla="*/ 0 h 69"/>
                  <a:gd name="T22" fmla="*/ 0 w 199"/>
                  <a:gd name="T23" fmla="*/ 0 h 69"/>
                  <a:gd name="T24" fmla="*/ 0 w 199"/>
                  <a:gd name="T25" fmla="*/ 0 h 69"/>
                  <a:gd name="T26" fmla="*/ 0 w 199"/>
                  <a:gd name="T27" fmla="*/ 0 h 69"/>
                  <a:gd name="T28" fmla="*/ 0 w 199"/>
                  <a:gd name="T29" fmla="*/ 0 h 69"/>
                  <a:gd name="T30" fmla="*/ 0 w 199"/>
                  <a:gd name="T31" fmla="*/ 0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9" h="69">
                    <a:moveTo>
                      <a:pt x="199" y="3"/>
                    </a:moveTo>
                    <a:lnTo>
                      <a:pt x="138" y="24"/>
                    </a:lnTo>
                    <a:lnTo>
                      <a:pt x="138" y="23"/>
                    </a:lnTo>
                    <a:lnTo>
                      <a:pt x="138" y="22"/>
                    </a:lnTo>
                    <a:lnTo>
                      <a:pt x="138" y="20"/>
                    </a:lnTo>
                    <a:lnTo>
                      <a:pt x="199" y="0"/>
                    </a:lnTo>
                    <a:lnTo>
                      <a:pt x="199" y="2"/>
                    </a:lnTo>
                    <a:lnTo>
                      <a:pt x="199" y="3"/>
                    </a:lnTo>
                    <a:close/>
                    <a:moveTo>
                      <a:pt x="105" y="34"/>
                    </a:moveTo>
                    <a:lnTo>
                      <a:pt x="1" y="69"/>
                    </a:lnTo>
                    <a:lnTo>
                      <a:pt x="0" y="68"/>
                    </a:lnTo>
                    <a:lnTo>
                      <a:pt x="0" y="67"/>
                    </a:lnTo>
                    <a:lnTo>
                      <a:pt x="105" y="32"/>
                    </a:lnTo>
                    <a:lnTo>
                      <a:pt x="105" y="33"/>
                    </a:lnTo>
                    <a:lnTo>
                      <a:pt x="105" y="34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8" name="Freeform 3483"/>
              <p:cNvSpPr>
                <a:spLocks noEditPoints="1"/>
              </p:cNvSpPr>
              <p:nvPr/>
            </p:nvSpPr>
            <p:spPr bwMode="auto">
              <a:xfrm>
                <a:off x="209" y="502"/>
                <a:ext cx="67" cy="24"/>
              </a:xfrm>
              <a:custGeom>
                <a:avLst/>
                <a:gdLst>
                  <a:gd name="T0" fmla="*/ 0 w 199"/>
                  <a:gd name="T1" fmla="*/ 0 h 70"/>
                  <a:gd name="T2" fmla="*/ 0 w 199"/>
                  <a:gd name="T3" fmla="*/ 0 h 70"/>
                  <a:gd name="T4" fmla="*/ 0 w 199"/>
                  <a:gd name="T5" fmla="*/ 0 h 70"/>
                  <a:gd name="T6" fmla="*/ 0 w 199"/>
                  <a:gd name="T7" fmla="*/ 0 h 70"/>
                  <a:gd name="T8" fmla="*/ 0 w 199"/>
                  <a:gd name="T9" fmla="*/ 0 h 70"/>
                  <a:gd name="T10" fmla="*/ 0 w 199"/>
                  <a:gd name="T11" fmla="*/ 0 h 70"/>
                  <a:gd name="T12" fmla="*/ 0 w 199"/>
                  <a:gd name="T13" fmla="*/ 0 h 70"/>
                  <a:gd name="T14" fmla="*/ 0 w 199"/>
                  <a:gd name="T15" fmla="*/ 0 h 70"/>
                  <a:gd name="T16" fmla="*/ 0 w 199"/>
                  <a:gd name="T17" fmla="*/ 0 h 70"/>
                  <a:gd name="T18" fmla="*/ 0 w 199"/>
                  <a:gd name="T19" fmla="*/ 0 h 70"/>
                  <a:gd name="T20" fmla="*/ 0 w 199"/>
                  <a:gd name="T21" fmla="*/ 0 h 70"/>
                  <a:gd name="T22" fmla="*/ 0 w 199"/>
                  <a:gd name="T23" fmla="*/ 0 h 70"/>
                  <a:gd name="T24" fmla="*/ 0 w 199"/>
                  <a:gd name="T25" fmla="*/ 0 h 70"/>
                  <a:gd name="T26" fmla="*/ 0 w 199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9" h="70">
                    <a:moveTo>
                      <a:pt x="199" y="4"/>
                    </a:moveTo>
                    <a:lnTo>
                      <a:pt x="138" y="24"/>
                    </a:lnTo>
                    <a:lnTo>
                      <a:pt x="138" y="22"/>
                    </a:lnTo>
                    <a:lnTo>
                      <a:pt x="136" y="21"/>
                    </a:lnTo>
                    <a:lnTo>
                      <a:pt x="198" y="0"/>
                    </a:lnTo>
                    <a:lnTo>
                      <a:pt x="199" y="2"/>
                    </a:lnTo>
                    <a:lnTo>
                      <a:pt x="199" y="4"/>
                    </a:lnTo>
                    <a:close/>
                    <a:moveTo>
                      <a:pt x="105" y="35"/>
                    </a:moveTo>
                    <a:lnTo>
                      <a:pt x="0" y="70"/>
                    </a:lnTo>
                    <a:lnTo>
                      <a:pt x="0" y="69"/>
                    </a:lnTo>
                    <a:lnTo>
                      <a:pt x="0" y="68"/>
                    </a:lnTo>
                    <a:lnTo>
                      <a:pt x="104" y="32"/>
                    </a:lnTo>
                    <a:lnTo>
                      <a:pt x="105" y="34"/>
                    </a:lnTo>
                    <a:lnTo>
                      <a:pt x="105" y="35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9" name="Freeform 3484"/>
              <p:cNvSpPr>
                <a:spLocks noEditPoints="1"/>
              </p:cNvSpPr>
              <p:nvPr/>
            </p:nvSpPr>
            <p:spPr bwMode="auto">
              <a:xfrm>
                <a:off x="209" y="502"/>
                <a:ext cx="67" cy="23"/>
              </a:xfrm>
              <a:custGeom>
                <a:avLst/>
                <a:gdLst>
                  <a:gd name="T0" fmla="*/ 0 w 199"/>
                  <a:gd name="T1" fmla="*/ 0 h 70"/>
                  <a:gd name="T2" fmla="*/ 0 w 199"/>
                  <a:gd name="T3" fmla="*/ 0 h 70"/>
                  <a:gd name="T4" fmla="*/ 0 w 199"/>
                  <a:gd name="T5" fmla="*/ 0 h 70"/>
                  <a:gd name="T6" fmla="*/ 0 w 199"/>
                  <a:gd name="T7" fmla="*/ 0 h 70"/>
                  <a:gd name="T8" fmla="*/ 0 w 199"/>
                  <a:gd name="T9" fmla="*/ 0 h 70"/>
                  <a:gd name="T10" fmla="*/ 0 w 199"/>
                  <a:gd name="T11" fmla="*/ 0 h 70"/>
                  <a:gd name="T12" fmla="*/ 0 w 199"/>
                  <a:gd name="T13" fmla="*/ 0 h 70"/>
                  <a:gd name="T14" fmla="*/ 0 w 199"/>
                  <a:gd name="T15" fmla="*/ 0 h 70"/>
                  <a:gd name="T16" fmla="*/ 0 w 199"/>
                  <a:gd name="T17" fmla="*/ 0 h 70"/>
                  <a:gd name="T18" fmla="*/ 0 w 199"/>
                  <a:gd name="T19" fmla="*/ 0 h 70"/>
                  <a:gd name="T20" fmla="*/ 0 w 199"/>
                  <a:gd name="T21" fmla="*/ 0 h 70"/>
                  <a:gd name="T22" fmla="*/ 0 w 199"/>
                  <a:gd name="T23" fmla="*/ 0 h 70"/>
                  <a:gd name="T24" fmla="*/ 0 w 199"/>
                  <a:gd name="T25" fmla="*/ 0 h 70"/>
                  <a:gd name="T26" fmla="*/ 0 w 199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9" h="70">
                    <a:moveTo>
                      <a:pt x="199" y="3"/>
                    </a:moveTo>
                    <a:lnTo>
                      <a:pt x="138" y="23"/>
                    </a:lnTo>
                    <a:lnTo>
                      <a:pt x="136" y="22"/>
                    </a:lnTo>
                    <a:lnTo>
                      <a:pt x="136" y="21"/>
                    </a:lnTo>
                    <a:lnTo>
                      <a:pt x="199" y="0"/>
                    </a:lnTo>
                    <a:lnTo>
                      <a:pt x="198" y="1"/>
                    </a:lnTo>
                    <a:lnTo>
                      <a:pt x="199" y="3"/>
                    </a:lnTo>
                    <a:close/>
                    <a:moveTo>
                      <a:pt x="105" y="35"/>
                    </a:moveTo>
                    <a:lnTo>
                      <a:pt x="0" y="70"/>
                    </a:lnTo>
                    <a:lnTo>
                      <a:pt x="0" y="69"/>
                    </a:lnTo>
                    <a:lnTo>
                      <a:pt x="0" y="67"/>
                    </a:lnTo>
                    <a:lnTo>
                      <a:pt x="104" y="32"/>
                    </a:lnTo>
                    <a:lnTo>
                      <a:pt x="104" y="33"/>
                    </a:lnTo>
                    <a:lnTo>
                      <a:pt x="105" y="35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0" name="Freeform 3485"/>
              <p:cNvSpPr>
                <a:spLocks noEditPoints="1"/>
              </p:cNvSpPr>
              <p:nvPr/>
            </p:nvSpPr>
            <p:spPr bwMode="auto">
              <a:xfrm>
                <a:off x="209" y="502"/>
                <a:ext cx="67" cy="23"/>
              </a:xfrm>
              <a:custGeom>
                <a:avLst/>
                <a:gdLst>
                  <a:gd name="T0" fmla="*/ 0 w 199"/>
                  <a:gd name="T1" fmla="*/ 0 h 70"/>
                  <a:gd name="T2" fmla="*/ 0 w 199"/>
                  <a:gd name="T3" fmla="*/ 0 h 70"/>
                  <a:gd name="T4" fmla="*/ 0 w 199"/>
                  <a:gd name="T5" fmla="*/ 0 h 70"/>
                  <a:gd name="T6" fmla="*/ 0 w 199"/>
                  <a:gd name="T7" fmla="*/ 0 h 70"/>
                  <a:gd name="T8" fmla="*/ 0 w 199"/>
                  <a:gd name="T9" fmla="*/ 0 h 70"/>
                  <a:gd name="T10" fmla="*/ 0 w 199"/>
                  <a:gd name="T11" fmla="*/ 0 h 70"/>
                  <a:gd name="T12" fmla="*/ 0 w 199"/>
                  <a:gd name="T13" fmla="*/ 0 h 70"/>
                  <a:gd name="T14" fmla="*/ 0 w 199"/>
                  <a:gd name="T15" fmla="*/ 0 h 70"/>
                  <a:gd name="T16" fmla="*/ 0 w 199"/>
                  <a:gd name="T17" fmla="*/ 0 h 70"/>
                  <a:gd name="T18" fmla="*/ 0 w 199"/>
                  <a:gd name="T19" fmla="*/ 0 h 70"/>
                  <a:gd name="T20" fmla="*/ 0 w 199"/>
                  <a:gd name="T21" fmla="*/ 0 h 70"/>
                  <a:gd name="T22" fmla="*/ 0 w 199"/>
                  <a:gd name="T23" fmla="*/ 0 h 70"/>
                  <a:gd name="T24" fmla="*/ 0 w 199"/>
                  <a:gd name="T25" fmla="*/ 0 h 70"/>
                  <a:gd name="T26" fmla="*/ 0 w 199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9" h="70">
                    <a:moveTo>
                      <a:pt x="198" y="2"/>
                    </a:moveTo>
                    <a:lnTo>
                      <a:pt x="136" y="23"/>
                    </a:lnTo>
                    <a:lnTo>
                      <a:pt x="136" y="22"/>
                    </a:lnTo>
                    <a:lnTo>
                      <a:pt x="136" y="21"/>
                    </a:lnTo>
                    <a:lnTo>
                      <a:pt x="199" y="0"/>
                    </a:lnTo>
                    <a:lnTo>
                      <a:pt x="199" y="1"/>
                    </a:lnTo>
                    <a:lnTo>
                      <a:pt x="198" y="2"/>
                    </a:lnTo>
                    <a:close/>
                    <a:moveTo>
                      <a:pt x="104" y="34"/>
                    </a:moveTo>
                    <a:lnTo>
                      <a:pt x="0" y="70"/>
                    </a:lnTo>
                    <a:lnTo>
                      <a:pt x="0" y="68"/>
                    </a:lnTo>
                    <a:lnTo>
                      <a:pt x="0" y="66"/>
                    </a:lnTo>
                    <a:lnTo>
                      <a:pt x="104" y="31"/>
                    </a:lnTo>
                    <a:lnTo>
                      <a:pt x="104" y="33"/>
                    </a:lnTo>
                    <a:lnTo>
                      <a:pt x="104" y="34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1" name="Freeform 3486"/>
              <p:cNvSpPr>
                <a:spLocks noEditPoints="1"/>
              </p:cNvSpPr>
              <p:nvPr/>
            </p:nvSpPr>
            <p:spPr bwMode="auto">
              <a:xfrm>
                <a:off x="209" y="501"/>
                <a:ext cx="67" cy="23"/>
              </a:xfrm>
              <a:custGeom>
                <a:avLst/>
                <a:gdLst>
                  <a:gd name="T0" fmla="*/ 0 w 199"/>
                  <a:gd name="T1" fmla="*/ 0 h 70"/>
                  <a:gd name="T2" fmla="*/ 0 w 199"/>
                  <a:gd name="T3" fmla="*/ 0 h 70"/>
                  <a:gd name="T4" fmla="*/ 0 w 199"/>
                  <a:gd name="T5" fmla="*/ 0 h 70"/>
                  <a:gd name="T6" fmla="*/ 0 w 199"/>
                  <a:gd name="T7" fmla="*/ 0 h 70"/>
                  <a:gd name="T8" fmla="*/ 0 w 199"/>
                  <a:gd name="T9" fmla="*/ 0 h 70"/>
                  <a:gd name="T10" fmla="*/ 0 w 199"/>
                  <a:gd name="T11" fmla="*/ 0 h 70"/>
                  <a:gd name="T12" fmla="*/ 0 w 199"/>
                  <a:gd name="T13" fmla="*/ 0 h 70"/>
                  <a:gd name="T14" fmla="*/ 0 w 199"/>
                  <a:gd name="T15" fmla="*/ 0 h 70"/>
                  <a:gd name="T16" fmla="*/ 0 w 199"/>
                  <a:gd name="T17" fmla="*/ 0 h 70"/>
                  <a:gd name="T18" fmla="*/ 0 w 199"/>
                  <a:gd name="T19" fmla="*/ 0 h 70"/>
                  <a:gd name="T20" fmla="*/ 0 w 199"/>
                  <a:gd name="T21" fmla="*/ 0 h 70"/>
                  <a:gd name="T22" fmla="*/ 0 w 199"/>
                  <a:gd name="T23" fmla="*/ 0 h 70"/>
                  <a:gd name="T24" fmla="*/ 0 w 199"/>
                  <a:gd name="T25" fmla="*/ 0 h 70"/>
                  <a:gd name="T26" fmla="*/ 0 w 199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9" h="70">
                    <a:moveTo>
                      <a:pt x="199" y="3"/>
                    </a:moveTo>
                    <a:lnTo>
                      <a:pt x="136" y="24"/>
                    </a:lnTo>
                    <a:lnTo>
                      <a:pt x="136" y="22"/>
                    </a:lnTo>
                    <a:lnTo>
                      <a:pt x="136" y="21"/>
                    </a:lnTo>
                    <a:lnTo>
                      <a:pt x="199" y="0"/>
                    </a:lnTo>
                    <a:lnTo>
                      <a:pt x="199" y="2"/>
                    </a:lnTo>
                    <a:lnTo>
                      <a:pt x="199" y="3"/>
                    </a:lnTo>
                    <a:close/>
                    <a:moveTo>
                      <a:pt x="104" y="35"/>
                    </a:moveTo>
                    <a:lnTo>
                      <a:pt x="0" y="70"/>
                    </a:lnTo>
                    <a:lnTo>
                      <a:pt x="0" y="68"/>
                    </a:lnTo>
                    <a:lnTo>
                      <a:pt x="0" y="67"/>
                    </a:lnTo>
                    <a:lnTo>
                      <a:pt x="104" y="32"/>
                    </a:lnTo>
                    <a:lnTo>
                      <a:pt x="104" y="33"/>
                    </a:lnTo>
                    <a:lnTo>
                      <a:pt x="104" y="35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2" name="Freeform 3487"/>
              <p:cNvSpPr>
                <a:spLocks noEditPoints="1"/>
              </p:cNvSpPr>
              <p:nvPr/>
            </p:nvSpPr>
            <p:spPr bwMode="auto">
              <a:xfrm>
                <a:off x="209" y="501"/>
                <a:ext cx="67" cy="23"/>
              </a:xfrm>
              <a:custGeom>
                <a:avLst/>
                <a:gdLst>
                  <a:gd name="T0" fmla="*/ 0 w 200"/>
                  <a:gd name="T1" fmla="*/ 0 h 69"/>
                  <a:gd name="T2" fmla="*/ 0 w 200"/>
                  <a:gd name="T3" fmla="*/ 0 h 69"/>
                  <a:gd name="T4" fmla="*/ 0 w 200"/>
                  <a:gd name="T5" fmla="*/ 0 h 69"/>
                  <a:gd name="T6" fmla="*/ 0 w 200"/>
                  <a:gd name="T7" fmla="*/ 0 h 69"/>
                  <a:gd name="T8" fmla="*/ 0 w 200"/>
                  <a:gd name="T9" fmla="*/ 0 h 69"/>
                  <a:gd name="T10" fmla="*/ 0 w 200"/>
                  <a:gd name="T11" fmla="*/ 0 h 69"/>
                  <a:gd name="T12" fmla="*/ 0 w 200"/>
                  <a:gd name="T13" fmla="*/ 0 h 69"/>
                  <a:gd name="T14" fmla="*/ 0 w 200"/>
                  <a:gd name="T15" fmla="*/ 0 h 69"/>
                  <a:gd name="T16" fmla="*/ 0 w 200"/>
                  <a:gd name="T17" fmla="*/ 0 h 69"/>
                  <a:gd name="T18" fmla="*/ 0 w 200"/>
                  <a:gd name="T19" fmla="*/ 0 h 69"/>
                  <a:gd name="T20" fmla="*/ 0 w 200"/>
                  <a:gd name="T21" fmla="*/ 0 h 69"/>
                  <a:gd name="T22" fmla="*/ 0 w 200"/>
                  <a:gd name="T23" fmla="*/ 0 h 69"/>
                  <a:gd name="T24" fmla="*/ 0 w 200"/>
                  <a:gd name="T25" fmla="*/ 0 h 69"/>
                  <a:gd name="T26" fmla="*/ 0 w 200"/>
                  <a:gd name="T27" fmla="*/ 0 h 69"/>
                  <a:gd name="T28" fmla="*/ 0 w 200"/>
                  <a:gd name="T29" fmla="*/ 0 h 69"/>
                  <a:gd name="T30" fmla="*/ 0 w 200"/>
                  <a:gd name="T31" fmla="*/ 0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0" h="69">
                    <a:moveTo>
                      <a:pt x="199" y="3"/>
                    </a:moveTo>
                    <a:lnTo>
                      <a:pt x="136" y="24"/>
                    </a:lnTo>
                    <a:lnTo>
                      <a:pt x="136" y="22"/>
                    </a:lnTo>
                    <a:lnTo>
                      <a:pt x="136" y="20"/>
                    </a:lnTo>
                    <a:lnTo>
                      <a:pt x="200" y="0"/>
                    </a:lnTo>
                    <a:lnTo>
                      <a:pt x="199" y="1"/>
                    </a:lnTo>
                    <a:lnTo>
                      <a:pt x="199" y="2"/>
                    </a:lnTo>
                    <a:lnTo>
                      <a:pt x="199" y="3"/>
                    </a:lnTo>
                    <a:close/>
                    <a:moveTo>
                      <a:pt x="104" y="34"/>
                    </a:moveTo>
                    <a:lnTo>
                      <a:pt x="0" y="69"/>
                    </a:lnTo>
                    <a:lnTo>
                      <a:pt x="0" y="68"/>
                    </a:lnTo>
                    <a:lnTo>
                      <a:pt x="0" y="67"/>
                    </a:lnTo>
                    <a:lnTo>
                      <a:pt x="104" y="32"/>
                    </a:lnTo>
                    <a:lnTo>
                      <a:pt x="104" y="33"/>
                    </a:lnTo>
                    <a:lnTo>
                      <a:pt x="104" y="34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3" name="Freeform 3488"/>
              <p:cNvSpPr>
                <a:spLocks noEditPoints="1"/>
              </p:cNvSpPr>
              <p:nvPr/>
            </p:nvSpPr>
            <p:spPr bwMode="auto">
              <a:xfrm>
                <a:off x="209" y="500"/>
                <a:ext cx="67" cy="23"/>
              </a:xfrm>
              <a:custGeom>
                <a:avLst/>
                <a:gdLst>
                  <a:gd name="T0" fmla="*/ 0 w 200"/>
                  <a:gd name="T1" fmla="*/ 0 h 71"/>
                  <a:gd name="T2" fmla="*/ 0 w 200"/>
                  <a:gd name="T3" fmla="*/ 0 h 71"/>
                  <a:gd name="T4" fmla="*/ 0 w 200"/>
                  <a:gd name="T5" fmla="*/ 0 h 71"/>
                  <a:gd name="T6" fmla="*/ 0 w 200"/>
                  <a:gd name="T7" fmla="*/ 0 h 71"/>
                  <a:gd name="T8" fmla="*/ 0 w 200"/>
                  <a:gd name="T9" fmla="*/ 0 h 71"/>
                  <a:gd name="T10" fmla="*/ 0 w 200"/>
                  <a:gd name="T11" fmla="*/ 0 h 71"/>
                  <a:gd name="T12" fmla="*/ 0 w 200"/>
                  <a:gd name="T13" fmla="*/ 0 h 71"/>
                  <a:gd name="T14" fmla="*/ 0 w 200"/>
                  <a:gd name="T15" fmla="*/ 0 h 71"/>
                  <a:gd name="T16" fmla="*/ 0 w 200"/>
                  <a:gd name="T17" fmla="*/ 0 h 71"/>
                  <a:gd name="T18" fmla="*/ 0 w 200"/>
                  <a:gd name="T19" fmla="*/ 0 h 71"/>
                  <a:gd name="T20" fmla="*/ 0 w 200"/>
                  <a:gd name="T21" fmla="*/ 0 h 71"/>
                  <a:gd name="T22" fmla="*/ 0 w 200"/>
                  <a:gd name="T23" fmla="*/ 0 h 71"/>
                  <a:gd name="T24" fmla="*/ 0 w 200"/>
                  <a:gd name="T25" fmla="*/ 0 h 71"/>
                  <a:gd name="T26" fmla="*/ 0 w 200"/>
                  <a:gd name="T27" fmla="*/ 0 h 71"/>
                  <a:gd name="T28" fmla="*/ 0 w 200"/>
                  <a:gd name="T29" fmla="*/ 0 h 71"/>
                  <a:gd name="T30" fmla="*/ 0 w 200"/>
                  <a:gd name="T31" fmla="*/ 0 h 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0" h="71">
                    <a:moveTo>
                      <a:pt x="199" y="4"/>
                    </a:moveTo>
                    <a:lnTo>
                      <a:pt x="136" y="25"/>
                    </a:lnTo>
                    <a:lnTo>
                      <a:pt x="136" y="23"/>
                    </a:lnTo>
                    <a:lnTo>
                      <a:pt x="138" y="22"/>
                    </a:lnTo>
                    <a:lnTo>
                      <a:pt x="200" y="0"/>
                    </a:lnTo>
                    <a:lnTo>
                      <a:pt x="200" y="3"/>
                    </a:lnTo>
                    <a:lnTo>
                      <a:pt x="199" y="4"/>
                    </a:lnTo>
                    <a:close/>
                    <a:moveTo>
                      <a:pt x="104" y="36"/>
                    </a:moveTo>
                    <a:lnTo>
                      <a:pt x="0" y="71"/>
                    </a:lnTo>
                    <a:lnTo>
                      <a:pt x="0" y="70"/>
                    </a:lnTo>
                    <a:lnTo>
                      <a:pt x="1" y="67"/>
                    </a:lnTo>
                    <a:lnTo>
                      <a:pt x="104" y="33"/>
                    </a:lnTo>
                    <a:lnTo>
                      <a:pt x="104" y="35"/>
                    </a:lnTo>
                    <a:lnTo>
                      <a:pt x="104" y="36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4" name="Freeform 3489"/>
              <p:cNvSpPr>
                <a:spLocks noEditPoints="1"/>
              </p:cNvSpPr>
              <p:nvPr/>
            </p:nvSpPr>
            <p:spPr bwMode="auto">
              <a:xfrm>
                <a:off x="209" y="499"/>
                <a:ext cx="67" cy="24"/>
              </a:xfrm>
              <a:custGeom>
                <a:avLst/>
                <a:gdLst>
                  <a:gd name="T0" fmla="*/ 0 w 201"/>
                  <a:gd name="T1" fmla="*/ 0 h 71"/>
                  <a:gd name="T2" fmla="*/ 0 w 201"/>
                  <a:gd name="T3" fmla="*/ 0 h 71"/>
                  <a:gd name="T4" fmla="*/ 0 w 201"/>
                  <a:gd name="T5" fmla="*/ 0 h 71"/>
                  <a:gd name="T6" fmla="*/ 0 w 201"/>
                  <a:gd name="T7" fmla="*/ 0 h 71"/>
                  <a:gd name="T8" fmla="*/ 0 w 201"/>
                  <a:gd name="T9" fmla="*/ 0 h 71"/>
                  <a:gd name="T10" fmla="*/ 0 w 201"/>
                  <a:gd name="T11" fmla="*/ 0 h 71"/>
                  <a:gd name="T12" fmla="*/ 0 w 201"/>
                  <a:gd name="T13" fmla="*/ 0 h 71"/>
                  <a:gd name="T14" fmla="*/ 0 w 201"/>
                  <a:gd name="T15" fmla="*/ 0 h 71"/>
                  <a:gd name="T16" fmla="*/ 0 w 201"/>
                  <a:gd name="T17" fmla="*/ 0 h 71"/>
                  <a:gd name="T18" fmla="*/ 0 w 201"/>
                  <a:gd name="T19" fmla="*/ 0 h 71"/>
                  <a:gd name="T20" fmla="*/ 0 w 201"/>
                  <a:gd name="T21" fmla="*/ 0 h 71"/>
                  <a:gd name="T22" fmla="*/ 0 w 201"/>
                  <a:gd name="T23" fmla="*/ 0 h 71"/>
                  <a:gd name="T24" fmla="*/ 0 w 201"/>
                  <a:gd name="T25" fmla="*/ 0 h 71"/>
                  <a:gd name="T26" fmla="*/ 0 w 201"/>
                  <a:gd name="T27" fmla="*/ 0 h 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1" h="71">
                    <a:moveTo>
                      <a:pt x="200" y="4"/>
                    </a:moveTo>
                    <a:lnTo>
                      <a:pt x="136" y="24"/>
                    </a:lnTo>
                    <a:lnTo>
                      <a:pt x="138" y="22"/>
                    </a:lnTo>
                    <a:lnTo>
                      <a:pt x="138" y="21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200" y="4"/>
                    </a:lnTo>
                    <a:close/>
                    <a:moveTo>
                      <a:pt x="104" y="36"/>
                    </a:moveTo>
                    <a:lnTo>
                      <a:pt x="0" y="71"/>
                    </a:lnTo>
                    <a:lnTo>
                      <a:pt x="1" y="68"/>
                    </a:lnTo>
                    <a:lnTo>
                      <a:pt x="1" y="67"/>
                    </a:lnTo>
                    <a:lnTo>
                      <a:pt x="104" y="33"/>
                    </a:lnTo>
                    <a:lnTo>
                      <a:pt x="104" y="34"/>
                    </a:lnTo>
                    <a:lnTo>
                      <a:pt x="104" y="36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5" name="Freeform 3490"/>
              <p:cNvSpPr>
                <a:spLocks noEditPoints="1"/>
              </p:cNvSpPr>
              <p:nvPr/>
            </p:nvSpPr>
            <p:spPr bwMode="auto">
              <a:xfrm>
                <a:off x="210" y="499"/>
                <a:ext cx="66" cy="23"/>
              </a:xfrm>
              <a:custGeom>
                <a:avLst/>
                <a:gdLst>
                  <a:gd name="T0" fmla="*/ 0 w 200"/>
                  <a:gd name="T1" fmla="*/ 0 h 70"/>
                  <a:gd name="T2" fmla="*/ 0 w 200"/>
                  <a:gd name="T3" fmla="*/ 0 h 70"/>
                  <a:gd name="T4" fmla="*/ 0 w 200"/>
                  <a:gd name="T5" fmla="*/ 0 h 70"/>
                  <a:gd name="T6" fmla="*/ 0 w 200"/>
                  <a:gd name="T7" fmla="*/ 0 h 70"/>
                  <a:gd name="T8" fmla="*/ 0 w 200"/>
                  <a:gd name="T9" fmla="*/ 0 h 70"/>
                  <a:gd name="T10" fmla="*/ 0 w 200"/>
                  <a:gd name="T11" fmla="*/ 0 h 70"/>
                  <a:gd name="T12" fmla="*/ 0 w 200"/>
                  <a:gd name="T13" fmla="*/ 0 h 70"/>
                  <a:gd name="T14" fmla="*/ 0 w 200"/>
                  <a:gd name="T15" fmla="*/ 0 h 70"/>
                  <a:gd name="T16" fmla="*/ 0 w 200"/>
                  <a:gd name="T17" fmla="*/ 0 h 70"/>
                  <a:gd name="T18" fmla="*/ 0 w 200"/>
                  <a:gd name="T19" fmla="*/ 0 h 70"/>
                  <a:gd name="T20" fmla="*/ 0 w 200"/>
                  <a:gd name="T21" fmla="*/ 0 h 70"/>
                  <a:gd name="T22" fmla="*/ 0 w 200"/>
                  <a:gd name="T23" fmla="*/ 0 h 70"/>
                  <a:gd name="T24" fmla="*/ 0 w 200"/>
                  <a:gd name="T25" fmla="*/ 0 h 70"/>
                  <a:gd name="T26" fmla="*/ 0 w 200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0" h="70">
                    <a:moveTo>
                      <a:pt x="199" y="3"/>
                    </a:moveTo>
                    <a:lnTo>
                      <a:pt x="137" y="25"/>
                    </a:lnTo>
                    <a:lnTo>
                      <a:pt x="137" y="23"/>
                    </a:lnTo>
                    <a:lnTo>
                      <a:pt x="138" y="22"/>
                    </a:lnTo>
                    <a:lnTo>
                      <a:pt x="200" y="0"/>
                    </a:lnTo>
                    <a:lnTo>
                      <a:pt x="200" y="2"/>
                    </a:lnTo>
                    <a:lnTo>
                      <a:pt x="199" y="3"/>
                    </a:lnTo>
                    <a:close/>
                    <a:moveTo>
                      <a:pt x="103" y="36"/>
                    </a:moveTo>
                    <a:lnTo>
                      <a:pt x="0" y="70"/>
                    </a:lnTo>
                    <a:lnTo>
                      <a:pt x="0" y="69"/>
                    </a:lnTo>
                    <a:lnTo>
                      <a:pt x="1" y="67"/>
                    </a:lnTo>
                    <a:lnTo>
                      <a:pt x="102" y="33"/>
                    </a:lnTo>
                    <a:lnTo>
                      <a:pt x="103" y="35"/>
                    </a:lnTo>
                    <a:lnTo>
                      <a:pt x="103" y="36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6" name="Freeform 3491"/>
              <p:cNvSpPr>
                <a:spLocks noEditPoints="1"/>
              </p:cNvSpPr>
              <p:nvPr/>
            </p:nvSpPr>
            <p:spPr bwMode="auto">
              <a:xfrm>
                <a:off x="210" y="498"/>
                <a:ext cx="67" cy="24"/>
              </a:xfrm>
              <a:custGeom>
                <a:avLst/>
                <a:gdLst>
                  <a:gd name="T0" fmla="*/ 0 w 201"/>
                  <a:gd name="T1" fmla="*/ 0 h 70"/>
                  <a:gd name="T2" fmla="*/ 0 w 201"/>
                  <a:gd name="T3" fmla="*/ 0 h 70"/>
                  <a:gd name="T4" fmla="*/ 0 w 201"/>
                  <a:gd name="T5" fmla="*/ 0 h 70"/>
                  <a:gd name="T6" fmla="*/ 0 w 201"/>
                  <a:gd name="T7" fmla="*/ 0 h 70"/>
                  <a:gd name="T8" fmla="*/ 0 w 201"/>
                  <a:gd name="T9" fmla="*/ 0 h 70"/>
                  <a:gd name="T10" fmla="*/ 0 w 201"/>
                  <a:gd name="T11" fmla="*/ 0 h 70"/>
                  <a:gd name="T12" fmla="*/ 0 w 201"/>
                  <a:gd name="T13" fmla="*/ 0 h 70"/>
                  <a:gd name="T14" fmla="*/ 0 w 201"/>
                  <a:gd name="T15" fmla="*/ 0 h 70"/>
                  <a:gd name="T16" fmla="*/ 0 w 201"/>
                  <a:gd name="T17" fmla="*/ 0 h 70"/>
                  <a:gd name="T18" fmla="*/ 0 w 201"/>
                  <a:gd name="T19" fmla="*/ 0 h 70"/>
                  <a:gd name="T20" fmla="*/ 0 w 201"/>
                  <a:gd name="T21" fmla="*/ 0 h 70"/>
                  <a:gd name="T22" fmla="*/ 0 w 201"/>
                  <a:gd name="T23" fmla="*/ 0 h 70"/>
                  <a:gd name="T24" fmla="*/ 0 w 201"/>
                  <a:gd name="T25" fmla="*/ 0 h 70"/>
                  <a:gd name="T26" fmla="*/ 0 w 201"/>
                  <a:gd name="T27" fmla="*/ 0 h 70"/>
                  <a:gd name="T28" fmla="*/ 0 w 201"/>
                  <a:gd name="T29" fmla="*/ 0 h 70"/>
                  <a:gd name="T30" fmla="*/ 0 w 201"/>
                  <a:gd name="T31" fmla="*/ 0 h 7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" h="70">
                    <a:moveTo>
                      <a:pt x="200" y="3"/>
                    </a:moveTo>
                    <a:lnTo>
                      <a:pt x="137" y="24"/>
                    </a:lnTo>
                    <a:lnTo>
                      <a:pt x="138" y="23"/>
                    </a:lnTo>
                    <a:lnTo>
                      <a:pt x="138" y="21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200" y="3"/>
                    </a:lnTo>
                    <a:close/>
                    <a:moveTo>
                      <a:pt x="103" y="36"/>
                    </a:moveTo>
                    <a:lnTo>
                      <a:pt x="0" y="70"/>
                    </a:lnTo>
                    <a:lnTo>
                      <a:pt x="1" y="69"/>
                    </a:lnTo>
                    <a:lnTo>
                      <a:pt x="1" y="68"/>
                    </a:lnTo>
                    <a:lnTo>
                      <a:pt x="1" y="67"/>
                    </a:lnTo>
                    <a:lnTo>
                      <a:pt x="102" y="33"/>
                    </a:lnTo>
                    <a:lnTo>
                      <a:pt x="102" y="34"/>
                    </a:lnTo>
                    <a:lnTo>
                      <a:pt x="103" y="36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7" name="Freeform 3492"/>
              <p:cNvSpPr>
                <a:spLocks noEditPoints="1"/>
              </p:cNvSpPr>
              <p:nvPr/>
            </p:nvSpPr>
            <p:spPr bwMode="auto">
              <a:xfrm>
                <a:off x="210" y="497"/>
                <a:ext cx="67" cy="24"/>
              </a:xfrm>
              <a:custGeom>
                <a:avLst/>
                <a:gdLst>
                  <a:gd name="T0" fmla="*/ 0 w 201"/>
                  <a:gd name="T1" fmla="*/ 0 h 71"/>
                  <a:gd name="T2" fmla="*/ 0 w 201"/>
                  <a:gd name="T3" fmla="*/ 0 h 71"/>
                  <a:gd name="T4" fmla="*/ 0 w 201"/>
                  <a:gd name="T5" fmla="*/ 0 h 71"/>
                  <a:gd name="T6" fmla="*/ 0 w 201"/>
                  <a:gd name="T7" fmla="*/ 0 h 71"/>
                  <a:gd name="T8" fmla="*/ 0 w 201"/>
                  <a:gd name="T9" fmla="*/ 0 h 71"/>
                  <a:gd name="T10" fmla="*/ 0 w 201"/>
                  <a:gd name="T11" fmla="*/ 0 h 71"/>
                  <a:gd name="T12" fmla="*/ 0 w 201"/>
                  <a:gd name="T13" fmla="*/ 0 h 71"/>
                  <a:gd name="T14" fmla="*/ 0 w 201"/>
                  <a:gd name="T15" fmla="*/ 0 h 71"/>
                  <a:gd name="T16" fmla="*/ 0 w 201"/>
                  <a:gd name="T17" fmla="*/ 0 h 71"/>
                  <a:gd name="T18" fmla="*/ 0 w 201"/>
                  <a:gd name="T19" fmla="*/ 0 h 71"/>
                  <a:gd name="T20" fmla="*/ 0 w 201"/>
                  <a:gd name="T21" fmla="*/ 0 h 71"/>
                  <a:gd name="T22" fmla="*/ 0 w 201"/>
                  <a:gd name="T23" fmla="*/ 0 h 71"/>
                  <a:gd name="T24" fmla="*/ 0 w 201"/>
                  <a:gd name="T25" fmla="*/ 0 h 71"/>
                  <a:gd name="T26" fmla="*/ 0 w 201"/>
                  <a:gd name="T27" fmla="*/ 0 h 71"/>
                  <a:gd name="T28" fmla="*/ 0 w 201"/>
                  <a:gd name="T29" fmla="*/ 0 h 71"/>
                  <a:gd name="T30" fmla="*/ 0 w 201"/>
                  <a:gd name="T31" fmla="*/ 0 h 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" h="71">
                    <a:moveTo>
                      <a:pt x="199" y="4"/>
                    </a:moveTo>
                    <a:lnTo>
                      <a:pt x="137" y="26"/>
                    </a:lnTo>
                    <a:lnTo>
                      <a:pt x="137" y="24"/>
                    </a:lnTo>
                    <a:lnTo>
                      <a:pt x="138" y="22"/>
                    </a:lnTo>
                    <a:lnTo>
                      <a:pt x="201" y="0"/>
                    </a:lnTo>
                    <a:lnTo>
                      <a:pt x="200" y="3"/>
                    </a:lnTo>
                    <a:lnTo>
                      <a:pt x="199" y="4"/>
                    </a:lnTo>
                    <a:close/>
                    <a:moveTo>
                      <a:pt x="101" y="37"/>
                    </a:moveTo>
                    <a:lnTo>
                      <a:pt x="0" y="71"/>
                    </a:lnTo>
                    <a:lnTo>
                      <a:pt x="0" y="70"/>
                    </a:lnTo>
                    <a:lnTo>
                      <a:pt x="0" y="69"/>
                    </a:lnTo>
                    <a:lnTo>
                      <a:pt x="101" y="35"/>
                    </a:lnTo>
                    <a:lnTo>
                      <a:pt x="101" y="36"/>
                    </a:lnTo>
                    <a:lnTo>
                      <a:pt x="101" y="37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8" name="Freeform 3493"/>
              <p:cNvSpPr>
                <a:spLocks noEditPoints="1"/>
              </p:cNvSpPr>
              <p:nvPr/>
            </p:nvSpPr>
            <p:spPr bwMode="auto">
              <a:xfrm>
                <a:off x="210" y="497"/>
                <a:ext cx="67" cy="24"/>
              </a:xfrm>
              <a:custGeom>
                <a:avLst/>
                <a:gdLst>
                  <a:gd name="T0" fmla="*/ 0 w 201"/>
                  <a:gd name="T1" fmla="*/ 0 h 71"/>
                  <a:gd name="T2" fmla="*/ 0 w 201"/>
                  <a:gd name="T3" fmla="*/ 0 h 71"/>
                  <a:gd name="T4" fmla="*/ 0 w 201"/>
                  <a:gd name="T5" fmla="*/ 0 h 71"/>
                  <a:gd name="T6" fmla="*/ 0 w 201"/>
                  <a:gd name="T7" fmla="*/ 0 h 71"/>
                  <a:gd name="T8" fmla="*/ 0 w 201"/>
                  <a:gd name="T9" fmla="*/ 0 h 71"/>
                  <a:gd name="T10" fmla="*/ 0 w 201"/>
                  <a:gd name="T11" fmla="*/ 0 h 71"/>
                  <a:gd name="T12" fmla="*/ 0 w 201"/>
                  <a:gd name="T13" fmla="*/ 0 h 71"/>
                  <a:gd name="T14" fmla="*/ 0 w 201"/>
                  <a:gd name="T15" fmla="*/ 0 h 71"/>
                  <a:gd name="T16" fmla="*/ 0 w 201"/>
                  <a:gd name="T17" fmla="*/ 0 h 71"/>
                  <a:gd name="T18" fmla="*/ 0 w 201"/>
                  <a:gd name="T19" fmla="*/ 0 h 71"/>
                  <a:gd name="T20" fmla="*/ 0 w 201"/>
                  <a:gd name="T21" fmla="*/ 0 h 71"/>
                  <a:gd name="T22" fmla="*/ 0 w 201"/>
                  <a:gd name="T23" fmla="*/ 0 h 71"/>
                  <a:gd name="T24" fmla="*/ 0 w 201"/>
                  <a:gd name="T25" fmla="*/ 0 h 71"/>
                  <a:gd name="T26" fmla="*/ 0 w 201"/>
                  <a:gd name="T27" fmla="*/ 0 h 71"/>
                  <a:gd name="T28" fmla="*/ 0 w 201"/>
                  <a:gd name="T29" fmla="*/ 0 h 71"/>
                  <a:gd name="T30" fmla="*/ 0 w 201"/>
                  <a:gd name="T31" fmla="*/ 0 h 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" h="71">
                    <a:moveTo>
                      <a:pt x="200" y="4"/>
                    </a:moveTo>
                    <a:lnTo>
                      <a:pt x="137" y="25"/>
                    </a:lnTo>
                    <a:lnTo>
                      <a:pt x="138" y="23"/>
                    </a:lnTo>
                    <a:lnTo>
                      <a:pt x="138" y="22"/>
                    </a:lnTo>
                    <a:lnTo>
                      <a:pt x="201" y="0"/>
                    </a:lnTo>
                    <a:lnTo>
                      <a:pt x="201" y="1"/>
                    </a:lnTo>
                    <a:lnTo>
                      <a:pt x="200" y="4"/>
                    </a:lnTo>
                    <a:close/>
                    <a:moveTo>
                      <a:pt x="101" y="37"/>
                    </a:moveTo>
                    <a:lnTo>
                      <a:pt x="0" y="71"/>
                    </a:lnTo>
                    <a:lnTo>
                      <a:pt x="0" y="70"/>
                    </a:lnTo>
                    <a:lnTo>
                      <a:pt x="0" y="67"/>
                    </a:lnTo>
                    <a:lnTo>
                      <a:pt x="101" y="34"/>
                    </a:lnTo>
                    <a:lnTo>
                      <a:pt x="101" y="36"/>
                    </a:lnTo>
                    <a:lnTo>
                      <a:pt x="101" y="37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59" name="Freeform 3494"/>
              <p:cNvSpPr>
                <a:spLocks noEditPoints="1"/>
              </p:cNvSpPr>
              <p:nvPr/>
            </p:nvSpPr>
            <p:spPr bwMode="auto">
              <a:xfrm>
                <a:off x="210" y="497"/>
                <a:ext cx="68" cy="23"/>
              </a:xfrm>
              <a:custGeom>
                <a:avLst/>
                <a:gdLst>
                  <a:gd name="T0" fmla="*/ 0 w 203"/>
                  <a:gd name="T1" fmla="*/ 0 h 71"/>
                  <a:gd name="T2" fmla="*/ 0 w 203"/>
                  <a:gd name="T3" fmla="*/ 0 h 71"/>
                  <a:gd name="T4" fmla="*/ 0 w 203"/>
                  <a:gd name="T5" fmla="*/ 0 h 71"/>
                  <a:gd name="T6" fmla="*/ 0 w 203"/>
                  <a:gd name="T7" fmla="*/ 0 h 71"/>
                  <a:gd name="T8" fmla="*/ 0 w 203"/>
                  <a:gd name="T9" fmla="*/ 0 h 71"/>
                  <a:gd name="T10" fmla="*/ 0 w 203"/>
                  <a:gd name="T11" fmla="*/ 0 h 71"/>
                  <a:gd name="T12" fmla="*/ 0 w 203"/>
                  <a:gd name="T13" fmla="*/ 0 h 71"/>
                  <a:gd name="T14" fmla="*/ 0 w 203"/>
                  <a:gd name="T15" fmla="*/ 0 h 71"/>
                  <a:gd name="T16" fmla="*/ 0 w 203"/>
                  <a:gd name="T17" fmla="*/ 0 h 71"/>
                  <a:gd name="T18" fmla="*/ 0 w 203"/>
                  <a:gd name="T19" fmla="*/ 0 h 71"/>
                  <a:gd name="T20" fmla="*/ 0 w 203"/>
                  <a:gd name="T21" fmla="*/ 0 h 71"/>
                  <a:gd name="T22" fmla="*/ 0 w 203"/>
                  <a:gd name="T23" fmla="*/ 0 h 71"/>
                  <a:gd name="T24" fmla="*/ 0 w 203"/>
                  <a:gd name="T25" fmla="*/ 0 h 71"/>
                  <a:gd name="T26" fmla="*/ 0 w 203"/>
                  <a:gd name="T27" fmla="*/ 0 h 71"/>
                  <a:gd name="T28" fmla="*/ 0 w 203"/>
                  <a:gd name="T29" fmla="*/ 0 h 71"/>
                  <a:gd name="T30" fmla="*/ 0 w 203"/>
                  <a:gd name="T31" fmla="*/ 0 h 7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3" h="71">
                    <a:moveTo>
                      <a:pt x="201" y="2"/>
                    </a:moveTo>
                    <a:lnTo>
                      <a:pt x="138" y="24"/>
                    </a:lnTo>
                    <a:lnTo>
                      <a:pt x="138" y="23"/>
                    </a:lnTo>
                    <a:lnTo>
                      <a:pt x="138" y="22"/>
                    </a:lnTo>
                    <a:lnTo>
                      <a:pt x="138" y="21"/>
                    </a:lnTo>
                    <a:lnTo>
                      <a:pt x="203" y="0"/>
                    </a:lnTo>
                    <a:lnTo>
                      <a:pt x="201" y="1"/>
                    </a:lnTo>
                    <a:lnTo>
                      <a:pt x="201" y="2"/>
                    </a:lnTo>
                    <a:close/>
                    <a:moveTo>
                      <a:pt x="101" y="37"/>
                    </a:moveTo>
                    <a:lnTo>
                      <a:pt x="0" y="71"/>
                    </a:lnTo>
                    <a:lnTo>
                      <a:pt x="0" y="69"/>
                    </a:lnTo>
                    <a:lnTo>
                      <a:pt x="0" y="67"/>
                    </a:lnTo>
                    <a:lnTo>
                      <a:pt x="101" y="34"/>
                    </a:lnTo>
                    <a:lnTo>
                      <a:pt x="101" y="35"/>
                    </a:lnTo>
                    <a:lnTo>
                      <a:pt x="101" y="37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0" name="Freeform 3495"/>
              <p:cNvSpPr>
                <a:spLocks noEditPoints="1"/>
              </p:cNvSpPr>
              <p:nvPr/>
            </p:nvSpPr>
            <p:spPr bwMode="auto">
              <a:xfrm>
                <a:off x="210" y="496"/>
                <a:ext cx="68" cy="23"/>
              </a:xfrm>
              <a:custGeom>
                <a:avLst/>
                <a:gdLst>
                  <a:gd name="T0" fmla="*/ 0 w 204"/>
                  <a:gd name="T1" fmla="*/ 0 h 70"/>
                  <a:gd name="T2" fmla="*/ 0 w 204"/>
                  <a:gd name="T3" fmla="*/ 0 h 70"/>
                  <a:gd name="T4" fmla="*/ 0 w 204"/>
                  <a:gd name="T5" fmla="*/ 0 h 70"/>
                  <a:gd name="T6" fmla="*/ 0 w 204"/>
                  <a:gd name="T7" fmla="*/ 0 h 70"/>
                  <a:gd name="T8" fmla="*/ 0 w 204"/>
                  <a:gd name="T9" fmla="*/ 0 h 70"/>
                  <a:gd name="T10" fmla="*/ 0 w 204"/>
                  <a:gd name="T11" fmla="*/ 0 h 70"/>
                  <a:gd name="T12" fmla="*/ 0 w 204"/>
                  <a:gd name="T13" fmla="*/ 0 h 70"/>
                  <a:gd name="T14" fmla="*/ 0 w 204"/>
                  <a:gd name="T15" fmla="*/ 0 h 70"/>
                  <a:gd name="T16" fmla="*/ 0 w 204"/>
                  <a:gd name="T17" fmla="*/ 0 h 70"/>
                  <a:gd name="T18" fmla="*/ 0 w 204"/>
                  <a:gd name="T19" fmla="*/ 0 h 70"/>
                  <a:gd name="T20" fmla="*/ 0 w 204"/>
                  <a:gd name="T21" fmla="*/ 0 h 70"/>
                  <a:gd name="T22" fmla="*/ 0 w 204"/>
                  <a:gd name="T23" fmla="*/ 0 h 70"/>
                  <a:gd name="T24" fmla="*/ 0 w 204"/>
                  <a:gd name="T25" fmla="*/ 0 h 70"/>
                  <a:gd name="T26" fmla="*/ 0 w 204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4" h="70">
                    <a:moveTo>
                      <a:pt x="202" y="3"/>
                    </a:moveTo>
                    <a:lnTo>
                      <a:pt x="139" y="25"/>
                    </a:lnTo>
                    <a:lnTo>
                      <a:pt x="139" y="23"/>
                    </a:lnTo>
                    <a:lnTo>
                      <a:pt x="138" y="22"/>
                    </a:lnTo>
                    <a:lnTo>
                      <a:pt x="204" y="0"/>
                    </a:lnTo>
                    <a:lnTo>
                      <a:pt x="204" y="2"/>
                    </a:lnTo>
                    <a:lnTo>
                      <a:pt x="202" y="3"/>
                    </a:lnTo>
                    <a:close/>
                    <a:moveTo>
                      <a:pt x="102" y="37"/>
                    </a:moveTo>
                    <a:lnTo>
                      <a:pt x="1" y="70"/>
                    </a:lnTo>
                    <a:lnTo>
                      <a:pt x="1" y="69"/>
                    </a:lnTo>
                    <a:lnTo>
                      <a:pt x="0" y="68"/>
                    </a:lnTo>
                    <a:lnTo>
                      <a:pt x="102" y="34"/>
                    </a:lnTo>
                    <a:lnTo>
                      <a:pt x="102" y="36"/>
                    </a:lnTo>
                    <a:lnTo>
                      <a:pt x="102" y="37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1" name="Freeform 3496"/>
              <p:cNvSpPr>
                <a:spLocks noEditPoints="1"/>
              </p:cNvSpPr>
              <p:nvPr/>
            </p:nvSpPr>
            <p:spPr bwMode="auto">
              <a:xfrm>
                <a:off x="210" y="496"/>
                <a:ext cx="68" cy="23"/>
              </a:xfrm>
              <a:custGeom>
                <a:avLst/>
                <a:gdLst>
                  <a:gd name="T0" fmla="*/ 0 w 205"/>
                  <a:gd name="T1" fmla="*/ 0 h 70"/>
                  <a:gd name="T2" fmla="*/ 0 w 205"/>
                  <a:gd name="T3" fmla="*/ 0 h 70"/>
                  <a:gd name="T4" fmla="*/ 0 w 205"/>
                  <a:gd name="T5" fmla="*/ 0 h 70"/>
                  <a:gd name="T6" fmla="*/ 0 w 205"/>
                  <a:gd name="T7" fmla="*/ 0 h 70"/>
                  <a:gd name="T8" fmla="*/ 0 w 205"/>
                  <a:gd name="T9" fmla="*/ 0 h 70"/>
                  <a:gd name="T10" fmla="*/ 0 w 205"/>
                  <a:gd name="T11" fmla="*/ 0 h 70"/>
                  <a:gd name="T12" fmla="*/ 0 w 205"/>
                  <a:gd name="T13" fmla="*/ 0 h 70"/>
                  <a:gd name="T14" fmla="*/ 0 w 205"/>
                  <a:gd name="T15" fmla="*/ 0 h 70"/>
                  <a:gd name="T16" fmla="*/ 0 w 205"/>
                  <a:gd name="T17" fmla="*/ 0 h 70"/>
                  <a:gd name="T18" fmla="*/ 0 w 205"/>
                  <a:gd name="T19" fmla="*/ 0 h 70"/>
                  <a:gd name="T20" fmla="*/ 0 w 205"/>
                  <a:gd name="T21" fmla="*/ 0 h 70"/>
                  <a:gd name="T22" fmla="*/ 0 w 205"/>
                  <a:gd name="T23" fmla="*/ 0 h 70"/>
                  <a:gd name="T24" fmla="*/ 0 w 205"/>
                  <a:gd name="T25" fmla="*/ 0 h 70"/>
                  <a:gd name="T26" fmla="*/ 0 w 205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5" h="70">
                    <a:moveTo>
                      <a:pt x="204" y="3"/>
                    </a:moveTo>
                    <a:lnTo>
                      <a:pt x="139" y="24"/>
                    </a:lnTo>
                    <a:lnTo>
                      <a:pt x="138" y="23"/>
                    </a:lnTo>
                    <a:lnTo>
                      <a:pt x="137" y="22"/>
                    </a:lnTo>
                    <a:lnTo>
                      <a:pt x="205" y="0"/>
                    </a:lnTo>
                    <a:lnTo>
                      <a:pt x="204" y="1"/>
                    </a:lnTo>
                    <a:lnTo>
                      <a:pt x="204" y="3"/>
                    </a:lnTo>
                    <a:close/>
                    <a:moveTo>
                      <a:pt x="102" y="37"/>
                    </a:moveTo>
                    <a:lnTo>
                      <a:pt x="1" y="70"/>
                    </a:lnTo>
                    <a:lnTo>
                      <a:pt x="0" y="69"/>
                    </a:lnTo>
                    <a:lnTo>
                      <a:pt x="0" y="68"/>
                    </a:lnTo>
                    <a:lnTo>
                      <a:pt x="101" y="34"/>
                    </a:lnTo>
                    <a:lnTo>
                      <a:pt x="102" y="35"/>
                    </a:lnTo>
                    <a:lnTo>
                      <a:pt x="102" y="37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2" name="Freeform 3497"/>
              <p:cNvSpPr>
                <a:spLocks noEditPoints="1"/>
              </p:cNvSpPr>
              <p:nvPr/>
            </p:nvSpPr>
            <p:spPr bwMode="auto">
              <a:xfrm>
                <a:off x="209" y="495"/>
                <a:ext cx="69" cy="24"/>
              </a:xfrm>
              <a:custGeom>
                <a:avLst/>
                <a:gdLst>
                  <a:gd name="T0" fmla="*/ 0 w 206"/>
                  <a:gd name="T1" fmla="*/ 0 h 72"/>
                  <a:gd name="T2" fmla="*/ 0 w 206"/>
                  <a:gd name="T3" fmla="*/ 0 h 72"/>
                  <a:gd name="T4" fmla="*/ 0 w 206"/>
                  <a:gd name="T5" fmla="*/ 0 h 72"/>
                  <a:gd name="T6" fmla="*/ 0 w 206"/>
                  <a:gd name="T7" fmla="*/ 0 h 72"/>
                  <a:gd name="T8" fmla="*/ 0 w 206"/>
                  <a:gd name="T9" fmla="*/ 0 h 72"/>
                  <a:gd name="T10" fmla="*/ 0 w 206"/>
                  <a:gd name="T11" fmla="*/ 0 h 72"/>
                  <a:gd name="T12" fmla="*/ 0 w 206"/>
                  <a:gd name="T13" fmla="*/ 0 h 72"/>
                  <a:gd name="T14" fmla="*/ 0 w 206"/>
                  <a:gd name="T15" fmla="*/ 0 h 72"/>
                  <a:gd name="T16" fmla="*/ 0 w 206"/>
                  <a:gd name="T17" fmla="*/ 0 h 72"/>
                  <a:gd name="T18" fmla="*/ 0 w 206"/>
                  <a:gd name="T19" fmla="*/ 0 h 72"/>
                  <a:gd name="T20" fmla="*/ 0 w 206"/>
                  <a:gd name="T21" fmla="*/ 0 h 72"/>
                  <a:gd name="T22" fmla="*/ 0 w 206"/>
                  <a:gd name="T23" fmla="*/ 0 h 72"/>
                  <a:gd name="T24" fmla="*/ 0 w 206"/>
                  <a:gd name="T25" fmla="*/ 0 h 72"/>
                  <a:gd name="T26" fmla="*/ 0 w 206"/>
                  <a:gd name="T27" fmla="*/ 0 h 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6" h="72">
                    <a:moveTo>
                      <a:pt x="205" y="4"/>
                    </a:moveTo>
                    <a:lnTo>
                      <a:pt x="139" y="26"/>
                    </a:lnTo>
                    <a:lnTo>
                      <a:pt x="138" y="25"/>
                    </a:lnTo>
                    <a:lnTo>
                      <a:pt x="136" y="23"/>
                    </a:lnTo>
                    <a:lnTo>
                      <a:pt x="206" y="0"/>
                    </a:lnTo>
                    <a:lnTo>
                      <a:pt x="206" y="3"/>
                    </a:lnTo>
                    <a:lnTo>
                      <a:pt x="205" y="4"/>
                    </a:lnTo>
                    <a:close/>
                    <a:moveTo>
                      <a:pt x="103" y="38"/>
                    </a:moveTo>
                    <a:lnTo>
                      <a:pt x="1" y="72"/>
                    </a:lnTo>
                    <a:lnTo>
                      <a:pt x="1" y="71"/>
                    </a:lnTo>
                    <a:lnTo>
                      <a:pt x="0" y="70"/>
                    </a:lnTo>
                    <a:lnTo>
                      <a:pt x="102" y="36"/>
                    </a:lnTo>
                    <a:lnTo>
                      <a:pt x="102" y="37"/>
                    </a:lnTo>
                    <a:lnTo>
                      <a:pt x="103" y="38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3" name="Freeform 3498"/>
              <p:cNvSpPr>
                <a:spLocks noEditPoints="1"/>
              </p:cNvSpPr>
              <p:nvPr/>
            </p:nvSpPr>
            <p:spPr bwMode="auto">
              <a:xfrm>
                <a:off x="209" y="494"/>
                <a:ext cx="69" cy="24"/>
              </a:xfrm>
              <a:custGeom>
                <a:avLst/>
                <a:gdLst>
                  <a:gd name="T0" fmla="*/ 0 w 207"/>
                  <a:gd name="T1" fmla="*/ 0 h 72"/>
                  <a:gd name="T2" fmla="*/ 0 w 207"/>
                  <a:gd name="T3" fmla="*/ 0 h 72"/>
                  <a:gd name="T4" fmla="*/ 0 w 207"/>
                  <a:gd name="T5" fmla="*/ 0 h 72"/>
                  <a:gd name="T6" fmla="*/ 0 w 207"/>
                  <a:gd name="T7" fmla="*/ 0 h 72"/>
                  <a:gd name="T8" fmla="*/ 0 w 207"/>
                  <a:gd name="T9" fmla="*/ 0 h 72"/>
                  <a:gd name="T10" fmla="*/ 0 w 207"/>
                  <a:gd name="T11" fmla="*/ 0 h 72"/>
                  <a:gd name="T12" fmla="*/ 0 w 207"/>
                  <a:gd name="T13" fmla="*/ 0 h 72"/>
                  <a:gd name="T14" fmla="*/ 0 w 207"/>
                  <a:gd name="T15" fmla="*/ 0 h 72"/>
                  <a:gd name="T16" fmla="*/ 0 w 207"/>
                  <a:gd name="T17" fmla="*/ 0 h 72"/>
                  <a:gd name="T18" fmla="*/ 0 w 207"/>
                  <a:gd name="T19" fmla="*/ 0 h 72"/>
                  <a:gd name="T20" fmla="*/ 0 w 207"/>
                  <a:gd name="T21" fmla="*/ 0 h 72"/>
                  <a:gd name="T22" fmla="*/ 0 w 207"/>
                  <a:gd name="T23" fmla="*/ 0 h 72"/>
                  <a:gd name="T24" fmla="*/ 0 w 207"/>
                  <a:gd name="T25" fmla="*/ 0 h 72"/>
                  <a:gd name="T26" fmla="*/ 0 w 207"/>
                  <a:gd name="T27" fmla="*/ 0 h 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7" h="72">
                    <a:moveTo>
                      <a:pt x="207" y="4"/>
                    </a:moveTo>
                    <a:lnTo>
                      <a:pt x="139" y="26"/>
                    </a:lnTo>
                    <a:lnTo>
                      <a:pt x="137" y="24"/>
                    </a:lnTo>
                    <a:lnTo>
                      <a:pt x="136" y="23"/>
                    </a:lnTo>
                    <a:lnTo>
                      <a:pt x="207" y="0"/>
                    </a:lnTo>
                    <a:lnTo>
                      <a:pt x="207" y="1"/>
                    </a:lnTo>
                    <a:lnTo>
                      <a:pt x="207" y="4"/>
                    </a:lnTo>
                    <a:close/>
                    <a:moveTo>
                      <a:pt x="103" y="38"/>
                    </a:moveTo>
                    <a:lnTo>
                      <a:pt x="2" y="72"/>
                    </a:lnTo>
                    <a:lnTo>
                      <a:pt x="1" y="71"/>
                    </a:lnTo>
                    <a:lnTo>
                      <a:pt x="0" y="70"/>
                    </a:lnTo>
                    <a:lnTo>
                      <a:pt x="103" y="35"/>
                    </a:lnTo>
                    <a:lnTo>
                      <a:pt x="103" y="37"/>
                    </a:lnTo>
                    <a:lnTo>
                      <a:pt x="103" y="38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4" name="Freeform 3499"/>
              <p:cNvSpPr>
                <a:spLocks noEditPoints="1"/>
              </p:cNvSpPr>
              <p:nvPr/>
            </p:nvSpPr>
            <p:spPr bwMode="auto">
              <a:xfrm>
                <a:off x="209" y="494"/>
                <a:ext cx="69" cy="24"/>
              </a:xfrm>
              <a:custGeom>
                <a:avLst/>
                <a:gdLst>
                  <a:gd name="T0" fmla="*/ 0 w 209"/>
                  <a:gd name="T1" fmla="*/ 0 h 72"/>
                  <a:gd name="T2" fmla="*/ 0 w 209"/>
                  <a:gd name="T3" fmla="*/ 0 h 72"/>
                  <a:gd name="T4" fmla="*/ 0 w 209"/>
                  <a:gd name="T5" fmla="*/ 0 h 72"/>
                  <a:gd name="T6" fmla="*/ 0 w 209"/>
                  <a:gd name="T7" fmla="*/ 0 h 72"/>
                  <a:gd name="T8" fmla="*/ 0 w 209"/>
                  <a:gd name="T9" fmla="*/ 0 h 72"/>
                  <a:gd name="T10" fmla="*/ 0 w 209"/>
                  <a:gd name="T11" fmla="*/ 0 h 72"/>
                  <a:gd name="T12" fmla="*/ 0 w 209"/>
                  <a:gd name="T13" fmla="*/ 0 h 72"/>
                  <a:gd name="T14" fmla="*/ 0 w 209"/>
                  <a:gd name="T15" fmla="*/ 0 h 72"/>
                  <a:gd name="T16" fmla="*/ 0 w 209"/>
                  <a:gd name="T17" fmla="*/ 0 h 72"/>
                  <a:gd name="T18" fmla="*/ 0 w 209"/>
                  <a:gd name="T19" fmla="*/ 0 h 72"/>
                  <a:gd name="T20" fmla="*/ 0 w 209"/>
                  <a:gd name="T21" fmla="*/ 0 h 72"/>
                  <a:gd name="T22" fmla="*/ 0 w 209"/>
                  <a:gd name="T23" fmla="*/ 0 h 72"/>
                  <a:gd name="T24" fmla="*/ 0 w 209"/>
                  <a:gd name="T25" fmla="*/ 0 h 72"/>
                  <a:gd name="T26" fmla="*/ 0 w 209"/>
                  <a:gd name="T27" fmla="*/ 0 h 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9" h="72">
                    <a:moveTo>
                      <a:pt x="208" y="2"/>
                    </a:moveTo>
                    <a:lnTo>
                      <a:pt x="138" y="25"/>
                    </a:lnTo>
                    <a:lnTo>
                      <a:pt x="137" y="24"/>
                    </a:lnTo>
                    <a:lnTo>
                      <a:pt x="136" y="24"/>
                    </a:lnTo>
                    <a:lnTo>
                      <a:pt x="209" y="0"/>
                    </a:lnTo>
                    <a:lnTo>
                      <a:pt x="208" y="1"/>
                    </a:lnTo>
                    <a:lnTo>
                      <a:pt x="208" y="2"/>
                    </a:lnTo>
                    <a:close/>
                    <a:moveTo>
                      <a:pt x="104" y="38"/>
                    </a:moveTo>
                    <a:lnTo>
                      <a:pt x="2" y="72"/>
                    </a:lnTo>
                    <a:lnTo>
                      <a:pt x="1" y="71"/>
                    </a:lnTo>
                    <a:lnTo>
                      <a:pt x="0" y="69"/>
                    </a:lnTo>
                    <a:lnTo>
                      <a:pt x="104" y="35"/>
                    </a:lnTo>
                    <a:lnTo>
                      <a:pt x="104" y="36"/>
                    </a:lnTo>
                    <a:lnTo>
                      <a:pt x="104" y="38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5" name="Freeform 3500"/>
              <p:cNvSpPr>
                <a:spLocks noEditPoints="1"/>
              </p:cNvSpPr>
              <p:nvPr/>
            </p:nvSpPr>
            <p:spPr bwMode="auto">
              <a:xfrm>
                <a:off x="208" y="493"/>
                <a:ext cx="70" cy="25"/>
              </a:xfrm>
              <a:custGeom>
                <a:avLst/>
                <a:gdLst>
                  <a:gd name="T0" fmla="*/ 0 w 211"/>
                  <a:gd name="T1" fmla="*/ 0 h 73"/>
                  <a:gd name="T2" fmla="*/ 0 w 211"/>
                  <a:gd name="T3" fmla="*/ 0 h 73"/>
                  <a:gd name="T4" fmla="*/ 0 w 211"/>
                  <a:gd name="T5" fmla="*/ 0 h 73"/>
                  <a:gd name="T6" fmla="*/ 0 w 211"/>
                  <a:gd name="T7" fmla="*/ 0 h 73"/>
                  <a:gd name="T8" fmla="*/ 0 w 211"/>
                  <a:gd name="T9" fmla="*/ 0 h 73"/>
                  <a:gd name="T10" fmla="*/ 0 w 211"/>
                  <a:gd name="T11" fmla="*/ 0 h 73"/>
                  <a:gd name="T12" fmla="*/ 0 w 211"/>
                  <a:gd name="T13" fmla="*/ 0 h 73"/>
                  <a:gd name="T14" fmla="*/ 0 w 211"/>
                  <a:gd name="T15" fmla="*/ 0 h 73"/>
                  <a:gd name="T16" fmla="*/ 0 w 211"/>
                  <a:gd name="T17" fmla="*/ 0 h 73"/>
                  <a:gd name="T18" fmla="*/ 0 w 211"/>
                  <a:gd name="T19" fmla="*/ 0 h 73"/>
                  <a:gd name="T20" fmla="*/ 0 w 211"/>
                  <a:gd name="T21" fmla="*/ 0 h 73"/>
                  <a:gd name="T22" fmla="*/ 0 w 211"/>
                  <a:gd name="T23" fmla="*/ 0 h 73"/>
                  <a:gd name="T24" fmla="*/ 0 w 211"/>
                  <a:gd name="T25" fmla="*/ 0 h 73"/>
                  <a:gd name="T26" fmla="*/ 0 w 211"/>
                  <a:gd name="T27" fmla="*/ 0 h 7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1" h="73">
                    <a:moveTo>
                      <a:pt x="210" y="3"/>
                    </a:moveTo>
                    <a:lnTo>
                      <a:pt x="139" y="26"/>
                    </a:lnTo>
                    <a:lnTo>
                      <a:pt x="138" y="26"/>
                    </a:lnTo>
                    <a:lnTo>
                      <a:pt x="137" y="25"/>
                    </a:lnTo>
                    <a:lnTo>
                      <a:pt x="211" y="0"/>
                    </a:lnTo>
                    <a:lnTo>
                      <a:pt x="211" y="2"/>
                    </a:lnTo>
                    <a:lnTo>
                      <a:pt x="210" y="3"/>
                    </a:lnTo>
                    <a:close/>
                    <a:moveTo>
                      <a:pt x="106" y="38"/>
                    </a:moveTo>
                    <a:lnTo>
                      <a:pt x="3" y="73"/>
                    </a:lnTo>
                    <a:lnTo>
                      <a:pt x="2" y="71"/>
                    </a:lnTo>
                    <a:lnTo>
                      <a:pt x="0" y="71"/>
                    </a:lnTo>
                    <a:lnTo>
                      <a:pt x="104" y="36"/>
                    </a:lnTo>
                    <a:lnTo>
                      <a:pt x="106" y="37"/>
                    </a:lnTo>
                    <a:lnTo>
                      <a:pt x="106" y="38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6" name="Freeform 3501"/>
              <p:cNvSpPr>
                <a:spLocks noEditPoints="1"/>
              </p:cNvSpPr>
              <p:nvPr/>
            </p:nvSpPr>
            <p:spPr bwMode="auto">
              <a:xfrm>
                <a:off x="207" y="493"/>
                <a:ext cx="71" cy="24"/>
              </a:xfrm>
              <a:custGeom>
                <a:avLst/>
                <a:gdLst>
                  <a:gd name="T0" fmla="*/ 0 w 213"/>
                  <a:gd name="T1" fmla="*/ 0 h 72"/>
                  <a:gd name="T2" fmla="*/ 0 w 213"/>
                  <a:gd name="T3" fmla="*/ 0 h 72"/>
                  <a:gd name="T4" fmla="*/ 0 w 213"/>
                  <a:gd name="T5" fmla="*/ 0 h 72"/>
                  <a:gd name="T6" fmla="*/ 0 w 213"/>
                  <a:gd name="T7" fmla="*/ 0 h 72"/>
                  <a:gd name="T8" fmla="*/ 0 w 213"/>
                  <a:gd name="T9" fmla="*/ 0 h 72"/>
                  <a:gd name="T10" fmla="*/ 0 w 213"/>
                  <a:gd name="T11" fmla="*/ 0 h 72"/>
                  <a:gd name="T12" fmla="*/ 0 w 213"/>
                  <a:gd name="T13" fmla="*/ 0 h 72"/>
                  <a:gd name="T14" fmla="*/ 0 w 213"/>
                  <a:gd name="T15" fmla="*/ 0 h 72"/>
                  <a:gd name="T16" fmla="*/ 0 w 213"/>
                  <a:gd name="T17" fmla="*/ 0 h 72"/>
                  <a:gd name="T18" fmla="*/ 0 w 213"/>
                  <a:gd name="T19" fmla="*/ 0 h 72"/>
                  <a:gd name="T20" fmla="*/ 0 w 213"/>
                  <a:gd name="T21" fmla="*/ 0 h 72"/>
                  <a:gd name="T22" fmla="*/ 0 w 213"/>
                  <a:gd name="T23" fmla="*/ 0 h 72"/>
                  <a:gd name="T24" fmla="*/ 0 w 213"/>
                  <a:gd name="T25" fmla="*/ 0 h 72"/>
                  <a:gd name="T26" fmla="*/ 0 w 213"/>
                  <a:gd name="T27" fmla="*/ 0 h 7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3" h="72">
                    <a:moveTo>
                      <a:pt x="213" y="3"/>
                    </a:moveTo>
                    <a:lnTo>
                      <a:pt x="140" y="27"/>
                    </a:lnTo>
                    <a:lnTo>
                      <a:pt x="139" y="26"/>
                    </a:lnTo>
                    <a:lnTo>
                      <a:pt x="138" y="25"/>
                    </a:lnTo>
                    <a:lnTo>
                      <a:pt x="213" y="0"/>
                    </a:lnTo>
                    <a:lnTo>
                      <a:pt x="213" y="1"/>
                    </a:lnTo>
                    <a:lnTo>
                      <a:pt x="213" y="3"/>
                    </a:lnTo>
                    <a:close/>
                    <a:moveTo>
                      <a:pt x="108" y="38"/>
                    </a:moveTo>
                    <a:lnTo>
                      <a:pt x="4" y="72"/>
                    </a:lnTo>
                    <a:lnTo>
                      <a:pt x="2" y="71"/>
                    </a:lnTo>
                    <a:lnTo>
                      <a:pt x="0" y="71"/>
                    </a:lnTo>
                    <a:lnTo>
                      <a:pt x="106" y="35"/>
                    </a:lnTo>
                    <a:lnTo>
                      <a:pt x="106" y="37"/>
                    </a:lnTo>
                    <a:lnTo>
                      <a:pt x="108" y="38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7" name="Freeform 3502"/>
              <p:cNvSpPr>
                <a:spLocks noEditPoints="1"/>
              </p:cNvSpPr>
              <p:nvPr/>
            </p:nvSpPr>
            <p:spPr bwMode="auto">
              <a:xfrm>
                <a:off x="207" y="492"/>
                <a:ext cx="71" cy="25"/>
              </a:xfrm>
              <a:custGeom>
                <a:avLst/>
                <a:gdLst>
                  <a:gd name="T0" fmla="*/ 0 w 214"/>
                  <a:gd name="T1" fmla="*/ 0 h 74"/>
                  <a:gd name="T2" fmla="*/ 0 w 214"/>
                  <a:gd name="T3" fmla="*/ 0 h 74"/>
                  <a:gd name="T4" fmla="*/ 0 w 214"/>
                  <a:gd name="T5" fmla="*/ 0 h 74"/>
                  <a:gd name="T6" fmla="*/ 0 w 214"/>
                  <a:gd name="T7" fmla="*/ 0 h 74"/>
                  <a:gd name="T8" fmla="*/ 0 w 214"/>
                  <a:gd name="T9" fmla="*/ 0 h 74"/>
                  <a:gd name="T10" fmla="*/ 0 w 214"/>
                  <a:gd name="T11" fmla="*/ 0 h 74"/>
                  <a:gd name="T12" fmla="*/ 0 w 214"/>
                  <a:gd name="T13" fmla="*/ 0 h 74"/>
                  <a:gd name="T14" fmla="*/ 0 w 214"/>
                  <a:gd name="T15" fmla="*/ 0 h 74"/>
                  <a:gd name="T16" fmla="*/ 0 w 214"/>
                  <a:gd name="T17" fmla="*/ 0 h 74"/>
                  <a:gd name="T18" fmla="*/ 0 w 214"/>
                  <a:gd name="T19" fmla="*/ 0 h 74"/>
                  <a:gd name="T20" fmla="*/ 0 w 214"/>
                  <a:gd name="T21" fmla="*/ 0 h 74"/>
                  <a:gd name="T22" fmla="*/ 0 w 214"/>
                  <a:gd name="T23" fmla="*/ 0 h 74"/>
                  <a:gd name="T24" fmla="*/ 0 w 214"/>
                  <a:gd name="T25" fmla="*/ 0 h 74"/>
                  <a:gd name="T26" fmla="*/ 0 w 214"/>
                  <a:gd name="T27" fmla="*/ 0 h 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4" h="74">
                    <a:moveTo>
                      <a:pt x="214" y="3"/>
                    </a:moveTo>
                    <a:lnTo>
                      <a:pt x="140" y="28"/>
                    </a:lnTo>
                    <a:lnTo>
                      <a:pt x="139" y="27"/>
                    </a:lnTo>
                    <a:lnTo>
                      <a:pt x="138" y="26"/>
                    </a:lnTo>
                    <a:lnTo>
                      <a:pt x="214" y="0"/>
                    </a:lnTo>
                    <a:lnTo>
                      <a:pt x="214" y="2"/>
                    </a:lnTo>
                    <a:lnTo>
                      <a:pt x="214" y="3"/>
                    </a:lnTo>
                    <a:close/>
                    <a:moveTo>
                      <a:pt x="107" y="39"/>
                    </a:moveTo>
                    <a:lnTo>
                      <a:pt x="3" y="74"/>
                    </a:lnTo>
                    <a:lnTo>
                      <a:pt x="1" y="73"/>
                    </a:lnTo>
                    <a:lnTo>
                      <a:pt x="0" y="72"/>
                    </a:lnTo>
                    <a:lnTo>
                      <a:pt x="106" y="36"/>
                    </a:lnTo>
                    <a:lnTo>
                      <a:pt x="107" y="37"/>
                    </a:lnTo>
                    <a:lnTo>
                      <a:pt x="107" y="39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8" name="Freeform 3503"/>
              <p:cNvSpPr>
                <a:spLocks noEditPoints="1"/>
              </p:cNvSpPr>
              <p:nvPr/>
            </p:nvSpPr>
            <p:spPr bwMode="auto">
              <a:xfrm>
                <a:off x="206" y="492"/>
                <a:ext cx="72" cy="25"/>
              </a:xfrm>
              <a:custGeom>
                <a:avLst/>
                <a:gdLst>
                  <a:gd name="T0" fmla="*/ 0 w 216"/>
                  <a:gd name="T1" fmla="*/ 0 h 75"/>
                  <a:gd name="T2" fmla="*/ 0 w 216"/>
                  <a:gd name="T3" fmla="*/ 0 h 75"/>
                  <a:gd name="T4" fmla="*/ 0 w 216"/>
                  <a:gd name="T5" fmla="*/ 0 h 75"/>
                  <a:gd name="T6" fmla="*/ 0 w 216"/>
                  <a:gd name="T7" fmla="*/ 0 h 75"/>
                  <a:gd name="T8" fmla="*/ 0 w 216"/>
                  <a:gd name="T9" fmla="*/ 0 h 75"/>
                  <a:gd name="T10" fmla="*/ 0 w 216"/>
                  <a:gd name="T11" fmla="*/ 0 h 75"/>
                  <a:gd name="T12" fmla="*/ 0 w 216"/>
                  <a:gd name="T13" fmla="*/ 0 h 75"/>
                  <a:gd name="T14" fmla="*/ 0 w 216"/>
                  <a:gd name="T15" fmla="*/ 0 h 75"/>
                  <a:gd name="T16" fmla="*/ 0 w 216"/>
                  <a:gd name="T17" fmla="*/ 0 h 75"/>
                  <a:gd name="T18" fmla="*/ 0 w 216"/>
                  <a:gd name="T19" fmla="*/ 0 h 75"/>
                  <a:gd name="T20" fmla="*/ 0 w 216"/>
                  <a:gd name="T21" fmla="*/ 0 h 75"/>
                  <a:gd name="T22" fmla="*/ 0 w 216"/>
                  <a:gd name="T23" fmla="*/ 0 h 75"/>
                  <a:gd name="T24" fmla="*/ 0 w 216"/>
                  <a:gd name="T25" fmla="*/ 0 h 75"/>
                  <a:gd name="T26" fmla="*/ 0 w 216"/>
                  <a:gd name="T27" fmla="*/ 0 h 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" h="75">
                    <a:moveTo>
                      <a:pt x="216" y="4"/>
                    </a:moveTo>
                    <a:lnTo>
                      <a:pt x="141" y="29"/>
                    </a:lnTo>
                    <a:lnTo>
                      <a:pt x="140" y="28"/>
                    </a:lnTo>
                    <a:lnTo>
                      <a:pt x="137" y="27"/>
                    </a:lnTo>
                    <a:lnTo>
                      <a:pt x="216" y="0"/>
                    </a:lnTo>
                    <a:lnTo>
                      <a:pt x="216" y="2"/>
                    </a:lnTo>
                    <a:lnTo>
                      <a:pt x="216" y="4"/>
                    </a:lnTo>
                    <a:close/>
                    <a:moveTo>
                      <a:pt x="109" y="39"/>
                    </a:moveTo>
                    <a:lnTo>
                      <a:pt x="3" y="75"/>
                    </a:lnTo>
                    <a:lnTo>
                      <a:pt x="2" y="74"/>
                    </a:lnTo>
                    <a:lnTo>
                      <a:pt x="0" y="73"/>
                    </a:lnTo>
                    <a:lnTo>
                      <a:pt x="108" y="37"/>
                    </a:lnTo>
                    <a:lnTo>
                      <a:pt x="108" y="38"/>
                    </a:lnTo>
                    <a:lnTo>
                      <a:pt x="109" y="39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9" name="Freeform 3504"/>
              <p:cNvSpPr>
                <a:spLocks noEditPoints="1"/>
              </p:cNvSpPr>
              <p:nvPr/>
            </p:nvSpPr>
            <p:spPr bwMode="auto">
              <a:xfrm>
                <a:off x="205" y="491"/>
                <a:ext cx="73" cy="25"/>
              </a:xfrm>
              <a:custGeom>
                <a:avLst/>
                <a:gdLst>
                  <a:gd name="T0" fmla="*/ 0 w 219"/>
                  <a:gd name="T1" fmla="*/ 0 h 75"/>
                  <a:gd name="T2" fmla="*/ 0 w 219"/>
                  <a:gd name="T3" fmla="*/ 0 h 75"/>
                  <a:gd name="T4" fmla="*/ 0 w 219"/>
                  <a:gd name="T5" fmla="*/ 0 h 75"/>
                  <a:gd name="T6" fmla="*/ 0 w 219"/>
                  <a:gd name="T7" fmla="*/ 0 h 75"/>
                  <a:gd name="T8" fmla="*/ 0 w 219"/>
                  <a:gd name="T9" fmla="*/ 0 h 75"/>
                  <a:gd name="T10" fmla="*/ 0 w 219"/>
                  <a:gd name="T11" fmla="*/ 0 h 75"/>
                  <a:gd name="T12" fmla="*/ 0 w 219"/>
                  <a:gd name="T13" fmla="*/ 0 h 75"/>
                  <a:gd name="T14" fmla="*/ 0 w 219"/>
                  <a:gd name="T15" fmla="*/ 0 h 75"/>
                  <a:gd name="T16" fmla="*/ 0 w 219"/>
                  <a:gd name="T17" fmla="*/ 0 h 75"/>
                  <a:gd name="T18" fmla="*/ 0 w 219"/>
                  <a:gd name="T19" fmla="*/ 0 h 75"/>
                  <a:gd name="T20" fmla="*/ 0 w 219"/>
                  <a:gd name="T21" fmla="*/ 0 h 75"/>
                  <a:gd name="T22" fmla="*/ 0 w 219"/>
                  <a:gd name="T23" fmla="*/ 0 h 75"/>
                  <a:gd name="T24" fmla="*/ 0 w 219"/>
                  <a:gd name="T25" fmla="*/ 0 h 75"/>
                  <a:gd name="T26" fmla="*/ 0 w 219"/>
                  <a:gd name="T27" fmla="*/ 0 h 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9" h="75">
                    <a:moveTo>
                      <a:pt x="219" y="3"/>
                    </a:moveTo>
                    <a:lnTo>
                      <a:pt x="143" y="29"/>
                    </a:lnTo>
                    <a:lnTo>
                      <a:pt x="140" y="28"/>
                    </a:lnTo>
                    <a:lnTo>
                      <a:pt x="139" y="26"/>
                    </a:lnTo>
                    <a:lnTo>
                      <a:pt x="219" y="0"/>
                    </a:lnTo>
                    <a:lnTo>
                      <a:pt x="219" y="1"/>
                    </a:lnTo>
                    <a:lnTo>
                      <a:pt x="219" y="3"/>
                    </a:lnTo>
                    <a:close/>
                    <a:moveTo>
                      <a:pt x="111" y="39"/>
                    </a:moveTo>
                    <a:lnTo>
                      <a:pt x="5" y="75"/>
                    </a:lnTo>
                    <a:lnTo>
                      <a:pt x="3" y="74"/>
                    </a:lnTo>
                    <a:lnTo>
                      <a:pt x="0" y="74"/>
                    </a:lnTo>
                    <a:lnTo>
                      <a:pt x="110" y="37"/>
                    </a:lnTo>
                    <a:lnTo>
                      <a:pt x="111" y="38"/>
                    </a:lnTo>
                    <a:lnTo>
                      <a:pt x="111" y="39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0" name="Freeform 3505"/>
              <p:cNvSpPr>
                <a:spLocks noEditPoints="1"/>
              </p:cNvSpPr>
              <p:nvPr/>
            </p:nvSpPr>
            <p:spPr bwMode="auto">
              <a:xfrm>
                <a:off x="205" y="491"/>
                <a:ext cx="73" cy="25"/>
              </a:xfrm>
              <a:custGeom>
                <a:avLst/>
                <a:gdLst>
                  <a:gd name="T0" fmla="*/ 0 w 221"/>
                  <a:gd name="T1" fmla="*/ 0 h 75"/>
                  <a:gd name="T2" fmla="*/ 0 w 221"/>
                  <a:gd name="T3" fmla="*/ 0 h 75"/>
                  <a:gd name="T4" fmla="*/ 0 w 221"/>
                  <a:gd name="T5" fmla="*/ 0 h 75"/>
                  <a:gd name="T6" fmla="*/ 0 w 221"/>
                  <a:gd name="T7" fmla="*/ 0 h 75"/>
                  <a:gd name="T8" fmla="*/ 0 w 221"/>
                  <a:gd name="T9" fmla="*/ 0 h 75"/>
                  <a:gd name="T10" fmla="*/ 0 w 221"/>
                  <a:gd name="T11" fmla="*/ 0 h 75"/>
                  <a:gd name="T12" fmla="*/ 0 w 221"/>
                  <a:gd name="T13" fmla="*/ 0 h 75"/>
                  <a:gd name="T14" fmla="*/ 0 w 221"/>
                  <a:gd name="T15" fmla="*/ 0 h 75"/>
                  <a:gd name="T16" fmla="*/ 0 w 221"/>
                  <a:gd name="T17" fmla="*/ 0 h 75"/>
                  <a:gd name="T18" fmla="*/ 0 w 221"/>
                  <a:gd name="T19" fmla="*/ 0 h 75"/>
                  <a:gd name="T20" fmla="*/ 0 w 221"/>
                  <a:gd name="T21" fmla="*/ 0 h 75"/>
                  <a:gd name="T22" fmla="*/ 0 w 221"/>
                  <a:gd name="T23" fmla="*/ 0 h 75"/>
                  <a:gd name="T24" fmla="*/ 0 w 221"/>
                  <a:gd name="T25" fmla="*/ 0 h 75"/>
                  <a:gd name="T26" fmla="*/ 0 w 221"/>
                  <a:gd name="T27" fmla="*/ 0 h 75"/>
                  <a:gd name="T28" fmla="*/ 0 w 221"/>
                  <a:gd name="T29" fmla="*/ 0 h 75"/>
                  <a:gd name="T30" fmla="*/ 0 w 221"/>
                  <a:gd name="T31" fmla="*/ 0 h 7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75">
                    <a:moveTo>
                      <a:pt x="221" y="2"/>
                    </a:moveTo>
                    <a:lnTo>
                      <a:pt x="142" y="29"/>
                    </a:lnTo>
                    <a:lnTo>
                      <a:pt x="141" y="27"/>
                    </a:lnTo>
                    <a:lnTo>
                      <a:pt x="139" y="27"/>
                    </a:lnTo>
                    <a:lnTo>
                      <a:pt x="221" y="0"/>
                    </a:lnTo>
                    <a:lnTo>
                      <a:pt x="221" y="1"/>
                    </a:lnTo>
                    <a:lnTo>
                      <a:pt x="221" y="2"/>
                    </a:lnTo>
                    <a:close/>
                    <a:moveTo>
                      <a:pt x="113" y="39"/>
                    </a:moveTo>
                    <a:lnTo>
                      <a:pt x="5" y="75"/>
                    </a:lnTo>
                    <a:lnTo>
                      <a:pt x="2" y="75"/>
                    </a:lnTo>
                    <a:lnTo>
                      <a:pt x="1" y="75"/>
                    </a:lnTo>
                    <a:lnTo>
                      <a:pt x="0" y="74"/>
                    </a:lnTo>
                    <a:lnTo>
                      <a:pt x="112" y="37"/>
                    </a:lnTo>
                    <a:lnTo>
                      <a:pt x="112" y="38"/>
                    </a:lnTo>
                    <a:lnTo>
                      <a:pt x="113" y="39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1" name="Freeform 3506"/>
              <p:cNvSpPr>
                <a:spLocks noEditPoints="1"/>
              </p:cNvSpPr>
              <p:nvPr/>
            </p:nvSpPr>
            <p:spPr bwMode="auto">
              <a:xfrm>
                <a:off x="204" y="491"/>
                <a:ext cx="74" cy="25"/>
              </a:xfrm>
              <a:custGeom>
                <a:avLst/>
                <a:gdLst>
                  <a:gd name="T0" fmla="*/ 0 w 223"/>
                  <a:gd name="T1" fmla="*/ 0 h 76"/>
                  <a:gd name="T2" fmla="*/ 0 w 223"/>
                  <a:gd name="T3" fmla="*/ 0 h 76"/>
                  <a:gd name="T4" fmla="*/ 0 w 223"/>
                  <a:gd name="T5" fmla="*/ 0 h 76"/>
                  <a:gd name="T6" fmla="*/ 0 w 223"/>
                  <a:gd name="T7" fmla="*/ 0 h 76"/>
                  <a:gd name="T8" fmla="*/ 0 w 223"/>
                  <a:gd name="T9" fmla="*/ 0 h 76"/>
                  <a:gd name="T10" fmla="*/ 0 w 223"/>
                  <a:gd name="T11" fmla="*/ 0 h 76"/>
                  <a:gd name="T12" fmla="*/ 0 w 223"/>
                  <a:gd name="T13" fmla="*/ 0 h 76"/>
                  <a:gd name="T14" fmla="*/ 0 w 223"/>
                  <a:gd name="T15" fmla="*/ 0 h 76"/>
                  <a:gd name="T16" fmla="*/ 0 w 223"/>
                  <a:gd name="T17" fmla="*/ 0 h 76"/>
                  <a:gd name="T18" fmla="*/ 0 w 223"/>
                  <a:gd name="T19" fmla="*/ 0 h 76"/>
                  <a:gd name="T20" fmla="*/ 0 w 223"/>
                  <a:gd name="T21" fmla="*/ 0 h 76"/>
                  <a:gd name="T22" fmla="*/ 0 w 223"/>
                  <a:gd name="T23" fmla="*/ 0 h 76"/>
                  <a:gd name="T24" fmla="*/ 0 w 223"/>
                  <a:gd name="T25" fmla="*/ 0 h 76"/>
                  <a:gd name="T26" fmla="*/ 0 w 223"/>
                  <a:gd name="T27" fmla="*/ 0 h 76"/>
                  <a:gd name="T28" fmla="*/ 0 w 223"/>
                  <a:gd name="T29" fmla="*/ 0 h 76"/>
                  <a:gd name="T30" fmla="*/ 0 w 223"/>
                  <a:gd name="T31" fmla="*/ 0 h 7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3" h="76">
                    <a:moveTo>
                      <a:pt x="223" y="2"/>
                    </a:moveTo>
                    <a:lnTo>
                      <a:pt x="143" y="28"/>
                    </a:lnTo>
                    <a:lnTo>
                      <a:pt x="141" y="28"/>
                    </a:lnTo>
                    <a:lnTo>
                      <a:pt x="140" y="27"/>
                    </a:lnTo>
                    <a:lnTo>
                      <a:pt x="222" y="0"/>
                    </a:lnTo>
                    <a:lnTo>
                      <a:pt x="223" y="1"/>
                    </a:lnTo>
                    <a:lnTo>
                      <a:pt x="223" y="2"/>
                    </a:lnTo>
                    <a:close/>
                    <a:moveTo>
                      <a:pt x="114" y="39"/>
                    </a:moveTo>
                    <a:lnTo>
                      <a:pt x="4" y="76"/>
                    </a:lnTo>
                    <a:lnTo>
                      <a:pt x="3" y="76"/>
                    </a:lnTo>
                    <a:lnTo>
                      <a:pt x="1" y="75"/>
                    </a:lnTo>
                    <a:lnTo>
                      <a:pt x="0" y="75"/>
                    </a:lnTo>
                    <a:lnTo>
                      <a:pt x="113" y="37"/>
                    </a:lnTo>
                    <a:lnTo>
                      <a:pt x="114" y="38"/>
                    </a:lnTo>
                    <a:lnTo>
                      <a:pt x="114" y="39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2" name="Freeform 3507"/>
              <p:cNvSpPr>
                <a:spLocks noEditPoints="1"/>
              </p:cNvSpPr>
              <p:nvPr/>
            </p:nvSpPr>
            <p:spPr bwMode="auto">
              <a:xfrm>
                <a:off x="203" y="490"/>
                <a:ext cx="75" cy="26"/>
              </a:xfrm>
              <a:custGeom>
                <a:avLst/>
                <a:gdLst>
                  <a:gd name="T0" fmla="*/ 0 w 226"/>
                  <a:gd name="T1" fmla="*/ 0 h 77"/>
                  <a:gd name="T2" fmla="*/ 0 w 226"/>
                  <a:gd name="T3" fmla="*/ 0 h 77"/>
                  <a:gd name="T4" fmla="*/ 0 w 226"/>
                  <a:gd name="T5" fmla="*/ 0 h 77"/>
                  <a:gd name="T6" fmla="*/ 0 w 226"/>
                  <a:gd name="T7" fmla="*/ 0 h 77"/>
                  <a:gd name="T8" fmla="*/ 0 w 226"/>
                  <a:gd name="T9" fmla="*/ 0 h 77"/>
                  <a:gd name="T10" fmla="*/ 0 w 226"/>
                  <a:gd name="T11" fmla="*/ 0 h 77"/>
                  <a:gd name="T12" fmla="*/ 0 w 226"/>
                  <a:gd name="T13" fmla="*/ 0 h 77"/>
                  <a:gd name="T14" fmla="*/ 0 w 226"/>
                  <a:gd name="T15" fmla="*/ 0 h 77"/>
                  <a:gd name="T16" fmla="*/ 0 w 226"/>
                  <a:gd name="T17" fmla="*/ 0 h 77"/>
                  <a:gd name="T18" fmla="*/ 0 w 226"/>
                  <a:gd name="T19" fmla="*/ 0 h 77"/>
                  <a:gd name="T20" fmla="*/ 0 w 226"/>
                  <a:gd name="T21" fmla="*/ 0 h 77"/>
                  <a:gd name="T22" fmla="*/ 0 w 226"/>
                  <a:gd name="T23" fmla="*/ 0 h 77"/>
                  <a:gd name="T24" fmla="*/ 0 w 226"/>
                  <a:gd name="T25" fmla="*/ 0 h 77"/>
                  <a:gd name="T26" fmla="*/ 0 w 226"/>
                  <a:gd name="T27" fmla="*/ 0 h 7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6" h="77">
                    <a:moveTo>
                      <a:pt x="226" y="3"/>
                    </a:moveTo>
                    <a:lnTo>
                      <a:pt x="144" y="30"/>
                    </a:lnTo>
                    <a:lnTo>
                      <a:pt x="143" y="29"/>
                    </a:lnTo>
                    <a:lnTo>
                      <a:pt x="141" y="28"/>
                    </a:lnTo>
                    <a:lnTo>
                      <a:pt x="225" y="0"/>
                    </a:lnTo>
                    <a:lnTo>
                      <a:pt x="225" y="2"/>
                    </a:lnTo>
                    <a:lnTo>
                      <a:pt x="226" y="3"/>
                    </a:lnTo>
                    <a:close/>
                    <a:moveTo>
                      <a:pt x="117" y="40"/>
                    </a:moveTo>
                    <a:lnTo>
                      <a:pt x="5" y="77"/>
                    </a:lnTo>
                    <a:lnTo>
                      <a:pt x="3" y="77"/>
                    </a:lnTo>
                    <a:lnTo>
                      <a:pt x="0" y="76"/>
                    </a:lnTo>
                    <a:lnTo>
                      <a:pt x="115" y="37"/>
                    </a:lnTo>
                    <a:lnTo>
                      <a:pt x="116" y="39"/>
                    </a:lnTo>
                    <a:lnTo>
                      <a:pt x="117" y="40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3" name="Freeform 3508"/>
              <p:cNvSpPr>
                <a:spLocks noEditPoints="1"/>
              </p:cNvSpPr>
              <p:nvPr/>
            </p:nvSpPr>
            <p:spPr bwMode="auto">
              <a:xfrm>
                <a:off x="202" y="490"/>
                <a:ext cx="76" cy="26"/>
              </a:xfrm>
              <a:custGeom>
                <a:avLst/>
                <a:gdLst>
                  <a:gd name="T0" fmla="*/ 0 w 227"/>
                  <a:gd name="T1" fmla="*/ 0 h 78"/>
                  <a:gd name="T2" fmla="*/ 0 w 227"/>
                  <a:gd name="T3" fmla="*/ 0 h 78"/>
                  <a:gd name="T4" fmla="*/ 0 w 227"/>
                  <a:gd name="T5" fmla="*/ 0 h 78"/>
                  <a:gd name="T6" fmla="*/ 0 w 227"/>
                  <a:gd name="T7" fmla="*/ 0 h 78"/>
                  <a:gd name="T8" fmla="*/ 0 w 227"/>
                  <a:gd name="T9" fmla="*/ 0 h 78"/>
                  <a:gd name="T10" fmla="*/ 0 w 227"/>
                  <a:gd name="T11" fmla="*/ 0 h 78"/>
                  <a:gd name="T12" fmla="*/ 0 w 227"/>
                  <a:gd name="T13" fmla="*/ 0 h 78"/>
                  <a:gd name="T14" fmla="*/ 0 w 227"/>
                  <a:gd name="T15" fmla="*/ 0 h 78"/>
                  <a:gd name="T16" fmla="*/ 0 w 227"/>
                  <a:gd name="T17" fmla="*/ 0 h 78"/>
                  <a:gd name="T18" fmla="*/ 0 w 227"/>
                  <a:gd name="T19" fmla="*/ 0 h 78"/>
                  <a:gd name="T20" fmla="*/ 0 w 227"/>
                  <a:gd name="T21" fmla="*/ 0 h 78"/>
                  <a:gd name="T22" fmla="*/ 0 w 227"/>
                  <a:gd name="T23" fmla="*/ 0 h 78"/>
                  <a:gd name="T24" fmla="*/ 0 w 227"/>
                  <a:gd name="T25" fmla="*/ 0 h 78"/>
                  <a:gd name="T26" fmla="*/ 0 w 227"/>
                  <a:gd name="T27" fmla="*/ 0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7" h="78">
                    <a:moveTo>
                      <a:pt x="227" y="3"/>
                    </a:moveTo>
                    <a:lnTo>
                      <a:pt x="145" y="30"/>
                    </a:lnTo>
                    <a:lnTo>
                      <a:pt x="143" y="29"/>
                    </a:lnTo>
                    <a:lnTo>
                      <a:pt x="141" y="28"/>
                    </a:lnTo>
                    <a:lnTo>
                      <a:pt x="226" y="0"/>
                    </a:lnTo>
                    <a:lnTo>
                      <a:pt x="227" y="1"/>
                    </a:lnTo>
                    <a:lnTo>
                      <a:pt x="227" y="3"/>
                    </a:lnTo>
                    <a:close/>
                    <a:moveTo>
                      <a:pt x="118" y="40"/>
                    </a:moveTo>
                    <a:lnTo>
                      <a:pt x="5" y="78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116" y="37"/>
                    </a:lnTo>
                    <a:lnTo>
                      <a:pt x="117" y="38"/>
                    </a:lnTo>
                    <a:lnTo>
                      <a:pt x="118" y="40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4" name="Freeform 3509"/>
              <p:cNvSpPr>
                <a:spLocks noEditPoints="1"/>
              </p:cNvSpPr>
              <p:nvPr/>
            </p:nvSpPr>
            <p:spPr bwMode="auto">
              <a:xfrm>
                <a:off x="202" y="489"/>
                <a:ext cx="76" cy="26"/>
              </a:xfrm>
              <a:custGeom>
                <a:avLst/>
                <a:gdLst>
                  <a:gd name="T0" fmla="*/ 0 w 228"/>
                  <a:gd name="T1" fmla="*/ 0 h 78"/>
                  <a:gd name="T2" fmla="*/ 0 w 228"/>
                  <a:gd name="T3" fmla="*/ 0 h 78"/>
                  <a:gd name="T4" fmla="*/ 0 w 228"/>
                  <a:gd name="T5" fmla="*/ 0 h 78"/>
                  <a:gd name="T6" fmla="*/ 0 w 228"/>
                  <a:gd name="T7" fmla="*/ 0 h 78"/>
                  <a:gd name="T8" fmla="*/ 0 w 228"/>
                  <a:gd name="T9" fmla="*/ 0 h 78"/>
                  <a:gd name="T10" fmla="*/ 0 w 228"/>
                  <a:gd name="T11" fmla="*/ 0 h 78"/>
                  <a:gd name="T12" fmla="*/ 0 w 228"/>
                  <a:gd name="T13" fmla="*/ 0 h 78"/>
                  <a:gd name="T14" fmla="*/ 0 w 228"/>
                  <a:gd name="T15" fmla="*/ 0 h 78"/>
                  <a:gd name="T16" fmla="*/ 0 w 228"/>
                  <a:gd name="T17" fmla="*/ 0 h 78"/>
                  <a:gd name="T18" fmla="*/ 0 w 228"/>
                  <a:gd name="T19" fmla="*/ 0 h 78"/>
                  <a:gd name="T20" fmla="*/ 0 w 228"/>
                  <a:gd name="T21" fmla="*/ 0 h 78"/>
                  <a:gd name="T22" fmla="*/ 0 w 228"/>
                  <a:gd name="T23" fmla="*/ 0 h 78"/>
                  <a:gd name="T24" fmla="*/ 0 w 228"/>
                  <a:gd name="T25" fmla="*/ 0 h 78"/>
                  <a:gd name="T26" fmla="*/ 0 w 228"/>
                  <a:gd name="T27" fmla="*/ 0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8" h="78">
                    <a:moveTo>
                      <a:pt x="228" y="2"/>
                    </a:moveTo>
                    <a:lnTo>
                      <a:pt x="144" y="30"/>
                    </a:lnTo>
                    <a:lnTo>
                      <a:pt x="142" y="29"/>
                    </a:lnTo>
                    <a:lnTo>
                      <a:pt x="141" y="28"/>
                    </a:lnTo>
                    <a:lnTo>
                      <a:pt x="227" y="0"/>
                    </a:lnTo>
                    <a:lnTo>
                      <a:pt x="227" y="1"/>
                    </a:lnTo>
                    <a:lnTo>
                      <a:pt x="228" y="2"/>
                    </a:lnTo>
                    <a:close/>
                    <a:moveTo>
                      <a:pt x="118" y="39"/>
                    </a:moveTo>
                    <a:lnTo>
                      <a:pt x="3" y="78"/>
                    </a:lnTo>
                    <a:lnTo>
                      <a:pt x="1" y="76"/>
                    </a:lnTo>
                    <a:lnTo>
                      <a:pt x="0" y="75"/>
                    </a:lnTo>
                    <a:lnTo>
                      <a:pt x="116" y="37"/>
                    </a:lnTo>
                    <a:lnTo>
                      <a:pt x="117" y="38"/>
                    </a:lnTo>
                    <a:lnTo>
                      <a:pt x="118" y="39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5" name="Freeform 3510"/>
              <p:cNvSpPr>
                <a:spLocks noEditPoints="1"/>
              </p:cNvSpPr>
              <p:nvPr/>
            </p:nvSpPr>
            <p:spPr bwMode="auto">
              <a:xfrm>
                <a:off x="201" y="489"/>
                <a:ext cx="77" cy="26"/>
              </a:xfrm>
              <a:custGeom>
                <a:avLst/>
                <a:gdLst>
                  <a:gd name="T0" fmla="*/ 0 w 229"/>
                  <a:gd name="T1" fmla="*/ 0 h 77"/>
                  <a:gd name="T2" fmla="*/ 0 w 229"/>
                  <a:gd name="T3" fmla="*/ 0 h 77"/>
                  <a:gd name="T4" fmla="*/ 0 w 229"/>
                  <a:gd name="T5" fmla="*/ 0 h 77"/>
                  <a:gd name="T6" fmla="*/ 0 w 229"/>
                  <a:gd name="T7" fmla="*/ 0 h 77"/>
                  <a:gd name="T8" fmla="*/ 0 w 229"/>
                  <a:gd name="T9" fmla="*/ 0 h 77"/>
                  <a:gd name="T10" fmla="*/ 0 w 229"/>
                  <a:gd name="T11" fmla="*/ 0 h 77"/>
                  <a:gd name="T12" fmla="*/ 0 w 229"/>
                  <a:gd name="T13" fmla="*/ 0 h 77"/>
                  <a:gd name="T14" fmla="*/ 0 w 229"/>
                  <a:gd name="T15" fmla="*/ 0 h 77"/>
                  <a:gd name="T16" fmla="*/ 0 w 229"/>
                  <a:gd name="T17" fmla="*/ 0 h 77"/>
                  <a:gd name="T18" fmla="*/ 0 w 229"/>
                  <a:gd name="T19" fmla="*/ 0 h 77"/>
                  <a:gd name="T20" fmla="*/ 0 w 229"/>
                  <a:gd name="T21" fmla="*/ 0 h 77"/>
                  <a:gd name="T22" fmla="*/ 0 w 229"/>
                  <a:gd name="T23" fmla="*/ 0 h 77"/>
                  <a:gd name="T24" fmla="*/ 0 w 229"/>
                  <a:gd name="T25" fmla="*/ 0 h 77"/>
                  <a:gd name="T26" fmla="*/ 0 w 229"/>
                  <a:gd name="T27" fmla="*/ 0 h 7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9" h="77">
                    <a:moveTo>
                      <a:pt x="229" y="2"/>
                    </a:moveTo>
                    <a:lnTo>
                      <a:pt x="144" y="30"/>
                    </a:lnTo>
                    <a:lnTo>
                      <a:pt x="143" y="29"/>
                    </a:lnTo>
                    <a:lnTo>
                      <a:pt x="142" y="28"/>
                    </a:lnTo>
                    <a:lnTo>
                      <a:pt x="227" y="0"/>
                    </a:lnTo>
                    <a:lnTo>
                      <a:pt x="229" y="1"/>
                    </a:lnTo>
                    <a:lnTo>
                      <a:pt x="229" y="2"/>
                    </a:lnTo>
                    <a:close/>
                    <a:moveTo>
                      <a:pt x="119" y="39"/>
                    </a:moveTo>
                    <a:lnTo>
                      <a:pt x="3" y="77"/>
                    </a:lnTo>
                    <a:lnTo>
                      <a:pt x="2" y="77"/>
                    </a:lnTo>
                    <a:lnTo>
                      <a:pt x="0" y="76"/>
                    </a:lnTo>
                    <a:lnTo>
                      <a:pt x="115" y="37"/>
                    </a:lnTo>
                    <a:lnTo>
                      <a:pt x="116" y="38"/>
                    </a:lnTo>
                    <a:lnTo>
                      <a:pt x="119" y="39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6" name="Freeform 3511"/>
              <p:cNvSpPr>
                <a:spLocks noEditPoints="1"/>
              </p:cNvSpPr>
              <p:nvPr/>
            </p:nvSpPr>
            <p:spPr bwMode="auto">
              <a:xfrm>
                <a:off x="201" y="489"/>
                <a:ext cx="77" cy="25"/>
              </a:xfrm>
              <a:custGeom>
                <a:avLst/>
                <a:gdLst>
                  <a:gd name="T0" fmla="*/ 0 w 231"/>
                  <a:gd name="T1" fmla="*/ 0 h 77"/>
                  <a:gd name="T2" fmla="*/ 0 w 231"/>
                  <a:gd name="T3" fmla="*/ 0 h 77"/>
                  <a:gd name="T4" fmla="*/ 0 w 231"/>
                  <a:gd name="T5" fmla="*/ 0 h 77"/>
                  <a:gd name="T6" fmla="*/ 0 w 231"/>
                  <a:gd name="T7" fmla="*/ 0 h 77"/>
                  <a:gd name="T8" fmla="*/ 0 w 231"/>
                  <a:gd name="T9" fmla="*/ 0 h 77"/>
                  <a:gd name="T10" fmla="*/ 0 w 231"/>
                  <a:gd name="T11" fmla="*/ 0 h 77"/>
                  <a:gd name="T12" fmla="*/ 0 w 231"/>
                  <a:gd name="T13" fmla="*/ 0 h 77"/>
                  <a:gd name="T14" fmla="*/ 0 w 231"/>
                  <a:gd name="T15" fmla="*/ 0 h 77"/>
                  <a:gd name="T16" fmla="*/ 0 w 231"/>
                  <a:gd name="T17" fmla="*/ 0 h 77"/>
                  <a:gd name="T18" fmla="*/ 0 w 231"/>
                  <a:gd name="T19" fmla="*/ 0 h 77"/>
                  <a:gd name="T20" fmla="*/ 0 w 231"/>
                  <a:gd name="T21" fmla="*/ 0 h 77"/>
                  <a:gd name="T22" fmla="*/ 0 w 231"/>
                  <a:gd name="T23" fmla="*/ 0 h 77"/>
                  <a:gd name="T24" fmla="*/ 0 w 231"/>
                  <a:gd name="T25" fmla="*/ 0 h 77"/>
                  <a:gd name="T26" fmla="*/ 0 w 231"/>
                  <a:gd name="T27" fmla="*/ 0 h 77"/>
                  <a:gd name="T28" fmla="*/ 0 w 231"/>
                  <a:gd name="T29" fmla="*/ 0 h 77"/>
                  <a:gd name="T30" fmla="*/ 0 w 231"/>
                  <a:gd name="T31" fmla="*/ 0 h 77"/>
                  <a:gd name="T32" fmla="*/ 0 w 231"/>
                  <a:gd name="T33" fmla="*/ 0 h 77"/>
                  <a:gd name="T34" fmla="*/ 0 w 231"/>
                  <a:gd name="T35" fmla="*/ 0 h 77"/>
                  <a:gd name="T36" fmla="*/ 0 w 231"/>
                  <a:gd name="T37" fmla="*/ 0 h 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31" h="77">
                    <a:moveTo>
                      <a:pt x="231" y="2"/>
                    </a:moveTo>
                    <a:lnTo>
                      <a:pt x="145" y="30"/>
                    </a:lnTo>
                    <a:lnTo>
                      <a:pt x="144" y="29"/>
                    </a:lnTo>
                    <a:lnTo>
                      <a:pt x="143" y="29"/>
                    </a:lnTo>
                    <a:lnTo>
                      <a:pt x="228" y="0"/>
                    </a:lnTo>
                    <a:lnTo>
                      <a:pt x="229" y="1"/>
                    </a:lnTo>
                    <a:lnTo>
                      <a:pt x="231" y="2"/>
                    </a:lnTo>
                    <a:close/>
                    <a:moveTo>
                      <a:pt x="120" y="39"/>
                    </a:moveTo>
                    <a:lnTo>
                      <a:pt x="4" y="77"/>
                    </a:lnTo>
                    <a:lnTo>
                      <a:pt x="2" y="77"/>
                    </a:lnTo>
                    <a:lnTo>
                      <a:pt x="0" y="76"/>
                    </a:lnTo>
                    <a:lnTo>
                      <a:pt x="98" y="44"/>
                    </a:lnTo>
                    <a:lnTo>
                      <a:pt x="100" y="44"/>
                    </a:lnTo>
                    <a:lnTo>
                      <a:pt x="102" y="43"/>
                    </a:lnTo>
                    <a:lnTo>
                      <a:pt x="105" y="41"/>
                    </a:lnTo>
                    <a:lnTo>
                      <a:pt x="106" y="40"/>
                    </a:lnTo>
                    <a:lnTo>
                      <a:pt x="114" y="38"/>
                    </a:lnTo>
                    <a:lnTo>
                      <a:pt x="116" y="38"/>
                    </a:lnTo>
                    <a:lnTo>
                      <a:pt x="120" y="39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7" name="Freeform 3512"/>
              <p:cNvSpPr>
                <a:spLocks noEditPoints="1"/>
              </p:cNvSpPr>
              <p:nvPr/>
            </p:nvSpPr>
            <p:spPr bwMode="auto">
              <a:xfrm>
                <a:off x="200" y="488"/>
                <a:ext cx="77" cy="26"/>
              </a:xfrm>
              <a:custGeom>
                <a:avLst/>
                <a:gdLst>
                  <a:gd name="T0" fmla="*/ 0 w 231"/>
                  <a:gd name="T1" fmla="*/ 0 h 78"/>
                  <a:gd name="T2" fmla="*/ 0 w 231"/>
                  <a:gd name="T3" fmla="*/ 0 h 78"/>
                  <a:gd name="T4" fmla="*/ 0 w 231"/>
                  <a:gd name="T5" fmla="*/ 0 h 78"/>
                  <a:gd name="T6" fmla="*/ 0 w 231"/>
                  <a:gd name="T7" fmla="*/ 0 h 78"/>
                  <a:gd name="T8" fmla="*/ 0 w 231"/>
                  <a:gd name="T9" fmla="*/ 0 h 78"/>
                  <a:gd name="T10" fmla="*/ 0 w 231"/>
                  <a:gd name="T11" fmla="*/ 0 h 78"/>
                  <a:gd name="T12" fmla="*/ 0 w 231"/>
                  <a:gd name="T13" fmla="*/ 0 h 78"/>
                  <a:gd name="T14" fmla="*/ 0 w 231"/>
                  <a:gd name="T15" fmla="*/ 0 h 78"/>
                  <a:gd name="T16" fmla="*/ 0 w 231"/>
                  <a:gd name="T17" fmla="*/ 0 h 78"/>
                  <a:gd name="T18" fmla="*/ 0 w 231"/>
                  <a:gd name="T19" fmla="*/ 0 h 78"/>
                  <a:gd name="T20" fmla="*/ 0 w 231"/>
                  <a:gd name="T21" fmla="*/ 0 h 78"/>
                  <a:gd name="T22" fmla="*/ 0 w 231"/>
                  <a:gd name="T23" fmla="*/ 0 h 78"/>
                  <a:gd name="T24" fmla="*/ 0 w 231"/>
                  <a:gd name="T25" fmla="*/ 0 h 78"/>
                  <a:gd name="T26" fmla="*/ 0 w 231"/>
                  <a:gd name="T27" fmla="*/ 0 h 78"/>
                  <a:gd name="T28" fmla="*/ 0 w 231"/>
                  <a:gd name="T29" fmla="*/ 0 h 78"/>
                  <a:gd name="T30" fmla="*/ 0 w 231"/>
                  <a:gd name="T31" fmla="*/ 0 h 78"/>
                  <a:gd name="T32" fmla="*/ 0 w 231"/>
                  <a:gd name="T33" fmla="*/ 0 h 78"/>
                  <a:gd name="T34" fmla="*/ 0 w 231"/>
                  <a:gd name="T35" fmla="*/ 0 h 7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1" h="78">
                    <a:moveTo>
                      <a:pt x="231" y="2"/>
                    </a:moveTo>
                    <a:lnTo>
                      <a:pt x="146" y="30"/>
                    </a:lnTo>
                    <a:lnTo>
                      <a:pt x="145" y="30"/>
                    </a:lnTo>
                    <a:lnTo>
                      <a:pt x="144" y="29"/>
                    </a:lnTo>
                    <a:lnTo>
                      <a:pt x="228" y="0"/>
                    </a:lnTo>
                    <a:lnTo>
                      <a:pt x="229" y="1"/>
                    </a:lnTo>
                    <a:lnTo>
                      <a:pt x="231" y="2"/>
                    </a:lnTo>
                    <a:close/>
                    <a:moveTo>
                      <a:pt x="119" y="39"/>
                    </a:moveTo>
                    <a:lnTo>
                      <a:pt x="4" y="78"/>
                    </a:lnTo>
                    <a:lnTo>
                      <a:pt x="2" y="77"/>
                    </a:lnTo>
                    <a:lnTo>
                      <a:pt x="0" y="76"/>
                    </a:lnTo>
                    <a:lnTo>
                      <a:pt x="97" y="44"/>
                    </a:lnTo>
                    <a:lnTo>
                      <a:pt x="103" y="45"/>
                    </a:lnTo>
                    <a:lnTo>
                      <a:pt x="105" y="44"/>
                    </a:lnTo>
                    <a:lnTo>
                      <a:pt x="109" y="41"/>
                    </a:lnTo>
                    <a:lnTo>
                      <a:pt x="112" y="39"/>
                    </a:lnTo>
                    <a:lnTo>
                      <a:pt x="116" y="39"/>
                    </a:lnTo>
                    <a:lnTo>
                      <a:pt x="119" y="39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8" name="Freeform 3513"/>
              <p:cNvSpPr>
                <a:spLocks noEditPoints="1"/>
              </p:cNvSpPr>
              <p:nvPr/>
            </p:nvSpPr>
            <p:spPr bwMode="auto">
              <a:xfrm>
                <a:off x="200" y="488"/>
                <a:ext cx="77" cy="26"/>
              </a:xfrm>
              <a:custGeom>
                <a:avLst/>
                <a:gdLst>
                  <a:gd name="T0" fmla="*/ 0 w 231"/>
                  <a:gd name="T1" fmla="*/ 0 h 79"/>
                  <a:gd name="T2" fmla="*/ 0 w 231"/>
                  <a:gd name="T3" fmla="*/ 0 h 79"/>
                  <a:gd name="T4" fmla="*/ 0 w 231"/>
                  <a:gd name="T5" fmla="*/ 0 h 79"/>
                  <a:gd name="T6" fmla="*/ 0 w 231"/>
                  <a:gd name="T7" fmla="*/ 0 h 79"/>
                  <a:gd name="T8" fmla="*/ 0 w 231"/>
                  <a:gd name="T9" fmla="*/ 0 h 79"/>
                  <a:gd name="T10" fmla="*/ 0 w 231"/>
                  <a:gd name="T11" fmla="*/ 0 h 79"/>
                  <a:gd name="T12" fmla="*/ 0 w 231"/>
                  <a:gd name="T13" fmla="*/ 0 h 79"/>
                  <a:gd name="T14" fmla="*/ 0 w 231"/>
                  <a:gd name="T15" fmla="*/ 0 h 79"/>
                  <a:gd name="T16" fmla="*/ 0 w 231"/>
                  <a:gd name="T17" fmla="*/ 0 h 79"/>
                  <a:gd name="T18" fmla="*/ 0 w 231"/>
                  <a:gd name="T19" fmla="*/ 0 h 79"/>
                  <a:gd name="T20" fmla="*/ 0 w 231"/>
                  <a:gd name="T21" fmla="*/ 0 h 79"/>
                  <a:gd name="T22" fmla="*/ 0 w 231"/>
                  <a:gd name="T23" fmla="*/ 0 h 79"/>
                  <a:gd name="T24" fmla="*/ 0 w 231"/>
                  <a:gd name="T25" fmla="*/ 0 h 79"/>
                  <a:gd name="T26" fmla="*/ 0 w 231"/>
                  <a:gd name="T27" fmla="*/ 0 h 79"/>
                  <a:gd name="T28" fmla="*/ 0 w 231"/>
                  <a:gd name="T29" fmla="*/ 0 h 79"/>
                  <a:gd name="T30" fmla="*/ 0 w 231"/>
                  <a:gd name="T31" fmla="*/ 0 h 79"/>
                  <a:gd name="T32" fmla="*/ 0 w 231"/>
                  <a:gd name="T33" fmla="*/ 0 h 79"/>
                  <a:gd name="T34" fmla="*/ 0 w 231"/>
                  <a:gd name="T35" fmla="*/ 0 h 79"/>
                  <a:gd name="T36" fmla="*/ 0 w 231"/>
                  <a:gd name="T37" fmla="*/ 0 h 79"/>
                  <a:gd name="T38" fmla="*/ 0 w 231"/>
                  <a:gd name="T39" fmla="*/ 0 h 79"/>
                  <a:gd name="T40" fmla="*/ 0 w 231"/>
                  <a:gd name="T41" fmla="*/ 0 h 79"/>
                  <a:gd name="T42" fmla="*/ 0 w 231"/>
                  <a:gd name="T43" fmla="*/ 0 h 7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31" h="79">
                    <a:moveTo>
                      <a:pt x="231" y="3"/>
                    </a:moveTo>
                    <a:lnTo>
                      <a:pt x="146" y="32"/>
                    </a:lnTo>
                    <a:lnTo>
                      <a:pt x="145" y="31"/>
                    </a:lnTo>
                    <a:lnTo>
                      <a:pt x="143" y="29"/>
                    </a:lnTo>
                    <a:lnTo>
                      <a:pt x="227" y="0"/>
                    </a:lnTo>
                    <a:lnTo>
                      <a:pt x="229" y="2"/>
                    </a:lnTo>
                    <a:lnTo>
                      <a:pt x="231" y="3"/>
                    </a:lnTo>
                    <a:close/>
                    <a:moveTo>
                      <a:pt x="117" y="41"/>
                    </a:moveTo>
                    <a:lnTo>
                      <a:pt x="109" y="43"/>
                    </a:lnTo>
                    <a:lnTo>
                      <a:pt x="111" y="42"/>
                    </a:lnTo>
                    <a:lnTo>
                      <a:pt x="113" y="41"/>
                    </a:lnTo>
                    <a:lnTo>
                      <a:pt x="116" y="41"/>
                    </a:lnTo>
                    <a:lnTo>
                      <a:pt x="117" y="41"/>
                    </a:lnTo>
                    <a:close/>
                    <a:moveTo>
                      <a:pt x="101" y="47"/>
                    </a:moveTo>
                    <a:lnTo>
                      <a:pt x="3" y="79"/>
                    </a:lnTo>
                    <a:lnTo>
                      <a:pt x="1" y="78"/>
                    </a:lnTo>
                    <a:lnTo>
                      <a:pt x="0" y="77"/>
                    </a:lnTo>
                    <a:lnTo>
                      <a:pt x="96" y="44"/>
                    </a:lnTo>
                    <a:lnTo>
                      <a:pt x="96" y="46"/>
                    </a:lnTo>
                    <a:lnTo>
                      <a:pt x="98" y="46"/>
                    </a:lnTo>
                    <a:lnTo>
                      <a:pt x="101" y="47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9" name="Freeform 3514"/>
              <p:cNvSpPr>
                <a:spLocks noEditPoints="1"/>
              </p:cNvSpPr>
              <p:nvPr/>
            </p:nvSpPr>
            <p:spPr bwMode="auto">
              <a:xfrm>
                <a:off x="199" y="488"/>
                <a:ext cx="77" cy="26"/>
              </a:xfrm>
              <a:custGeom>
                <a:avLst/>
                <a:gdLst>
                  <a:gd name="T0" fmla="*/ 0 w 230"/>
                  <a:gd name="T1" fmla="*/ 0 h 78"/>
                  <a:gd name="T2" fmla="*/ 0 w 230"/>
                  <a:gd name="T3" fmla="*/ 0 h 78"/>
                  <a:gd name="T4" fmla="*/ 0 w 230"/>
                  <a:gd name="T5" fmla="*/ 0 h 78"/>
                  <a:gd name="T6" fmla="*/ 0 w 230"/>
                  <a:gd name="T7" fmla="*/ 0 h 78"/>
                  <a:gd name="T8" fmla="*/ 0 w 230"/>
                  <a:gd name="T9" fmla="*/ 0 h 78"/>
                  <a:gd name="T10" fmla="*/ 0 w 230"/>
                  <a:gd name="T11" fmla="*/ 0 h 78"/>
                  <a:gd name="T12" fmla="*/ 0 w 230"/>
                  <a:gd name="T13" fmla="*/ 0 h 78"/>
                  <a:gd name="T14" fmla="*/ 0 w 230"/>
                  <a:gd name="T15" fmla="*/ 0 h 78"/>
                  <a:gd name="T16" fmla="*/ 0 w 230"/>
                  <a:gd name="T17" fmla="*/ 0 h 78"/>
                  <a:gd name="T18" fmla="*/ 0 w 230"/>
                  <a:gd name="T19" fmla="*/ 0 h 78"/>
                  <a:gd name="T20" fmla="*/ 0 w 230"/>
                  <a:gd name="T21" fmla="*/ 0 h 78"/>
                  <a:gd name="T22" fmla="*/ 0 w 230"/>
                  <a:gd name="T23" fmla="*/ 0 h 78"/>
                  <a:gd name="T24" fmla="*/ 0 w 230"/>
                  <a:gd name="T25" fmla="*/ 0 h 78"/>
                  <a:gd name="T26" fmla="*/ 0 w 230"/>
                  <a:gd name="T27" fmla="*/ 0 h 78"/>
                  <a:gd name="T28" fmla="*/ 0 w 230"/>
                  <a:gd name="T29" fmla="*/ 0 h 78"/>
                  <a:gd name="T30" fmla="*/ 0 w 230"/>
                  <a:gd name="T31" fmla="*/ 0 h 7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30" h="78">
                    <a:moveTo>
                      <a:pt x="230" y="2"/>
                    </a:moveTo>
                    <a:lnTo>
                      <a:pt x="146" y="31"/>
                    </a:lnTo>
                    <a:lnTo>
                      <a:pt x="144" y="29"/>
                    </a:lnTo>
                    <a:lnTo>
                      <a:pt x="143" y="28"/>
                    </a:lnTo>
                    <a:lnTo>
                      <a:pt x="225" y="0"/>
                    </a:lnTo>
                    <a:lnTo>
                      <a:pt x="228" y="0"/>
                    </a:lnTo>
                    <a:lnTo>
                      <a:pt x="230" y="2"/>
                    </a:lnTo>
                    <a:close/>
                    <a:moveTo>
                      <a:pt x="99" y="46"/>
                    </a:moveTo>
                    <a:lnTo>
                      <a:pt x="2" y="78"/>
                    </a:lnTo>
                    <a:lnTo>
                      <a:pt x="1" y="77"/>
                    </a:lnTo>
                    <a:lnTo>
                      <a:pt x="0" y="77"/>
                    </a:lnTo>
                    <a:lnTo>
                      <a:pt x="96" y="44"/>
                    </a:lnTo>
                    <a:lnTo>
                      <a:pt x="97" y="44"/>
                    </a:lnTo>
                    <a:lnTo>
                      <a:pt x="97" y="46"/>
                    </a:lnTo>
                    <a:lnTo>
                      <a:pt x="98" y="46"/>
                    </a:lnTo>
                    <a:lnTo>
                      <a:pt x="99" y="46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0" name="Freeform 3515"/>
              <p:cNvSpPr>
                <a:spLocks noEditPoints="1"/>
              </p:cNvSpPr>
              <p:nvPr/>
            </p:nvSpPr>
            <p:spPr bwMode="auto">
              <a:xfrm>
                <a:off x="199" y="488"/>
                <a:ext cx="76" cy="25"/>
              </a:xfrm>
              <a:custGeom>
                <a:avLst/>
                <a:gdLst>
                  <a:gd name="T0" fmla="*/ 0 w 229"/>
                  <a:gd name="T1" fmla="*/ 0 h 77"/>
                  <a:gd name="T2" fmla="*/ 0 w 229"/>
                  <a:gd name="T3" fmla="*/ 0 h 77"/>
                  <a:gd name="T4" fmla="*/ 0 w 229"/>
                  <a:gd name="T5" fmla="*/ 0 h 77"/>
                  <a:gd name="T6" fmla="*/ 0 w 229"/>
                  <a:gd name="T7" fmla="*/ 0 h 77"/>
                  <a:gd name="T8" fmla="*/ 0 w 229"/>
                  <a:gd name="T9" fmla="*/ 0 h 77"/>
                  <a:gd name="T10" fmla="*/ 0 w 229"/>
                  <a:gd name="T11" fmla="*/ 0 h 77"/>
                  <a:gd name="T12" fmla="*/ 0 w 229"/>
                  <a:gd name="T13" fmla="*/ 0 h 77"/>
                  <a:gd name="T14" fmla="*/ 0 w 229"/>
                  <a:gd name="T15" fmla="*/ 0 h 77"/>
                  <a:gd name="T16" fmla="*/ 0 w 229"/>
                  <a:gd name="T17" fmla="*/ 0 h 77"/>
                  <a:gd name="T18" fmla="*/ 0 w 229"/>
                  <a:gd name="T19" fmla="*/ 0 h 77"/>
                  <a:gd name="T20" fmla="*/ 0 w 229"/>
                  <a:gd name="T21" fmla="*/ 0 h 77"/>
                  <a:gd name="T22" fmla="*/ 0 w 229"/>
                  <a:gd name="T23" fmla="*/ 0 h 77"/>
                  <a:gd name="T24" fmla="*/ 0 w 229"/>
                  <a:gd name="T25" fmla="*/ 0 h 77"/>
                  <a:gd name="T26" fmla="*/ 0 w 229"/>
                  <a:gd name="T27" fmla="*/ 0 h 7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9" h="77">
                    <a:moveTo>
                      <a:pt x="229" y="0"/>
                    </a:moveTo>
                    <a:lnTo>
                      <a:pt x="145" y="29"/>
                    </a:lnTo>
                    <a:lnTo>
                      <a:pt x="144" y="28"/>
                    </a:lnTo>
                    <a:lnTo>
                      <a:pt x="143" y="27"/>
                    </a:lnTo>
                    <a:lnTo>
                      <a:pt x="223" y="0"/>
                    </a:lnTo>
                    <a:lnTo>
                      <a:pt x="226" y="0"/>
                    </a:lnTo>
                    <a:lnTo>
                      <a:pt x="229" y="0"/>
                    </a:lnTo>
                    <a:close/>
                    <a:moveTo>
                      <a:pt x="98" y="44"/>
                    </a:moveTo>
                    <a:lnTo>
                      <a:pt x="2" y="77"/>
                    </a:lnTo>
                    <a:lnTo>
                      <a:pt x="1" y="77"/>
                    </a:lnTo>
                    <a:lnTo>
                      <a:pt x="0" y="76"/>
                    </a:lnTo>
                    <a:lnTo>
                      <a:pt x="96" y="43"/>
                    </a:lnTo>
                    <a:lnTo>
                      <a:pt x="97" y="44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1" name="Freeform 3516"/>
              <p:cNvSpPr>
                <a:spLocks noEditPoints="1"/>
              </p:cNvSpPr>
              <p:nvPr/>
            </p:nvSpPr>
            <p:spPr bwMode="auto">
              <a:xfrm>
                <a:off x="199" y="488"/>
                <a:ext cx="75" cy="25"/>
              </a:xfrm>
              <a:custGeom>
                <a:avLst/>
                <a:gdLst>
                  <a:gd name="T0" fmla="*/ 0 w 227"/>
                  <a:gd name="T1" fmla="*/ 0 h 77"/>
                  <a:gd name="T2" fmla="*/ 0 w 227"/>
                  <a:gd name="T3" fmla="*/ 0 h 77"/>
                  <a:gd name="T4" fmla="*/ 0 w 227"/>
                  <a:gd name="T5" fmla="*/ 0 h 77"/>
                  <a:gd name="T6" fmla="*/ 0 w 227"/>
                  <a:gd name="T7" fmla="*/ 0 h 77"/>
                  <a:gd name="T8" fmla="*/ 0 w 227"/>
                  <a:gd name="T9" fmla="*/ 0 h 77"/>
                  <a:gd name="T10" fmla="*/ 0 w 227"/>
                  <a:gd name="T11" fmla="*/ 0 h 77"/>
                  <a:gd name="T12" fmla="*/ 0 w 227"/>
                  <a:gd name="T13" fmla="*/ 0 h 77"/>
                  <a:gd name="T14" fmla="*/ 0 w 227"/>
                  <a:gd name="T15" fmla="*/ 0 h 77"/>
                  <a:gd name="T16" fmla="*/ 0 w 227"/>
                  <a:gd name="T17" fmla="*/ 0 h 77"/>
                  <a:gd name="T18" fmla="*/ 0 w 227"/>
                  <a:gd name="T19" fmla="*/ 0 h 77"/>
                  <a:gd name="T20" fmla="*/ 0 w 227"/>
                  <a:gd name="T21" fmla="*/ 0 h 77"/>
                  <a:gd name="T22" fmla="*/ 0 w 227"/>
                  <a:gd name="T23" fmla="*/ 0 h 77"/>
                  <a:gd name="T24" fmla="*/ 0 w 227"/>
                  <a:gd name="T25" fmla="*/ 0 h 77"/>
                  <a:gd name="T26" fmla="*/ 0 w 227"/>
                  <a:gd name="T27" fmla="*/ 0 h 77"/>
                  <a:gd name="T28" fmla="*/ 0 w 227"/>
                  <a:gd name="T29" fmla="*/ 0 h 77"/>
                  <a:gd name="T30" fmla="*/ 0 w 227"/>
                  <a:gd name="T31" fmla="*/ 0 h 7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7" h="77">
                    <a:moveTo>
                      <a:pt x="227" y="0"/>
                    </a:moveTo>
                    <a:lnTo>
                      <a:pt x="145" y="28"/>
                    </a:lnTo>
                    <a:lnTo>
                      <a:pt x="144" y="27"/>
                    </a:lnTo>
                    <a:lnTo>
                      <a:pt x="144" y="26"/>
                    </a:lnTo>
                    <a:lnTo>
                      <a:pt x="219" y="0"/>
                    </a:lnTo>
                    <a:lnTo>
                      <a:pt x="220" y="0"/>
                    </a:lnTo>
                    <a:lnTo>
                      <a:pt x="223" y="0"/>
                    </a:lnTo>
                    <a:lnTo>
                      <a:pt x="225" y="0"/>
                    </a:lnTo>
                    <a:lnTo>
                      <a:pt x="227" y="0"/>
                    </a:lnTo>
                    <a:close/>
                    <a:moveTo>
                      <a:pt x="98" y="44"/>
                    </a:moveTo>
                    <a:lnTo>
                      <a:pt x="2" y="77"/>
                    </a:lnTo>
                    <a:lnTo>
                      <a:pt x="1" y="76"/>
                    </a:lnTo>
                    <a:lnTo>
                      <a:pt x="0" y="75"/>
                    </a:lnTo>
                    <a:lnTo>
                      <a:pt x="95" y="42"/>
                    </a:lnTo>
                    <a:lnTo>
                      <a:pt x="97" y="43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2" name="Freeform 3517"/>
              <p:cNvSpPr>
                <a:spLocks noEditPoints="1"/>
              </p:cNvSpPr>
              <p:nvPr/>
            </p:nvSpPr>
            <p:spPr bwMode="auto">
              <a:xfrm>
                <a:off x="198" y="487"/>
                <a:ext cx="75" cy="26"/>
              </a:xfrm>
              <a:custGeom>
                <a:avLst/>
                <a:gdLst>
                  <a:gd name="T0" fmla="*/ 0 w 226"/>
                  <a:gd name="T1" fmla="*/ 0 h 77"/>
                  <a:gd name="T2" fmla="*/ 0 w 226"/>
                  <a:gd name="T3" fmla="*/ 0 h 77"/>
                  <a:gd name="T4" fmla="*/ 0 w 226"/>
                  <a:gd name="T5" fmla="*/ 0 h 77"/>
                  <a:gd name="T6" fmla="*/ 0 w 226"/>
                  <a:gd name="T7" fmla="*/ 0 h 77"/>
                  <a:gd name="T8" fmla="*/ 0 w 226"/>
                  <a:gd name="T9" fmla="*/ 0 h 77"/>
                  <a:gd name="T10" fmla="*/ 0 w 226"/>
                  <a:gd name="T11" fmla="*/ 0 h 77"/>
                  <a:gd name="T12" fmla="*/ 0 w 226"/>
                  <a:gd name="T13" fmla="*/ 0 h 77"/>
                  <a:gd name="T14" fmla="*/ 0 w 226"/>
                  <a:gd name="T15" fmla="*/ 0 h 77"/>
                  <a:gd name="T16" fmla="*/ 0 w 226"/>
                  <a:gd name="T17" fmla="*/ 0 h 77"/>
                  <a:gd name="T18" fmla="*/ 0 w 226"/>
                  <a:gd name="T19" fmla="*/ 0 h 77"/>
                  <a:gd name="T20" fmla="*/ 0 w 226"/>
                  <a:gd name="T21" fmla="*/ 0 h 77"/>
                  <a:gd name="T22" fmla="*/ 0 w 226"/>
                  <a:gd name="T23" fmla="*/ 0 h 77"/>
                  <a:gd name="T24" fmla="*/ 0 w 226"/>
                  <a:gd name="T25" fmla="*/ 0 h 77"/>
                  <a:gd name="T26" fmla="*/ 0 w 226"/>
                  <a:gd name="T27" fmla="*/ 0 h 77"/>
                  <a:gd name="T28" fmla="*/ 0 w 226"/>
                  <a:gd name="T29" fmla="*/ 0 h 77"/>
                  <a:gd name="T30" fmla="*/ 0 w 226"/>
                  <a:gd name="T31" fmla="*/ 0 h 7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6" h="77">
                    <a:moveTo>
                      <a:pt x="226" y="1"/>
                    </a:moveTo>
                    <a:lnTo>
                      <a:pt x="146" y="28"/>
                    </a:lnTo>
                    <a:lnTo>
                      <a:pt x="146" y="27"/>
                    </a:lnTo>
                    <a:lnTo>
                      <a:pt x="145" y="26"/>
                    </a:lnTo>
                    <a:lnTo>
                      <a:pt x="220" y="0"/>
                    </a:lnTo>
                    <a:lnTo>
                      <a:pt x="221" y="1"/>
                    </a:lnTo>
                    <a:lnTo>
                      <a:pt x="225" y="1"/>
                    </a:lnTo>
                    <a:lnTo>
                      <a:pt x="226" y="1"/>
                    </a:lnTo>
                    <a:close/>
                    <a:moveTo>
                      <a:pt x="99" y="44"/>
                    </a:moveTo>
                    <a:lnTo>
                      <a:pt x="3" y="77"/>
                    </a:lnTo>
                    <a:lnTo>
                      <a:pt x="2" y="76"/>
                    </a:lnTo>
                    <a:lnTo>
                      <a:pt x="0" y="74"/>
                    </a:lnTo>
                    <a:lnTo>
                      <a:pt x="97" y="42"/>
                    </a:lnTo>
                    <a:lnTo>
                      <a:pt x="97" y="43"/>
                    </a:lnTo>
                    <a:lnTo>
                      <a:pt x="99" y="44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3" name="Freeform 3518"/>
              <p:cNvSpPr>
                <a:spLocks noEditPoints="1"/>
              </p:cNvSpPr>
              <p:nvPr/>
            </p:nvSpPr>
            <p:spPr bwMode="auto">
              <a:xfrm>
                <a:off x="198" y="487"/>
                <a:ext cx="74" cy="26"/>
              </a:xfrm>
              <a:custGeom>
                <a:avLst/>
                <a:gdLst>
                  <a:gd name="T0" fmla="*/ 0 w 222"/>
                  <a:gd name="T1" fmla="*/ 0 h 77"/>
                  <a:gd name="T2" fmla="*/ 0 w 222"/>
                  <a:gd name="T3" fmla="*/ 0 h 77"/>
                  <a:gd name="T4" fmla="*/ 0 w 222"/>
                  <a:gd name="T5" fmla="*/ 0 h 77"/>
                  <a:gd name="T6" fmla="*/ 0 w 222"/>
                  <a:gd name="T7" fmla="*/ 0 h 77"/>
                  <a:gd name="T8" fmla="*/ 0 w 222"/>
                  <a:gd name="T9" fmla="*/ 0 h 77"/>
                  <a:gd name="T10" fmla="*/ 0 w 222"/>
                  <a:gd name="T11" fmla="*/ 0 h 77"/>
                  <a:gd name="T12" fmla="*/ 0 w 222"/>
                  <a:gd name="T13" fmla="*/ 0 h 77"/>
                  <a:gd name="T14" fmla="*/ 0 w 222"/>
                  <a:gd name="T15" fmla="*/ 0 h 77"/>
                  <a:gd name="T16" fmla="*/ 0 w 222"/>
                  <a:gd name="T17" fmla="*/ 0 h 77"/>
                  <a:gd name="T18" fmla="*/ 0 w 222"/>
                  <a:gd name="T19" fmla="*/ 0 h 77"/>
                  <a:gd name="T20" fmla="*/ 0 w 222"/>
                  <a:gd name="T21" fmla="*/ 0 h 77"/>
                  <a:gd name="T22" fmla="*/ 0 w 222"/>
                  <a:gd name="T23" fmla="*/ 0 h 77"/>
                  <a:gd name="T24" fmla="*/ 0 w 222"/>
                  <a:gd name="T25" fmla="*/ 0 h 77"/>
                  <a:gd name="T26" fmla="*/ 0 w 222"/>
                  <a:gd name="T27" fmla="*/ 0 h 7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2" h="77">
                    <a:moveTo>
                      <a:pt x="222" y="2"/>
                    </a:moveTo>
                    <a:lnTo>
                      <a:pt x="147" y="28"/>
                    </a:lnTo>
                    <a:lnTo>
                      <a:pt x="146" y="27"/>
                    </a:lnTo>
                    <a:lnTo>
                      <a:pt x="146" y="24"/>
                    </a:lnTo>
                    <a:lnTo>
                      <a:pt x="220" y="0"/>
                    </a:lnTo>
                    <a:lnTo>
                      <a:pt x="221" y="1"/>
                    </a:lnTo>
                    <a:lnTo>
                      <a:pt x="222" y="2"/>
                    </a:lnTo>
                    <a:close/>
                    <a:moveTo>
                      <a:pt x="98" y="44"/>
                    </a:moveTo>
                    <a:lnTo>
                      <a:pt x="3" y="77"/>
                    </a:lnTo>
                    <a:lnTo>
                      <a:pt x="1" y="75"/>
                    </a:lnTo>
                    <a:lnTo>
                      <a:pt x="0" y="74"/>
                    </a:lnTo>
                    <a:lnTo>
                      <a:pt x="97" y="41"/>
                    </a:lnTo>
                    <a:lnTo>
                      <a:pt x="98" y="43"/>
                    </a:lnTo>
                    <a:lnTo>
                      <a:pt x="98" y="44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4" name="Freeform 3519"/>
              <p:cNvSpPr>
                <a:spLocks noEditPoints="1"/>
              </p:cNvSpPr>
              <p:nvPr/>
            </p:nvSpPr>
            <p:spPr bwMode="auto">
              <a:xfrm>
                <a:off x="197" y="487"/>
                <a:ext cx="74" cy="25"/>
              </a:xfrm>
              <a:custGeom>
                <a:avLst/>
                <a:gdLst>
                  <a:gd name="T0" fmla="*/ 0 w 222"/>
                  <a:gd name="T1" fmla="*/ 0 h 76"/>
                  <a:gd name="T2" fmla="*/ 0 w 222"/>
                  <a:gd name="T3" fmla="*/ 0 h 76"/>
                  <a:gd name="T4" fmla="*/ 0 w 222"/>
                  <a:gd name="T5" fmla="*/ 0 h 76"/>
                  <a:gd name="T6" fmla="*/ 0 w 222"/>
                  <a:gd name="T7" fmla="*/ 0 h 76"/>
                  <a:gd name="T8" fmla="*/ 0 w 222"/>
                  <a:gd name="T9" fmla="*/ 0 h 76"/>
                  <a:gd name="T10" fmla="*/ 0 w 222"/>
                  <a:gd name="T11" fmla="*/ 0 h 76"/>
                  <a:gd name="T12" fmla="*/ 0 w 222"/>
                  <a:gd name="T13" fmla="*/ 0 h 76"/>
                  <a:gd name="T14" fmla="*/ 0 w 222"/>
                  <a:gd name="T15" fmla="*/ 0 h 76"/>
                  <a:gd name="T16" fmla="*/ 0 w 222"/>
                  <a:gd name="T17" fmla="*/ 0 h 76"/>
                  <a:gd name="T18" fmla="*/ 0 w 222"/>
                  <a:gd name="T19" fmla="*/ 0 h 76"/>
                  <a:gd name="T20" fmla="*/ 0 w 222"/>
                  <a:gd name="T21" fmla="*/ 0 h 76"/>
                  <a:gd name="T22" fmla="*/ 0 w 222"/>
                  <a:gd name="T23" fmla="*/ 0 h 76"/>
                  <a:gd name="T24" fmla="*/ 0 w 222"/>
                  <a:gd name="T25" fmla="*/ 0 h 76"/>
                  <a:gd name="T26" fmla="*/ 0 w 222"/>
                  <a:gd name="T27" fmla="*/ 0 h 7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2" h="76">
                    <a:moveTo>
                      <a:pt x="222" y="2"/>
                    </a:moveTo>
                    <a:lnTo>
                      <a:pt x="147" y="28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220" y="0"/>
                    </a:lnTo>
                    <a:lnTo>
                      <a:pt x="221" y="1"/>
                    </a:lnTo>
                    <a:lnTo>
                      <a:pt x="222" y="2"/>
                    </a:lnTo>
                    <a:close/>
                    <a:moveTo>
                      <a:pt x="99" y="44"/>
                    </a:moveTo>
                    <a:lnTo>
                      <a:pt x="2" y="76"/>
                    </a:lnTo>
                    <a:lnTo>
                      <a:pt x="1" y="75"/>
                    </a:lnTo>
                    <a:lnTo>
                      <a:pt x="0" y="74"/>
                    </a:lnTo>
                    <a:lnTo>
                      <a:pt x="98" y="40"/>
                    </a:lnTo>
                    <a:lnTo>
                      <a:pt x="98" y="42"/>
                    </a:lnTo>
                    <a:lnTo>
                      <a:pt x="99" y="44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5" name="Freeform 3520"/>
              <p:cNvSpPr>
                <a:spLocks noEditPoints="1"/>
              </p:cNvSpPr>
              <p:nvPr/>
            </p:nvSpPr>
            <p:spPr bwMode="auto">
              <a:xfrm>
                <a:off x="197" y="486"/>
                <a:ext cx="74" cy="26"/>
              </a:xfrm>
              <a:custGeom>
                <a:avLst/>
                <a:gdLst>
                  <a:gd name="T0" fmla="*/ 0 w 221"/>
                  <a:gd name="T1" fmla="*/ 0 h 76"/>
                  <a:gd name="T2" fmla="*/ 0 w 221"/>
                  <a:gd name="T3" fmla="*/ 0 h 76"/>
                  <a:gd name="T4" fmla="*/ 0 w 221"/>
                  <a:gd name="T5" fmla="*/ 0 h 76"/>
                  <a:gd name="T6" fmla="*/ 0 w 221"/>
                  <a:gd name="T7" fmla="*/ 0 h 76"/>
                  <a:gd name="T8" fmla="*/ 0 w 221"/>
                  <a:gd name="T9" fmla="*/ 0 h 76"/>
                  <a:gd name="T10" fmla="*/ 0 w 221"/>
                  <a:gd name="T11" fmla="*/ 0 h 76"/>
                  <a:gd name="T12" fmla="*/ 0 w 221"/>
                  <a:gd name="T13" fmla="*/ 0 h 76"/>
                  <a:gd name="T14" fmla="*/ 0 w 221"/>
                  <a:gd name="T15" fmla="*/ 0 h 76"/>
                  <a:gd name="T16" fmla="*/ 0 w 221"/>
                  <a:gd name="T17" fmla="*/ 0 h 76"/>
                  <a:gd name="T18" fmla="*/ 0 w 221"/>
                  <a:gd name="T19" fmla="*/ 0 h 76"/>
                  <a:gd name="T20" fmla="*/ 0 w 221"/>
                  <a:gd name="T21" fmla="*/ 0 h 76"/>
                  <a:gd name="T22" fmla="*/ 0 w 221"/>
                  <a:gd name="T23" fmla="*/ 0 h 76"/>
                  <a:gd name="T24" fmla="*/ 0 w 221"/>
                  <a:gd name="T25" fmla="*/ 0 h 76"/>
                  <a:gd name="T26" fmla="*/ 0 w 221"/>
                  <a:gd name="T27" fmla="*/ 0 h 7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1" h="76">
                    <a:moveTo>
                      <a:pt x="221" y="2"/>
                    </a:moveTo>
                    <a:lnTo>
                      <a:pt x="147" y="26"/>
                    </a:lnTo>
                    <a:lnTo>
                      <a:pt x="147" y="25"/>
                    </a:lnTo>
                    <a:lnTo>
                      <a:pt x="147" y="24"/>
                    </a:lnTo>
                    <a:lnTo>
                      <a:pt x="220" y="0"/>
                    </a:lnTo>
                    <a:lnTo>
                      <a:pt x="220" y="1"/>
                    </a:lnTo>
                    <a:lnTo>
                      <a:pt x="221" y="2"/>
                    </a:lnTo>
                    <a:close/>
                    <a:moveTo>
                      <a:pt x="98" y="43"/>
                    </a:moveTo>
                    <a:lnTo>
                      <a:pt x="1" y="76"/>
                    </a:lnTo>
                    <a:lnTo>
                      <a:pt x="0" y="75"/>
                    </a:lnTo>
                    <a:lnTo>
                      <a:pt x="0" y="74"/>
                    </a:lnTo>
                    <a:lnTo>
                      <a:pt x="98" y="40"/>
                    </a:lnTo>
                    <a:lnTo>
                      <a:pt x="98" y="41"/>
                    </a:lnTo>
                    <a:lnTo>
                      <a:pt x="98" y="43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6" name="Freeform 3521"/>
              <p:cNvSpPr>
                <a:spLocks noEditPoints="1"/>
              </p:cNvSpPr>
              <p:nvPr/>
            </p:nvSpPr>
            <p:spPr bwMode="auto">
              <a:xfrm>
                <a:off x="197" y="486"/>
                <a:ext cx="74" cy="25"/>
              </a:xfrm>
              <a:custGeom>
                <a:avLst/>
                <a:gdLst>
                  <a:gd name="T0" fmla="*/ 0 w 221"/>
                  <a:gd name="T1" fmla="*/ 0 h 77"/>
                  <a:gd name="T2" fmla="*/ 0 w 221"/>
                  <a:gd name="T3" fmla="*/ 0 h 77"/>
                  <a:gd name="T4" fmla="*/ 0 w 221"/>
                  <a:gd name="T5" fmla="*/ 0 h 77"/>
                  <a:gd name="T6" fmla="*/ 0 w 221"/>
                  <a:gd name="T7" fmla="*/ 0 h 77"/>
                  <a:gd name="T8" fmla="*/ 0 w 221"/>
                  <a:gd name="T9" fmla="*/ 0 h 77"/>
                  <a:gd name="T10" fmla="*/ 0 w 221"/>
                  <a:gd name="T11" fmla="*/ 0 h 77"/>
                  <a:gd name="T12" fmla="*/ 0 w 221"/>
                  <a:gd name="T13" fmla="*/ 0 h 77"/>
                  <a:gd name="T14" fmla="*/ 0 w 221"/>
                  <a:gd name="T15" fmla="*/ 0 h 77"/>
                  <a:gd name="T16" fmla="*/ 0 w 221"/>
                  <a:gd name="T17" fmla="*/ 0 h 77"/>
                  <a:gd name="T18" fmla="*/ 0 w 221"/>
                  <a:gd name="T19" fmla="*/ 0 h 77"/>
                  <a:gd name="T20" fmla="*/ 0 w 221"/>
                  <a:gd name="T21" fmla="*/ 0 h 77"/>
                  <a:gd name="T22" fmla="*/ 0 w 221"/>
                  <a:gd name="T23" fmla="*/ 0 h 77"/>
                  <a:gd name="T24" fmla="*/ 0 w 221"/>
                  <a:gd name="T25" fmla="*/ 0 h 77"/>
                  <a:gd name="T26" fmla="*/ 0 w 221"/>
                  <a:gd name="T27" fmla="*/ 0 h 7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1" h="77">
                    <a:moveTo>
                      <a:pt x="221" y="3"/>
                    </a:moveTo>
                    <a:lnTo>
                      <a:pt x="148" y="27"/>
                    </a:lnTo>
                    <a:lnTo>
                      <a:pt x="148" y="26"/>
                    </a:lnTo>
                    <a:lnTo>
                      <a:pt x="149" y="24"/>
                    </a:lnTo>
                    <a:lnTo>
                      <a:pt x="221" y="0"/>
                    </a:lnTo>
                    <a:lnTo>
                      <a:pt x="221" y="2"/>
                    </a:lnTo>
                    <a:lnTo>
                      <a:pt x="221" y="3"/>
                    </a:lnTo>
                    <a:close/>
                    <a:moveTo>
                      <a:pt x="99" y="43"/>
                    </a:moveTo>
                    <a:lnTo>
                      <a:pt x="1" y="77"/>
                    </a:lnTo>
                    <a:lnTo>
                      <a:pt x="1" y="76"/>
                    </a:lnTo>
                    <a:lnTo>
                      <a:pt x="0" y="75"/>
                    </a:lnTo>
                    <a:lnTo>
                      <a:pt x="99" y="41"/>
                    </a:lnTo>
                    <a:lnTo>
                      <a:pt x="99" y="42"/>
                    </a:lnTo>
                    <a:lnTo>
                      <a:pt x="99" y="43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7" name="Freeform 3522"/>
              <p:cNvSpPr>
                <a:spLocks noEditPoints="1"/>
              </p:cNvSpPr>
              <p:nvPr/>
            </p:nvSpPr>
            <p:spPr bwMode="auto">
              <a:xfrm>
                <a:off x="197" y="485"/>
                <a:ext cx="74" cy="26"/>
              </a:xfrm>
              <a:custGeom>
                <a:avLst/>
                <a:gdLst>
                  <a:gd name="T0" fmla="*/ 0 w 221"/>
                  <a:gd name="T1" fmla="*/ 0 h 78"/>
                  <a:gd name="T2" fmla="*/ 0 w 221"/>
                  <a:gd name="T3" fmla="*/ 0 h 78"/>
                  <a:gd name="T4" fmla="*/ 0 w 221"/>
                  <a:gd name="T5" fmla="*/ 0 h 78"/>
                  <a:gd name="T6" fmla="*/ 0 w 221"/>
                  <a:gd name="T7" fmla="*/ 0 h 78"/>
                  <a:gd name="T8" fmla="*/ 0 w 221"/>
                  <a:gd name="T9" fmla="*/ 0 h 78"/>
                  <a:gd name="T10" fmla="*/ 0 w 221"/>
                  <a:gd name="T11" fmla="*/ 0 h 78"/>
                  <a:gd name="T12" fmla="*/ 0 w 221"/>
                  <a:gd name="T13" fmla="*/ 0 h 78"/>
                  <a:gd name="T14" fmla="*/ 0 w 221"/>
                  <a:gd name="T15" fmla="*/ 0 h 78"/>
                  <a:gd name="T16" fmla="*/ 0 w 221"/>
                  <a:gd name="T17" fmla="*/ 0 h 78"/>
                  <a:gd name="T18" fmla="*/ 0 w 221"/>
                  <a:gd name="T19" fmla="*/ 0 h 78"/>
                  <a:gd name="T20" fmla="*/ 0 w 221"/>
                  <a:gd name="T21" fmla="*/ 0 h 78"/>
                  <a:gd name="T22" fmla="*/ 0 w 221"/>
                  <a:gd name="T23" fmla="*/ 0 h 78"/>
                  <a:gd name="T24" fmla="*/ 0 w 221"/>
                  <a:gd name="T25" fmla="*/ 0 h 78"/>
                  <a:gd name="T26" fmla="*/ 0 w 221"/>
                  <a:gd name="T27" fmla="*/ 0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1" h="78">
                    <a:moveTo>
                      <a:pt x="221" y="4"/>
                    </a:moveTo>
                    <a:lnTo>
                      <a:pt x="148" y="28"/>
                    </a:lnTo>
                    <a:lnTo>
                      <a:pt x="149" y="26"/>
                    </a:lnTo>
                    <a:lnTo>
                      <a:pt x="150" y="25"/>
                    </a:lnTo>
                    <a:lnTo>
                      <a:pt x="221" y="0"/>
                    </a:lnTo>
                    <a:lnTo>
                      <a:pt x="221" y="3"/>
                    </a:lnTo>
                    <a:lnTo>
                      <a:pt x="221" y="4"/>
                    </a:lnTo>
                    <a:close/>
                    <a:moveTo>
                      <a:pt x="99" y="44"/>
                    </a:moveTo>
                    <a:lnTo>
                      <a:pt x="1" y="78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99" y="42"/>
                    </a:lnTo>
                    <a:lnTo>
                      <a:pt x="99" y="43"/>
                    </a:lnTo>
                    <a:lnTo>
                      <a:pt x="99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8" name="Freeform 3523"/>
              <p:cNvSpPr>
                <a:spLocks noEditPoints="1"/>
              </p:cNvSpPr>
              <p:nvPr/>
            </p:nvSpPr>
            <p:spPr bwMode="auto">
              <a:xfrm>
                <a:off x="197" y="485"/>
                <a:ext cx="74" cy="26"/>
              </a:xfrm>
              <a:custGeom>
                <a:avLst/>
                <a:gdLst>
                  <a:gd name="T0" fmla="*/ 0 w 221"/>
                  <a:gd name="T1" fmla="*/ 0 h 78"/>
                  <a:gd name="T2" fmla="*/ 0 w 221"/>
                  <a:gd name="T3" fmla="*/ 0 h 78"/>
                  <a:gd name="T4" fmla="*/ 0 w 221"/>
                  <a:gd name="T5" fmla="*/ 0 h 78"/>
                  <a:gd name="T6" fmla="*/ 0 w 221"/>
                  <a:gd name="T7" fmla="*/ 0 h 78"/>
                  <a:gd name="T8" fmla="*/ 0 w 221"/>
                  <a:gd name="T9" fmla="*/ 0 h 78"/>
                  <a:gd name="T10" fmla="*/ 0 w 221"/>
                  <a:gd name="T11" fmla="*/ 0 h 78"/>
                  <a:gd name="T12" fmla="*/ 0 w 221"/>
                  <a:gd name="T13" fmla="*/ 0 h 78"/>
                  <a:gd name="T14" fmla="*/ 0 w 221"/>
                  <a:gd name="T15" fmla="*/ 0 h 78"/>
                  <a:gd name="T16" fmla="*/ 0 w 221"/>
                  <a:gd name="T17" fmla="*/ 0 h 78"/>
                  <a:gd name="T18" fmla="*/ 0 w 221"/>
                  <a:gd name="T19" fmla="*/ 0 h 78"/>
                  <a:gd name="T20" fmla="*/ 0 w 221"/>
                  <a:gd name="T21" fmla="*/ 0 h 78"/>
                  <a:gd name="T22" fmla="*/ 0 w 221"/>
                  <a:gd name="T23" fmla="*/ 0 h 78"/>
                  <a:gd name="T24" fmla="*/ 0 w 221"/>
                  <a:gd name="T25" fmla="*/ 0 h 78"/>
                  <a:gd name="T26" fmla="*/ 0 w 221"/>
                  <a:gd name="T27" fmla="*/ 0 h 78"/>
                  <a:gd name="T28" fmla="*/ 0 w 221"/>
                  <a:gd name="T29" fmla="*/ 0 h 78"/>
                  <a:gd name="T30" fmla="*/ 0 w 221"/>
                  <a:gd name="T31" fmla="*/ 0 h 7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78">
                    <a:moveTo>
                      <a:pt x="221" y="3"/>
                    </a:moveTo>
                    <a:lnTo>
                      <a:pt x="149" y="27"/>
                    </a:lnTo>
                    <a:lnTo>
                      <a:pt x="149" y="26"/>
                    </a:lnTo>
                    <a:lnTo>
                      <a:pt x="150" y="25"/>
                    </a:lnTo>
                    <a:lnTo>
                      <a:pt x="151" y="23"/>
                    </a:lnTo>
                    <a:lnTo>
                      <a:pt x="221" y="0"/>
                    </a:lnTo>
                    <a:lnTo>
                      <a:pt x="221" y="1"/>
                    </a:lnTo>
                    <a:lnTo>
                      <a:pt x="221" y="3"/>
                    </a:lnTo>
                    <a:close/>
                    <a:moveTo>
                      <a:pt x="99" y="44"/>
                    </a:moveTo>
                    <a:lnTo>
                      <a:pt x="0" y="78"/>
                    </a:lnTo>
                    <a:lnTo>
                      <a:pt x="0" y="75"/>
                    </a:lnTo>
                    <a:lnTo>
                      <a:pt x="0" y="74"/>
                    </a:lnTo>
                    <a:lnTo>
                      <a:pt x="99" y="41"/>
                    </a:lnTo>
                    <a:lnTo>
                      <a:pt x="99" y="43"/>
                    </a:lnTo>
                    <a:lnTo>
                      <a:pt x="99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9" name="Freeform 3524"/>
              <p:cNvSpPr>
                <a:spLocks noEditPoints="1"/>
              </p:cNvSpPr>
              <p:nvPr/>
            </p:nvSpPr>
            <p:spPr bwMode="auto">
              <a:xfrm>
                <a:off x="197" y="484"/>
                <a:ext cx="74" cy="26"/>
              </a:xfrm>
              <a:custGeom>
                <a:avLst/>
                <a:gdLst>
                  <a:gd name="T0" fmla="*/ 0 w 221"/>
                  <a:gd name="T1" fmla="*/ 0 h 76"/>
                  <a:gd name="T2" fmla="*/ 0 w 221"/>
                  <a:gd name="T3" fmla="*/ 0 h 76"/>
                  <a:gd name="T4" fmla="*/ 0 w 221"/>
                  <a:gd name="T5" fmla="*/ 0 h 76"/>
                  <a:gd name="T6" fmla="*/ 0 w 221"/>
                  <a:gd name="T7" fmla="*/ 0 h 76"/>
                  <a:gd name="T8" fmla="*/ 0 w 221"/>
                  <a:gd name="T9" fmla="*/ 0 h 76"/>
                  <a:gd name="T10" fmla="*/ 0 w 221"/>
                  <a:gd name="T11" fmla="*/ 0 h 76"/>
                  <a:gd name="T12" fmla="*/ 0 w 221"/>
                  <a:gd name="T13" fmla="*/ 0 h 76"/>
                  <a:gd name="T14" fmla="*/ 0 w 221"/>
                  <a:gd name="T15" fmla="*/ 0 h 76"/>
                  <a:gd name="T16" fmla="*/ 0 w 221"/>
                  <a:gd name="T17" fmla="*/ 0 h 76"/>
                  <a:gd name="T18" fmla="*/ 0 w 221"/>
                  <a:gd name="T19" fmla="*/ 0 h 76"/>
                  <a:gd name="T20" fmla="*/ 0 w 221"/>
                  <a:gd name="T21" fmla="*/ 0 h 76"/>
                  <a:gd name="T22" fmla="*/ 0 w 221"/>
                  <a:gd name="T23" fmla="*/ 0 h 76"/>
                  <a:gd name="T24" fmla="*/ 0 w 221"/>
                  <a:gd name="T25" fmla="*/ 0 h 76"/>
                  <a:gd name="T26" fmla="*/ 0 w 221"/>
                  <a:gd name="T27" fmla="*/ 0 h 76"/>
                  <a:gd name="T28" fmla="*/ 0 w 221"/>
                  <a:gd name="T29" fmla="*/ 0 h 76"/>
                  <a:gd name="T30" fmla="*/ 0 w 221"/>
                  <a:gd name="T31" fmla="*/ 0 h 7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76">
                    <a:moveTo>
                      <a:pt x="221" y="2"/>
                    </a:moveTo>
                    <a:lnTo>
                      <a:pt x="150" y="27"/>
                    </a:lnTo>
                    <a:lnTo>
                      <a:pt x="150" y="26"/>
                    </a:lnTo>
                    <a:lnTo>
                      <a:pt x="155" y="22"/>
                    </a:lnTo>
                    <a:lnTo>
                      <a:pt x="158" y="21"/>
                    </a:lnTo>
                    <a:lnTo>
                      <a:pt x="221" y="0"/>
                    </a:lnTo>
                    <a:lnTo>
                      <a:pt x="221" y="1"/>
                    </a:lnTo>
                    <a:lnTo>
                      <a:pt x="221" y="2"/>
                    </a:lnTo>
                    <a:close/>
                    <a:moveTo>
                      <a:pt x="99" y="44"/>
                    </a:moveTo>
                    <a:lnTo>
                      <a:pt x="0" y="76"/>
                    </a:lnTo>
                    <a:lnTo>
                      <a:pt x="0" y="75"/>
                    </a:lnTo>
                    <a:lnTo>
                      <a:pt x="0" y="74"/>
                    </a:lnTo>
                    <a:lnTo>
                      <a:pt x="99" y="41"/>
                    </a:lnTo>
                    <a:lnTo>
                      <a:pt x="99" y="42"/>
                    </a:lnTo>
                    <a:lnTo>
                      <a:pt x="99" y="44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0" name="Freeform 3525"/>
              <p:cNvSpPr>
                <a:spLocks noEditPoints="1"/>
              </p:cNvSpPr>
              <p:nvPr/>
            </p:nvSpPr>
            <p:spPr bwMode="auto">
              <a:xfrm>
                <a:off x="197" y="484"/>
                <a:ext cx="74" cy="25"/>
              </a:xfrm>
              <a:custGeom>
                <a:avLst/>
                <a:gdLst>
                  <a:gd name="T0" fmla="*/ 0 w 222"/>
                  <a:gd name="T1" fmla="*/ 0 h 77"/>
                  <a:gd name="T2" fmla="*/ 0 w 222"/>
                  <a:gd name="T3" fmla="*/ 0 h 77"/>
                  <a:gd name="T4" fmla="*/ 0 w 222"/>
                  <a:gd name="T5" fmla="*/ 0 h 77"/>
                  <a:gd name="T6" fmla="*/ 0 w 222"/>
                  <a:gd name="T7" fmla="*/ 0 h 77"/>
                  <a:gd name="T8" fmla="*/ 0 w 222"/>
                  <a:gd name="T9" fmla="*/ 0 h 77"/>
                  <a:gd name="T10" fmla="*/ 0 w 222"/>
                  <a:gd name="T11" fmla="*/ 0 h 77"/>
                  <a:gd name="T12" fmla="*/ 0 w 222"/>
                  <a:gd name="T13" fmla="*/ 0 h 77"/>
                  <a:gd name="T14" fmla="*/ 0 w 222"/>
                  <a:gd name="T15" fmla="*/ 0 h 77"/>
                  <a:gd name="T16" fmla="*/ 0 w 222"/>
                  <a:gd name="T17" fmla="*/ 0 h 77"/>
                  <a:gd name="T18" fmla="*/ 0 w 222"/>
                  <a:gd name="T19" fmla="*/ 0 h 77"/>
                  <a:gd name="T20" fmla="*/ 0 w 222"/>
                  <a:gd name="T21" fmla="*/ 0 h 77"/>
                  <a:gd name="T22" fmla="*/ 0 w 222"/>
                  <a:gd name="T23" fmla="*/ 0 h 77"/>
                  <a:gd name="T24" fmla="*/ 0 w 222"/>
                  <a:gd name="T25" fmla="*/ 0 h 77"/>
                  <a:gd name="T26" fmla="*/ 0 w 222"/>
                  <a:gd name="T27" fmla="*/ 0 h 77"/>
                  <a:gd name="T28" fmla="*/ 0 w 222"/>
                  <a:gd name="T29" fmla="*/ 0 h 77"/>
                  <a:gd name="T30" fmla="*/ 0 w 222"/>
                  <a:gd name="T31" fmla="*/ 0 h 7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2" h="77">
                    <a:moveTo>
                      <a:pt x="221" y="3"/>
                    </a:moveTo>
                    <a:lnTo>
                      <a:pt x="151" y="26"/>
                    </a:lnTo>
                    <a:lnTo>
                      <a:pt x="156" y="24"/>
                    </a:lnTo>
                    <a:lnTo>
                      <a:pt x="159" y="21"/>
                    </a:lnTo>
                    <a:lnTo>
                      <a:pt x="222" y="0"/>
                    </a:lnTo>
                    <a:lnTo>
                      <a:pt x="221" y="1"/>
                    </a:lnTo>
                    <a:lnTo>
                      <a:pt x="221" y="2"/>
                    </a:lnTo>
                    <a:lnTo>
                      <a:pt x="221" y="3"/>
                    </a:lnTo>
                    <a:close/>
                    <a:moveTo>
                      <a:pt x="99" y="44"/>
                    </a:moveTo>
                    <a:lnTo>
                      <a:pt x="0" y="77"/>
                    </a:lnTo>
                    <a:lnTo>
                      <a:pt x="0" y="76"/>
                    </a:lnTo>
                    <a:lnTo>
                      <a:pt x="0" y="75"/>
                    </a:lnTo>
                    <a:lnTo>
                      <a:pt x="99" y="41"/>
                    </a:lnTo>
                    <a:lnTo>
                      <a:pt x="99" y="43"/>
                    </a:lnTo>
                    <a:lnTo>
                      <a:pt x="99" y="44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1" name="Freeform 3526"/>
              <p:cNvSpPr>
                <a:spLocks noEditPoints="1"/>
              </p:cNvSpPr>
              <p:nvPr/>
            </p:nvSpPr>
            <p:spPr bwMode="auto">
              <a:xfrm>
                <a:off x="197" y="483"/>
                <a:ext cx="74" cy="26"/>
              </a:xfrm>
              <a:custGeom>
                <a:avLst/>
                <a:gdLst>
                  <a:gd name="T0" fmla="*/ 0 w 222"/>
                  <a:gd name="T1" fmla="*/ 0 h 77"/>
                  <a:gd name="T2" fmla="*/ 0 w 222"/>
                  <a:gd name="T3" fmla="*/ 0 h 77"/>
                  <a:gd name="T4" fmla="*/ 0 w 222"/>
                  <a:gd name="T5" fmla="*/ 0 h 77"/>
                  <a:gd name="T6" fmla="*/ 0 w 222"/>
                  <a:gd name="T7" fmla="*/ 0 h 77"/>
                  <a:gd name="T8" fmla="*/ 0 w 222"/>
                  <a:gd name="T9" fmla="*/ 0 h 77"/>
                  <a:gd name="T10" fmla="*/ 0 w 222"/>
                  <a:gd name="T11" fmla="*/ 0 h 77"/>
                  <a:gd name="T12" fmla="*/ 0 w 222"/>
                  <a:gd name="T13" fmla="*/ 0 h 77"/>
                  <a:gd name="T14" fmla="*/ 0 w 222"/>
                  <a:gd name="T15" fmla="*/ 0 h 77"/>
                  <a:gd name="T16" fmla="*/ 0 w 222"/>
                  <a:gd name="T17" fmla="*/ 0 h 77"/>
                  <a:gd name="T18" fmla="*/ 0 w 222"/>
                  <a:gd name="T19" fmla="*/ 0 h 77"/>
                  <a:gd name="T20" fmla="*/ 0 w 222"/>
                  <a:gd name="T21" fmla="*/ 0 h 77"/>
                  <a:gd name="T22" fmla="*/ 0 w 222"/>
                  <a:gd name="T23" fmla="*/ 0 h 77"/>
                  <a:gd name="T24" fmla="*/ 0 w 222"/>
                  <a:gd name="T25" fmla="*/ 0 h 77"/>
                  <a:gd name="T26" fmla="*/ 0 w 222"/>
                  <a:gd name="T27" fmla="*/ 0 h 77"/>
                  <a:gd name="T28" fmla="*/ 0 w 222"/>
                  <a:gd name="T29" fmla="*/ 0 h 77"/>
                  <a:gd name="T30" fmla="*/ 0 w 222"/>
                  <a:gd name="T31" fmla="*/ 0 h 7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2" h="77">
                    <a:moveTo>
                      <a:pt x="221" y="3"/>
                    </a:moveTo>
                    <a:lnTo>
                      <a:pt x="158" y="24"/>
                    </a:lnTo>
                    <a:lnTo>
                      <a:pt x="159" y="23"/>
                    </a:lnTo>
                    <a:lnTo>
                      <a:pt x="161" y="20"/>
                    </a:lnTo>
                    <a:lnTo>
                      <a:pt x="222" y="0"/>
                    </a:lnTo>
                    <a:lnTo>
                      <a:pt x="222" y="1"/>
                    </a:lnTo>
                    <a:lnTo>
                      <a:pt x="221" y="2"/>
                    </a:lnTo>
                    <a:lnTo>
                      <a:pt x="221" y="3"/>
                    </a:lnTo>
                    <a:close/>
                    <a:moveTo>
                      <a:pt x="99" y="44"/>
                    </a:moveTo>
                    <a:lnTo>
                      <a:pt x="0" y="77"/>
                    </a:lnTo>
                    <a:lnTo>
                      <a:pt x="0" y="76"/>
                    </a:lnTo>
                    <a:lnTo>
                      <a:pt x="1" y="74"/>
                    </a:lnTo>
                    <a:lnTo>
                      <a:pt x="99" y="41"/>
                    </a:lnTo>
                    <a:lnTo>
                      <a:pt x="99" y="42"/>
                    </a:lnTo>
                    <a:lnTo>
                      <a:pt x="99" y="44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2" name="Freeform 3527"/>
              <p:cNvSpPr>
                <a:spLocks noEditPoints="1"/>
              </p:cNvSpPr>
              <p:nvPr/>
            </p:nvSpPr>
            <p:spPr bwMode="auto">
              <a:xfrm>
                <a:off x="197" y="482"/>
                <a:ext cx="74" cy="27"/>
              </a:xfrm>
              <a:custGeom>
                <a:avLst/>
                <a:gdLst>
                  <a:gd name="T0" fmla="*/ 0 w 223"/>
                  <a:gd name="T1" fmla="*/ 0 h 79"/>
                  <a:gd name="T2" fmla="*/ 0 w 223"/>
                  <a:gd name="T3" fmla="*/ 0 h 79"/>
                  <a:gd name="T4" fmla="*/ 0 w 223"/>
                  <a:gd name="T5" fmla="*/ 0 h 79"/>
                  <a:gd name="T6" fmla="*/ 0 w 223"/>
                  <a:gd name="T7" fmla="*/ 0 h 79"/>
                  <a:gd name="T8" fmla="*/ 0 w 223"/>
                  <a:gd name="T9" fmla="*/ 0 h 79"/>
                  <a:gd name="T10" fmla="*/ 0 w 223"/>
                  <a:gd name="T11" fmla="*/ 0 h 79"/>
                  <a:gd name="T12" fmla="*/ 0 w 223"/>
                  <a:gd name="T13" fmla="*/ 0 h 79"/>
                  <a:gd name="T14" fmla="*/ 0 w 223"/>
                  <a:gd name="T15" fmla="*/ 0 h 79"/>
                  <a:gd name="T16" fmla="*/ 0 w 223"/>
                  <a:gd name="T17" fmla="*/ 0 h 79"/>
                  <a:gd name="T18" fmla="*/ 0 w 223"/>
                  <a:gd name="T19" fmla="*/ 0 h 79"/>
                  <a:gd name="T20" fmla="*/ 0 w 223"/>
                  <a:gd name="T21" fmla="*/ 0 h 79"/>
                  <a:gd name="T22" fmla="*/ 0 w 223"/>
                  <a:gd name="T23" fmla="*/ 0 h 79"/>
                  <a:gd name="T24" fmla="*/ 0 w 223"/>
                  <a:gd name="T25" fmla="*/ 0 h 79"/>
                  <a:gd name="T26" fmla="*/ 0 w 223"/>
                  <a:gd name="T27" fmla="*/ 0 h 7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3" h="79">
                    <a:moveTo>
                      <a:pt x="222" y="4"/>
                    </a:moveTo>
                    <a:lnTo>
                      <a:pt x="159" y="25"/>
                    </a:lnTo>
                    <a:lnTo>
                      <a:pt x="161" y="23"/>
                    </a:lnTo>
                    <a:lnTo>
                      <a:pt x="161" y="21"/>
                    </a:lnTo>
                    <a:lnTo>
                      <a:pt x="223" y="0"/>
                    </a:lnTo>
                    <a:lnTo>
                      <a:pt x="222" y="3"/>
                    </a:lnTo>
                    <a:lnTo>
                      <a:pt x="222" y="4"/>
                    </a:lnTo>
                    <a:close/>
                    <a:moveTo>
                      <a:pt x="99" y="45"/>
                    </a:moveTo>
                    <a:lnTo>
                      <a:pt x="0" y="79"/>
                    </a:lnTo>
                    <a:lnTo>
                      <a:pt x="1" y="77"/>
                    </a:lnTo>
                    <a:lnTo>
                      <a:pt x="1" y="75"/>
                    </a:lnTo>
                    <a:lnTo>
                      <a:pt x="99" y="42"/>
                    </a:lnTo>
                    <a:lnTo>
                      <a:pt x="99" y="44"/>
                    </a:lnTo>
                    <a:lnTo>
                      <a:pt x="99" y="45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3" name="Freeform 3528"/>
              <p:cNvSpPr>
                <a:spLocks noEditPoints="1"/>
              </p:cNvSpPr>
              <p:nvPr/>
            </p:nvSpPr>
            <p:spPr bwMode="auto">
              <a:xfrm>
                <a:off x="197" y="482"/>
                <a:ext cx="74" cy="26"/>
              </a:xfrm>
              <a:custGeom>
                <a:avLst/>
                <a:gdLst>
                  <a:gd name="T0" fmla="*/ 0 w 222"/>
                  <a:gd name="T1" fmla="*/ 0 h 78"/>
                  <a:gd name="T2" fmla="*/ 0 w 222"/>
                  <a:gd name="T3" fmla="*/ 0 h 78"/>
                  <a:gd name="T4" fmla="*/ 0 w 222"/>
                  <a:gd name="T5" fmla="*/ 0 h 78"/>
                  <a:gd name="T6" fmla="*/ 0 w 222"/>
                  <a:gd name="T7" fmla="*/ 0 h 78"/>
                  <a:gd name="T8" fmla="*/ 0 w 222"/>
                  <a:gd name="T9" fmla="*/ 0 h 78"/>
                  <a:gd name="T10" fmla="*/ 0 w 222"/>
                  <a:gd name="T11" fmla="*/ 0 h 78"/>
                  <a:gd name="T12" fmla="*/ 0 w 222"/>
                  <a:gd name="T13" fmla="*/ 0 h 78"/>
                  <a:gd name="T14" fmla="*/ 0 w 222"/>
                  <a:gd name="T15" fmla="*/ 0 h 78"/>
                  <a:gd name="T16" fmla="*/ 0 w 222"/>
                  <a:gd name="T17" fmla="*/ 0 h 78"/>
                  <a:gd name="T18" fmla="*/ 0 w 222"/>
                  <a:gd name="T19" fmla="*/ 0 h 78"/>
                  <a:gd name="T20" fmla="*/ 0 w 222"/>
                  <a:gd name="T21" fmla="*/ 0 h 78"/>
                  <a:gd name="T22" fmla="*/ 0 w 222"/>
                  <a:gd name="T23" fmla="*/ 0 h 78"/>
                  <a:gd name="T24" fmla="*/ 0 w 222"/>
                  <a:gd name="T25" fmla="*/ 0 h 78"/>
                  <a:gd name="T26" fmla="*/ 0 w 222"/>
                  <a:gd name="T27" fmla="*/ 0 h 78"/>
                  <a:gd name="T28" fmla="*/ 0 w 222"/>
                  <a:gd name="T29" fmla="*/ 0 h 78"/>
                  <a:gd name="T30" fmla="*/ 0 w 222"/>
                  <a:gd name="T31" fmla="*/ 0 h 7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2" h="78">
                    <a:moveTo>
                      <a:pt x="221" y="4"/>
                    </a:moveTo>
                    <a:lnTo>
                      <a:pt x="160" y="24"/>
                    </a:lnTo>
                    <a:lnTo>
                      <a:pt x="160" y="23"/>
                    </a:lnTo>
                    <a:lnTo>
                      <a:pt x="160" y="22"/>
                    </a:lnTo>
                    <a:lnTo>
                      <a:pt x="160" y="21"/>
                    </a:lnTo>
                    <a:lnTo>
                      <a:pt x="222" y="0"/>
                    </a:lnTo>
                    <a:lnTo>
                      <a:pt x="222" y="1"/>
                    </a:lnTo>
                    <a:lnTo>
                      <a:pt x="221" y="4"/>
                    </a:lnTo>
                    <a:close/>
                    <a:moveTo>
                      <a:pt x="98" y="45"/>
                    </a:moveTo>
                    <a:lnTo>
                      <a:pt x="0" y="78"/>
                    </a:lnTo>
                    <a:lnTo>
                      <a:pt x="0" y="76"/>
                    </a:lnTo>
                    <a:lnTo>
                      <a:pt x="1" y="74"/>
                    </a:lnTo>
                    <a:lnTo>
                      <a:pt x="97" y="42"/>
                    </a:lnTo>
                    <a:lnTo>
                      <a:pt x="98" y="43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4" name="Freeform 3529"/>
              <p:cNvSpPr>
                <a:spLocks noEditPoints="1"/>
              </p:cNvSpPr>
              <p:nvPr/>
            </p:nvSpPr>
            <p:spPr bwMode="auto">
              <a:xfrm>
                <a:off x="197" y="481"/>
                <a:ext cx="75" cy="26"/>
              </a:xfrm>
              <a:custGeom>
                <a:avLst/>
                <a:gdLst>
                  <a:gd name="T0" fmla="*/ 0 w 223"/>
                  <a:gd name="T1" fmla="*/ 0 h 78"/>
                  <a:gd name="T2" fmla="*/ 0 w 223"/>
                  <a:gd name="T3" fmla="*/ 0 h 78"/>
                  <a:gd name="T4" fmla="*/ 0 w 223"/>
                  <a:gd name="T5" fmla="*/ 0 h 78"/>
                  <a:gd name="T6" fmla="*/ 0 w 223"/>
                  <a:gd name="T7" fmla="*/ 0 h 78"/>
                  <a:gd name="T8" fmla="*/ 0 w 223"/>
                  <a:gd name="T9" fmla="*/ 0 h 78"/>
                  <a:gd name="T10" fmla="*/ 0 w 223"/>
                  <a:gd name="T11" fmla="*/ 0 h 78"/>
                  <a:gd name="T12" fmla="*/ 0 w 223"/>
                  <a:gd name="T13" fmla="*/ 0 h 78"/>
                  <a:gd name="T14" fmla="*/ 0 w 223"/>
                  <a:gd name="T15" fmla="*/ 0 h 78"/>
                  <a:gd name="T16" fmla="*/ 0 w 223"/>
                  <a:gd name="T17" fmla="*/ 0 h 78"/>
                  <a:gd name="T18" fmla="*/ 0 w 223"/>
                  <a:gd name="T19" fmla="*/ 0 h 78"/>
                  <a:gd name="T20" fmla="*/ 0 w 223"/>
                  <a:gd name="T21" fmla="*/ 0 h 78"/>
                  <a:gd name="T22" fmla="*/ 0 w 223"/>
                  <a:gd name="T23" fmla="*/ 0 h 78"/>
                  <a:gd name="T24" fmla="*/ 0 w 223"/>
                  <a:gd name="T25" fmla="*/ 0 h 78"/>
                  <a:gd name="T26" fmla="*/ 0 w 223"/>
                  <a:gd name="T27" fmla="*/ 0 h 78"/>
                  <a:gd name="T28" fmla="*/ 0 w 223"/>
                  <a:gd name="T29" fmla="*/ 0 h 78"/>
                  <a:gd name="T30" fmla="*/ 0 w 223"/>
                  <a:gd name="T31" fmla="*/ 0 h 7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3" h="78">
                    <a:moveTo>
                      <a:pt x="222" y="3"/>
                    </a:moveTo>
                    <a:lnTo>
                      <a:pt x="160" y="24"/>
                    </a:lnTo>
                    <a:lnTo>
                      <a:pt x="160" y="23"/>
                    </a:lnTo>
                    <a:lnTo>
                      <a:pt x="160" y="22"/>
                    </a:lnTo>
                    <a:lnTo>
                      <a:pt x="223" y="0"/>
                    </a:lnTo>
                    <a:lnTo>
                      <a:pt x="222" y="2"/>
                    </a:lnTo>
                    <a:lnTo>
                      <a:pt x="222" y="3"/>
                    </a:lnTo>
                    <a:close/>
                    <a:moveTo>
                      <a:pt x="98" y="45"/>
                    </a:moveTo>
                    <a:lnTo>
                      <a:pt x="0" y="78"/>
                    </a:lnTo>
                    <a:lnTo>
                      <a:pt x="1" y="76"/>
                    </a:lnTo>
                    <a:lnTo>
                      <a:pt x="2" y="74"/>
                    </a:lnTo>
                    <a:lnTo>
                      <a:pt x="97" y="43"/>
                    </a:lnTo>
                    <a:lnTo>
                      <a:pt x="97" y="44"/>
                    </a:lnTo>
                    <a:lnTo>
                      <a:pt x="98" y="45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5" name="Freeform 3530"/>
              <p:cNvSpPr>
                <a:spLocks noEditPoints="1"/>
              </p:cNvSpPr>
              <p:nvPr/>
            </p:nvSpPr>
            <p:spPr bwMode="auto">
              <a:xfrm>
                <a:off x="198" y="481"/>
                <a:ext cx="74" cy="26"/>
              </a:xfrm>
              <a:custGeom>
                <a:avLst/>
                <a:gdLst>
                  <a:gd name="T0" fmla="*/ 0 w 222"/>
                  <a:gd name="T1" fmla="*/ 0 h 77"/>
                  <a:gd name="T2" fmla="*/ 0 w 222"/>
                  <a:gd name="T3" fmla="*/ 0 h 77"/>
                  <a:gd name="T4" fmla="*/ 0 w 222"/>
                  <a:gd name="T5" fmla="*/ 0 h 77"/>
                  <a:gd name="T6" fmla="*/ 0 w 222"/>
                  <a:gd name="T7" fmla="*/ 0 h 77"/>
                  <a:gd name="T8" fmla="*/ 0 w 222"/>
                  <a:gd name="T9" fmla="*/ 0 h 77"/>
                  <a:gd name="T10" fmla="*/ 0 w 222"/>
                  <a:gd name="T11" fmla="*/ 0 h 77"/>
                  <a:gd name="T12" fmla="*/ 0 w 222"/>
                  <a:gd name="T13" fmla="*/ 0 h 77"/>
                  <a:gd name="T14" fmla="*/ 0 w 222"/>
                  <a:gd name="T15" fmla="*/ 0 h 77"/>
                  <a:gd name="T16" fmla="*/ 0 w 222"/>
                  <a:gd name="T17" fmla="*/ 0 h 77"/>
                  <a:gd name="T18" fmla="*/ 0 w 222"/>
                  <a:gd name="T19" fmla="*/ 0 h 77"/>
                  <a:gd name="T20" fmla="*/ 0 w 222"/>
                  <a:gd name="T21" fmla="*/ 0 h 77"/>
                  <a:gd name="T22" fmla="*/ 0 w 222"/>
                  <a:gd name="T23" fmla="*/ 0 h 77"/>
                  <a:gd name="T24" fmla="*/ 0 w 222"/>
                  <a:gd name="T25" fmla="*/ 0 h 77"/>
                  <a:gd name="T26" fmla="*/ 0 w 222"/>
                  <a:gd name="T27" fmla="*/ 0 h 77"/>
                  <a:gd name="T28" fmla="*/ 0 w 222"/>
                  <a:gd name="T29" fmla="*/ 0 h 77"/>
                  <a:gd name="T30" fmla="*/ 0 w 222"/>
                  <a:gd name="T31" fmla="*/ 0 h 7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2" h="77">
                    <a:moveTo>
                      <a:pt x="221" y="3"/>
                    </a:moveTo>
                    <a:lnTo>
                      <a:pt x="159" y="24"/>
                    </a:lnTo>
                    <a:lnTo>
                      <a:pt x="159" y="23"/>
                    </a:lnTo>
                    <a:lnTo>
                      <a:pt x="157" y="22"/>
                    </a:lnTo>
                    <a:lnTo>
                      <a:pt x="222" y="0"/>
                    </a:lnTo>
                    <a:lnTo>
                      <a:pt x="222" y="1"/>
                    </a:lnTo>
                    <a:lnTo>
                      <a:pt x="221" y="3"/>
                    </a:lnTo>
                    <a:close/>
                    <a:moveTo>
                      <a:pt x="96" y="45"/>
                    </a:moveTo>
                    <a:lnTo>
                      <a:pt x="0" y="77"/>
                    </a:lnTo>
                    <a:lnTo>
                      <a:pt x="1" y="76"/>
                    </a:lnTo>
                    <a:lnTo>
                      <a:pt x="1" y="75"/>
                    </a:lnTo>
                    <a:lnTo>
                      <a:pt x="3" y="74"/>
                    </a:lnTo>
                    <a:lnTo>
                      <a:pt x="4" y="74"/>
                    </a:lnTo>
                    <a:lnTo>
                      <a:pt x="96" y="42"/>
                    </a:lnTo>
                    <a:lnTo>
                      <a:pt x="96" y="44"/>
                    </a:lnTo>
                    <a:lnTo>
                      <a:pt x="96" y="45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6" name="Freeform 3531"/>
              <p:cNvSpPr>
                <a:spLocks noEditPoints="1"/>
              </p:cNvSpPr>
              <p:nvPr/>
            </p:nvSpPr>
            <p:spPr bwMode="auto">
              <a:xfrm>
                <a:off x="198" y="480"/>
                <a:ext cx="74" cy="26"/>
              </a:xfrm>
              <a:custGeom>
                <a:avLst/>
                <a:gdLst>
                  <a:gd name="T0" fmla="*/ 0 w 221"/>
                  <a:gd name="T1" fmla="*/ 0 h 77"/>
                  <a:gd name="T2" fmla="*/ 0 w 221"/>
                  <a:gd name="T3" fmla="*/ 0 h 77"/>
                  <a:gd name="T4" fmla="*/ 0 w 221"/>
                  <a:gd name="T5" fmla="*/ 0 h 77"/>
                  <a:gd name="T6" fmla="*/ 0 w 221"/>
                  <a:gd name="T7" fmla="*/ 0 h 77"/>
                  <a:gd name="T8" fmla="*/ 0 w 221"/>
                  <a:gd name="T9" fmla="*/ 0 h 77"/>
                  <a:gd name="T10" fmla="*/ 0 w 221"/>
                  <a:gd name="T11" fmla="*/ 0 h 77"/>
                  <a:gd name="T12" fmla="*/ 0 w 221"/>
                  <a:gd name="T13" fmla="*/ 0 h 77"/>
                  <a:gd name="T14" fmla="*/ 0 w 221"/>
                  <a:gd name="T15" fmla="*/ 0 h 77"/>
                  <a:gd name="T16" fmla="*/ 0 w 221"/>
                  <a:gd name="T17" fmla="*/ 0 h 77"/>
                  <a:gd name="T18" fmla="*/ 0 w 221"/>
                  <a:gd name="T19" fmla="*/ 0 h 77"/>
                  <a:gd name="T20" fmla="*/ 0 w 221"/>
                  <a:gd name="T21" fmla="*/ 0 h 77"/>
                  <a:gd name="T22" fmla="*/ 0 w 221"/>
                  <a:gd name="T23" fmla="*/ 0 h 77"/>
                  <a:gd name="T24" fmla="*/ 0 w 221"/>
                  <a:gd name="T25" fmla="*/ 0 h 77"/>
                  <a:gd name="T26" fmla="*/ 0 w 221"/>
                  <a:gd name="T27" fmla="*/ 0 h 77"/>
                  <a:gd name="T28" fmla="*/ 0 w 221"/>
                  <a:gd name="T29" fmla="*/ 0 h 77"/>
                  <a:gd name="T30" fmla="*/ 0 w 221"/>
                  <a:gd name="T31" fmla="*/ 0 h 7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77">
                    <a:moveTo>
                      <a:pt x="221" y="3"/>
                    </a:moveTo>
                    <a:lnTo>
                      <a:pt x="158" y="25"/>
                    </a:lnTo>
                    <a:lnTo>
                      <a:pt x="156" y="24"/>
                    </a:lnTo>
                    <a:lnTo>
                      <a:pt x="156" y="22"/>
                    </a:lnTo>
                    <a:lnTo>
                      <a:pt x="221" y="0"/>
                    </a:lnTo>
                    <a:lnTo>
                      <a:pt x="221" y="2"/>
                    </a:lnTo>
                    <a:lnTo>
                      <a:pt x="221" y="3"/>
                    </a:lnTo>
                    <a:close/>
                    <a:moveTo>
                      <a:pt x="95" y="46"/>
                    </a:moveTo>
                    <a:lnTo>
                      <a:pt x="0" y="77"/>
                    </a:lnTo>
                    <a:lnTo>
                      <a:pt x="3" y="75"/>
                    </a:lnTo>
                    <a:lnTo>
                      <a:pt x="5" y="73"/>
                    </a:lnTo>
                    <a:lnTo>
                      <a:pt x="95" y="43"/>
                    </a:lnTo>
                    <a:lnTo>
                      <a:pt x="95" y="44"/>
                    </a:lnTo>
                    <a:lnTo>
                      <a:pt x="95" y="46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7" name="Freeform 3532"/>
              <p:cNvSpPr>
                <a:spLocks noEditPoints="1"/>
              </p:cNvSpPr>
              <p:nvPr/>
            </p:nvSpPr>
            <p:spPr bwMode="auto">
              <a:xfrm>
                <a:off x="199" y="480"/>
                <a:ext cx="73" cy="26"/>
              </a:xfrm>
              <a:custGeom>
                <a:avLst/>
                <a:gdLst>
                  <a:gd name="T0" fmla="*/ 0 w 219"/>
                  <a:gd name="T1" fmla="*/ 0 h 78"/>
                  <a:gd name="T2" fmla="*/ 0 w 219"/>
                  <a:gd name="T3" fmla="*/ 0 h 78"/>
                  <a:gd name="T4" fmla="*/ 0 w 219"/>
                  <a:gd name="T5" fmla="*/ 0 h 78"/>
                  <a:gd name="T6" fmla="*/ 0 w 219"/>
                  <a:gd name="T7" fmla="*/ 0 h 78"/>
                  <a:gd name="T8" fmla="*/ 0 w 219"/>
                  <a:gd name="T9" fmla="*/ 0 h 78"/>
                  <a:gd name="T10" fmla="*/ 0 w 219"/>
                  <a:gd name="T11" fmla="*/ 0 h 78"/>
                  <a:gd name="T12" fmla="*/ 0 w 219"/>
                  <a:gd name="T13" fmla="*/ 0 h 78"/>
                  <a:gd name="T14" fmla="*/ 0 w 219"/>
                  <a:gd name="T15" fmla="*/ 0 h 78"/>
                  <a:gd name="T16" fmla="*/ 0 w 219"/>
                  <a:gd name="T17" fmla="*/ 0 h 78"/>
                  <a:gd name="T18" fmla="*/ 0 w 219"/>
                  <a:gd name="T19" fmla="*/ 0 h 78"/>
                  <a:gd name="T20" fmla="*/ 0 w 219"/>
                  <a:gd name="T21" fmla="*/ 0 h 78"/>
                  <a:gd name="T22" fmla="*/ 0 w 219"/>
                  <a:gd name="T23" fmla="*/ 0 h 78"/>
                  <a:gd name="T24" fmla="*/ 0 w 219"/>
                  <a:gd name="T25" fmla="*/ 0 h 78"/>
                  <a:gd name="T26" fmla="*/ 0 w 219"/>
                  <a:gd name="T27" fmla="*/ 0 h 78"/>
                  <a:gd name="T28" fmla="*/ 0 w 219"/>
                  <a:gd name="T29" fmla="*/ 0 h 78"/>
                  <a:gd name="T30" fmla="*/ 0 w 219"/>
                  <a:gd name="T31" fmla="*/ 0 h 7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9" h="78">
                    <a:moveTo>
                      <a:pt x="218" y="4"/>
                    </a:moveTo>
                    <a:lnTo>
                      <a:pt x="153" y="26"/>
                    </a:lnTo>
                    <a:lnTo>
                      <a:pt x="153" y="24"/>
                    </a:lnTo>
                    <a:lnTo>
                      <a:pt x="152" y="23"/>
                    </a:lnTo>
                    <a:lnTo>
                      <a:pt x="219" y="0"/>
                    </a:lnTo>
                    <a:lnTo>
                      <a:pt x="218" y="2"/>
                    </a:lnTo>
                    <a:lnTo>
                      <a:pt x="218" y="4"/>
                    </a:lnTo>
                    <a:close/>
                    <a:moveTo>
                      <a:pt x="92" y="46"/>
                    </a:moveTo>
                    <a:lnTo>
                      <a:pt x="0" y="78"/>
                    </a:lnTo>
                    <a:lnTo>
                      <a:pt x="3" y="74"/>
                    </a:lnTo>
                    <a:lnTo>
                      <a:pt x="7" y="72"/>
                    </a:lnTo>
                    <a:lnTo>
                      <a:pt x="91" y="43"/>
                    </a:lnTo>
                    <a:lnTo>
                      <a:pt x="91" y="44"/>
                    </a:lnTo>
                    <a:lnTo>
                      <a:pt x="92" y="45"/>
                    </a:lnTo>
                    <a:lnTo>
                      <a:pt x="92" y="46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8" name="Freeform 3533"/>
              <p:cNvSpPr>
                <a:spLocks noEditPoints="1"/>
              </p:cNvSpPr>
              <p:nvPr/>
            </p:nvSpPr>
            <p:spPr bwMode="auto">
              <a:xfrm>
                <a:off x="200" y="479"/>
                <a:ext cx="72" cy="26"/>
              </a:xfrm>
              <a:custGeom>
                <a:avLst/>
                <a:gdLst>
                  <a:gd name="T0" fmla="*/ 0 w 217"/>
                  <a:gd name="T1" fmla="*/ 0 h 76"/>
                  <a:gd name="T2" fmla="*/ 0 w 217"/>
                  <a:gd name="T3" fmla="*/ 0 h 76"/>
                  <a:gd name="T4" fmla="*/ 0 w 217"/>
                  <a:gd name="T5" fmla="*/ 0 h 76"/>
                  <a:gd name="T6" fmla="*/ 0 w 217"/>
                  <a:gd name="T7" fmla="*/ 0 h 76"/>
                  <a:gd name="T8" fmla="*/ 0 w 217"/>
                  <a:gd name="T9" fmla="*/ 0 h 76"/>
                  <a:gd name="T10" fmla="*/ 0 w 217"/>
                  <a:gd name="T11" fmla="*/ 0 h 76"/>
                  <a:gd name="T12" fmla="*/ 0 w 217"/>
                  <a:gd name="T13" fmla="*/ 0 h 76"/>
                  <a:gd name="T14" fmla="*/ 0 w 217"/>
                  <a:gd name="T15" fmla="*/ 0 h 76"/>
                  <a:gd name="T16" fmla="*/ 0 w 217"/>
                  <a:gd name="T17" fmla="*/ 0 h 76"/>
                  <a:gd name="T18" fmla="*/ 0 w 217"/>
                  <a:gd name="T19" fmla="*/ 0 h 76"/>
                  <a:gd name="T20" fmla="*/ 0 w 217"/>
                  <a:gd name="T21" fmla="*/ 0 h 76"/>
                  <a:gd name="T22" fmla="*/ 0 w 217"/>
                  <a:gd name="T23" fmla="*/ 0 h 76"/>
                  <a:gd name="T24" fmla="*/ 0 w 217"/>
                  <a:gd name="T25" fmla="*/ 0 h 76"/>
                  <a:gd name="T26" fmla="*/ 0 w 217"/>
                  <a:gd name="T27" fmla="*/ 0 h 76"/>
                  <a:gd name="T28" fmla="*/ 0 w 217"/>
                  <a:gd name="T29" fmla="*/ 0 h 76"/>
                  <a:gd name="T30" fmla="*/ 0 w 217"/>
                  <a:gd name="T31" fmla="*/ 0 h 7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7" h="76">
                    <a:moveTo>
                      <a:pt x="216" y="3"/>
                    </a:moveTo>
                    <a:lnTo>
                      <a:pt x="151" y="25"/>
                    </a:lnTo>
                    <a:lnTo>
                      <a:pt x="150" y="24"/>
                    </a:lnTo>
                    <a:lnTo>
                      <a:pt x="149" y="23"/>
                    </a:lnTo>
                    <a:lnTo>
                      <a:pt x="217" y="0"/>
                    </a:lnTo>
                    <a:lnTo>
                      <a:pt x="217" y="1"/>
                    </a:lnTo>
                    <a:lnTo>
                      <a:pt x="216" y="3"/>
                    </a:lnTo>
                    <a:close/>
                    <a:moveTo>
                      <a:pt x="90" y="46"/>
                    </a:moveTo>
                    <a:lnTo>
                      <a:pt x="0" y="76"/>
                    </a:lnTo>
                    <a:lnTo>
                      <a:pt x="3" y="74"/>
                    </a:lnTo>
                    <a:lnTo>
                      <a:pt x="5" y="72"/>
                    </a:lnTo>
                    <a:lnTo>
                      <a:pt x="89" y="43"/>
                    </a:lnTo>
                    <a:lnTo>
                      <a:pt x="89" y="44"/>
                    </a:lnTo>
                    <a:lnTo>
                      <a:pt x="89" y="45"/>
                    </a:lnTo>
                    <a:lnTo>
                      <a:pt x="90" y="46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9" name="Freeform 3534"/>
              <p:cNvSpPr>
                <a:spLocks noEditPoints="1"/>
              </p:cNvSpPr>
              <p:nvPr/>
            </p:nvSpPr>
            <p:spPr bwMode="auto">
              <a:xfrm>
                <a:off x="201" y="479"/>
                <a:ext cx="71" cy="25"/>
              </a:xfrm>
              <a:custGeom>
                <a:avLst/>
                <a:gdLst>
                  <a:gd name="T0" fmla="*/ 0 w 212"/>
                  <a:gd name="T1" fmla="*/ 0 h 74"/>
                  <a:gd name="T2" fmla="*/ 0 w 212"/>
                  <a:gd name="T3" fmla="*/ 0 h 74"/>
                  <a:gd name="T4" fmla="*/ 0 w 212"/>
                  <a:gd name="T5" fmla="*/ 0 h 74"/>
                  <a:gd name="T6" fmla="*/ 0 w 212"/>
                  <a:gd name="T7" fmla="*/ 0 h 74"/>
                  <a:gd name="T8" fmla="*/ 0 w 212"/>
                  <a:gd name="T9" fmla="*/ 0 h 74"/>
                  <a:gd name="T10" fmla="*/ 0 w 212"/>
                  <a:gd name="T11" fmla="*/ 0 h 74"/>
                  <a:gd name="T12" fmla="*/ 0 w 212"/>
                  <a:gd name="T13" fmla="*/ 0 h 74"/>
                  <a:gd name="T14" fmla="*/ 0 w 212"/>
                  <a:gd name="T15" fmla="*/ 0 h 74"/>
                  <a:gd name="T16" fmla="*/ 0 w 212"/>
                  <a:gd name="T17" fmla="*/ 0 h 74"/>
                  <a:gd name="T18" fmla="*/ 0 w 212"/>
                  <a:gd name="T19" fmla="*/ 0 h 74"/>
                  <a:gd name="T20" fmla="*/ 0 w 212"/>
                  <a:gd name="T21" fmla="*/ 0 h 74"/>
                  <a:gd name="T22" fmla="*/ 0 w 212"/>
                  <a:gd name="T23" fmla="*/ 0 h 74"/>
                  <a:gd name="T24" fmla="*/ 0 w 212"/>
                  <a:gd name="T25" fmla="*/ 0 h 74"/>
                  <a:gd name="T26" fmla="*/ 0 w 212"/>
                  <a:gd name="T27" fmla="*/ 0 h 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2" h="74">
                    <a:moveTo>
                      <a:pt x="212" y="2"/>
                    </a:moveTo>
                    <a:lnTo>
                      <a:pt x="145" y="25"/>
                    </a:lnTo>
                    <a:lnTo>
                      <a:pt x="144" y="24"/>
                    </a:lnTo>
                    <a:lnTo>
                      <a:pt x="143" y="23"/>
                    </a:lnTo>
                    <a:lnTo>
                      <a:pt x="212" y="0"/>
                    </a:lnTo>
                    <a:lnTo>
                      <a:pt x="212" y="1"/>
                    </a:lnTo>
                    <a:lnTo>
                      <a:pt x="212" y="2"/>
                    </a:lnTo>
                    <a:close/>
                    <a:moveTo>
                      <a:pt x="84" y="45"/>
                    </a:moveTo>
                    <a:lnTo>
                      <a:pt x="0" y="74"/>
                    </a:lnTo>
                    <a:lnTo>
                      <a:pt x="0" y="73"/>
                    </a:lnTo>
                    <a:lnTo>
                      <a:pt x="0" y="70"/>
                    </a:lnTo>
                    <a:lnTo>
                      <a:pt x="84" y="43"/>
                    </a:lnTo>
                    <a:lnTo>
                      <a:pt x="84" y="44"/>
                    </a:lnTo>
                    <a:lnTo>
                      <a:pt x="84" y="45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0" name="Freeform 3535"/>
              <p:cNvSpPr>
                <a:spLocks noEditPoints="1"/>
              </p:cNvSpPr>
              <p:nvPr/>
            </p:nvSpPr>
            <p:spPr bwMode="auto">
              <a:xfrm>
                <a:off x="201" y="478"/>
                <a:ext cx="71" cy="25"/>
              </a:xfrm>
              <a:custGeom>
                <a:avLst/>
                <a:gdLst>
                  <a:gd name="T0" fmla="*/ 0 w 212"/>
                  <a:gd name="T1" fmla="*/ 0 h 75"/>
                  <a:gd name="T2" fmla="*/ 0 w 212"/>
                  <a:gd name="T3" fmla="*/ 0 h 75"/>
                  <a:gd name="T4" fmla="*/ 0 w 212"/>
                  <a:gd name="T5" fmla="*/ 0 h 75"/>
                  <a:gd name="T6" fmla="*/ 0 w 212"/>
                  <a:gd name="T7" fmla="*/ 0 h 75"/>
                  <a:gd name="T8" fmla="*/ 0 w 212"/>
                  <a:gd name="T9" fmla="*/ 0 h 75"/>
                  <a:gd name="T10" fmla="*/ 0 w 212"/>
                  <a:gd name="T11" fmla="*/ 0 h 75"/>
                  <a:gd name="T12" fmla="*/ 0 w 212"/>
                  <a:gd name="T13" fmla="*/ 0 h 75"/>
                  <a:gd name="T14" fmla="*/ 0 w 212"/>
                  <a:gd name="T15" fmla="*/ 0 h 75"/>
                  <a:gd name="T16" fmla="*/ 0 w 212"/>
                  <a:gd name="T17" fmla="*/ 0 h 75"/>
                  <a:gd name="T18" fmla="*/ 0 w 212"/>
                  <a:gd name="T19" fmla="*/ 0 h 75"/>
                  <a:gd name="T20" fmla="*/ 0 w 212"/>
                  <a:gd name="T21" fmla="*/ 0 h 75"/>
                  <a:gd name="T22" fmla="*/ 0 w 212"/>
                  <a:gd name="T23" fmla="*/ 0 h 75"/>
                  <a:gd name="T24" fmla="*/ 0 w 212"/>
                  <a:gd name="T25" fmla="*/ 0 h 75"/>
                  <a:gd name="T26" fmla="*/ 0 w 212"/>
                  <a:gd name="T27" fmla="*/ 0 h 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2" h="75">
                    <a:moveTo>
                      <a:pt x="212" y="3"/>
                    </a:moveTo>
                    <a:lnTo>
                      <a:pt x="144" y="26"/>
                    </a:lnTo>
                    <a:lnTo>
                      <a:pt x="143" y="25"/>
                    </a:lnTo>
                    <a:lnTo>
                      <a:pt x="142" y="24"/>
                    </a:lnTo>
                    <a:lnTo>
                      <a:pt x="212" y="0"/>
                    </a:lnTo>
                    <a:lnTo>
                      <a:pt x="212" y="2"/>
                    </a:lnTo>
                    <a:lnTo>
                      <a:pt x="212" y="3"/>
                    </a:lnTo>
                    <a:close/>
                    <a:moveTo>
                      <a:pt x="84" y="46"/>
                    </a:moveTo>
                    <a:lnTo>
                      <a:pt x="0" y="75"/>
                    </a:lnTo>
                    <a:lnTo>
                      <a:pt x="0" y="74"/>
                    </a:lnTo>
                    <a:lnTo>
                      <a:pt x="0" y="71"/>
                    </a:lnTo>
                    <a:lnTo>
                      <a:pt x="83" y="44"/>
                    </a:lnTo>
                    <a:lnTo>
                      <a:pt x="83" y="45"/>
                    </a:lnTo>
                    <a:lnTo>
                      <a:pt x="84" y="46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1" name="Freeform 3536"/>
              <p:cNvSpPr>
                <a:spLocks noEditPoints="1"/>
              </p:cNvSpPr>
              <p:nvPr/>
            </p:nvSpPr>
            <p:spPr bwMode="auto">
              <a:xfrm>
                <a:off x="201" y="478"/>
                <a:ext cx="71" cy="24"/>
              </a:xfrm>
              <a:custGeom>
                <a:avLst/>
                <a:gdLst>
                  <a:gd name="T0" fmla="*/ 0 w 212"/>
                  <a:gd name="T1" fmla="*/ 0 h 74"/>
                  <a:gd name="T2" fmla="*/ 0 w 212"/>
                  <a:gd name="T3" fmla="*/ 0 h 74"/>
                  <a:gd name="T4" fmla="*/ 0 w 212"/>
                  <a:gd name="T5" fmla="*/ 0 h 74"/>
                  <a:gd name="T6" fmla="*/ 0 w 212"/>
                  <a:gd name="T7" fmla="*/ 0 h 74"/>
                  <a:gd name="T8" fmla="*/ 0 w 212"/>
                  <a:gd name="T9" fmla="*/ 0 h 74"/>
                  <a:gd name="T10" fmla="*/ 0 w 212"/>
                  <a:gd name="T11" fmla="*/ 0 h 74"/>
                  <a:gd name="T12" fmla="*/ 0 w 212"/>
                  <a:gd name="T13" fmla="*/ 0 h 74"/>
                  <a:gd name="T14" fmla="*/ 0 w 212"/>
                  <a:gd name="T15" fmla="*/ 0 h 74"/>
                  <a:gd name="T16" fmla="*/ 0 w 212"/>
                  <a:gd name="T17" fmla="*/ 0 h 74"/>
                  <a:gd name="T18" fmla="*/ 0 w 212"/>
                  <a:gd name="T19" fmla="*/ 0 h 74"/>
                  <a:gd name="T20" fmla="*/ 0 w 212"/>
                  <a:gd name="T21" fmla="*/ 0 h 74"/>
                  <a:gd name="T22" fmla="*/ 0 w 212"/>
                  <a:gd name="T23" fmla="*/ 0 h 74"/>
                  <a:gd name="T24" fmla="*/ 0 w 212"/>
                  <a:gd name="T25" fmla="*/ 0 h 74"/>
                  <a:gd name="T26" fmla="*/ 0 w 212"/>
                  <a:gd name="T27" fmla="*/ 0 h 7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2" h="74">
                    <a:moveTo>
                      <a:pt x="212" y="4"/>
                    </a:moveTo>
                    <a:lnTo>
                      <a:pt x="143" y="27"/>
                    </a:lnTo>
                    <a:lnTo>
                      <a:pt x="142" y="26"/>
                    </a:lnTo>
                    <a:lnTo>
                      <a:pt x="141" y="25"/>
                    </a:lnTo>
                    <a:lnTo>
                      <a:pt x="212" y="0"/>
                    </a:lnTo>
                    <a:lnTo>
                      <a:pt x="212" y="2"/>
                    </a:lnTo>
                    <a:lnTo>
                      <a:pt x="212" y="4"/>
                    </a:lnTo>
                    <a:close/>
                    <a:moveTo>
                      <a:pt x="84" y="47"/>
                    </a:moveTo>
                    <a:lnTo>
                      <a:pt x="0" y="74"/>
                    </a:lnTo>
                    <a:lnTo>
                      <a:pt x="0" y="73"/>
                    </a:lnTo>
                    <a:lnTo>
                      <a:pt x="0" y="72"/>
                    </a:lnTo>
                    <a:lnTo>
                      <a:pt x="82" y="44"/>
                    </a:lnTo>
                    <a:lnTo>
                      <a:pt x="83" y="46"/>
                    </a:lnTo>
                    <a:lnTo>
                      <a:pt x="84" y="47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2" name="Freeform 3537"/>
              <p:cNvSpPr>
                <a:spLocks noEditPoints="1"/>
              </p:cNvSpPr>
              <p:nvPr/>
            </p:nvSpPr>
            <p:spPr bwMode="auto">
              <a:xfrm>
                <a:off x="201" y="477"/>
                <a:ext cx="72" cy="25"/>
              </a:xfrm>
              <a:custGeom>
                <a:avLst/>
                <a:gdLst>
                  <a:gd name="T0" fmla="*/ 0 w 214"/>
                  <a:gd name="T1" fmla="*/ 0 h 74"/>
                  <a:gd name="T2" fmla="*/ 0 w 214"/>
                  <a:gd name="T3" fmla="*/ 0 h 74"/>
                  <a:gd name="T4" fmla="*/ 0 w 214"/>
                  <a:gd name="T5" fmla="*/ 0 h 74"/>
                  <a:gd name="T6" fmla="*/ 0 w 214"/>
                  <a:gd name="T7" fmla="*/ 0 h 74"/>
                  <a:gd name="T8" fmla="*/ 0 w 214"/>
                  <a:gd name="T9" fmla="*/ 0 h 74"/>
                  <a:gd name="T10" fmla="*/ 0 w 214"/>
                  <a:gd name="T11" fmla="*/ 0 h 74"/>
                  <a:gd name="T12" fmla="*/ 0 w 214"/>
                  <a:gd name="T13" fmla="*/ 0 h 74"/>
                  <a:gd name="T14" fmla="*/ 0 w 214"/>
                  <a:gd name="T15" fmla="*/ 0 h 74"/>
                  <a:gd name="T16" fmla="*/ 0 w 214"/>
                  <a:gd name="T17" fmla="*/ 0 h 74"/>
                  <a:gd name="T18" fmla="*/ 0 w 214"/>
                  <a:gd name="T19" fmla="*/ 0 h 74"/>
                  <a:gd name="T20" fmla="*/ 0 w 214"/>
                  <a:gd name="T21" fmla="*/ 0 h 74"/>
                  <a:gd name="T22" fmla="*/ 0 w 214"/>
                  <a:gd name="T23" fmla="*/ 0 h 74"/>
                  <a:gd name="T24" fmla="*/ 0 w 214"/>
                  <a:gd name="T25" fmla="*/ 0 h 74"/>
                  <a:gd name="T26" fmla="*/ 0 w 214"/>
                  <a:gd name="T27" fmla="*/ 0 h 74"/>
                  <a:gd name="T28" fmla="*/ 0 w 214"/>
                  <a:gd name="T29" fmla="*/ 0 h 74"/>
                  <a:gd name="T30" fmla="*/ 0 w 214"/>
                  <a:gd name="T31" fmla="*/ 0 h 7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4" h="74">
                    <a:moveTo>
                      <a:pt x="212" y="3"/>
                    </a:moveTo>
                    <a:lnTo>
                      <a:pt x="142" y="27"/>
                    </a:lnTo>
                    <a:lnTo>
                      <a:pt x="141" y="26"/>
                    </a:lnTo>
                    <a:lnTo>
                      <a:pt x="140" y="25"/>
                    </a:lnTo>
                    <a:lnTo>
                      <a:pt x="214" y="0"/>
                    </a:lnTo>
                    <a:lnTo>
                      <a:pt x="212" y="1"/>
                    </a:lnTo>
                    <a:lnTo>
                      <a:pt x="212" y="3"/>
                    </a:lnTo>
                    <a:close/>
                    <a:moveTo>
                      <a:pt x="83" y="47"/>
                    </a:moveTo>
                    <a:lnTo>
                      <a:pt x="0" y="74"/>
                    </a:lnTo>
                    <a:lnTo>
                      <a:pt x="0" y="73"/>
                    </a:lnTo>
                    <a:lnTo>
                      <a:pt x="0" y="72"/>
                    </a:lnTo>
                    <a:lnTo>
                      <a:pt x="82" y="44"/>
                    </a:lnTo>
                    <a:lnTo>
                      <a:pt x="82" y="45"/>
                    </a:lnTo>
                    <a:lnTo>
                      <a:pt x="83" y="47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3" name="Freeform 3538"/>
              <p:cNvSpPr>
                <a:spLocks noEditPoints="1"/>
              </p:cNvSpPr>
              <p:nvPr/>
            </p:nvSpPr>
            <p:spPr bwMode="auto">
              <a:xfrm>
                <a:off x="201" y="477"/>
                <a:ext cx="72" cy="25"/>
              </a:xfrm>
              <a:custGeom>
                <a:avLst/>
                <a:gdLst>
                  <a:gd name="T0" fmla="*/ 0 w 216"/>
                  <a:gd name="T1" fmla="*/ 0 h 75"/>
                  <a:gd name="T2" fmla="*/ 0 w 216"/>
                  <a:gd name="T3" fmla="*/ 0 h 75"/>
                  <a:gd name="T4" fmla="*/ 0 w 216"/>
                  <a:gd name="T5" fmla="*/ 0 h 75"/>
                  <a:gd name="T6" fmla="*/ 0 w 216"/>
                  <a:gd name="T7" fmla="*/ 0 h 75"/>
                  <a:gd name="T8" fmla="*/ 0 w 216"/>
                  <a:gd name="T9" fmla="*/ 0 h 75"/>
                  <a:gd name="T10" fmla="*/ 0 w 216"/>
                  <a:gd name="T11" fmla="*/ 0 h 75"/>
                  <a:gd name="T12" fmla="*/ 0 w 216"/>
                  <a:gd name="T13" fmla="*/ 0 h 75"/>
                  <a:gd name="T14" fmla="*/ 0 w 216"/>
                  <a:gd name="T15" fmla="*/ 0 h 75"/>
                  <a:gd name="T16" fmla="*/ 0 w 216"/>
                  <a:gd name="T17" fmla="*/ 0 h 75"/>
                  <a:gd name="T18" fmla="*/ 0 w 216"/>
                  <a:gd name="T19" fmla="*/ 0 h 75"/>
                  <a:gd name="T20" fmla="*/ 0 w 216"/>
                  <a:gd name="T21" fmla="*/ 0 h 75"/>
                  <a:gd name="T22" fmla="*/ 0 w 216"/>
                  <a:gd name="T23" fmla="*/ 0 h 75"/>
                  <a:gd name="T24" fmla="*/ 0 w 216"/>
                  <a:gd name="T25" fmla="*/ 0 h 75"/>
                  <a:gd name="T26" fmla="*/ 0 w 216"/>
                  <a:gd name="T27" fmla="*/ 0 h 75"/>
                  <a:gd name="T28" fmla="*/ 0 w 216"/>
                  <a:gd name="T29" fmla="*/ 0 h 75"/>
                  <a:gd name="T30" fmla="*/ 0 w 216"/>
                  <a:gd name="T31" fmla="*/ 0 h 7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6" h="75">
                    <a:moveTo>
                      <a:pt x="214" y="3"/>
                    </a:moveTo>
                    <a:lnTo>
                      <a:pt x="143" y="28"/>
                    </a:lnTo>
                    <a:lnTo>
                      <a:pt x="142" y="27"/>
                    </a:lnTo>
                    <a:lnTo>
                      <a:pt x="139" y="25"/>
                    </a:lnTo>
                    <a:lnTo>
                      <a:pt x="216" y="0"/>
                    </a:lnTo>
                    <a:lnTo>
                      <a:pt x="216" y="2"/>
                    </a:lnTo>
                    <a:lnTo>
                      <a:pt x="214" y="3"/>
                    </a:lnTo>
                    <a:close/>
                    <a:moveTo>
                      <a:pt x="84" y="47"/>
                    </a:moveTo>
                    <a:lnTo>
                      <a:pt x="2" y="75"/>
                    </a:lnTo>
                    <a:lnTo>
                      <a:pt x="2" y="74"/>
                    </a:lnTo>
                    <a:lnTo>
                      <a:pt x="0" y="74"/>
                    </a:lnTo>
                    <a:lnTo>
                      <a:pt x="0" y="73"/>
                    </a:lnTo>
                    <a:lnTo>
                      <a:pt x="83" y="45"/>
                    </a:lnTo>
                    <a:lnTo>
                      <a:pt x="84" y="46"/>
                    </a:lnTo>
                    <a:lnTo>
                      <a:pt x="84" y="4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4" name="Freeform 3539"/>
              <p:cNvSpPr>
                <a:spLocks noEditPoints="1"/>
              </p:cNvSpPr>
              <p:nvPr/>
            </p:nvSpPr>
            <p:spPr bwMode="auto">
              <a:xfrm>
                <a:off x="200" y="476"/>
                <a:ext cx="73" cy="25"/>
              </a:xfrm>
              <a:custGeom>
                <a:avLst/>
                <a:gdLst>
                  <a:gd name="T0" fmla="*/ 0 w 217"/>
                  <a:gd name="T1" fmla="*/ 0 h 75"/>
                  <a:gd name="T2" fmla="*/ 0 w 217"/>
                  <a:gd name="T3" fmla="*/ 0 h 75"/>
                  <a:gd name="T4" fmla="*/ 0 w 217"/>
                  <a:gd name="T5" fmla="*/ 0 h 75"/>
                  <a:gd name="T6" fmla="*/ 0 w 217"/>
                  <a:gd name="T7" fmla="*/ 0 h 75"/>
                  <a:gd name="T8" fmla="*/ 0 w 217"/>
                  <a:gd name="T9" fmla="*/ 0 h 75"/>
                  <a:gd name="T10" fmla="*/ 0 w 217"/>
                  <a:gd name="T11" fmla="*/ 0 h 75"/>
                  <a:gd name="T12" fmla="*/ 0 w 217"/>
                  <a:gd name="T13" fmla="*/ 0 h 75"/>
                  <a:gd name="T14" fmla="*/ 0 w 217"/>
                  <a:gd name="T15" fmla="*/ 0 h 75"/>
                  <a:gd name="T16" fmla="*/ 0 w 217"/>
                  <a:gd name="T17" fmla="*/ 0 h 75"/>
                  <a:gd name="T18" fmla="*/ 0 w 217"/>
                  <a:gd name="T19" fmla="*/ 0 h 75"/>
                  <a:gd name="T20" fmla="*/ 0 w 217"/>
                  <a:gd name="T21" fmla="*/ 0 h 75"/>
                  <a:gd name="T22" fmla="*/ 0 w 217"/>
                  <a:gd name="T23" fmla="*/ 0 h 75"/>
                  <a:gd name="T24" fmla="*/ 0 w 217"/>
                  <a:gd name="T25" fmla="*/ 0 h 75"/>
                  <a:gd name="T26" fmla="*/ 0 w 217"/>
                  <a:gd name="T27" fmla="*/ 0 h 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7" h="75">
                    <a:moveTo>
                      <a:pt x="217" y="3"/>
                    </a:moveTo>
                    <a:lnTo>
                      <a:pt x="143" y="28"/>
                    </a:lnTo>
                    <a:lnTo>
                      <a:pt x="140" y="26"/>
                    </a:lnTo>
                    <a:lnTo>
                      <a:pt x="139" y="26"/>
                    </a:lnTo>
                    <a:lnTo>
                      <a:pt x="217" y="0"/>
                    </a:lnTo>
                    <a:lnTo>
                      <a:pt x="217" y="1"/>
                    </a:lnTo>
                    <a:lnTo>
                      <a:pt x="217" y="3"/>
                    </a:lnTo>
                    <a:close/>
                    <a:moveTo>
                      <a:pt x="85" y="47"/>
                    </a:moveTo>
                    <a:lnTo>
                      <a:pt x="3" y="75"/>
                    </a:lnTo>
                    <a:lnTo>
                      <a:pt x="1" y="74"/>
                    </a:lnTo>
                    <a:lnTo>
                      <a:pt x="0" y="73"/>
                    </a:lnTo>
                    <a:lnTo>
                      <a:pt x="82" y="45"/>
                    </a:lnTo>
                    <a:lnTo>
                      <a:pt x="84" y="46"/>
                    </a:lnTo>
                    <a:lnTo>
                      <a:pt x="85" y="4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5" name="Freeform 3540"/>
              <p:cNvSpPr>
                <a:spLocks noEditPoints="1"/>
              </p:cNvSpPr>
              <p:nvPr/>
            </p:nvSpPr>
            <p:spPr bwMode="auto">
              <a:xfrm>
                <a:off x="200" y="476"/>
                <a:ext cx="73" cy="25"/>
              </a:xfrm>
              <a:custGeom>
                <a:avLst/>
                <a:gdLst>
                  <a:gd name="T0" fmla="*/ 0 w 218"/>
                  <a:gd name="T1" fmla="*/ 0 h 75"/>
                  <a:gd name="T2" fmla="*/ 0 w 218"/>
                  <a:gd name="T3" fmla="*/ 0 h 75"/>
                  <a:gd name="T4" fmla="*/ 0 w 218"/>
                  <a:gd name="T5" fmla="*/ 0 h 75"/>
                  <a:gd name="T6" fmla="*/ 0 w 218"/>
                  <a:gd name="T7" fmla="*/ 0 h 75"/>
                  <a:gd name="T8" fmla="*/ 0 w 218"/>
                  <a:gd name="T9" fmla="*/ 0 h 75"/>
                  <a:gd name="T10" fmla="*/ 0 w 218"/>
                  <a:gd name="T11" fmla="*/ 0 h 75"/>
                  <a:gd name="T12" fmla="*/ 0 w 218"/>
                  <a:gd name="T13" fmla="*/ 0 h 75"/>
                  <a:gd name="T14" fmla="*/ 0 w 218"/>
                  <a:gd name="T15" fmla="*/ 0 h 75"/>
                  <a:gd name="T16" fmla="*/ 0 w 218"/>
                  <a:gd name="T17" fmla="*/ 0 h 75"/>
                  <a:gd name="T18" fmla="*/ 0 w 218"/>
                  <a:gd name="T19" fmla="*/ 0 h 75"/>
                  <a:gd name="T20" fmla="*/ 0 w 218"/>
                  <a:gd name="T21" fmla="*/ 0 h 75"/>
                  <a:gd name="T22" fmla="*/ 0 w 218"/>
                  <a:gd name="T23" fmla="*/ 0 h 75"/>
                  <a:gd name="T24" fmla="*/ 0 w 218"/>
                  <a:gd name="T25" fmla="*/ 0 h 75"/>
                  <a:gd name="T26" fmla="*/ 0 w 218"/>
                  <a:gd name="T27" fmla="*/ 0 h 75"/>
                  <a:gd name="T28" fmla="*/ 0 w 218"/>
                  <a:gd name="T29" fmla="*/ 0 h 75"/>
                  <a:gd name="T30" fmla="*/ 0 w 218"/>
                  <a:gd name="T31" fmla="*/ 0 h 75"/>
                  <a:gd name="T32" fmla="*/ 0 w 218"/>
                  <a:gd name="T33" fmla="*/ 0 h 75"/>
                  <a:gd name="T34" fmla="*/ 0 w 218"/>
                  <a:gd name="T35" fmla="*/ 0 h 75"/>
                  <a:gd name="T36" fmla="*/ 0 w 218"/>
                  <a:gd name="T37" fmla="*/ 0 h 7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8" h="75">
                    <a:moveTo>
                      <a:pt x="218" y="2"/>
                    </a:moveTo>
                    <a:lnTo>
                      <a:pt x="141" y="27"/>
                    </a:lnTo>
                    <a:lnTo>
                      <a:pt x="140" y="27"/>
                    </a:lnTo>
                    <a:lnTo>
                      <a:pt x="139" y="26"/>
                    </a:lnTo>
                    <a:lnTo>
                      <a:pt x="216" y="0"/>
                    </a:lnTo>
                    <a:lnTo>
                      <a:pt x="218" y="1"/>
                    </a:lnTo>
                    <a:lnTo>
                      <a:pt x="218" y="2"/>
                    </a:lnTo>
                    <a:close/>
                    <a:moveTo>
                      <a:pt x="85" y="47"/>
                    </a:moveTo>
                    <a:lnTo>
                      <a:pt x="2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54" y="54"/>
                    </a:lnTo>
                    <a:lnTo>
                      <a:pt x="56" y="55"/>
                    </a:lnTo>
                    <a:lnTo>
                      <a:pt x="58" y="54"/>
                    </a:lnTo>
                    <a:lnTo>
                      <a:pt x="60" y="53"/>
                    </a:lnTo>
                    <a:lnTo>
                      <a:pt x="63" y="52"/>
                    </a:lnTo>
                    <a:lnTo>
                      <a:pt x="81" y="45"/>
                    </a:lnTo>
                    <a:lnTo>
                      <a:pt x="83" y="46"/>
                    </a:lnTo>
                    <a:lnTo>
                      <a:pt x="85" y="4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6" name="Freeform 3541"/>
              <p:cNvSpPr>
                <a:spLocks noEditPoints="1"/>
              </p:cNvSpPr>
              <p:nvPr/>
            </p:nvSpPr>
            <p:spPr bwMode="auto">
              <a:xfrm>
                <a:off x="200" y="475"/>
                <a:ext cx="73" cy="26"/>
              </a:xfrm>
              <a:custGeom>
                <a:avLst/>
                <a:gdLst>
                  <a:gd name="T0" fmla="*/ 0 w 219"/>
                  <a:gd name="T1" fmla="*/ 0 h 76"/>
                  <a:gd name="T2" fmla="*/ 0 w 219"/>
                  <a:gd name="T3" fmla="*/ 0 h 76"/>
                  <a:gd name="T4" fmla="*/ 0 w 219"/>
                  <a:gd name="T5" fmla="*/ 0 h 76"/>
                  <a:gd name="T6" fmla="*/ 0 w 219"/>
                  <a:gd name="T7" fmla="*/ 0 h 76"/>
                  <a:gd name="T8" fmla="*/ 0 w 219"/>
                  <a:gd name="T9" fmla="*/ 0 h 76"/>
                  <a:gd name="T10" fmla="*/ 0 w 219"/>
                  <a:gd name="T11" fmla="*/ 0 h 76"/>
                  <a:gd name="T12" fmla="*/ 0 w 219"/>
                  <a:gd name="T13" fmla="*/ 0 h 76"/>
                  <a:gd name="T14" fmla="*/ 0 w 219"/>
                  <a:gd name="T15" fmla="*/ 0 h 76"/>
                  <a:gd name="T16" fmla="*/ 0 w 219"/>
                  <a:gd name="T17" fmla="*/ 0 h 76"/>
                  <a:gd name="T18" fmla="*/ 0 w 219"/>
                  <a:gd name="T19" fmla="*/ 0 h 76"/>
                  <a:gd name="T20" fmla="*/ 0 w 219"/>
                  <a:gd name="T21" fmla="*/ 0 h 76"/>
                  <a:gd name="T22" fmla="*/ 0 w 219"/>
                  <a:gd name="T23" fmla="*/ 0 h 76"/>
                  <a:gd name="T24" fmla="*/ 0 w 219"/>
                  <a:gd name="T25" fmla="*/ 0 h 76"/>
                  <a:gd name="T26" fmla="*/ 0 w 219"/>
                  <a:gd name="T27" fmla="*/ 0 h 76"/>
                  <a:gd name="T28" fmla="*/ 0 w 219"/>
                  <a:gd name="T29" fmla="*/ 0 h 76"/>
                  <a:gd name="T30" fmla="*/ 0 w 219"/>
                  <a:gd name="T31" fmla="*/ 0 h 76"/>
                  <a:gd name="T32" fmla="*/ 0 w 219"/>
                  <a:gd name="T33" fmla="*/ 0 h 76"/>
                  <a:gd name="T34" fmla="*/ 0 w 219"/>
                  <a:gd name="T35" fmla="*/ 0 h 76"/>
                  <a:gd name="T36" fmla="*/ 0 w 219"/>
                  <a:gd name="T37" fmla="*/ 0 h 7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9" h="76">
                    <a:moveTo>
                      <a:pt x="219" y="3"/>
                    </a:moveTo>
                    <a:lnTo>
                      <a:pt x="141" y="29"/>
                    </a:lnTo>
                    <a:lnTo>
                      <a:pt x="140" y="28"/>
                    </a:lnTo>
                    <a:lnTo>
                      <a:pt x="139" y="27"/>
                    </a:lnTo>
                    <a:lnTo>
                      <a:pt x="217" y="0"/>
                    </a:lnTo>
                    <a:lnTo>
                      <a:pt x="217" y="2"/>
                    </a:lnTo>
                    <a:lnTo>
                      <a:pt x="219" y="3"/>
                    </a:lnTo>
                    <a:close/>
                    <a:moveTo>
                      <a:pt x="84" y="48"/>
                    </a:moveTo>
                    <a:lnTo>
                      <a:pt x="2" y="76"/>
                    </a:lnTo>
                    <a:lnTo>
                      <a:pt x="1" y="74"/>
                    </a:lnTo>
                    <a:lnTo>
                      <a:pt x="0" y="73"/>
                    </a:lnTo>
                    <a:lnTo>
                      <a:pt x="54" y="55"/>
                    </a:lnTo>
                    <a:lnTo>
                      <a:pt x="57" y="56"/>
                    </a:lnTo>
                    <a:lnTo>
                      <a:pt x="59" y="56"/>
                    </a:lnTo>
                    <a:lnTo>
                      <a:pt x="61" y="55"/>
                    </a:lnTo>
                    <a:lnTo>
                      <a:pt x="66" y="51"/>
                    </a:lnTo>
                    <a:lnTo>
                      <a:pt x="81" y="47"/>
                    </a:lnTo>
                    <a:lnTo>
                      <a:pt x="82" y="47"/>
                    </a:lnTo>
                    <a:lnTo>
                      <a:pt x="84" y="48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7" name="Freeform 3542"/>
              <p:cNvSpPr>
                <a:spLocks noEditPoints="1"/>
              </p:cNvSpPr>
              <p:nvPr/>
            </p:nvSpPr>
            <p:spPr bwMode="auto">
              <a:xfrm>
                <a:off x="199" y="475"/>
                <a:ext cx="73" cy="25"/>
              </a:xfrm>
              <a:custGeom>
                <a:avLst/>
                <a:gdLst>
                  <a:gd name="T0" fmla="*/ 0 w 219"/>
                  <a:gd name="T1" fmla="*/ 0 h 75"/>
                  <a:gd name="T2" fmla="*/ 0 w 219"/>
                  <a:gd name="T3" fmla="*/ 0 h 75"/>
                  <a:gd name="T4" fmla="*/ 0 w 219"/>
                  <a:gd name="T5" fmla="*/ 0 h 75"/>
                  <a:gd name="T6" fmla="*/ 0 w 219"/>
                  <a:gd name="T7" fmla="*/ 0 h 75"/>
                  <a:gd name="T8" fmla="*/ 0 w 219"/>
                  <a:gd name="T9" fmla="*/ 0 h 75"/>
                  <a:gd name="T10" fmla="*/ 0 w 219"/>
                  <a:gd name="T11" fmla="*/ 0 h 75"/>
                  <a:gd name="T12" fmla="*/ 0 w 219"/>
                  <a:gd name="T13" fmla="*/ 0 h 75"/>
                  <a:gd name="T14" fmla="*/ 0 w 219"/>
                  <a:gd name="T15" fmla="*/ 0 h 75"/>
                  <a:gd name="T16" fmla="*/ 0 w 219"/>
                  <a:gd name="T17" fmla="*/ 0 h 75"/>
                  <a:gd name="T18" fmla="*/ 0 w 219"/>
                  <a:gd name="T19" fmla="*/ 0 h 75"/>
                  <a:gd name="T20" fmla="*/ 0 w 219"/>
                  <a:gd name="T21" fmla="*/ 0 h 75"/>
                  <a:gd name="T22" fmla="*/ 0 w 219"/>
                  <a:gd name="T23" fmla="*/ 0 h 75"/>
                  <a:gd name="T24" fmla="*/ 0 w 219"/>
                  <a:gd name="T25" fmla="*/ 0 h 75"/>
                  <a:gd name="T26" fmla="*/ 0 w 219"/>
                  <a:gd name="T27" fmla="*/ 0 h 75"/>
                  <a:gd name="T28" fmla="*/ 0 w 219"/>
                  <a:gd name="T29" fmla="*/ 0 h 75"/>
                  <a:gd name="T30" fmla="*/ 0 w 219"/>
                  <a:gd name="T31" fmla="*/ 0 h 75"/>
                  <a:gd name="T32" fmla="*/ 0 w 219"/>
                  <a:gd name="T33" fmla="*/ 0 h 75"/>
                  <a:gd name="T34" fmla="*/ 0 w 219"/>
                  <a:gd name="T35" fmla="*/ 0 h 75"/>
                  <a:gd name="T36" fmla="*/ 0 w 219"/>
                  <a:gd name="T37" fmla="*/ 0 h 75"/>
                  <a:gd name="T38" fmla="*/ 0 w 219"/>
                  <a:gd name="T39" fmla="*/ 0 h 75"/>
                  <a:gd name="T40" fmla="*/ 0 w 219"/>
                  <a:gd name="T41" fmla="*/ 0 h 75"/>
                  <a:gd name="T42" fmla="*/ 0 w 219"/>
                  <a:gd name="T43" fmla="*/ 0 h 75"/>
                  <a:gd name="T44" fmla="*/ 0 w 219"/>
                  <a:gd name="T45" fmla="*/ 0 h 7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9" h="75">
                    <a:moveTo>
                      <a:pt x="219" y="3"/>
                    </a:moveTo>
                    <a:lnTo>
                      <a:pt x="142" y="29"/>
                    </a:lnTo>
                    <a:lnTo>
                      <a:pt x="141" y="28"/>
                    </a:lnTo>
                    <a:lnTo>
                      <a:pt x="140" y="27"/>
                    </a:lnTo>
                    <a:lnTo>
                      <a:pt x="219" y="0"/>
                    </a:lnTo>
                    <a:lnTo>
                      <a:pt x="219" y="1"/>
                    </a:lnTo>
                    <a:lnTo>
                      <a:pt x="219" y="3"/>
                    </a:lnTo>
                    <a:close/>
                    <a:moveTo>
                      <a:pt x="84" y="48"/>
                    </a:moveTo>
                    <a:lnTo>
                      <a:pt x="66" y="55"/>
                    </a:lnTo>
                    <a:lnTo>
                      <a:pt x="67" y="52"/>
                    </a:lnTo>
                    <a:lnTo>
                      <a:pt x="69" y="50"/>
                    </a:lnTo>
                    <a:lnTo>
                      <a:pt x="81" y="47"/>
                    </a:lnTo>
                    <a:lnTo>
                      <a:pt x="83" y="48"/>
                    </a:lnTo>
                    <a:lnTo>
                      <a:pt x="84" y="48"/>
                    </a:lnTo>
                    <a:close/>
                    <a:moveTo>
                      <a:pt x="57" y="57"/>
                    </a:moveTo>
                    <a:lnTo>
                      <a:pt x="3" y="75"/>
                    </a:lnTo>
                    <a:lnTo>
                      <a:pt x="2" y="74"/>
                    </a:lnTo>
                    <a:lnTo>
                      <a:pt x="0" y="73"/>
                    </a:lnTo>
                    <a:lnTo>
                      <a:pt x="55" y="55"/>
                    </a:lnTo>
                    <a:lnTo>
                      <a:pt x="56" y="56"/>
                    </a:lnTo>
                    <a:lnTo>
                      <a:pt x="57" y="57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8" name="Freeform 3543"/>
              <p:cNvSpPr>
                <a:spLocks noEditPoints="1"/>
              </p:cNvSpPr>
              <p:nvPr/>
            </p:nvSpPr>
            <p:spPr bwMode="auto">
              <a:xfrm>
                <a:off x="199" y="474"/>
                <a:ext cx="73" cy="26"/>
              </a:xfrm>
              <a:custGeom>
                <a:avLst/>
                <a:gdLst>
                  <a:gd name="T0" fmla="*/ 0 w 220"/>
                  <a:gd name="T1" fmla="*/ 0 h 76"/>
                  <a:gd name="T2" fmla="*/ 0 w 220"/>
                  <a:gd name="T3" fmla="*/ 0 h 76"/>
                  <a:gd name="T4" fmla="*/ 0 w 220"/>
                  <a:gd name="T5" fmla="*/ 0 h 76"/>
                  <a:gd name="T6" fmla="*/ 0 w 220"/>
                  <a:gd name="T7" fmla="*/ 0 h 76"/>
                  <a:gd name="T8" fmla="*/ 0 w 220"/>
                  <a:gd name="T9" fmla="*/ 0 h 76"/>
                  <a:gd name="T10" fmla="*/ 0 w 220"/>
                  <a:gd name="T11" fmla="*/ 0 h 76"/>
                  <a:gd name="T12" fmla="*/ 0 w 220"/>
                  <a:gd name="T13" fmla="*/ 0 h 76"/>
                  <a:gd name="T14" fmla="*/ 0 w 220"/>
                  <a:gd name="T15" fmla="*/ 0 h 76"/>
                  <a:gd name="T16" fmla="*/ 0 w 220"/>
                  <a:gd name="T17" fmla="*/ 0 h 76"/>
                  <a:gd name="T18" fmla="*/ 0 w 220"/>
                  <a:gd name="T19" fmla="*/ 0 h 76"/>
                  <a:gd name="T20" fmla="*/ 0 w 220"/>
                  <a:gd name="T21" fmla="*/ 0 h 76"/>
                  <a:gd name="T22" fmla="*/ 0 w 220"/>
                  <a:gd name="T23" fmla="*/ 0 h 76"/>
                  <a:gd name="T24" fmla="*/ 0 w 220"/>
                  <a:gd name="T25" fmla="*/ 0 h 76"/>
                  <a:gd name="T26" fmla="*/ 0 w 220"/>
                  <a:gd name="T27" fmla="*/ 0 h 76"/>
                  <a:gd name="T28" fmla="*/ 0 w 220"/>
                  <a:gd name="T29" fmla="*/ 0 h 76"/>
                  <a:gd name="T30" fmla="*/ 0 w 220"/>
                  <a:gd name="T31" fmla="*/ 0 h 76"/>
                  <a:gd name="T32" fmla="*/ 0 w 220"/>
                  <a:gd name="T33" fmla="*/ 0 h 76"/>
                  <a:gd name="T34" fmla="*/ 0 w 220"/>
                  <a:gd name="T35" fmla="*/ 0 h 76"/>
                  <a:gd name="T36" fmla="*/ 0 w 220"/>
                  <a:gd name="T37" fmla="*/ 0 h 76"/>
                  <a:gd name="T38" fmla="*/ 0 w 220"/>
                  <a:gd name="T39" fmla="*/ 0 h 76"/>
                  <a:gd name="T40" fmla="*/ 0 w 220"/>
                  <a:gd name="T41" fmla="*/ 0 h 76"/>
                  <a:gd name="T42" fmla="*/ 0 w 220"/>
                  <a:gd name="T43" fmla="*/ 0 h 76"/>
                  <a:gd name="T44" fmla="*/ 0 w 220"/>
                  <a:gd name="T45" fmla="*/ 0 h 76"/>
                  <a:gd name="T46" fmla="*/ 0 w 220"/>
                  <a:gd name="T47" fmla="*/ 0 h 7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20" h="76">
                    <a:moveTo>
                      <a:pt x="220" y="3"/>
                    </a:moveTo>
                    <a:lnTo>
                      <a:pt x="142" y="30"/>
                    </a:lnTo>
                    <a:lnTo>
                      <a:pt x="141" y="29"/>
                    </a:lnTo>
                    <a:lnTo>
                      <a:pt x="139" y="28"/>
                    </a:lnTo>
                    <a:lnTo>
                      <a:pt x="220" y="0"/>
                    </a:lnTo>
                    <a:lnTo>
                      <a:pt x="220" y="2"/>
                    </a:lnTo>
                    <a:lnTo>
                      <a:pt x="220" y="3"/>
                    </a:lnTo>
                    <a:close/>
                    <a:moveTo>
                      <a:pt x="84" y="50"/>
                    </a:moveTo>
                    <a:lnTo>
                      <a:pt x="69" y="54"/>
                    </a:lnTo>
                    <a:lnTo>
                      <a:pt x="70" y="53"/>
                    </a:lnTo>
                    <a:lnTo>
                      <a:pt x="71" y="52"/>
                    </a:lnTo>
                    <a:lnTo>
                      <a:pt x="74" y="50"/>
                    </a:lnTo>
                    <a:lnTo>
                      <a:pt x="77" y="49"/>
                    </a:lnTo>
                    <a:lnTo>
                      <a:pt x="80" y="49"/>
                    </a:lnTo>
                    <a:lnTo>
                      <a:pt x="84" y="50"/>
                    </a:lnTo>
                    <a:close/>
                    <a:moveTo>
                      <a:pt x="57" y="58"/>
                    </a:moveTo>
                    <a:lnTo>
                      <a:pt x="3" y="76"/>
                    </a:lnTo>
                    <a:lnTo>
                      <a:pt x="1" y="75"/>
                    </a:lnTo>
                    <a:lnTo>
                      <a:pt x="0" y="74"/>
                    </a:lnTo>
                    <a:lnTo>
                      <a:pt x="55" y="56"/>
                    </a:lnTo>
                    <a:lnTo>
                      <a:pt x="56" y="57"/>
                    </a:lnTo>
                    <a:lnTo>
                      <a:pt x="57" y="58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9" name="Freeform 3544"/>
              <p:cNvSpPr>
                <a:spLocks noEditPoints="1"/>
              </p:cNvSpPr>
              <p:nvPr/>
            </p:nvSpPr>
            <p:spPr bwMode="auto">
              <a:xfrm>
                <a:off x="198" y="474"/>
                <a:ext cx="74" cy="25"/>
              </a:xfrm>
              <a:custGeom>
                <a:avLst/>
                <a:gdLst>
                  <a:gd name="T0" fmla="*/ 0 w 222"/>
                  <a:gd name="T1" fmla="*/ 0 h 76"/>
                  <a:gd name="T2" fmla="*/ 0 w 222"/>
                  <a:gd name="T3" fmla="*/ 0 h 76"/>
                  <a:gd name="T4" fmla="*/ 0 w 222"/>
                  <a:gd name="T5" fmla="*/ 0 h 76"/>
                  <a:gd name="T6" fmla="*/ 0 w 222"/>
                  <a:gd name="T7" fmla="*/ 0 h 76"/>
                  <a:gd name="T8" fmla="*/ 0 w 222"/>
                  <a:gd name="T9" fmla="*/ 0 h 76"/>
                  <a:gd name="T10" fmla="*/ 0 w 222"/>
                  <a:gd name="T11" fmla="*/ 0 h 76"/>
                  <a:gd name="T12" fmla="*/ 0 w 222"/>
                  <a:gd name="T13" fmla="*/ 0 h 76"/>
                  <a:gd name="T14" fmla="*/ 0 w 222"/>
                  <a:gd name="T15" fmla="*/ 0 h 76"/>
                  <a:gd name="T16" fmla="*/ 0 w 222"/>
                  <a:gd name="T17" fmla="*/ 0 h 76"/>
                  <a:gd name="T18" fmla="*/ 0 w 222"/>
                  <a:gd name="T19" fmla="*/ 0 h 76"/>
                  <a:gd name="T20" fmla="*/ 0 w 222"/>
                  <a:gd name="T21" fmla="*/ 0 h 76"/>
                  <a:gd name="T22" fmla="*/ 0 w 222"/>
                  <a:gd name="T23" fmla="*/ 0 h 76"/>
                  <a:gd name="T24" fmla="*/ 0 w 222"/>
                  <a:gd name="T25" fmla="*/ 0 h 76"/>
                  <a:gd name="T26" fmla="*/ 0 w 222"/>
                  <a:gd name="T27" fmla="*/ 0 h 76"/>
                  <a:gd name="T28" fmla="*/ 0 w 222"/>
                  <a:gd name="T29" fmla="*/ 0 h 76"/>
                  <a:gd name="T30" fmla="*/ 0 w 222"/>
                  <a:gd name="T31" fmla="*/ 0 h 76"/>
                  <a:gd name="T32" fmla="*/ 0 w 222"/>
                  <a:gd name="T33" fmla="*/ 0 h 76"/>
                  <a:gd name="T34" fmla="*/ 0 w 222"/>
                  <a:gd name="T35" fmla="*/ 0 h 76"/>
                  <a:gd name="T36" fmla="*/ 0 w 222"/>
                  <a:gd name="T37" fmla="*/ 0 h 76"/>
                  <a:gd name="T38" fmla="*/ 0 w 222"/>
                  <a:gd name="T39" fmla="*/ 0 h 76"/>
                  <a:gd name="T40" fmla="*/ 0 w 222"/>
                  <a:gd name="T41" fmla="*/ 0 h 76"/>
                  <a:gd name="T42" fmla="*/ 0 w 222"/>
                  <a:gd name="T43" fmla="*/ 0 h 7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22" h="76">
                    <a:moveTo>
                      <a:pt x="222" y="3"/>
                    </a:moveTo>
                    <a:lnTo>
                      <a:pt x="143" y="30"/>
                    </a:lnTo>
                    <a:lnTo>
                      <a:pt x="141" y="29"/>
                    </a:lnTo>
                    <a:lnTo>
                      <a:pt x="140" y="28"/>
                    </a:lnTo>
                    <a:lnTo>
                      <a:pt x="221" y="0"/>
                    </a:lnTo>
                    <a:lnTo>
                      <a:pt x="222" y="1"/>
                    </a:lnTo>
                    <a:lnTo>
                      <a:pt x="222" y="3"/>
                    </a:lnTo>
                    <a:close/>
                    <a:moveTo>
                      <a:pt x="84" y="50"/>
                    </a:moveTo>
                    <a:lnTo>
                      <a:pt x="72" y="53"/>
                    </a:lnTo>
                    <a:lnTo>
                      <a:pt x="73" y="53"/>
                    </a:lnTo>
                    <a:lnTo>
                      <a:pt x="76" y="51"/>
                    </a:lnTo>
                    <a:lnTo>
                      <a:pt x="78" y="50"/>
                    </a:lnTo>
                    <a:lnTo>
                      <a:pt x="80" y="50"/>
                    </a:lnTo>
                    <a:lnTo>
                      <a:pt x="84" y="50"/>
                    </a:lnTo>
                    <a:close/>
                    <a:moveTo>
                      <a:pt x="58" y="58"/>
                    </a:moveTo>
                    <a:lnTo>
                      <a:pt x="3" y="76"/>
                    </a:lnTo>
                    <a:lnTo>
                      <a:pt x="2" y="75"/>
                    </a:lnTo>
                    <a:lnTo>
                      <a:pt x="0" y="75"/>
                    </a:lnTo>
                    <a:lnTo>
                      <a:pt x="57" y="55"/>
                    </a:lnTo>
                    <a:lnTo>
                      <a:pt x="57" y="57"/>
                    </a:lnTo>
                    <a:lnTo>
                      <a:pt x="58" y="58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0" name="Freeform 3545"/>
              <p:cNvSpPr>
                <a:spLocks noEditPoints="1"/>
              </p:cNvSpPr>
              <p:nvPr/>
            </p:nvSpPr>
            <p:spPr bwMode="auto">
              <a:xfrm>
                <a:off x="198" y="474"/>
                <a:ext cx="74" cy="25"/>
              </a:xfrm>
              <a:custGeom>
                <a:avLst/>
                <a:gdLst>
                  <a:gd name="T0" fmla="*/ 0 w 223"/>
                  <a:gd name="T1" fmla="*/ 0 h 76"/>
                  <a:gd name="T2" fmla="*/ 0 w 223"/>
                  <a:gd name="T3" fmla="*/ 0 h 76"/>
                  <a:gd name="T4" fmla="*/ 0 w 223"/>
                  <a:gd name="T5" fmla="*/ 0 h 76"/>
                  <a:gd name="T6" fmla="*/ 0 w 223"/>
                  <a:gd name="T7" fmla="*/ 0 h 76"/>
                  <a:gd name="T8" fmla="*/ 0 w 223"/>
                  <a:gd name="T9" fmla="*/ 0 h 76"/>
                  <a:gd name="T10" fmla="*/ 0 w 223"/>
                  <a:gd name="T11" fmla="*/ 0 h 76"/>
                  <a:gd name="T12" fmla="*/ 0 w 223"/>
                  <a:gd name="T13" fmla="*/ 0 h 76"/>
                  <a:gd name="T14" fmla="*/ 0 w 223"/>
                  <a:gd name="T15" fmla="*/ 0 h 76"/>
                  <a:gd name="T16" fmla="*/ 0 w 223"/>
                  <a:gd name="T17" fmla="*/ 0 h 76"/>
                  <a:gd name="T18" fmla="*/ 0 w 223"/>
                  <a:gd name="T19" fmla="*/ 0 h 76"/>
                  <a:gd name="T20" fmla="*/ 0 w 223"/>
                  <a:gd name="T21" fmla="*/ 0 h 76"/>
                  <a:gd name="T22" fmla="*/ 0 w 223"/>
                  <a:gd name="T23" fmla="*/ 0 h 76"/>
                  <a:gd name="T24" fmla="*/ 0 w 223"/>
                  <a:gd name="T25" fmla="*/ 0 h 76"/>
                  <a:gd name="T26" fmla="*/ 0 w 223"/>
                  <a:gd name="T27" fmla="*/ 0 h 7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3" h="76">
                    <a:moveTo>
                      <a:pt x="223" y="2"/>
                    </a:moveTo>
                    <a:lnTo>
                      <a:pt x="142" y="30"/>
                    </a:lnTo>
                    <a:lnTo>
                      <a:pt x="141" y="29"/>
                    </a:lnTo>
                    <a:lnTo>
                      <a:pt x="140" y="27"/>
                    </a:lnTo>
                    <a:lnTo>
                      <a:pt x="222" y="0"/>
                    </a:lnTo>
                    <a:lnTo>
                      <a:pt x="222" y="1"/>
                    </a:lnTo>
                    <a:lnTo>
                      <a:pt x="223" y="2"/>
                    </a:lnTo>
                    <a:close/>
                    <a:moveTo>
                      <a:pt x="58" y="58"/>
                    </a:moveTo>
                    <a:lnTo>
                      <a:pt x="3" y="76"/>
                    </a:lnTo>
                    <a:lnTo>
                      <a:pt x="1" y="76"/>
                    </a:lnTo>
                    <a:lnTo>
                      <a:pt x="0" y="75"/>
                    </a:lnTo>
                    <a:lnTo>
                      <a:pt x="57" y="55"/>
                    </a:lnTo>
                    <a:lnTo>
                      <a:pt x="58" y="56"/>
                    </a:lnTo>
                    <a:lnTo>
                      <a:pt x="58" y="58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1" name="Freeform 3546"/>
              <p:cNvSpPr>
                <a:spLocks noEditPoints="1"/>
              </p:cNvSpPr>
              <p:nvPr/>
            </p:nvSpPr>
            <p:spPr bwMode="auto">
              <a:xfrm>
                <a:off x="197" y="473"/>
                <a:ext cx="75" cy="26"/>
              </a:xfrm>
              <a:custGeom>
                <a:avLst/>
                <a:gdLst>
                  <a:gd name="T0" fmla="*/ 0 w 223"/>
                  <a:gd name="T1" fmla="*/ 0 h 78"/>
                  <a:gd name="T2" fmla="*/ 0 w 223"/>
                  <a:gd name="T3" fmla="*/ 0 h 78"/>
                  <a:gd name="T4" fmla="*/ 0 w 223"/>
                  <a:gd name="T5" fmla="*/ 0 h 78"/>
                  <a:gd name="T6" fmla="*/ 0 w 223"/>
                  <a:gd name="T7" fmla="*/ 0 h 78"/>
                  <a:gd name="T8" fmla="*/ 0 w 223"/>
                  <a:gd name="T9" fmla="*/ 0 h 78"/>
                  <a:gd name="T10" fmla="*/ 0 w 223"/>
                  <a:gd name="T11" fmla="*/ 0 h 78"/>
                  <a:gd name="T12" fmla="*/ 0 w 223"/>
                  <a:gd name="T13" fmla="*/ 0 h 78"/>
                  <a:gd name="T14" fmla="*/ 0 w 223"/>
                  <a:gd name="T15" fmla="*/ 0 h 78"/>
                  <a:gd name="T16" fmla="*/ 0 w 223"/>
                  <a:gd name="T17" fmla="*/ 0 h 78"/>
                  <a:gd name="T18" fmla="*/ 0 w 223"/>
                  <a:gd name="T19" fmla="*/ 0 h 78"/>
                  <a:gd name="T20" fmla="*/ 0 w 223"/>
                  <a:gd name="T21" fmla="*/ 0 h 78"/>
                  <a:gd name="T22" fmla="*/ 0 w 223"/>
                  <a:gd name="T23" fmla="*/ 0 h 78"/>
                  <a:gd name="T24" fmla="*/ 0 w 223"/>
                  <a:gd name="T25" fmla="*/ 0 h 78"/>
                  <a:gd name="T26" fmla="*/ 0 w 223"/>
                  <a:gd name="T27" fmla="*/ 0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3" h="78">
                    <a:moveTo>
                      <a:pt x="223" y="3"/>
                    </a:moveTo>
                    <a:lnTo>
                      <a:pt x="142" y="31"/>
                    </a:lnTo>
                    <a:lnTo>
                      <a:pt x="141" y="29"/>
                    </a:lnTo>
                    <a:lnTo>
                      <a:pt x="141" y="28"/>
                    </a:lnTo>
                    <a:lnTo>
                      <a:pt x="222" y="0"/>
                    </a:lnTo>
                    <a:lnTo>
                      <a:pt x="223" y="2"/>
                    </a:lnTo>
                    <a:lnTo>
                      <a:pt x="223" y="3"/>
                    </a:lnTo>
                    <a:close/>
                    <a:moveTo>
                      <a:pt x="59" y="58"/>
                    </a:moveTo>
                    <a:lnTo>
                      <a:pt x="2" y="78"/>
                    </a:lnTo>
                    <a:lnTo>
                      <a:pt x="1" y="77"/>
                    </a:lnTo>
                    <a:lnTo>
                      <a:pt x="0" y="76"/>
                    </a:lnTo>
                    <a:lnTo>
                      <a:pt x="58" y="56"/>
                    </a:lnTo>
                    <a:lnTo>
                      <a:pt x="58" y="57"/>
                    </a:lnTo>
                    <a:lnTo>
                      <a:pt x="59" y="58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2" name="Freeform 3547"/>
              <p:cNvSpPr>
                <a:spLocks noEditPoints="1"/>
              </p:cNvSpPr>
              <p:nvPr/>
            </p:nvSpPr>
            <p:spPr bwMode="auto">
              <a:xfrm>
                <a:off x="197" y="473"/>
                <a:ext cx="75" cy="26"/>
              </a:xfrm>
              <a:custGeom>
                <a:avLst/>
                <a:gdLst>
                  <a:gd name="T0" fmla="*/ 0 w 223"/>
                  <a:gd name="T1" fmla="*/ 0 h 78"/>
                  <a:gd name="T2" fmla="*/ 0 w 223"/>
                  <a:gd name="T3" fmla="*/ 0 h 78"/>
                  <a:gd name="T4" fmla="*/ 0 w 223"/>
                  <a:gd name="T5" fmla="*/ 0 h 78"/>
                  <a:gd name="T6" fmla="*/ 0 w 223"/>
                  <a:gd name="T7" fmla="*/ 0 h 78"/>
                  <a:gd name="T8" fmla="*/ 0 w 223"/>
                  <a:gd name="T9" fmla="*/ 0 h 78"/>
                  <a:gd name="T10" fmla="*/ 0 w 223"/>
                  <a:gd name="T11" fmla="*/ 0 h 78"/>
                  <a:gd name="T12" fmla="*/ 0 w 223"/>
                  <a:gd name="T13" fmla="*/ 0 h 78"/>
                  <a:gd name="T14" fmla="*/ 0 w 223"/>
                  <a:gd name="T15" fmla="*/ 0 h 78"/>
                  <a:gd name="T16" fmla="*/ 0 w 223"/>
                  <a:gd name="T17" fmla="*/ 0 h 78"/>
                  <a:gd name="T18" fmla="*/ 0 w 223"/>
                  <a:gd name="T19" fmla="*/ 0 h 78"/>
                  <a:gd name="T20" fmla="*/ 0 w 223"/>
                  <a:gd name="T21" fmla="*/ 0 h 78"/>
                  <a:gd name="T22" fmla="*/ 0 w 223"/>
                  <a:gd name="T23" fmla="*/ 0 h 78"/>
                  <a:gd name="T24" fmla="*/ 0 w 223"/>
                  <a:gd name="T25" fmla="*/ 0 h 78"/>
                  <a:gd name="T26" fmla="*/ 0 w 223"/>
                  <a:gd name="T27" fmla="*/ 0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3" h="78">
                    <a:moveTo>
                      <a:pt x="223" y="3"/>
                    </a:moveTo>
                    <a:lnTo>
                      <a:pt x="141" y="30"/>
                    </a:lnTo>
                    <a:lnTo>
                      <a:pt x="141" y="29"/>
                    </a:lnTo>
                    <a:lnTo>
                      <a:pt x="140" y="28"/>
                    </a:lnTo>
                    <a:lnTo>
                      <a:pt x="221" y="0"/>
                    </a:lnTo>
                    <a:lnTo>
                      <a:pt x="222" y="1"/>
                    </a:lnTo>
                    <a:lnTo>
                      <a:pt x="223" y="3"/>
                    </a:lnTo>
                    <a:close/>
                    <a:moveTo>
                      <a:pt x="58" y="58"/>
                    </a:moveTo>
                    <a:lnTo>
                      <a:pt x="1" y="78"/>
                    </a:lnTo>
                    <a:lnTo>
                      <a:pt x="0" y="77"/>
                    </a:lnTo>
                    <a:lnTo>
                      <a:pt x="0" y="76"/>
                    </a:lnTo>
                    <a:lnTo>
                      <a:pt x="57" y="56"/>
                    </a:lnTo>
                    <a:lnTo>
                      <a:pt x="58" y="57"/>
                    </a:lnTo>
                    <a:lnTo>
                      <a:pt x="58" y="58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3" name="Freeform 3548"/>
              <p:cNvSpPr>
                <a:spLocks noEditPoints="1"/>
              </p:cNvSpPr>
              <p:nvPr/>
            </p:nvSpPr>
            <p:spPr bwMode="auto">
              <a:xfrm>
                <a:off x="197" y="472"/>
                <a:ext cx="74" cy="26"/>
              </a:xfrm>
              <a:custGeom>
                <a:avLst/>
                <a:gdLst>
                  <a:gd name="T0" fmla="*/ 0 w 223"/>
                  <a:gd name="T1" fmla="*/ 0 h 78"/>
                  <a:gd name="T2" fmla="*/ 0 w 223"/>
                  <a:gd name="T3" fmla="*/ 0 h 78"/>
                  <a:gd name="T4" fmla="*/ 0 w 223"/>
                  <a:gd name="T5" fmla="*/ 0 h 78"/>
                  <a:gd name="T6" fmla="*/ 0 w 223"/>
                  <a:gd name="T7" fmla="*/ 0 h 78"/>
                  <a:gd name="T8" fmla="*/ 0 w 223"/>
                  <a:gd name="T9" fmla="*/ 0 h 78"/>
                  <a:gd name="T10" fmla="*/ 0 w 223"/>
                  <a:gd name="T11" fmla="*/ 0 h 78"/>
                  <a:gd name="T12" fmla="*/ 0 w 223"/>
                  <a:gd name="T13" fmla="*/ 0 h 78"/>
                  <a:gd name="T14" fmla="*/ 0 w 223"/>
                  <a:gd name="T15" fmla="*/ 0 h 78"/>
                  <a:gd name="T16" fmla="*/ 0 w 223"/>
                  <a:gd name="T17" fmla="*/ 0 h 78"/>
                  <a:gd name="T18" fmla="*/ 0 w 223"/>
                  <a:gd name="T19" fmla="*/ 0 h 78"/>
                  <a:gd name="T20" fmla="*/ 0 w 223"/>
                  <a:gd name="T21" fmla="*/ 0 h 78"/>
                  <a:gd name="T22" fmla="*/ 0 w 223"/>
                  <a:gd name="T23" fmla="*/ 0 h 78"/>
                  <a:gd name="T24" fmla="*/ 0 w 223"/>
                  <a:gd name="T25" fmla="*/ 0 h 78"/>
                  <a:gd name="T26" fmla="*/ 0 w 223"/>
                  <a:gd name="T27" fmla="*/ 0 h 7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3" h="78">
                    <a:moveTo>
                      <a:pt x="223" y="2"/>
                    </a:moveTo>
                    <a:lnTo>
                      <a:pt x="142" y="30"/>
                    </a:lnTo>
                    <a:lnTo>
                      <a:pt x="141" y="29"/>
                    </a:lnTo>
                    <a:lnTo>
                      <a:pt x="141" y="28"/>
                    </a:lnTo>
                    <a:lnTo>
                      <a:pt x="221" y="0"/>
                    </a:lnTo>
                    <a:lnTo>
                      <a:pt x="222" y="1"/>
                    </a:lnTo>
                    <a:lnTo>
                      <a:pt x="223" y="2"/>
                    </a:lnTo>
                    <a:close/>
                    <a:moveTo>
                      <a:pt x="59" y="58"/>
                    </a:moveTo>
                    <a:lnTo>
                      <a:pt x="1" y="78"/>
                    </a:lnTo>
                    <a:lnTo>
                      <a:pt x="1" y="77"/>
                    </a:lnTo>
                    <a:lnTo>
                      <a:pt x="0" y="75"/>
                    </a:lnTo>
                    <a:lnTo>
                      <a:pt x="57" y="56"/>
                    </a:lnTo>
                    <a:lnTo>
                      <a:pt x="58" y="57"/>
                    </a:lnTo>
                    <a:lnTo>
                      <a:pt x="59" y="58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4" name="Freeform 3549"/>
              <p:cNvSpPr>
                <a:spLocks noEditPoints="1"/>
              </p:cNvSpPr>
              <p:nvPr/>
            </p:nvSpPr>
            <p:spPr bwMode="auto">
              <a:xfrm>
                <a:off x="197" y="472"/>
                <a:ext cx="74" cy="26"/>
              </a:xfrm>
              <a:custGeom>
                <a:avLst/>
                <a:gdLst>
                  <a:gd name="T0" fmla="*/ 0 w 222"/>
                  <a:gd name="T1" fmla="*/ 0 h 77"/>
                  <a:gd name="T2" fmla="*/ 0 w 222"/>
                  <a:gd name="T3" fmla="*/ 0 h 77"/>
                  <a:gd name="T4" fmla="*/ 0 w 222"/>
                  <a:gd name="T5" fmla="*/ 0 h 77"/>
                  <a:gd name="T6" fmla="*/ 0 w 222"/>
                  <a:gd name="T7" fmla="*/ 0 h 77"/>
                  <a:gd name="T8" fmla="*/ 0 w 222"/>
                  <a:gd name="T9" fmla="*/ 0 h 77"/>
                  <a:gd name="T10" fmla="*/ 0 w 222"/>
                  <a:gd name="T11" fmla="*/ 0 h 77"/>
                  <a:gd name="T12" fmla="*/ 0 w 222"/>
                  <a:gd name="T13" fmla="*/ 0 h 77"/>
                  <a:gd name="T14" fmla="*/ 0 w 222"/>
                  <a:gd name="T15" fmla="*/ 0 h 77"/>
                  <a:gd name="T16" fmla="*/ 0 w 222"/>
                  <a:gd name="T17" fmla="*/ 0 h 77"/>
                  <a:gd name="T18" fmla="*/ 0 w 222"/>
                  <a:gd name="T19" fmla="*/ 0 h 77"/>
                  <a:gd name="T20" fmla="*/ 0 w 222"/>
                  <a:gd name="T21" fmla="*/ 0 h 77"/>
                  <a:gd name="T22" fmla="*/ 0 w 222"/>
                  <a:gd name="T23" fmla="*/ 0 h 77"/>
                  <a:gd name="T24" fmla="*/ 0 w 222"/>
                  <a:gd name="T25" fmla="*/ 0 h 77"/>
                  <a:gd name="T26" fmla="*/ 0 w 222"/>
                  <a:gd name="T27" fmla="*/ 0 h 7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2" h="77">
                    <a:moveTo>
                      <a:pt x="222" y="1"/>
                    </a:moveTo>
                    <a:lnTo>
                      <a:pt x="141" y="29"/>
                    </a:lnTo>
                    <a:lnTo>
                      <a:pt x="141" y="28"/>
                    </a:lnTo>
                    <a:lnTo>
                      <a:pt x="140" y="27"/>
                    </a:lnTo>
                    <a:lnTo>
                      <a:pt x="220" y="0"/>
                    </a:lnTo>
                    <a:lnTo>
                      <a:pt x="221" y="0"/>
                    </a:lnTo>
                    <a:lnTo>
                      <a:pt x="222" y="1"/>
                    </a:lnTo>
                    <a:close/>
                    <a:moveTo>
                      <a:pt x="58" y="57"/>
                    </a:moveTo>
                    <a:lnTo>
                      <a:pt x="1" y="77"/>
                    </a:lnTo>
                    <a:lnTo>
                      <a:pt x="0" y="75"/>
                    </a:lnTo>
                    <a:lnTo>
                      <a:pt x="0" y="73"/>
                    </a:lnTo>
                    <a:lnTo>
                      <a:pt x="57" y="55"/>
                    </a:lnTo>
                    <a:lnTo>
                      <a:pt x="58" y="56"/>
                    </a:lnTo>
                    <a:lnTo>
                      <a:pt x="58" y="57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5" name="Freeform 3550"/>
              <p:cNvSpPr>
                <a:spLocks noEditPoints="1"/>
              </p:cNvSpPr>
              <p:nvPr/>
            </p:nvSpPr>
            <p:spPr bwMode="auto">
              <a:xfrm>
                <a:off x="197" y="472"/>
                <a:ext cx="74" cy="25"/>
              </a:xfrm>
              <a:custGeom>
                <a:avLst/>
                <a:gdLst>
                  <a:gd name="T0" fmla="*/ 0 w 222"/>
                  <a:gd name="T1" fmla="*/ 0 h 76"/>
                  <a:gd name="T2" fmla="*/ 0 w 222"/>
                  <a:gd name="T3" fmla="*/ 0 h 76"/>
                  <a:gd name="T4" fmla="*/ 0 w 222"/>
                  <a:gd name="T5" fmla="*/ 0 h 76"/>
                  <a:gd name="T6" fmla="*/ 0 w 222"/>
                  <a:gd name="T7" fmla="*/ 0 h 76"/>
                  <a:gd name="T8" fmla="*/ 0 w 222"/>
                  <a:gd name="T9" fmla="*/ 0 h 76"/>
                  <a:gd name="T10" fmla="*/ 0 w 222"/>
                  <a:gd name="T11" fmla="*/ 0 h 76"/>
                  <a:gd name="T12" fmla="*/ 0 w 222"/>
                  <a:gd name="T13" fmla="*/ 0 h 76"/>
                  <a:gd name="T14" fmla="*/ 0 w 222"/>
                  <a:gd name="T15" fmla="*/ 0 h 76"/>
                  <a:gd name="T16" fmla="*/ 0 w 222"/>
                  <a:gd name="T17" fmla="*/ 0 h 76"/>
                  <a:gd name="T18" fmla="*/ 0 w 222"/>
                  <a:gd name="T19" fmla="*/ 0 h 76"/>
                  <a:gd name="T20" fmla="*/ 0 w 222"/>
                  <a:gd name="T21" fmla="*/ 0 h 76"/>
                  <a:gd name="T22" fmla="*/ 0 w 222"/>
                  <a:gd name="T23" fmla="*/ 0 h 76"/>
                  <a:gd name="T24" fmla="*/ 0 w 222"/>
                  <a:gd name="T25" fmla="*/ 0 h 76"/>
                  <a:gd name="T26" fmla="*/ 0 w 222"/>
                  <a:gd name="T27" fmla="*/ 0 h 76"/>
                  <a:gd name="T28" fmla="*/ 0 w 222"/>
                  <a:gd name="T29" fmla="*/ 0 h 76"/>
                  <a:gd name="T30" fmla="*/ 0 w 222"/>
                  <a:gd name="T31" fmla="*/ 0 h 7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2" h="76">
                    <a:moveTo>
                      <a:pt x="222" y="1"/>
                    </a:moveTo>
                    <a:lnTo>
                      <a:pt x="142" y="29"/>
                    </a:lnTo>
                    <a:lnTo>
                      <a:pt x="141" y="28"/>
                    </a:lnTo>
                    <a:lnTo>
                      <a:pt x="141" y="25"/>
                    </a:lnTo>
                    <a:lnTo>
                      <a:pt x="218" y="0"/>
                    </a:lnTo>
                    <a:lnTo>
                      <a:pt x="219" y="1"/>
                    </a:lnTo>
                    <a:lnTo>
                      <a:pt x="222" y="1"/>
                    </a:lnTo>
                    <a:close/>
                    <a:moveTo>
                      <a:pt x="58" y="57"/>
                    </a:moveTo>
                    <a:lnTo>
                      <a:pt x="1" y="76"/>
                    </a:lnTo>
                    <a:lnTo>
                      <a:pt x="1" y="75"/>
                    </a:lnTo>
                    <a:lnTo>
                      <a:pt x="0" y="74"/>
                    </a:lnTo>
                    <a:lnTo>
                      <a:pt x="0" y="73"/>
                    </a:lnTo>
                    <a:lnTo>
                      <a:pt x="56" y="54"/>
                    </a:lnTo>
                    <a:lnTo>
                      <a:pt x="58" y="56"/>
                    </a:lnTo>
                    <a:lnTo>
                      <a:pt x="58" y="57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6" name="Freeform 3551"/>
              <p:cNvSpPr>
                <a:spLocks noEditPoints="1"/>
              </p:cNvSpPr>
              <p:nvPr/>
            </p:nvSpPr>
            <p:spPr bwMode="auto">
              <a:xfrm>
                <a:off x="197" y="472"/>
                <a:ext cx="73" cy="25"/>
              </a:xfrm>
              <a:custGeom>
                <a:avLst/>
                <a:gdLst>
                  <a:gd name="T0" fmla="*/ 0 w 221"/>
                  <a:gd name="T1" fmla="*/ 0 h 74"/>
                  <a:gd name="T2" fmla="*/ 0 w 221"/>
                  <a:gd name="T3" fmla="*/ 0 h 74"/>
                  <a:gd name="T4" fmla="*/ 0 w 221"/>
                  <a:gd name="T5" fmla="*/ 0 h 74"/>
                  <a:gd name="T6" fmla="*/ 0 w 221"/>
                  <a:gd name="T7" fmla="*/ 0 h 74"/>
                  <a:gd name="T8" fmla="*/ 0 w 221"/>
                  <a:gd name="T9" fmla="*/ 0 h 74"/>
                  <a:gd name="T10" fmla="*/ 0 w 221"/>
                  <a:gd name="T11" fmla="*/ 0 h 74"/>
                  <a:gd name="T12" fmla="*/ 0 w 221"/>
                  <a:gd name="T13" fmla="*/ 0 h 74"/>
                  <a:gd name="T14" fmla="*/ 0 w 221"/>
                  <a:gd name="T15" fmla="*/ 0 h 74"/>
                  <a:gd name="T16" fmla="*/ 0 w 221"/>
                  <a:gd name="T17" fmla="*/ 0 h 74"/>
                  <a:gd name="T18" fmla="*/ 0 w 221"/>
                  <a:gd name="T19" fmla="*/ 0 h 74"/>
                  <a:gd name="T20" fmla="*/ 0 w 221"/>
                  <a:gd name="T21" fmla="*/ 0 h 74"/>
                  <a:gd name="T22" fmla="*/ 0 w 221"/>
                  <a:gd name="T23" fmla="*/ 0 h 74"/>
                  <a:gd name="T24" fmla="*/ 0 w 221"/>
                  <a:gd name="T25" fmla="*/ 0 h 74"/>
                  <a:gd name="T26" fmla="*/ 0 w 221"/>
                  <a:gd name="T27" fmla="*/ 0 h 74"/>
                  <a:gd name="T28" fmla="*/ 0 w 221"/>
                  <a:gd name="T29" fmla="*/ 0 h 74"/>
                  <a:gd name="T30" fmla="*/ 0 w 221"/>
                  <a:gd name="T31" fmla="*/ 0 h 7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21" h="74">
                    <a:moveTo>
                      <a:pt x="221" y="1"/>
                    </a:moveTo>
                    <a:lnTo>
                      <a:pt x="141" y="28"/>
                    </a:lnTo>
                    <a:lnTo>
                      <a:pt x="141" y="25"/>
                    </a:lnTo>
                    <a:lnTo>
                      <a:pt x="141" y="24"/>
                    </a:lnTo>
                    <a:lnTo>
                      <a:pt x="214" y="0"/>
                    </a:lnTo>
                    <a:lnTo>
                      <a:pt x="217" y="0"/>
                    </a:lnTo>
                    <a:lnTo>
                      <a:pt x="221" y="1"/>
                    </a:lnTo>
                    <a:close/>
                    <a:moveTo>
                      <a:pt x="58" y="56"/>
                    </a:moveTo>
                    <a:lnTo>
                      <a:pt x="1" y="74"/>
                    </a:lnTo>
                    <a:lnTo>
                      <a:pt x="0" y="74"/>
                    </a:lnTo>
                    <a:lnTo>
                      <a:pt x="0" y="73"/>
                    </a:lnTo>
                    <a:lnTo>
                      <a:pt x="0" y="72"/>
                    </a:lnTo>
                    <a:lnTo>
                      <a:pt x="56" y="53"/>
                    </a:lnTo>
                    <a:lnTo>
                      <a:pt x="56" y="54"/>
                    </a:lnTo>
                    <a:lnTo>
                      <a:pt x="58" y="56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7" name="Freeform 3552"/>
              <p:cNvSpPr>
                <a:spLocks noEditPoints="1"/>
              </p:cNvSpPr>
              <p:nvPr/>
            </p:nvSpPr>
            <p:spPr bwMode="auto">
              <a:xfrm>
                <a:off x="197" y="472"/>
                <a:ext cx="72" cy="24"/>
              </a:xfrm>
              <a:custGeom>
                <a:avLst/>
                <a:gdLst>
                  <a:gd name="T0" fmla="*/ 0 w 218"/>
                  <a:gd name="T1" fmla="*/ 0 h 73"/>
                  <a:gd name="T2" fmla="*/ 0 w 218"/>
                  <a:gd name="T3" fmla="*/ 0 h 73"/>
                  <a:gd name="T4" fmla="*/ 0 w 218"/>
                  <a:gd name="T5" fmla="*/ 0 h 73"/>
                  <a:gd name="T6" fmla="*/ 0 w 218"/>
                  <a:gd name="T7" fmla="*/ 0 h 73"/>
                  <a:gd name="T8" fmla="*/ 0 w 218"/>
                  <a:gd name="T9" fmla="*/ 0 h 73"/>
                  <a:gd name="T10" fmla="*/ 0 w 218"/>
                  <a:gd name="T11" fmla="*/ 0 h 73"/>
                  <a:gd name="T12" fmla="*/ 0 w 218"/>
                  <a:gd name="T13" fmla="*/ 0 h 73"/>
                  <a:gd name="T14" fmla="*/ 0 w 218"/>
                  <a:gd name="T15" fmla="*/ 0 h 73"/>
                  <a:gd name="T16" fmla="*/ 0 w 218"/>
                  <a:gd name="T17" fmla="*/ 0 h 73"/>
                  <a:gd name="T18" fmla="*/ 0 w 218"/>
                  <a:gd name="T19" fmla="*/ 0 h 73"/>
                  <a:gd name="T20" fmla="*/ 0 w 218"/>
                  <a:gd name="T21" fmla="*/ 0 h 73"/>
                  <a:gd name="T22" fmla="*/ 0 w 218"/>
                  <a:gd name="T23" fmla="*/ 0 h 73"/>
                  <a:gd name="T24" fmla="*/ 0 w 218"/>
                  <a:gd name="T25" fmla="*/ 0 h 73"/>
                  <a:gd name="T26" fmla="*/ 0 w 218"/>
                  <a:gd name="T27" fmla="*/ 0 h 73"/>
                  <a:gd name="T28" fmla="*/ 0 w 218"/>
                  <a:gd name="T29" fmla="*/ 0 h 73"/>
                  <a:gd name="T30" fmla="*/ 0 w 218"/>
                  <a:gd name="T31" fmla="*/ 0 h 7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8" h="73">
                    <a:moveTo>
                      <a:pt x="218" y="0"/>
                    </a:moveTo>
                    <a:lnTo>
                      <a:pt x="141" y="25"/>
                    </a:lnTo>
                    <a:lnTo>
                      <a:pt x="141" y="24"/>
                    </a:lnTo>
                    <a:lnTo>
                      <a:pt x="141" y="23"/>
                    </a:lnTo>
                    <a:lnTo>
                      <a:pt x="206" y="1"/>
                    </a:lnTo>
                    <a:lnTo>
                      <a:pt x="208" y="1"/>
                    </a:lnTo>
                    <a:lnTo>
                      <a:pt x="210" y="0"/>
                    </a:lnTo>
                    <a:lnTo>
                      <a:pt x="214" y="0"/>
                    </a:lnTo>
                    <a:lnTo>
                      <a:pt x="218" y="0"/>
                    </a:lnTo>
                    <a:close/>
                    <a:moveTo>
                      <a:pt x="56" y="54"/>
                    </a:moveTo>
                    <a:lnTo>
                      <a:pt x="0" y="73"/>
                    </a:lnTo>
                    <a:lnTo>
                      <a:pt x="0" y="72"/>
                    </a:lnTo>
                    <a:lnTo>
                      <a:pt x="0" y="71"/>
                    </a:lnTo>
                    <a:lnTo>
                      <a:pt x="55" y="52"/>
                    </a:lnTo>
                    <a:lnTo>
                      <a:pt x="56" y="53"/>
                    </a:lnTo>
                    <a:lnTo>
                      <a:pt x="56" y="54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8" name="Freeform 3553"/>
              <p:cNvSpPr>
                <a:spLocks noEditPoints="1"/>
              </p:cNvSpPr>
              <p:nvPr/>
            </p:nvSpPr>
            <p:spPr bwMode="auto">
              <a:xfrm>
                <a:off x="196" y="472"/>
                <a:ext cx="72" cy="24"/>
              </a:xfrm>
              <a:custGeom>
                <a:avLst/>
                <a:gdLst>
                  <a:gd name="T0" fmla="*/ 0 w 215"/>
                  <a:gd name="T1" fmla="*/ 0 h 72"/>
                  <a:gd name="T2" fmla="*/ 0 w 215"/>
                  <a:gd name="T3" fmla="*/ 0 h 72"/>
                  <a:gd name="T4" fmla="*/ 0 w 215"/>
                  <a:gd name="T5" fmla="*/ 0 h 72"/>
                  <a:gd name="T6" fmla="*/ 0 w 215"/>
                  <a:gd name="T7" fmla="*/ 0 h 72"/>
                  <a:gd name="T8" fmla="*/ 0 w 215"/>
                  <a:gd name="T9" fmla="*/ 0 h 72"/>
                  <a:gd name="T10" fmla="*/ 0 w 215"/>
                  <a:gd name="T11" fmla="*/ 0 h 72"/>
                  <a:gd name="T12" fmla="*/ 0 w 215"/>
                  <a:gd name="T13" fmla="*/ 0 h 72"/>
                  <a:gd name="T14" fmla="*/ 0 w 215"/>
                  <a:gd name="T15" fmla="*/ 0 h 72"/>
                  <a:gd name="T16" fmla="*/ 0 w 215"/>
                  <a:gd name="T17" fmla="*/ 0 h 72"/>
                  <a:gd name="T18" fmla="*/ 0 w 215"/>
                  <a:gd name="T19" fmla="*/ 0 h 72"/>
                  <a:gd name="T20" fmla="*/ 0 w 215"/>
                  <a:gd name="T21" fmla="*/ 0 h 72"/>
                  <a:gd name="T22" fmla="*/ 0 w 215"/>
                  <a:gd name="T23" fmla="*/ 0 h 72"/>
                  <a:gd name="T24" fmla="*/ 0 w 215"/>
                  <a:gd name="T25" fmla="*/ 0 h 72"/>
                  <a:gd name="T26" fmla="*/ 0 w 215"/>
                  <a:gd name="T27" fmla="*/ 0 h 72"/>
                  <a:gd name="T28" fmla="*/ 0 w 215"/>
                  <a:gd name="T29" fmla="*/ 0 h 72"/>
                  <a:gd name="T30" fmla="*/ 0 w 215"/>
                  <a:gd name="T31" fmla="*/ 0 h 7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15" h="72">
                    <a:moveTo>
                      <a:pt x="215" y="0"/>
                    </a:moveTo>
                    <a:lnTo>
                      <a:pt x="142" y="24"/>
                    </a:lnTo>
                    <a:lnTo>
                      <a:pt x="142" y="23"/>
                    </a:lnTo>
                    <a:lnTo>
                      <a:pt x="142" y="22"/>
                    </a:lnTo>
                    <a:lnTo>
                      <a:pt x="203" y="1"/>
                    </a:lnTo>
                    <a:lnTo>
                      <a:pt x="207" y="1"/>
                    </a:lnTo>
                    <a:lnTo>
                      <a:pt x="211" y="0"/>
                    </a:lnTo>
                    <a:lnTo>
                      <a:pt x="214" y="0"/>
                    </a:lnTo>
                    <a:lnTo>
                      <a:pt x="215" y="0"/>
                    </a:lnTo>
                    <a:close/>
                    <a:moveTo>
                      <a:pt x="57" y="53"/>
                    </a:moveTo>
                    <a:lnTo>
                      <a:pt x="1" y="72"/>
                    </a:lnTo>
                    <a:lnTo>
                      <a:pt x="0" y="71"/>
                    </a:lnTo>
                    <a:lnTo>
                      <a:pt x="0" y="69"/>
                    </a:lnTo>
                    <a:lnTo>
                      <a:pt x="55" y="51"/>
                    </a:lnTo>
                    <a:lnTo>
                      <a:pt x="56" y="52"/>
                    </a:lnTo>
                    <a:lnTo>
                      <a:pt x="57" y="53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9" name="Freeform 3554"/>
              <p:cNvSpPr>
                <a:spLocks noEditPoints="1"/>
              </p:cNvSpPr>
              <p:nvPr/>
            </p:nvSpPr>
            <p:spPr bwMode="auto">
              <a:xfrm>
                <a:off x="196" y="472"/>
                <a:ext cx="69" cy="24"/>
              </a:xfrm>
              <a:custGeom>
                <a:avLst/>
                <a:gdLst>
                  <a:gd name="T0" fmla="*/ 0 w 207"/>
                  <a:gd name="T1" fmla="*/ 0 h 71"/>
                  <a:gd name="T2" fmla="*/ 0 w 207"/>
                  <a:gd name="T3" fmla="*/ 0 h 71"/>
                  <a:gd name="T4" fmla="*/ 0 w 207"/>
                  <a:gd name="T5" fmla="*/ 0 h 71"/>
                  <a:gd name="T6" fmla="*/ 0 w 207"/>
                  <a:gd name="T7" fmla="*/ 0 h 71"/>
                  <a:gd name="T8" fmla="*/ 0 w 207"/>
                  <a:gd name="T9" fmla="*/ 0 h 71"/>
                  <a:gd name="T10" fmla="*/ 0 w 207"/>
                  <a:gd name="T11" fmla="*/ 0 h 71"/>
                  <a:gd name="T12" fmla="*/ 0 w 207"/>
                  <a:gd name="T13" fmla="*/ 0 h 71"/>
                  <a:gd name="T14" fmla="*/ 0 w 207"/>
                  <a:gd name="T15" fmla="*/ 0 h 71"/>
                  <a:gd name="T16" fmla="*/ 0 w 207"/>
                  <a:gd name="T17" fmla="*/ 0 h 71"/>
                  <a:gd name="T18" fmla="*/ 0 w 207"/>
                  <a:gd name="T19" fmla="*/ 0 h 71"/>
                  <a:gd name="T20" fmla="*/ 0 w 207"/>
                  <a:gd name="T21" fmla="*/ 0 h 71"/>
                  <a:gd name="T22" fmla="*/ 0 w 207"/>
                  <a:gd name="T23" fmla="*/ 0 h 71"/>
                  <a:gd name="T24" fmla="*/ 0 w 207"/>
                  <a:gd name="T25" fmla="*/ 0 h 71"/>
                  <a:gd name="T26" fmla="*/ 0 w 207"/>
                  <a:gd name="T27" fmla="*/ 0 h 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7" h="71">
                    <a:moveTo>
                      <a:pt x="207" y="1"/>
                    </a:moveTo>
                    <a:lnTo>
                      <a:pt x="142" y="23"/>
                    </a:lnTo>
                    <a:lnTo>
                      <a:pt x="142" y="21"/>
                    </a:lnTo>
                    <a:lnTo>
                      <a:pt x="143" y="20"/>
                    </a:lnTo>
                    <a:lnTo>
                      <a:pt x="202" y="0"/>
                    </a:lnTo>
                    <a:lnTo>
                      <a:pt x="204" y="1"/>
                    </a:lnTo>
                    <a:lnTo>
                      <a:pt x="207" y="1"/>
                    </a:lnTo>
                    <a:close/>
                    <a:moveTo>
                      <a:pt x="56" y="52"/>
                    </a:moveTo>
                    <a:lnTo>
                      <a:pt x="1" y="71"/>
                    </a:lnTo>
                    <a:lnTo>
                      <a:pt x="0" y="69"/>
                    </a:lnTo>
                    <a:lnTo>
                      <a:pt x="0" y="68"/>
                    </a:lnTo>
                    <a:lnTo>
                      <a:pt x="55" y="50"/>
                    </a:lnTo>
                    <a:lnTo>
                      <a:pt x="55" y="51"/>
                    </a:lnTo>
                    <a:lnTo>
                      <a:pt x="56" y="52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1" name="Group 3555"/>
            <p:cNvGrpSpPr>
              <a:grpSpLocks/>
            </p:cNvGrpSpPr>
            <p:nvPr/>
          </p:nvGrpSpPr>
          <p:grpSpPr bwMode="auto">
            <a:xfrm>
              <a:off x="3771" y="5166"/>
              <a:ext cx="557" cy="1217"/>
              <a:chOff x="196" y="132"/>
              <a:chExt cx="223" cy="487"/>
            </a:xfrm>
          </p:grpSpPr>
          <p:sp>
            <p:nvSpPr>
              <p:cNvPr id="620" name="Freeform 3556"/>
              <p:cNvSpPr>
                <a:spLocks noEditPoints="1"/>
              </p:cNvSpPr>
              <p:nvPr/>
            </p:nvSpPr>
            <p:spPr bwMode="auto">
              <a:xfrm>
                <a:off x="196" y="472"/>
                <a:ext cx="68" cy="23"/>
              </a:xfrm>
              <a:custGeom>
                <a:avLst/>
                <a:gdLst>
                  <a:gd name="T0" fmla="*/ 0 w 203"/>
                  <a:gd name="T1" fmla="*/ 0 h 70"/>
                  <a:gd name="T2" fmla="*/ 0 w 203"/>
                  <a:gd name="T3" fmla="*/ 0 h 70"/>
                  <a:gd name="T4" fmla="*/ 0 w 203"/>
                  <a:gd name="T5" fmla="*/ 0 h 70"/>
                  <a:gd name="T6" fmla="*/ 0 w 203"/>
                  <a:gd name="T7" fmla="*/ 0 h 70"/>
                  <a:gd name="T8" fmla="*/ 0 w 203"/>
                  <a:gd name="T9" fmla="*/ 0 h 70"/>
                  <a:gd name="T10" fmla="*/ 0 w 203"/>
                  <a:gd name="T11" fmla="*/ 0 h 70"/>
                  <a:gd name="T12" fmla="*/ 0 w 203"/>
                  <a:gd name="T13" fmla="*/ 0 h 70"/>
                  <a:gd name="T14" fmla="*/ 0 w 203"/>
                  <a:gd name="T15" fmla="*/ 0 h 70"/>
                  <a:gd name="T16" fmla="*/ 0 w 203"/>
                  <a:gd name="T17" fmla="*/ 0 h 70"/>
                  <a:gd name="T18" fmla="*/ 0 w 203"/>
                  <a:gd name="T19" fmla="*/ 0 h 70"/>
                  <a:gd name="T20" fmla="*/ 0 w 203"/>
                  <a:gd name="T21" fmla="*/ 0 h 70"/>
                  <a:gd name="T22" fmla="*/ 0 w 203"/>
                  <a:gd name="T23" fmla="*/ 0 h 70"/>
                  <a:gd name="T24" fmla="*/ 0 w 203"/>
                  <a:gd name="T25" fmla="*/ 0 h 70"/>
                  <a:gd name="T26" fmla="*/ 0 w 203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3" h="70">
                    <a:moveTo>
                      <a:pt x="203" y="2"/>
                    </a:moveTo>
                    <a:lnTo>
                      <a:pt x="142" y="23"/>
                    </a:lnTo>
                    <a:lnTo>
                      <a:pt x="143" y="21"/>
                    </a:lnTo>
                    <a:lnTo>
                      <a:pt x="144" y="20"/>
                    </a:lnTo>
                    <a:lnTo>
                      <a:pt x="201" y="0"/>
                    </a:lnTo>
                    <a:lnTo>
                      <a:pt x="202" y="1"/>
                    </a:lnTo>
                    <a:lnTo>
                      <a:pt x="203" y="2"/>
                    </a:lnTo>
                    <a:close/>
                    <a:moveTo>
                      <a:pt x="55" y="52"/>
                    </a:moveTo>
                    <a:lnTo>
                      <a:pt x="0" y="70"/>
                    </a:lnTo>
                    <a:lnTo>
                      <a:pt x="0" y="69"/>
                    </a:lnTo>
                    <a:lnTo>
                      <a:pt x="0" y="67"/>
                    </a:lnTo>
                    <a:lnTo>
                      <a:pt x="54" y="50"/>
                    </a:lnTo>
                    <a:lnTo>
                      <a:pt x="55" y="51"/>
                    </a:lnTo>
                    <a:lnTo>
                      <a:pt x="55" y="5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1" name="Freeform 3557"/>
              <p:cNvSpPr>
                <a:spLocks noEditPoints="1"/>
              </p:cNvSpPr>
              <p:nvPr/>
            </p:nvSpPr>
            <p:spPr bwMode="auto">
              <a:xfrm>
                <a:off x="196" y="471"/>
                <a:ext cx="68" cy="24"/>
              </a:xfrm>
              <a:custGeom>
                <a:avLst/>
                <a:gdLst>
                  <a:gd name="T0" fmla="*/ 0 w 202"/>
                  <a:gd name="T1" fmla="*/ 0 h 70"/>
                  <a:gd name="T2" fmla="*/ 0 w 202"/>
                  <a:gd name="T3" fmla="*/ 0 h 70"/>
                  <a:gd name="T4" fmla="*/ 0 w 202"/>
                  <a:gd name="T5" fmla="*/ 0 h 70"/>
                  <a:gd name="T6" fmla="*/ 0 w 202"/>
                  <a:gd name="T7" fmla="*/ 0 h 70"/>
                  <a:gd name="T8" fmla="*/ 0 w 202"/>
                  <a:gd name="T9" fmla="*/ 0 h 70"/>
                  <a:gd name="T10" fmla="*/ 0 w 202"/>
                  <a:gd name="T11" fmla="*/ 0 h 70"/>
                  <a:gd name="T12" fmla="*/ 0 w 202"/>
                  <a:gd name="T13" fmla="*/ 0 h 70"/>
                  <a:gd name="T14" fmla="*/ 0 w 202"/>
                  <a:gd name="T15" fmla="*/ 0 h 70"/>
                  <a:gd name="T16" fmla="*/ 0 w 202"/>
                  <a:gd name="T17" fmla="*/ 0 h 70"/>
                  <a:gd name="T18" fmla="*/ 0 w 202"/>
                  <a:gd name="T19" fmla="*/ 0 h 70"/>
                  <a:gd name="T20" fmla="*/ 0 w 202"/>
                  <a:gd name="T21" fmla="*/ 0 h 70"/>
                  <a:gd name="T22" fmla="*/ 0 w 202"/>
                  <a:gd name="T23" fmla="*/ 0 h 70"/>
                  <a:gd name="T24" fmla="*/ 0 w 202"/>
                  <a:gd name="T25" fmla="*/ 0 h 70"/>
                  <a:gd name="T26" fmla="*/ 0 w 202"/>
                  <a:gd name="T27" fmla="*/ 0 h 70"/>
                  <a:gd name="T28" fmla="*/ 0 w 202"/>
                  <a:gd name="T29" fmla="*/ 0 h 70"/>
                  <a:gd name="T30" fmla="*/ 0 w 202"/>
                  <a:gd name="T31" fmla="*/ 0 h 7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2" h="70">
                    <a:moveTo>
                      <a:pt x="202" y="2"/>
                    </a:moveTo>
                    <a:lnTo>
                      <a:pt x="143" y="22"/>
                    </a:lnTo>
                    <a:lnTo>
                      <a:pt x="144" y="19"/>
                    </a:lnTo>
                    <a:lnTo>
                      <a:pt x="146" y="17"/>
                    </a:lnTo>
                    <a:lnTo>
                      <a:pt x="152" y="16"/>
                    </a:lnTo>
                    <a:lnTo>
                      <a:pt x="156" y="15"/>
                    </a:lnTo>
                    <a:lnTo>
                      <a:pt x="200" y="0"/>
                    </a:lnTo>
                    <a:lnTo>
                      <a:pt x="201" y="1"/>
                    </a:lnTo>
                    <a:lnTo>
                      <a:pt x="202" y="2"/>
                    </a:lnTo>
                    <a:close/>
                    <a:moveTo>
                      <a:pt x="55" y="52"/>
                    </a:moveTo>
                    <a:lnTo>
                      <a:pt x="0" y="70"/>
                    </a:lnTo>
                    <a:lnTo>
                      <a:pt x="0" y="68"/>
                    </a:lnTo>
                    <a:lnTo>
                      <a:pt x="0" y="67"/>
                    </a:lnTo>
                    <a:lnTo>
                      <a:pt x="53" y="49"/>
                    </a:lnTo>
                    <a:lnTo>
                      <a:pt x="54" y="51"/>
                    </a:lnTo>
                    <a:lnTo>
                      <a:pt x="55" y="5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2" name="Freeform 3558"/>
              <p:cNvSpPr>
                <a:spLocks noEditPoints="1"/>
              </p:cNvSpPr>
              <p:nvPr/>
            </p:nvSpPr>
            <p:spPr bwMode="auto">
              <a:xfrm>
                <a:off x="196" y="471"/>
                <a:ext cx="67" cy="23"/>
              </a:xfrm>
              <a:custGeom>
                <a:avLst/>
                <a:gdLst>
                  <a:gd name="T0" fmla="*/ 0 w 201"/>
                  <a:gd name="T1" fmla="*/ 0 h 69"/>
                  <a:gd name="T2" fmla="*/ 0 w 201"/>
                  <a:gd name="T3" fmla="*/ 0 h 69"/>
                  <a:gd name="T4" fmla="*/ 0 w 201"/>
                  <a:gd name="T5" fmla="*/ 0 h 69"/>
                  <a:gd name="T6" fmla="*/ 0 w 201"/>
                  <a:gd name="T7" fmla="*/ 0 h 69"/>
                  <a:gd name="T8" fmla="*/ 0 w 201"/>
                  <a:gd name="T9" fmla="*/ 0 h 69"/>
                  <a:gd name="T10" fmla="*/ 0 w 201"/>
                  <a:gd name="T11" fmla="*/ 0 h 69"/>
                  <a:gd name="T12" fmla="*/ 0 w 201"/>
                  <a:gd name="T13" fmla="*/ 0 h 69"/>
                  <a:gd name="T14" fmla="*/ 0 w 201"/>
                  <a:gd name="T15" fmla="*/ 0 h 69"/>
                  <a:gd name="T16" fmla="*/ 0 w 201"/>
                  <a:gd name="T17" fmla="*/ 0 h 69"/>
                  <a:gd name="T18" fmla="*/ 0 w 201"/>
                  <a:gd name="T19" fmla="*/ 0 h 69"/>
                  <a:gd name="T20" fmla="*/ 0 w 201"/>
                  <a:gd name="T21" fmla="*/ 0 h 69"/>
                  <a:gd name="T22" fmla="*/ 0 w 201"/>
                  <a:gd name="T23" fmla="*/ 0 h 69"/>
                  <a:gd name="T24" fmla="*/ 0 w 201"/>
                  <a:gd name="T25" fmla="*/ 0 h 69"/>
                  <a:gd name="T26" fmla="*/ 0 w 201"/>
                  <a:gd name="T27" fmla="*/ 0 h 69"/>
                  <a:gd name="T28" fmla="*/ 0 w 201"/>
                  <a:gd name="T29" fmla="*/ 0 h 69"/>
                  <a:gd name="T30" fmla="*/ 0 w 201"/>
                  <a:gd name="T31" fmla="*/ 0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" h="69">
                    <a:moveTo>
                      <a:pt x="201" y="2"/>
                    </a:moveTo>
                    <a:lnTo>
                      <a:pt x="144" y="22"/>
                    </a:lnTo>
                    <a:lnTo>
                      <a:pt x="145" y="19"/>
                    </a:lnTo>
                    <a:lnTo>
                      <a:pt x="146" y="18"/>
                    </a:lnTo>
                    <a:lnTo>
                      <a:pt x="156" y="16"/>
                    </a:lnTo>
                    <a:lnTo>
                      <a:pt x="158" y="13"/>
                    </a:lnTo>
                    <a:lnTo>
                      <a:pt x="198" y="0"/>
                    </a:lnTo>
                    <a:lnTo>
                      <a:pt x="200" y="1"/>
                    </a:lnTo>
                    <a:lnTo>
                      <a:pt x="201" y="2"/>
                    </a:lnTo>
                    <a:close/>
                    <a:moveTo>
                      <a:pt x="54" y="52"/>
                    </a:moveTo>
                    <a:lnTo>
                      <a:pt x="0" y="69"/>
                    </a:lnTo>
                    <a:lnTo>
                      <a:pt x="0" y="68"/>
                    </a:lnTo>
                    <a:lnTo>
                      <a:pt x="0" y="67"/>
                    </a:lnTo>
                    <a:lnTo>
                      <a:pt x="52" y="49"/>
                    </a:lnTo>
                    <a:lnTo>
                      <a:pt x="53" y="50"/>
                    </a:lnTo>
                    <a:lnTo>
                      <a:pt x="54" y="52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3" name="Freeform 3559"/>
              <p:cNvSpPr>
                <a:spLocks noEditPoints="1"/>
              </p:cNvSpPr>
              <p:nvPr/>
            </p:nvSpPr>
            <p:spPr bwMode="auto">
              <a:xfrm>
                <a:off x="196" y="470"/>
                <a:ext cx="67" cy="24"/>
              </a:xfrm>
              <a:custGeom>
                <a:avLst/>
                <a:gdLst>
                  <a:gd name="T0" fmla="*/ 0 w 200"/>
                  <a:gd name="T1" fmla="*/ 0 h 70"/>
                  <a:gd name="T2" fmla="*/ 0 w 200"/>
                  <a:gd name="T3" fmla="*/ 0 h 70"/>
                  <a:gd name="T4" fmla="*/ 0 w 200"/>
                  <a:gd name="T5" fmla="*/ 0 h 70"/>
                  <a:gd name="T6" fmla="*/ 0 w 200"/>
                  <a:gd name="T7" fmla="*/ 0 h 70"/>
                  <a:gd name="T8" fmla="*/ 0 w 200"/>
                  <a:gd name="T9" fmla="*/ 0 h 70"/>
                  <a:gd name="T10" fmla="*/ 0 w 200"/>
                  <a:gd name="T11" fmla="*/ 0 h 70"/>
                  <a:gd name="T12" fmla="*/ 0 w 200"/>
                  <a:gd name="T13" fmla="*/ 0 h 70"/>
                  <a:gd name="T14" fmla="*/ 0 w 200"/>
                  <a:gd name="T15" fmla="*/ 0 h 70"/>
                  <a:gd name="T16" fmla="*/ 0 w 200"/>
                  <a:gd name="T17" fmla="*/ 0 h 70"/>
                  <a:gd name="T18" fmla="*/ 0 w 200"/>
                  <a:gd name="T19" fmla="*/ 0 h 70"/>
                  <a:gd name="T20" fmla="*/ 0 w 200"/>
                  <a:gd name="T21" fmla="*/ 0 h 70"/>
                  <a:gd name="T22" fmla="*/ 0 w 200"/>
                  <a:gd name="T23" fmla="*/ 0 h 70"/>
                  <a:gd name="T24" fmla="*/ 0 w 200"/>
                  <a:gd name="T25" fmla="*/ 0 h 70"/>
                  <a:gd name="T26" fmla="*/ 0 w 200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00" h="70">
                    <a:moveTo>
                      <a:pt x="200" y="3"/>
                    </a:moveTo>
                    <a:lnTo>
                      <a:pt x="156" y="18"/>
                    </a:lnTo>
                    <a:lnTo>
                      <a:pt x="158" y="15"/>
                    </a:lnTo>
                    <a:lnTo>
                      <a:pt x="159" y="13"/>
                    </a:lnTo>
                    <a:lnTo>
                      <a:pt x="198" y="0"/>
                    </a:lnTo>
                    <a:lnTo>
                      <a:pt x="198" y="2"/>
                    </a:lnTo>
                    <a:lnTo>
                      <a:pt x="200" y="3"/>
                    </a:lnTo>
                    <a:close/>
                    <a:moveTo>
                      <a:pt x="53" y="52"/>
                    </a:moveTo>
                    <a:lnTo>
                      <a:pt x="0" y="70"/>
                    </a:lnTo>
                    <a:lnTo>
                      <a:pt x="0" y="69"/>
                    </a:lnTo>
                    <a:lnTo>
                      <a:pt x="0" y="68"/>
                    </a:lnTo>
                    <a:lnTo>
                      <a:pt x="50" y="50"/>
                    </a:lnTo>
                    <a:lnTo>
                      <a:pt x="52" y="51"/>
                    </a:lnTo>
                    <a:lnTo>
                      <a:pt x="53" y="52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4" name="Freeform 3560"/>
              <p:cNvSpPr>
                <a:spLocks noEditPoints="1"/>
              </p:cNvSpPr>
              <p:nvPr/>
            </p:nvSpPr>
            <p:spPr bwMode="auto">
              <a:xfrm>
                <a:off x="196" y="470"/>
                <a:ext cx="66" cy="23"/>
              </a:xfrm>
              <a:custGeom>
                <a:avLst/>
                <a:gdLst>
                  <a:gd name="T0" fmla="*/ 0 w 198"/>
                  <a:gd name="T1" fmla="*/ 0 h 70"/>
                  <a:gd name="T2" fmla="*/ 0 w 198"/>
                  <a:gd name="T3" fmla="*/ 0 h 70"/>
                  <a:gd name="T4" fmla="*/ 0 w 198"/>
                  <a:gd name="T5" fmla="*/ 0 h 70"/>
                  <a:gd name="T6" fmla="*/ 0 w 198"/>
                  <a:gd name="T7" fmla="*/ 0 h 70"/>
                  <a:gd name="T8" fmla="*/ 0 w 198"/>
                  <a:gd name="T9" fmla="*/ 0 h 70"/>
                  <a:gd name="T10" fmla="*/ 0 w 198"/>
                  <a:gd name="T11" fmla="*/ 0 h 70"/>
                  <a:gd name="T12" fmla="*/ 0 w 198"/>
                  <a:gd name="T13" fmla="*/ 0 h 70"/>
                  <a:gd name="T14" fmla="*/ 0 w 198"/>
                  <a:gd name="T15" fmla="*/ 0 h 70"/>
                  <a:gd name="T16" fmla="*/ 0 w 198"/>
                  <a:gd name="T17" fmla="*/ 0 h 70"/>
                  <a:gd name="T18" fmla="*/ 0 w 198"/>
                  <a:gd name="T19" fmla="*/ 0 h 70"/>
                  <a:gd name="T20" fmla="*/ 0 w 198"/>
                  <a:gd name="T21" fmla="*/ 0 h 70"/>
                  <a:gd name="T22" fmla="*/ 0 w 198"/>
                  <a:gd name="T23" fmla="*/ 0 h 70"/>
                  <a:gd name="T24" fmla="*/ 0 w 198"/>
                  <a:gd name="T25" fmla="*/ 0 h 70"/>
                  <a:gd name="T26" fmla="*/ 0 w 198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8" h="70">
                    <a:moveTo>
                      <a:pt x="198" y="3"/>
                    </a:moveTo>
                    <a:lnTo>
                      <a:pt x="158" y="16"/>
                    </a:lnTo>
                    <a:lnTo>
                      <a:pt x="159" y="15"/>
                    </a:lnTo>
                    <a:lnTo>
                      <a:pt x="159" y="13"/>
                    </a:lnTo>
                    <a:lnTo>
                      <a:pt x="197" y="0"/>
                    </a:lnTo>
                    <a:lnTo>
                      <a:pt x="198" y="1"/>
                    </a:lnTo>
                    <a:lnTo>
                      <a:pt x="198" y="3"/>
                    </a:lnTo>
                    <a:close/>
                    <a:moveTo>
                      <a:pt x="52" y="52"/>
                    </a:moveTo>
                    <a:lnTo>
                      <a:pt x="0" y="70"/>
                    </a:lnTo>
                    <a:lnTo>
                      <a:pt x="0" y="69"/>
                    </a:lnTo>
                    <a:lnTo>
                      <a:pt x="0" y="66"/>
                    </a:lnTo>
                    <a:lnTo>
                      <a:pt x="49" y="50"/>
                    </a:lnTo>
                    <a:lnTo>
                      <a:pt x="50" y="51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5" name="Freeform 3561"/>
              <p:cNvSpPr>
                <a:spLocks noEditPoints="1"/>
              </p:cNvSpPr>
              <p:nvPr/>
            </p:nvSpPr>
            <p:spPr bwMode="auto">
              <a:xfrm>
                <a:off x="196" y="470"/>
                <a:ext cx="66" cy="23"/>
              </a:xfrm>
              <a:custGeom>
                <a:avLst/>
                <a:gdLst>
                  <a:gd name="T0" fmla="*/ 0 w 198"/>
                  <a:gd name="T1" fmla="*/ 0 h 70"/>
                  <a:gd name="T2" fmla="*/ 0 w 198"/>
                  <a:gd name="T3" fmla="*/ 0 h 70"/>
                  <a:gd name="T4" fmla="*/ 0 w 198"/>
                  <a:gd name="T5" fmla="*/ 0 h 70"/>
                  <a:gd name="T6" fmla="*/ 0 w 198"/>
                  <a:gd name="T7" fmla="*/ 0 h 70"/>
                  <a:gd name="T8" fmla="*/ 0 w 198"/>
                  <a:gd name="T9" fmla="*/ 0 h 70"/>
                  <a:gd name="T10" fmla="*/ 0 w 198"/>
                  <a:gd name="T11" fmla="*/ 0 h 70"/>
                  <a:gd name="T12" fmla="*/ 0 w 198"/>
                  <a:gd name="T13" fmla="*/ 0 h 70"/>
                  <a:gd name="T14" fmla="*/ 0 w 198"/>
                  <a:gd name="T15" fmla="*/ 0 h 70"/>
                  <a:gd name="T16" fmla="*/ 0 w 198"/>
                  <a:gd name="T17" fmla="*/ 0 h 70"/>
                  <a:gd name="T18" fmla="*/ 0 w 198"/>
                  <a:gd name="T19" fmla="*/ 0 h 70"/>
                  <a:gd name="T20" fmla="*/ 0 w 198"/>
                  <a:gd name="T21" fmla="*/ 0 h 70"/>
                  <a:gd name="T22" fmla="*/ 0 w 198"/>
                  <a:gd name="T23" fmla="*/ 0 h 70"/>
                  <a:gd name="T24" fmla="*/ 0 w 198"/>
                  <a:gd name="T25" fmla="*/ 0 h 70"/>
                  <a:gd name="T26" fmla="*/ 0 w 198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8" h="70">
                    <a:moveTo>
                      <a:pt x="198" y="2"/>
                    </a:moveTo>
                    <a:lnTo>
                      <a:pt x="159" y="15"/>
                    </a:lnTo>
                    <a:lnTo>
                      <a:pt x="159" y="14"/>
                    </a:lnTo>
                    <a:lnTo>
                      <a:pt x="159" y="13"/>
                    </a:lnTo>
                    <a:lnTo>
                      <a:pt x="197" y="0"/>
                    </a:lnTo>
                    <a:lnTo>
                      <a:pt x="197" y="1"/>
                    </a:lnTo>
                    <a:lnTo>
                      <a:pt x="198" y="2"/>
                    </a:lnTo>
                    <a:close/>
                    <a:moveTo>
                      <a:pt x="50" y="52"/>
                    </a:moveTo>
                    <a:lnTo>
                      <a:pt x="0" y="70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48" y="50"/>
                    </a:lnTo>
                    <a:lnTo>
                      <a:pt x="49" y="51"/>
                    </a:lnTo>
                    <a:lnTo>
                      <a:pt x="50" y="52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6" name="Freeform 3562"/>
              <p:cNvSpPr>
                <a:spLocks noEditPoints="1"/>
              </p:cNvSpPr>
              <p:nvPr/>
            </p:nvSpPr>
            <p:spPr bwMode="auto">
              <a:xfrm>
                <a:off x="196" y="469"/>
                <a:ext cx="66" cy="23"/>
              </a:xfrm>
              <a:custGeom>
                <a:avLst/>
                <a:gdLst>
                  <a:gd name="T0" fmla="*/ 0 w 197"/>
                  <a:gd name="T1" fmla="*/ 0 h 69"/>
                  <a:gd name="T2" fmla="*/ 0 w 197"/>
                  <a:gd name="T3" fmla="*/ 0 h 69"/>
                  <a:gd name="T4" fmla="*/ 0 w 197"/>
                  <a:gd name="T5" fmla="*/ 0 h 69"/>
                  <a:gd name="T6" fmla="*/ 0 w 197"/>
                  <a:gd name="T7" fmla="*/ 0 h 69"/>
                  <a:gd name="T8" fmla="*/ 0 w 197"/>
                  <a:gd name="T9" fmla="*/ 0 h 69"/>
                  <a:gd name="T10" fmla="*/ 0 w 197"/>
                  <a:gd name="T11" fmla="*/ 0 h 69"/>
                  <a:gd name="T12" fmla="*/ 0 w 197"/>
                  <a:gd name="T13" fmla="*/ 0 h 69"/>
                  <a:gd name="T14" fmla="*/ 0 w 197"/>
                  <a:gd name="T15" fmla="*/ 0 h 69"/>
                  <a:gd name="T16" fmla="*/ 0 w 197"/>
                  <a:gd name="T17" fmla="*/ 0 h 69"/>
                  <a:gd name="T18" fmla="*/ 0 w 197"/>
                  <a:gd name="T19" fmla="*/ 0 h 69"/>
                  <a:gd name="T20" fmla="*/ 0 w 197"/>
                  <a:gd name="T21" fmla="*/ 0 h 69"/>
                  <a:gd name="T22" fmla="*/ 0 w 197"/>
                  <a:gd name="T23" fmla="*/ 0 h 69"/>
                  <a:gd name="T24" fmla="*/ 0 w 197"/>
                  <a:gd name="T25" fmla="*/ 0 h 69"/>
                  <a:gd name="T26" fmla="*/ 0 w 197"/>
                  <a:gd name="T27" fmla="*/ 0 h 69"/>
                  <a:gd name="T28" fmla="*/ 0 w 197"/>
                  <a:gd name="T29" fmla="*/ 0 h 69"/>
                  <a:gd name="T30" fmla="*/ 0 w 197"/>
                  <a:gd name="T31" fmla="*/ 0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7" h="69">
                    <a:moveTo>
                      <a:pt x="197" y="3"/>
                    </a:moveTo>
                    <a:lnTo>
                      <a:pt x="159" y="16"/>
                    </a:lnTo>
                    <a:lnTo>
                      <a:pt x="159" y="15"/>
                    </a:lnTo>
                    <a:lnTo>
                      <a:pt x="158" y="14"/>
                    </a:lnTo>
                    <a:lnTo>
                      <a:pt x="197" y="0"/>
                    </a:lnTo>
                    <a:lnTo>
                      <a:pt x="197" y="2"/>
                    </a:lnTo>
                    <a:lnTo>
                      <a:pt x="197" y="3"/>
                    </a:lnTo>
                    <a:close/>
                    <a:moveTo>
                      <a:pt x="49" y="53"/>
                    </a:moveTo>
                    <a:lnTo>
                      <a:pt x="0" y="69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46" y="51"/>
                    </a:lnTo>
                    <a:lnTo>
                      <a:pt x="47" y="52"/>
                    </a:lnTo>
                    <a:lnTo>
                      <a:pt x="48" y="52"/>
                    </a:lnTo>
                    <a:lnTo>
                      <a:pt x="49" y="53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7" name="Freeform 3563"/>
              <p:cNvSpPr>
                <a:spLocks noEditPoints="1"/>
              </p:cNvSpPr>
              <p:nvPr/>
            </p:nvSpPr>
            <p:spPr bwMode="auto">
              <a:xfrm>
                <a:off x="196" y="469"/>
                <a:ext cx="66" cy="23"/>
              </a:xfrm>
              <a:custGeom>
                <a:avLst/>
                <a:gdLst>
                  <a:gd name="T0" fmla="*/ 0 w 197"/>
                  <a:gd name="T1" fmla="*/ 0 h 69"/>
                  <a:gd name="T2" fmla="*/ 0 w 197"/>
                  <a:gd name="T3" fmla="*/ 0 h 69"/>
                  <a:gd name="T4" fmla="*/ 0 w 197"/>
                  <a:gd name="T5" fmla="*/ 0 h 69"/>
                  <a:gd name="T6" fmla="*/ 0 w 197"/>
                  <a:gd name="T7" fmla="*/ 0 h 69"/>
                  <a:gd name="T8" fmla="*/ 0 w 197"/>
                  <a:gd name="T9" fmla="*/ 0 h 69"/>
                  <a:gd name="T10" fmla="*/ 0 w 197"/>
                  <a:gd name="T11" fmla="*/ 0 h 69"/>
                  <a:gd name="T12" fmla="*/ 0 w 197"/>
                  <a:gd name="T13" fmla="*/ 0 h 69"/>
                  <a:gd name="T14" fmla="*/ 0 w 197"/>
                  <a:gd name="T15" fmla="*/ 0 h 69"/>
                  <a:gd name="T16" fmla="*/ 0 w 197"/>
                  <a:gd name="T17" fmla="*/ 0 h 69"/>
                  <a:gd name="T18" fmla="*/ 0 w 197"/>
                  <a:gd name="T19" fmla="*/ 0 h 69"/>
                  <a:gd name="T20" fmla="*/ 0 w 197"/>
                  <a:gd name="T21" fmla="*/ 0 h 69"/>
                  <a:gd name="T22" fmla="*/ 0 w 197"/>
                  <a:gd name="T23" fmla="*/ 0 h 69"/>
                  <a:gd name="T24" fmla="*/ 0 w 197"/>
                  <a:gd name="T25" fmla="*/ 0 h 69"/>
                  <a:gd name="T26" fmla="*/ 0 w 197"/>
                  <a:gd name="T27" fmla="*/ 0 h 69"/>
                  <a:gd name="T28" fmla="*/ 0 w 197"/>
                  <a:gd name="T29" fmla="*/ 0 h 69"/>
                  <a:gd name="T30" fmla="*/ 0 w 197"/>
                  <a:gd name="T31" fmla="*/ 0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7" h="69">
                    <a:moveTo>
                      <a:pt x="197" y="3"/>
                    </a:moveTo>
                    <a:lnTo>
                      <a:pt x="159" y="16"/>
                    </a:lnTo>
                    <a:lnTo>
                      <a:pt x="158" y="15"/>
                    </a:lnTo>
                    <a:lnTo>
                      <a:pt x="158" y="13"/>
                    </a:lnTo>
                    <a:lnTo>
                      <a:pt x="197" y="0"/>
                    </a:lnTo>
                    <a:lnTo>
                      <a:pt x="197" y="1"/>
                    </a:lnTo>
                    <a:lnTo>
                      <a:pt x="197" y="3"/>
                    </a:lnTo>
                    <a:close/>
                    <a:moveTo>
                      <a:pt x="48" y="53"/>
                    </a:moveTo>
                    <a:lnTo>
                      <a:pt x="0" y="69"/>
                    </a:lnTo>
                    <a:lnTo>
                      <a:pt x="1" y="68"/>
                    </a:lnTo>
                    <a:lnTo>
                      <a:pt x="1" y="66"/>
                    </a:lnTo>
                    <a:lnTo>
                      <a:pt x="45" y="52"/>
                    </a:lnTo>
                    <a:lnTo>
                      <a:pt x="46" y="52"/>
                    </a:lnTo>
                    <a:lnTo>
                      <a:pt x="47" y="53"/>
                    </a:lnTo>
                    <a:lnTo>
                      <a:pt x="48" y="53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8" name="Freeform 3564"/>
              <p:cNvSpPr>
                <a:spLocks noEditPoints="1"/>
              </p:cNvSpPr>
              <p:nvPr/>
            </p:nvSpPr>
            <p:spPr bwMode="auto">
              <a:xfrm>
                <a:off x="197" y="468"/>
                <a:ext cx="65" cy="23"/>
              </a:xfrm>
              <a:custGeom>
                <a:avLst/>
                <a:gdLst>
                  <a:gd name="T0" fmla="*/ 0 w 196"/>
                  <a:gd name="T1" fmla="*/ 0 h 70"/>
                  <a:gd name="T2" fmla="*/ 0 w 196"/>
                  <a:gd name="T3" fmla="*/ 0 h 70"/>
                  <a:gd name="T4" fmla="*/ 0 w 196"/>
                  <a:gd name="T5" fmla="*/ 0 h 70"/>
                  <a:gd name="T6" fmla="*/ 0 w 196"/>
                  <a:gd name="T7" fmla="*/ 0 h 70"/>
                  <a:gd name="T8" fmla="*/ 0 w 196"/>
                  <a:gd name="T9" fmla="*/ 0 h 70"/>
                  <a:gd name="T10" fmla="*/ 0 w 196"/>
                  <a:gd name="T11" fmla="*/ 0 h 70"/>
                  <a:gd name="T12" fmla="*/ 0 w 196"/>
                  <a:gd name="T13" fmla="*/ 0 h 70"/>
                  <a:gd name="T14" fmla="*/ 0 w 196"/>
                  <a:gd name="T15" fmla="*/ 0 h 70"/>
                  <a:gd name="T16" fmla="*/ 0 w 196"/>
                  <a:gd name="T17" fmla="*/ 0 h 70"/>
                  <a:gd name="T18" fmla="*/ 0 w 196"/>
                  <a:gd name="T19" fmla="*/ 0 h 70"/>
                  <a:gd name="T20" fmla="*/ 0 w 196"/>
                  <a:gd name="T21" fmla="*/ 0 h 70"/>
                  <a:gd name="T22" fmla="*/ 0 w 196"/>
                  <a:gd name="T23" fmla="*/ 0 h 70"/>
                  <a:gd name="T24" fmla="*/ 0 w 196"/>
                  <a:gd name="T25" fmla="*/ 0 h 70"/>
                  <a:gd name="T26" fmla="*/ 0 w 196"/>
                  <a:gd name="T27" fmla="*/ 0 h 7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6" h="70">
                    <a:moveTo>
                      <a:pt x="196" y="3"/>
                    </a:moveTo>
                    <a:lnTo>
                      <a:pt x="157" y="17"/>
                    </a:lnTo>
                    <a:lnTo>
                      <a:pt x="157" y="15"/>
                    </a:lnTo>
                    <a:lnTo>
                      <a:pt x="157" y="13"/>
                    </a:lnTo>
                    <a:lnTo>
                      <a:pt x="196" y="0"/>
                    </a:lnTo>
                    <a:lnTo>
                      <a:pt x="196" y="2"/>
                    </a:lnTo>
                    <a:lnTo>
                      <a:pt x="196" y="3"/>
                    </a:lnTo>
                    <a:close/>
                    <a:moveTo>
                      <a:pt x="45" y="54"/>
                    </a:moveTo>
                    <a:lnTo>
                      <a:pt x="0" y="70"/>
                    </a:lnTo>
                    <a:lnTo>
                      <a:pt x="0" y="68"/>
                    </a:lnTo>
                    <a:lnTo>
                      <a:pt x="1" y="66"/>
                    </a:lnTo>
                    <a:lnTo>
                      <a:pt x="41" y="53"/>
                    </a:lnTo>
                    <a:lnTo>
                      <a:pt x="44" y="54"/>
                    </a:lnTo>
                    <a:lnTo>
                      <a:pt x="45" y="54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29" name="Freeform 3565"/>
              <p:cNvSpPr>
                <a:spLocks noEditPoints="1"/>
              </p:cNvSpPr>
              <p:nvPr/>
            </p:nvSpPr>
            <p:spPr bwMode="auto">
              <a:xfrm>
                <a:off x="197" y="468"/>
                <a:ext cx="65" cy="23"/>
              </a:xfrm>
              <a:custGeom>
                <a:avLst/>
                <a:gdLst>
                  <a:gd name="T0" fmla="*/ 0 w 196"/>
                  <a:gd name="T1" fmla="*/ 0 h 69"/>
                  <a:gd name="T2" fmla="*/ 0 w 196"/>
                  <a:gd name="T3" fmla="*/ 0 h 69"/>
                  <a:gd name="T4" fmla="*/ 0 w 196"/>
                  <a:gd name="T5" fmla="*/ 0 h 69"/>
                  <a:gd name="T6" fmla="*/ 0 w 196"/>
                  <a:gd name="T7" fmla="*/ 0 h 69"/>
                  <a:gd name="T8" fmla="*/ 0 w 196"/>
                  <a:gd name="T9" fmla="*/ 0 h 69"/>
                  <a:gd name="T10" fmla="*/ 0 w 196"/>
                  <a:gd name="T11" fmla="*/ 0 h 69"/>
                  <a:gd name="T12" fmla="*/ 0 w 196"/>
                  <a:gd name="T13" fmla="*/ 0 h 69"/>
                  <a:gd name="T14" fmla="*/ 0 w 196"/>
                  <a:gd name="T15" fmla="*/ 0 h 69"/>
                  <a:gd name="T16" fmla="*/ 0 w 196"/>
                  <a:gd name="T17" fmla="*/ 0 h 69"/>
                  <a:gd name="T18" fmla="*/ 0 w 196"/>
                  <a:gd name="T19" fmla="*/ 0 h 69"/>
                  <a:gd name="T20" fmla="*/ 0 w 196"/>
                  <a:gd name="T21" fmla="*/ 0 h 69"/>
                  <a:gd name="T22" fmla="*/ 0 w 196"/>
                  <a:gd name="T23" fmla="*/ 0 h 69"/>
                  <a:gd name="T24" fmla="*/ 0 w 196"/>
                  <a:gd name="T25" fmla="*/ 0 h 69"/>
                  <a:gd name="T26" fmla="*/ 0 w 196"/>
                  <a:gd name="T27" fmla="*/ 0 h 69"/>
                  <a:gd name="T28" fmla="*/ 0 w 196"/>
                  <a:gd name="T29" fmla="*/ 0 h 69"/>
                  <a:gd name="T30" fmla="*/ 0 w 196"/>
                  <a:gd name="T31" fmla="*/ 0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6" h="69">
                    <a:moveTo>
                      <a:pt x="196" y="3"/>
                    </a:moveTo>
                    <a:lnTo>
                      <a:pt x="157" y="16"/>
                    </a:lnTo>
                    <a:lnTo>
                      <a:pt x="157" y="14"/>
                    </a:lnTo>
                    <a:lnTo>
                      <a:pt x="157" y="13"/>
                    </a:lnTo>
                    <a:lnTo>
                      <a:pt x="196" y="0"/>
                    </a:lnTo>
                    <a:lnTo>
                      <a:pt x="196" y="1"/>
                    </a:lnTo>
                    <a:lnTo>
                      <a:pt x="196" y="3"/>
                    </a:lnTo>
                    <a:close/>
                    <a:moveTo>
                      <a:pt x="44" y="55"/>
                    </a:moveTo>
                    <a:lnTo>
                      <a:pt x="0" y="69"/>
                    </a:lnTo>
                    <a:lnTo>
                      <a:pt x="1" y="67"/>
                    </a:lnTo>
                    <a:lnTo>
                      <a:pt x="1" y="65"/>
                    </a:lnTo>
                    <a:lnTo>
                      <a:pt x="40" y="52"/>
                    </a:lnTo>
                    <a:lnTo>
                      <a:pt x="41" y="54"/>
                    </a:lnTo>
                    <a:lnTo>
                      <a:pt x="44" y="55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0" name="Freeform 3566"/>
              <p:cNvSpPr>
                <a:spLocks noEditPoints="1"/>
              </p:cNvSpPr>
              <p:nvPr/>
            </p:nvSpPr>
            <p:spPr bwMode="auto">
              <a:xfrm>
                <a:off x="197" y="467"/>
                <a:ext cx="65" cy="23"/>
              </a:xfrm>
              <a:custGeom>
                <a:avLst/>
                <a:gdLst>
                  <a:gd name="T0" fmla="*/ 0 w 195"/>
                  <a:gd name="T1" fmla="*/ 0 h 69"/>
                  <a:gd name="T2" fmla="*/ 0 w 195"/>
                  <a:gd name="T3" fmla="*/ 0 h 69"/>
                  <a:gd name="T4" fmla="*/ 0 w 195"/>
                  <a:gd name="T5" fmla="*/ 0 h 69"/>
                  <a:gd name="T6" fmla="*/ 0 w 195"/>
                  <a:gd name="T7" fmla="*/ 0 h 69"/>
                  <a:gd name="T8" fmla="*/ 0 w 195"/>
                  <a:gd name="T9" fmla="*/ 0 h 69"/>
                  <a:gd name="T10" fmla="*/ 0 w 195"/>
                  <a:gd name="T11" fmla="*/ 0 h 69"/>
                  <a:gd name="T12" fmla="*/ 0 w 195"/>
                  <a:gd name="T13" fmla="*/ 0 h 69"/>
                  <a:gd name="T14" fmla="*/ 0 w 195"/>
                  <a:gd name="T15" fmla="*/ 0 h 69"/>
                  <a:gd name="T16" fmla="*/ 0 w 195"/>
                  <a:gd name="T17" fmla="*/ 0 h 69"/>
                  <a:gd name="T18" fmla="*/ 0 w 195"/>
                  <a:gd name="T19" fmla="*/ 0 h 69"/>
                  <a:gd name="T20" fmla="*/ 0 w 195"/>
                  <a:gd name="T21" fmla="*/ 0 h 69"/>
                  <a:gd name="T22" fmla="*/ 0 w 195"/>
                  <a:gd name="T23" fmla="*/ 0 h 69"/>
                  <a:gd name="T24" fmla="*/ 0 w 195"/>
                  <a:gd name="T25" fmla="*/ 0 h 69"/>
                  <a:gd name="T26" fmla="*/ 0 w 195"/>
                  <a:gd name="T27" fmla="*/ 0 h 69"/>
                  <a:gd name="T28" fmla="*/ 0 w 195"/>
                  <a:gd name="T29" fmla="*/ 0 h 69"/>
                  <a:gd name="T30" fmla="*/ 0 w 195"/>
                  <a:gd name="T31" fmla="*/ 0 h 6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5" h="69">
                    <a:moveTo>
                      <a:pt x="195" y="3"/>
                    </a:moveTo>
                    <a:lnTo>
                      <a:pt x="156" y="16"/>
                    </a:lnTo>
                    <a:lnTo>
                      <a:pt x="156" y="15"/>
                    </a:lnTo>
                    <a:lnTo>
                      <a:pt x="155" y="14"/>
                    </a:lnTo>
                    <a:lnTo>
                      <a:pt x="195" y="0"/>
                    </a:lnTo>
                    <a:lnTo>
                      <a:pt x="195" y="1"/>
                    </a:lnTo>
                    <a:lnTo>
                      <a:pt x="195" y="2"/>
                    </a:lnTo>
                    <a:lnTo>
                      <a:pt x="195" y="3"/>
                    </a:lnTo>
                    <a:close/>
                    <a:moveTo>
                      <a:pt x="40" y="56"/>
                    </a:moveTo>
                    <a:lnTo>
                      <a:pt x="0" y="69"/>
                    </a:lnTo>
                    <a:lnTo>
                      <a:pt x="0" y="67"/>
                    </a:lnTo>
                    <a:lnTo>
                      <a:pt x="1" y="66"/>
                    </a:lnTo>
                    <a:lnTo>
                      <a:pt x="37" y="53"/>
                    </a:lnTo>
                    <a:lnTo>
                      <a:pt x="39" y="54"/>
                    </a:lnTo>
                    <a:lnTo>
                      <a:pt x="40" y="56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1" name="Freeform 3567"/>
              <p:cNvSpPr>
                <a:spLocks noEditPoints="1"/>
              </p:cNvSpPr>
              <p:nvPr/>
            </p:nvSpPr>
            <p:spPr bwMode="auto">
              <a:xfrm>
                <a:off x="197" y="467"/>
                <a:ext cx="65" cy="22"/>
              </a:xfrm>
              <a:custGeom>
                <a:avLst/>
                <a:gdLst>
                  <a:gd name="T0" fmla="*/ 0 w 195"/>
                  <a:gd name="T1" fmla="*/ 0 h 68"/>
                  <a:gd name="T2" fmla="*/ 0 w 195"/>
                  <a:gd name="T3" fmla="*/ 0 h 68"/>
                  <a:gd name="T4" fmla="*/ 0 w 195"/>
                  <a:gd name="T5" fmla="*/ 0 h 68"/>
                  <a:gd name="T6" fmla="*/ 0 w 195"/>
                  <a:gd name="T7" fmla="*/ 0 h 68"/>
                  <a:gd name="T8" fmla="*/ 0 w 195"/>
                  <a:gd name="T9" fmla="*/ 0 h 68"/>
                  <a:gd name="T10" fmla="*/ 0 w 195"/>
                  <a:gd name="T11" fmla="*/ 0 h 68"/>
                  <a:gd name="T12" fmla="*/ 0 w 195"/>
                  <a:gd name="T13" fmla="*/ 0 h 68"/>
                  <a:gd name="T14" fmla="*/ 0 w 195"/>
                  <a:gd name="T15" fmla="*/ 0 h 68"/>
                  <a:gd name="T16" fmla="*/ 0 w 195"/>
                  <a:gd name="T17" fmla="*/ 0 h 68"/>
                  <a:gd name="T18" fmla="*/ 0 w 195"/>
                  <a:gd name="T19" fmla="*/ 0 h 68"/>
                  <a:gd name="T20" fmla="*/ 0 w 195"/>
                  <a:gd name="T21" fmla="*/ 0 h 68"/>
                  <a:gd name="T22" fmla="*/ 0 w 195"/>
                  <a:gd name="T23" fmla="*/ 0 h 68"/>
                  <a:gd name="T24" fmla="*/ 0 w 195"/>
                  <a:gd name="T25" fmla="*/ 0 h 68"/>
                  <a:gd name="T26" fmla="*/ 0 w 195"/>
                  <a:gd name="T27" fmla="*/ 0 h 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5" h="68">
                    <a:moveTo>
                      <a:pt x="195" y="3"/>
                    </a:moveTo>
                    <a:lnTo>
                      <a:pt x="156" y="16"/>
                    </a:lnTo>
                    <a:lnTo>
                      <a:pt x="155" y="15"/>
                    </a:lnTo>
                    <a:lnTo>
                      <a:pt x="155" y="14"/>
                    </a:lnTo>
                    <a:lnTo>
                      <a:pt x="195" y="0"/>
                    </a:lnTo>
                    <a:lnTo>
                      <a:pt x="195" y="1"/>
                    </a:lnTo>
                    <a:lnTo>
                      <a:pt x="195" y="3"/>
                    </a:lnTo>
                    <a:close/>
                    <a:moveTo>
                      <a:pt x="39" y="55"/>
                    </a:moveTo>
                    <a:lnTo>
                      <a:pt x="0" y="68"/>
                    </a:lnTo>
                    <a:lnTo>
                      <a:pt x="1" y="67"/>
                    </a:lnTo>
                    <a:lnTo>
                      <a:pt x="2" y="65"/>
                    </a:lnTo>
                    <a:lnTo>
                      <a:pt x="35" y="54"/>
                    </a:lnTo>
                    <a:lnTo>
                      <a:pt x="37" y="54"/>
                    </a:lnTo>
                    <a:lnTo>
                      <a:pt x="39" y="55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2" name="Freeform 3568"/>
              <p:cNvSpPr>
                <a:spLocks noEditPoints="1"/>
              </p:cNvSpPr>
              <p:nvPr/>
            </p:nvSpPr>
            <p:spPr bwMode="auto">
              <a:xfrm>
                <a:off x="197" y="466"/>
                <a:ext cx="65" cy="23"/>
              </a:xfrm>
              <a:custGeom>
                <a:avLst/>
                <a:gdLst>
                  <a:gd name="T0" fmla="*/ 0 w 194"/>
                  <a:gd name="T1" fmla="*/ 0 h 68"/>
                  <a:gd name="T2" fmla="*/ 0 w 194"/>
                  <a:gd name="T3" fmla="*/ 0 h 68"/>
                  <a:gd name="T4" fmla="*/ 0 w 194"/>
                  <a:gd name="T5" fmla="*/ 0 h 68"/>
                  <a:gd name="T6" fmla="*/ 0 w 194"/>
                  <a:gd name="T7" fmla="*/ 0 h 68"/>
                  <a:gd name="T8" fmla="*/ 0 w 194"/>
                  <a:gd name="T9" fmla="*/ 0 h 68"/>
                  <a:gd name="T10" fmla="*/ 0 w 194"/>
                  <a:gd name="T11" fmla="*/ 0 h 68"/>
                  <a:gd name="T12" fmla="*/ 0 w 194"/>
                  <a:gd name="T13" fmla="*/ 0 h 68"/>
                  <a:gd name="T14" fmla="*/ 0 w 194"/>
                  <a:gd name="T15" fmla="*/ 0 h 68"/>
                  <a:gd name="T16" fmla="*/ 0 w 194"/>
                  <a:gd name="T17" fmla="*/ 0 h 68"/>
                  <a:gd name="T18" fmla="*/ 0 w 194"/>
                  <a:gd name="T19" fmla="*/ 0 h 68"/>
                  <a:gd name="T20" fmla="*/ 0 w 194"/>
                  <a:gd name="T21" fmla="*/ 0 h 68"/>
                  <a:gd name="T22" fmla="*/ 0 w 194"/>
                  <a:gd name="T23" fmla="*/ 0 h 68"/>
                  <a:gd name="T24" fmla="*/ 0 w 194"/>
                  <a:gd name="T25" fmla="*/ 0 h 68"/>
                  <a:gd name="T26" fmla="*/ 0 w 194"/>
                  <a:gd name="T27" fmla="*/ 0 h 6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4" h="68">
                    <a:moveTo>
                      <a:pt x="194" y="2"/>
                    </a:moveTo>
                    <a:lnTo>
                      <a:pt x="154" y="16"/>
                    </a:lnTo>
                    <a:lnTo>
                      <a:pt x="154" y="15"/>
                    </a:lnTo>
                    <a:lnTo>
                      <a:pt x="154" y="14"/>
                    </a:lnTo>
                    <a:lnTo>
                      <a:pt x="194" y="0"/>
                    </a:lnTo>
                    <a:lnTo>
                      <a:pt x="194" y="1"/>
                    </a:lnTo>
                    <a:lnTo>
                      <a:pt x="194" y="2"/>
                    </a:lnTo>
                    <a:close/>
                    <a:moveTo>
                      <a:pt x="36" y="55"/>
                    </a:moveTo>
                    <a:lnTo>
                      <a:pt x="0" y="68"/>
                    </a:lnTo>
                    <a:lnTo>
                      <a:pt x="2" y="66"/>
                    </a:lnTo>
                    <a:lnTo>
                      <a:pt x="4" y="63"/>
                    </a:lnTo>
                    <a:lnTo>
                      <a:pt x="30" y="54"/>
                    </a:lnTo>
                    <a:lnTo>
                      <a:pt x="32" y="55"/>
                    </a:lnTo>
                    <a:lnTo>
                      <a:pt x="36" y="55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3" name="Freeform 3569"/>
              <p:cNvSpPr>
                <a:spLocks noEditPoints="1"/>
              </p:cNvSpPr>
              <p:nvPr/>
            </p:nvSpPr>
            <p:spPr bwMode="auto">
              <a:xfrm>
                <a:off x="198" y="466"/>
                <a:ext cx="64" cy="22"/>
              </a:xfrm>
              <a:custGeom>
                <a:avLst/>
                <a:gdLst>
                  <a:gd name="T0" fmla="*/ 0 w 193"/>
                  <a:gd name="T1" fmla="*/ 0 h 67"/>
                  <a:gd name="T2" fmla="*/ 0 w 193"/>
                  <a:gd name="T3" fmla="*/ 0 h 67"/>
                  <a:gd name="T4" fmla="*/ 0 w 193"/>
                  <a:gd name="T5" fmla="*/ 0 h 67"/>
                  <a:gd name="T6" fmla="*/ 0 w 193"/>
                  <a:gd name="T7" fmla="*/ 0 h 67"/>
                  <a:gd name="T8" fmla="*/ 0 w 193"/>
                  <a:gd name="T9" fmla="*/ 0 h 67"/>
                  <a:gd name="T10" fmla="*/ 0 w 193"/>
                  <a:gd name="T11" fmla="*/ 0 h 67"/>
                  <a:gd name="T12" fmla="*/ 0 w 193"/>
                  <a:gd name="T13" fmla="*/ 0 h 67"/>
                  <a:gd name="T14" fmla="*/ 0 w 193"/>
                  <a:gd name="T15" fmla="*/ 0 h 67"/>
                  <a:gd name="T16" fmla="*/ 0 w 193"/>
                  <a:gd name="T17" fmla="*/ 0 h 67"/>
                  <a:gd name="T18" fmla="*/ 0 w 193"/>
                  <a:gd name="T19" fmla="*/ 0 h 67"/>
                  <a:gd name="T20" fmla="*/ 0 w 193"/>
                  <a:gd name="T21" fmla="*/ 0 h 67"/>
                  <a:gd name="T22" fmla="*/ 0 w 193"/>
                  <a:gd name="T23" fmla="*/ 0 h 67"/>
                  <a:gd name="T24" fmla="*/ 0 w 193"/>
                  <a:gd name="T25" fmla="*/ 0 h 67"/>
                  <a:gd name="T26" fmla="*/ 0 w 193"/>
                  <a:gd name="T27" fmla="*/ 0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3" h="67">
                    <a:moveTo>
                      <a:pt x="193" y="2"/>
                    </a:moveTo>
                    <a:lnTo>
                      <a:pt x="153" y="16"/>
                    </a:lnTo>
                    <a:lnTo>
                      <a:pt x="153" y="15"/>
                    </a:lnTo>
                    <a:lnTo>
                      <a:pt x="153" y="12"/>
                    </a:lnTo>
                    <a:lnTo>
                      <a:pt x="193" y="0"/>
                    </a:lnTo>
                    <a:lnTo>
                      <a:pt x="193" y="1"/>
                    </a:lnTo>
                    <a:lnTo>
                      <a:pt x="193" y="2"/>
                    </a:lnTo>
                    <a:close/>
                    <a:moveTo>
                      <a:pt x="33" y="56"/>
                    </a:moveTo>
                    <a:lnTo>
                      <a:pt x="0" y="67"/>
                    </a:lnTo>
                    <a:lnTo>
                      <a:pt x="3" y="64"/>
                    </a:lnTo>
                    <a:lnTo>
                      <a:pt x="5" y="62"/>
                    </a:lnTo>
                    <a:lnTo>
                      <a:pt x="26" y="55"/>
                    </a:lnTo>
                    <a:lnTo>
                      <a:pt x="29" y="55"/>
                    </a:lnTo>
                    <a:lnTo>
                      <a:pt x="33" y="56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4" name="Freeform 3570"/>
              <p:cNvSpPr>
                <a:spLocks noEditPoints="1"/>
              </p:cNvSpPr>
              <p:nvPr/>
            </p:nvSpPr>
            <p:spPr bwMode="auto">
              <a:xfrm>
                <a:off x="199" y="465"/>
                <a:ext cx="63" cy="22"/>
              </a:xfrm>
              <a:custGeom>
                <a:avLst/>
                <a:gdLst>
                  <a:gd name="T0" fmla="*/ 0 w 190"/>
                  <a:gd name="T1" fmla="*/ 0 h 67"/>
                  <a:gd name="T2" fmla="*/ 0 w 190"/>
                  <a:gd name="T3" fmla="*/ 0 h 67"/>
                  <a:gd name="T4" fmla="*/ 0 w 190"/>
                  <a:gd name="T5" fmla="*/ 0 h 67"/>
                  <a:gd name="T6" fmla="*/ 0 w 190"/>
                  <a:gd name="T7" fmla="*/ 0 h 67"/>
                  <a:gd name="T8" fmla="*/ 0 w 190"/>
                  <a:gd name="T9" fmla="*/ 0 h 67"/>
                  <a:gd name="T10" fmla="*/ 0 w 190"/>
                  <a:gd name="T11" fmla="*/ 0 h 67"/>
                  <a:gd name="T12" fmla="*/ 0 w 190"/>
                  <a:gd name="T13" fmla="*/ 0 h 67"/>
                  <a:gd name="T14" fmla="*/ 0 w 190"/>
                  <a:gd name="T15" fmla="*/ 0 h 67"/>
                  <a:gd name="T16" fmla="*/ 0 w 190"/>
                  <a:gd name="T17" fmla="*/ 0 h 67"/>
                  <a:gd name="T18" fmla="*/ 0 w 190"/>
                  <a:gd name="T19" fmla="*/ 0 h 67"/>
                  <a:gd name="T20" fmla="*/ 0 w 190"/>
                  <a:gd name="T21" fmla="*/ 0 h 67"/>
                  <a:gd name="T22" fmla="*/ 0 w 190"/>
                  <a:gd name="T23" fmla="*/ 0 h 67"/>
                  <a:gd name="T24" fmla="*/ 0 w 190"/>
                  <a:gd name="T25" fmla="*/ 0 h 67"/>
                  <a:gd name="T26" fmla="*/ 0 w 190"/>
                  <a:gd name="T27" fmla="*/ 0 h 6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0" h="67">
                    <a:moveTo>
                      <a:pt x="190" y="4"/>
                    </a:moveTo>
                    <a:lnTo>
                      <a:pt x="150" y="18"/>
                    </a:lnTo>
                    <a:lnTo>
                      <a:pt x="150" y="15"/>
                    </a:lnTo>
                    <a:lnTo>
                      <a:pt x="150" y="14"/>
                    </a:lnTo>
                    <a:lnTo>
                      <a:pt x="190" y="0"/>
                    </a:lnTo>
                    <a:lnTo>
                      <a:pt x="190" y="3"/>
                    </a:lnTo>
                    <a:lnTo>
                      <a:pt x="190" y="4"/>
                    </a:lnTo>
                    <a:close/>
                    <a:moveTo>
                      <a:pt x="26" y="58"/>
                    </a:moveTo>
                    <a:lnTo>
                      <a:pt x="0" y="67"/>
                    </a:lnTo>
                    <a:lnTo>
                      <a:pt x="3" y="65"/>
                    </a:lnTo>
                    <a:lnTo>
                      <a:pt x="6" y="63"/>
                    </a:lnTo>
                    <a:lnTo>
                      <a:pt x="17" y="59"/>
                    </a:lnTo>
                    <a:lnTo>
                      <a:pt x="21" y="58"/>
                    </a:lnTo>
                    <a:lnTo>
                      <a:pt x="26" y="58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5" name="Freeform 3571"/>
              <p:cNvSpPr>
                <a:spLocks noEditPoints="1"/>
              </p:cNvSpPr>
              <p:nvPr/>
            </p:nvSpPr>
            <p:spPr bwMode="auto">
              <a:xfrm>
                <a:off x="199" y="465"/>
                <a:ext cx="63" cy="22"/>
              </a:xfrm>
              <a:custGeom>
                <a:avLst/>
                <a:gdLst>
                  <a:gd name="T0" fmla="*/ 0 w 188"/>
                  <a:gd name="T1" fmla="*/ 0 h 66"/>
                  <a:gd name="T2" fmla="*/ 0 w 188"/>
                  <a:gd name="T3" fmla="*/ 0 h 66"/>
                  <a:gd name="T4" fmla="*/ 0 w 188"/>
                  <a:gd name="T5" fmla="*/ 0 h 66"/>
                  <a:gd name="T6" fmla="*/ 0 w 188"/>
                  <a:gd name="T7" fmla="*/ 0 h 66"/>
                  <a:gd name="T8" fmla="*/ 0 w 188"/>
                  <a:gd name="T9" fmla="*/ 0 h 66"/>
                  <a:gd name="T10" fmla="*/ 0 w 188"/>
                  <a:gd name="T11" fmla="*/ 0 h 66"/>
                  <a:gd name="T12" fmla="*/ 0 w 188"/>
                  <a:gd name="T13" fmla="*/ 0 h 66"/>
                  <a:gd name="T14" fmla="*/ 0 w 188"/>
                  <a:gd name="T15" fmla="*/ 0 h 66"/>
                  <a:gd name="T16" fmla="*/ 0 w 188"/>
                  <a:gd name="T17" fmla="*/ 0 h 66"/>
                  <a:gd name="T18" fmla="*/ 0 w 188"/>
                  <a:gd name="T19" fmla="*/ 0 h 66"/>
                  <a:gd name="T20" fmla="*/ 0 w 188"/>
                  <a:gd name="T21" fmla="*/ 0 h 66"/>
                  <a:gd name="T22" fmla="*/ 0 w 188"/>
                  <a:gd name="T23" fmla="*/ 0 h 66"/>
                  <a:gd name="T24" fmla="*/ 0 w 188"/>
                  <a:gd name="T25" fmla="*/ 0 h 66"/>
                  <a:gd name="T26" fmla="*/ 0 w 188"/>
                  <a:gd name="T27" fmla="*/ 0 h 66"/>
                  <a:gd name="T28" fmla="*/ 0 w 188"/>
                  <a:gd name="T29" fmla="*/ 0 h 6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88" h="66">
                    <a:moveTo>
                      <a:pt x="188" y="4"/>
                    </a:moveTo>
                    <a:lnTo>
                      <a:pt x="148" y="16"/>
                    </a:lnTo>
                    <a:lnTo>
                      <a:pt x="148" y="15"/>
                    </a:lnTo>
                    <a:lnTo>
                      <a:pt x="148" y="14"/>
                    </a:lnTo>
                    <a:lnTo>
                      <a:pt x="188" y="0"/>
                    </a:lnTo>
                    <a:lnTo>
                      <a:pt x="188" y="1"/>
                    </a:lnTo>
                    <a:lnTo>
                      <a:pt x="188" y="4"/>
                    </a:lnTo>
                    <a:close/>
                    <a:moveTo>
                      <a:pt x="21" y="59"/>
                    </a:moveTo>
                    <a:lnTo>
                      <a:pt x="0" y="66"/>
                    </a:lnTo>
                    <a:lnTo>
                      <a:pt x="4" y="64"/>
                    </a:lnTo>
                    <a:lnTo>
                      <a:pt x="9" y="61"/>
                    </a:lnTo>
                    <a:lnTo>
                      <a:pt x="15" y="60"/>
                    </a:lnTo>
                    <a:lnTo>
                      <a:pt x="21" y="5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6" name="Freeform 3572"/>
              <p:cNvSpPr>
                <a:spLocks noEditPoints="1"/>
              </p:cNvSpPr>
              <p:nvPr/>
            </p:nvSpPr>
            <p:spPr bwMode="auto">
              <a:xfrm>
                <a:off x="201" y="464"/>
                <a:ext cx="61" cy="22"/>
              </a:xfrm>
              <a:custGeom>
                <a:avLst/>
                <a:gdLst>
                  <a:gd name="T0" fmla="*/ 0 w 184"/>
                  <a:gd name="T1" fmla="*/ 0 h 65"/>
                  <a:gd name="T2" fmla="*/ 0 w 184"/>
                  <a:gd name="T3" fmla="*/ 0 h 65"/>
                  <a:gd name="T4" fmla="*/ 0 w 184"/>
                  <a:gd name="T5" fmla="*/ 0 h 65"/>
                  <a:gd name="T6" fmla="*/ 0 w 184"/>
                  <a:gd name="T7" fmla="*/ 0 h 65"/>
                  <a:gd name="T8" fmla="*/ 0 w 184"/>
                  <a:gd name="T9" fmla="*/ 0 h 65"/>
                  <a:gd name="T10" fmla="*/ 0 w 184"/>
                  <a:gd name="T11" fmla="*/ 0 h 65"/>
                  <a:gd name="T12" fmla="*/ 0 w 184"/>
                  <a:gd name="T13" fmla="*/ 0 h 65"/>
                  <a:gd name="T14" fmla="*/ 0 w 184"/>
                  <a:gd name="T15" fmla="*/ 0 h 65"/>
                  <a:gd name="T16" fmla="*/ 0 w 184"/>
                  <a:gd name="T17" fmla="*/ 0 h 65"/>
                  <a:gd name="T18" fmla="*/ 0 w 184"/>
                  <a:gd name="T19" fmla="*/ 0 h 65"/>
                  <a:gd name="T20" fmla="*/ 0 w 184"/>
                  <a:gd name="T21" fmla="*/ 0 h 65"/>
                  <a:gd name="T22" fmla="*/ 0 w 184"/>
                  <a:gd name="T23" fmla="*/ 0 h 65"/>
                  <a:gd name="T24" fmla="*/ 0 w 184"/>
                  <a:gd name="T25" fmla="*/ 0 h 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84" h="65">
                    <a:moveTo>
                      <a:pt x="184" y="2"/>
                    </a:moveTo>
                    <a:lnTo>
                      <a:pt x="144" y="16"/>
                    </a:lnTo>
                    <a:lnTo>
                      <a:pt x="144" y="15"/>
                    </a:lnTo>
                    <a:lnTo>
                      <a:pt x="143" y="14"/>
                    </a:lnTo>
                    <a:lnTo>
                      <a:pt x="183" y="0"/>
                    </a:lnTo>
                    <a:lnTo>
                      <a:pt x="184" y="1"/>
                    </a:lnTo>
                    <a:lnTo>
                      <a:pt x="184" y="2"/>
                    </a:lnTo>
                    <a:close/>
                    <a:moveTo>
                      <a:pt x="11" y="61"/>
                    </a:moveTo>
                    <a:lnTo>
                      <a:pt x="0" y="65"/>
                    </a:lnTo>
                    <a:lnTo>
                      <a:pt x="5" y="62"/>
                    </a:lnTo>
                    <a:lnTo>
                      <a:pt x="11" y="61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7" name="Freeform 3573"/>
              <p:cNvSpPr>
                <a:spLocks/>
              </p:cNvSpPr>
              <p:nvPr/>
            </p:nvSpPr>
            <p:spPr bwMode="auto">
              <a:xfrm>
                <a:off x="248" y="464"/>
                <a:ext cx="14" cy="5"/>
              </a:xfrm>
              <a:custGeom>
                <a:avLst/>
                <a:gdLst>
                  <a:gd name="T0" fmla="*/ 0 w 41"/>
                  <a:gd name="T1" fmla="*/ 0 h 16"/>
                  <a:gd name="T2" fmla="*/ 0 w 41"/>
                  <a:gd name="T3" fmla="*/ 0 h 16"/>
                  <a:gd name="T4" fmla="*/ 0 w 41"/>
                  <a:gd name="T5" fmla="*/ 0 h 16"/>
                  <a:gd name="T6" fmla="*/ 0 w 41"/>
                  <a:gd name="T7" fmla="*/ 0 h 16"/>
                  <a:gd name="T8" fmla="*/ 0 w 41"/>
                  <a:gd name="T9" fmla="*/ 0 h 16"/>
                  <a:gd name="T10" fmla="*/ 0 w 41"/>
                  <a:gd name="T11" fmla="*/ 0 h 16"/>
                  <a:gd name="T12" fmla="*/ 0 w 41"/>
                  <a:gd name="T13" fmla="*/ 0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16">
                    <a:moveTo>
                      <a:pt x="41" y="2"/>
                    </a:moveTo>
                    <a:lnTo>
                      <a:pt x="1" y="16"/>
                    </a:lnTo>
                    <a:lnTo>
                      <a:pt x="0" y="15"/>
                    </a:lnTo>
                    <a:lnTo>
                      <a:pt x="0" y="14"/>
                    </a:lnTo>
                    <a:lnTo>
                      <a:pt x="40" y="0"/>
                    </a:lnTo>
                    <a:lnTo>
                      <a:pt x="40" y="1"/>
                    </a:lnTo>
                    <a:lnTo>
                      <a:pt x="41" y="2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8" name="Freeform 3574"/>
              <p:cNvSpPr>
                <a:spLocks/>
              </p:cNvSpPr>
              <p:nvPr/>
            </p:nvSpPr>
            <p:spPr bwMode="auto">
              <a:xfrm>
                <a:off x="248" y="464"/>
                <a:ext cx="14" cy="5"/>
              </a:xfrm>
              <a:custGeom>
                <a:avLst/>
                <a:gdLst>
                  <a:gd name="T0" fmla="*/ 0 w 40"/>
                  <a:gd name="T1" fmla="*/ 0 h 16"/>
                  <a:gd name="T2" fmla="*/ 0 w 40"/>
                  <a:gd name="T3" fmla="*/ 0 h 16"/>
                  <a:gd name="T4" fmla="*/ 0 w 40"/>
                  <a:gd name="T5" fmla="*/ 0 h 16"/>
                  <a:gd name="T6" fmla="*/ 0 w 40"/>
                  <a:gd name="T7" fmla="*/ 0 h 16"/>
                  <a:gd name="T8" fmla="*/ 0 w 40"/>
                  <a:gd name="T9" fmla="*/ 0 h 16"/>
                  <a:gd name="T10" fmla="*/ 0 w 40"/>
                  <a:gd name="T11" fmla="*/ 0 h 16"/>
                  <a:gd name="T12" fmla="*/ 0 w 40"/>
                  <a:gd name="T13" fmla="*/ 0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0" h="16">
                    <a:moveTo>
                      <a:pt x="40" y="2"/>
                    </a:moveTo>
                    <a:lnTo>
                      <a:pt x="0" y="16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39" name="Freeform 3575"/>
              <p:cNvSpPr>
                <a:spLocks/>
              </p:cNvSpPr>
              <p:nvPr/>
            </p:nvSpPr>
            <p:spPr bwMode="auto">
              <a:xfrm>
                <a:off x="248" y="463"/>
                <a:ext cx="14" cy="6"/>
              </a:xfrm>
              <a:custGeom>
                <a:avLst/>
                <a:gdLst>
                  <a:gd name="T0" fmla="*/ 0 w 40"/>
                  <a:gd name="T1" fmla="*/ 0 h 17"/>
                  <a:gd name="T2" fmla="*/ 0 w 40"/>
                  <a:gd name="T3" fmla="*/ 0 h 17"/>
                  <a:gd name="T4" fmla="*/ 0 w 40"/>
                  <a:gd name="T5" fmla="*/ 0 h 17"/>
                  <a:gd name="T6" fmla="*/ 0 w 40"/>
                  <a:gd name="T7" fmla="*/ 0 h 17"/>
                  <a:gd name="T8" fmla="*/ 0 w 40"/>
                  <a:gd name="T9" fmla="*/ 0 h 17"/>
                  <a:gd name="T10" fmla="*/ 0 w 40"/>
                  <a:gd name="T11" fmla="*/ 0 h 17"/>
                  <a:gd name="T12" fmla="*/ 0 w 40"/>
                  <a:gd name="T13" fmla="*/ 0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0" h="17">
                    <a:moveTo>
                      <a:pt x="40" y="3"/>
                    </a:moveTo>
                    <a:lnTo>
                      <a:pt x="0" y="17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39" y="0"/>
                    </a:lnTo>
                    <a:lnTo>
                      <a:pt x="39" y="2"/>
                    </a:lnTo>
                    <a:lnTo>
                      <a:pt x="40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0" name="Freeform 3576"/>
              <p:cNvSpPr>
                <a:spLocks/>
              </p:cNvSpPr>
              <p:nvPr/>
            </p:nvSpPr>
            <p:spPr bwMode="auto">
              <a:xfrm>
                <a:off x="248" y="460"/>
                <a:ext cx="13" cy="8"/>
              </a:xfrm>
              <a:custGeom>
                <a:avLst/>
                <a:gdLst>
                  <a:gd name="T0" fmla="*/ 0 w 39"/>
                  <a:gd name="T1" fmla="*/ 0 h 23"/>
                  <a:gd name="T2" fmla="*/ 0 w 39"/>
                  <a:gd name="T3" fmla="*/ 0 h 23"/>
                  <a:gd name="T4" fmla="*/ 0 w 39"/>
                  <a:gd name="T5" fmla="*/ 0 h 23"/>
                  <a:gd name="T6" fmla="*/ 0 w 39"/>
                  <a:gd name="T7" fmla="*/ 0 h 23"/>
                  <a:gd name="T8" fmla="*/ 0 w 39"/>
                  <a:gd name="T9" fmla="*/ 0 h 23"/>
                  <a:gd name="T10" fmla="*/ 0 w 39"/>
                  <a:gd name="T11" fmla="*/ 0 h 23"/>
                  <a:gd name="T12" fmla="*/ 0 w 39"/>
                  <a:gd name="T13" fmla="*/ 0 h 23"/>
                  <a:gd name="T14" fmla="*/ 0 w 39"/>
                  <a:gd name="T15" fmla="*/ 0 h 23"/>
                  <a:gd name="T16" fmla="*/ 0 w 39"/>
                  <a:gd name="T17" fmla="*/ 0 h 23"/>
                  <a:gd name="T18" fmla="*/ 0 w 39"/>
                  <a:gd name="T19" fmla="*/ 0 h 23"/>
                  <a:gd name="T20" fmla="*/ 0 w 39"/>
                  <a:gd name="T21" fmla="*/ 0 h 23"/>
                  <a:gd name="T22" fmla="*/ 0 w 39"/>
                  <a:gd name="T23" fmla="*/ 0 h 23"/>
                  <a:gd name="T24" fmla="*/ 0 w 39"/>
                  <a:gd name="T25" fmla="*/ 0 h 23"/>
                  <a:gd name="T26" fmla="*/ 0 w 39"/>
                  <a:gd name="T27" fmla="*/ 0 h 23"/>
                  <a:gd name="T28" fmla="*/ 0 w 39"/>
                  <a:gd name="T29" fmla="*/ 0 h 23"/>
                  <a:gd name="T30" fmla="*/ 0 w 39"/>
                  <a:gd name="T31" fmla="*/ 0 h 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9" h="23">
                    <a:moveTo>
                      <a:pt x="39" y="11"/>
                    </a:moveTo>
                    <a:lnTo>
                      <a:pt x="0" y="23"/>
                    </a:lnTo>
                    <a:lnTo>
                      <a:pt x="0" y="19"/>
                    </a:lnTo>
                    <a:lnTo>
                      <a:pt x="1" y="15"/>
                    </a:lnTo>
                    <a:lnTo>
                      <a:pt x="2" y="12"/>
                    </a:lnTo>
                    <a:lnTo>
                      <a:pt x="3" y="8"/>
                    </a:lnTo>
                    <a:lnTo>
                      <a:pt x="5" y="6"/>
                    </a:lnTo>
                    <a:lnTo>
                      <a:pt x="9" y="4"/>
                    </a:lnTo>
                    <a:lnTo>
                      <a:pt x="12" y="2"/>
                    </a:lnTo>
                    <a:lnTo>
                      <a:pt x="15" y="1"/>
                    </a:lnTo>
                    <a:lnTo>
                      <a:pt x="22" y="0"/>
                    </a:lnTo>
                    <a:lnTo>
                      <a:pt x="29" y="1"/>
                    </a:lnTo>
                    <a:lnTo>
                      <a:pt x="32" y="4"/>
                    </a:lnTo>
                    <a:lnTo>
                      <a:pt x="34" y="5"/>
                    </a:lnTo>
                    <a:lnTo>
                      <a:pt x="38" y="7"/>
                    </a:lnTo>
                    <a:lnTo>
                      <a:pt x="39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1" name="Freeform 3577"/>
              <p:cNvSpPr>
                <a:spLocks/>
              </p:cNvSpPr>
              <p:nvPr/>
            </p:nvSpPr>
            <p:spPr bwMode="auto">
              <a:xfrm>
                <a:off x="196" y="460"/>
                <a:ext cx="85" cy="83"/>
              </a:xfrm>
              <a:custGeom>
                <a:avLst/>
                <a:gdLst>
                  <a:gd name="T0" fmla="*/ 0 w 254"/>
                  <a:gd name="T1" fmla="*/ 0 h 248"/>
                  <a:gd name="T2" fmla="*/ 0 w 254"/>
                  <a:gd name="T3" fmla="*/ 0 h 248"/>
                  <a:gd name="T4" fmla="*/ 0 w 254"/>
                  <a:gd name="T5" fmla="*/ 0 h 248"/>
                  <a:gd name="T6" fmla="*/ 0 w 254"/>
                  <a:gd name="T7" fmla="*/ 0 h 248"/>
                  <a:gd name="T8" fmla="*/ 0 w 254"/>
                  <a:gd name="T9" fmla="*/ 0 h 248"/>
                  <a:gd name="T10" fmla="*/ 0 w 254"/>
                  <a:gd name="T11" fmla="*/ 0 h 248"/>
                  <a:gd name="T12" fmla="*/ 0 w 254"/>
                  <a:gd name="T13" fmla="*/ 0 h 248"/>
                  <a:gd name="T14" fmla="*/ 0 w 254"/>
                  <a:gd name="T15" fmla="*/ 0 h 248"/>
                  <a:gd name="T16" fmla="*/ 0 w 254"/>
                  <a:gd name="T17" fmla="*/ 0 h 248"/>
                  <a:gd name="T18" fmla="*/ 0 w 254"/>
                  <a:gd name="T19" fmla="*/ 0 h 248"/>
                  <a:gd name="T20" fmla="*/ 0 w 254"/>
                  <a:gd name="T21" fmla="*/ 0 h 248"/>
                  <a:gd name="T22" fmla="*/ 0 w 254"/>
                  <a:gd name="T23" fmla="*/ 0 h 248"/>
                  <a:gd name="T24" fmla="*/ 0 w 254"/>
                  <a:gd name="T25" fmla="*/ 0 h 248"/>
                  <a:gd name="T26" fmla="*/ 0 w 254"/>
                  <a:gd name="T27" fmla="*/ 0 h 248"/>
                  <a:gd name="T28" fmla="*/ 0 w 254"/>
                  <a:gd name="T29" fmla="*/ 0 h 248"/>
                  <a:gd name="T30" fmla="*/ 0 w 254"/>
                  <a:gd name="T31" fmla="*/ 0 h 248"/>
                  <a:gd name="T32" fmla="*/ 0 w 254"/>
                  <a:gd name="T33" fmla="*/ 0 h 248"/>
                  <a:gd name="T34" fmla="*/ 0 w 254"/>
                  <a:gd name="T35" fmla="*/ 0 h 248"/>
                  <a:gd name="T36" fmla="*/ 0 w 254"/>
                  <a:gd name="T37" fmla="*/ 0 h 248"/>
                  <a:gd name="T38" fmla="*/ 0 w 254"/>
                  <a:gd name="T39" fmla="*/ 0 h 248"/>
                  <a:gd name="T40" fmla="*/ 0 w 254"/>
                  <a:gd name="T41" fmla="*/ 0 h 248"/>
                  <a:gd name="T42" fmla="*/ 0 w 254"/>
                  <a:gd name="T43" fmla="*/ 0 h 248"/>
                  <a:gd name="T44" fmla="*/ 0 w 254"/>
                  <a:gd name="T45" fmla="*/ 0 h 248"/>
                  <a:gd name="T46" fmla="*/ 0 w 254"/>
                  <a:gd name="T47" fmla="*/ 0 h 248"/>
                  <a:gd name="T48" fmla="*/ 0 w 254"/>
                  <a:gd name="T49" fmla="*/ 0 h 248"/>
                  <a:gd name="T50" fmla="*/ 0 w 254"/>
                  <a:gd name="T51" fmla="*/ 0 h 248"/>
                  <a:gd name="T52" fmla="*/ 0 w 254"/>
                  <a:gd name="T53" fmla="*/ 0 h 248"/>
                  <a:gd name="T54" fmla="*/ 0 w 254"/>
                  <a:gd name="T55" fmla="*/ 0 h 248"/>
                  <a:gd name="T56" fmla="*/ 0 w 254"/>
                  <a:gd name="T57" fmla="*/ 0 h 248"/>
                  <a:gd name="T58" fmla="*/ 0 w 254"/>
                  <a:gd name="T59" fmla="*/ 0 h 248"/>
                  <a:gd name="T60" fmla="*/ 0 w 254"/>
                  <a:gd name="T61" fmla="*/ 0 h 248"/>
                  <a:gd name="T62" fmla="*/ 0 w 254"/>
                  <a:gd name="T63" fmla="*/ 0 h 248"/>
                  <a:gd name="T64" fmla="*/ 0 w 254"/>
                  <a:gd name="T65" fmla="*/ 0 h 248"/>
                  <a:gd name="T66" fmla="*/ 0 w 254"/>
                  <a:gd name="T67" fmla="*/ 0 h 248"/>
                  <a:gd name="T68" fmla="*/ 0 w 254"/>
                  <a:gd name="T69" fmla="*/ 0 h 248"/>
                  <a:gd name="T70" fmla="*/ 0 w 254"/>
                  <a:gd name="T71" fmla="*/ 0 h 248"/>
                  <a:gd name="T72" fmla="*/ 0 w 254"/>
                  <a:gd name="T73" fmla="*/ 0 h 248"/>
                  <a:gd name="T74" fmla="*/ 0 w 254"/>
                  <a:gd name="T75" fmla="*/ 0 h 248"/>
                  <a:gd name="T76" fmla="*/ 0 w 254"/>
                  <a:gd name="T77" fmla="*/ 0 h 248"/>
                  <a:gd name="T78" fmla="*/ 0 w 254"/>
                  <a:gd name="T79" fmla="*/ 0 h 248"/>
                  <a:gd name="T80" fmla="*/ 0 w 254"/>
                  <a:gd name="T81" fmla="*/ 0 h 248"/>
                  <a:gd name="T82" fmla="*/ 0 w 254"/>
                  <a:gd name="T83" fmla="*/ 0 h 248"/>
                  <a:gd name="T84" fmla="*/ 0 w 254"/>
                  <a:gd name="T85" fmla="*/ 0 h 248"/>
                  <a:gd name="T86" fmla="*/ 0 w 254"/>
                  <a:gd name="T87" fmla="*/ 0 h 248"/>
                  <a:gd name="T88" fmla="*/ 0 w 254"/>
                  <a:gd name="T89" fmla="*/ 0 h 248"/>
                  <a:gd name="T90" fmla="*/ 0 w 254"/>
                  <a:gd name="T91" fmla="*/ 0 h 248"/>
                  <a:gd name="T92" fmla="*/ 0 w 254"/>
                  <a:gd name="T93" fmla="*/ 0 h 248"/>
                  <a:gd name="T94" fmla="*/ 0 w 254"/>
                  <a:gd name="T95" fmla="*/ 0 h 248"/>
                  <a:gd name="T96" fmla="*/ 0 w 254"/>
                  <a:gd name="T97" fmla="*/ 0 h 248"/>
                  <a:gd name="T98" fmla="*/ 0 w 254"/>
                  <a:gd name="T99" fmla="*/ 0 h 248"/>
                  <a:gd name="T100" fmla="*/ 0 w 254"/>
                  <a:gd name="T101" fmla="*/ 0 h 248"/>
                  <a:gd name="T102" fmla="*/ 0 w 254"/>
                  <a:gd name="T103" fmla="*/ 0 h 248"/>
                  <a:gd name="T104" fmla="*/ 0 w 254"/>
                  <a:gd name="T105" fmla="*/ 0 h 248"/>
                  <a:gd name="T106" fmla="*/ 0 w 254"/>
                  <a:gd name="T107" fmla="*/ 0 h 248"/>
                  <a:gd name="T108" fmla="*/ 0 w 254"/>
                  <a:gd name="T109" fmla="*/ 0 h 248"/>
                  <a:gd name="T110" fmla="*/ 0 w 254"/>
                  <a:gd name="T111" fmla="*/ 0 h 248"/>
                  <a:gd name="T112" fmla="*/ 0 w 254"/>
                  <a:gd name="T113" fmla="*/ 0 h 248"/>
                  <a:gd name="T114" fmla="*/ 0 w 254"/>
                  <a:gd name="T115" fmla="*/ 0 h 248"/>
                  <a:gd name="T116" fmla="*/ 0 w 254"/>
                  <a:gd name="T117" fmla="*/ 0 h 248"/>
                  <a:gd name="T118" fmla="*/ 0 w 254"/>
                  <a:gd name="T119" fmla="*/ 0 h 248"/>
                  <a:gd name="T120" fmla="*/ 0 w 254"/>
                  <a:gd name="T121" fmla="*/ 0 h 248"/>
                  <a:gd name="T122" fmla="*/ 0 w 254"/>
                  <a:gd name="T123" fmla="*/ 0 h 248"/>
                  <a:gd name="T124" fmla="*/ 0 w 254"/>
                  <a:gd name="T125" fmla="*/ 0 h 2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54" h="248">
                    <a:moveTo>
                      <a:pt x="230" y="234"/>
                    </a:moveTo>
                    <a:lnTo>
                      <a:pt x="231" y="222"/>
                    </a:lnTo>
                    <a:lnTo>
                      <a:pt x="231" y="208"/>
                    </a:lnTo>
                    <a:lnTo>
                      <a:pt x="231" y="200"/>
                    </a:lnTo>
                    <a:lnTo>
                      <a:pt x="229" y="192"/>
                    </a:lnTo>
                    <a:lnTo>
                      <a:pt x="226" y="185"/>
                    </a:lnTo>
                    <a:lnTo>
                      <a:pt x="222" y="178"/>
                    </a:lnTo>
                    <a:lnTo>
                      <a:pt x="215" y="174"/>
                    </a:lnTo>
                    <a:lnTo>
                      <a:pt x="208" y="169"/>
                    </a:lnTo>
                    <a:lnTo>
                      <a:pt x="200" y="167"/>
                    </a:lnTo>
                    <a:lnTo>
                      <a:pt x="193" y="164"/>
                    </a:lnTo>
                    <a:lnTo>
                      <a:pt x="187" y="162"/>
                    </a:lnTo>
                    <a:lnTo>
                      <a:pt x="182" y="159"/>
                    </a:lnTo>
                    <a:lnTo>
                      <a:pt x="179" y="156"/>
                    </a:lnTo>
                    <a:lnTo>
                      <a:pt x="177" y="152"/>
                    </a:lnTo>
                    <a:lnTo>
                      <a:pt x="175" y="145"/>
                    </a:lnTo>
                    <a:lnTo>
                      <a:pt x="177" y="141"/>
                    </a:lnTo>
                    <a:lnTo>
                      <a:pt x="178" y="138"/>
                    </a:lnTo>
                    <a:lnTo>
                      <a:pt x="179" y="133"/>
                    </a:lnTo>
                    <a:lnTo>
                      <a:pt x="179" y="131"/>
                    </a:lnTo>
                    <a:lnTo>
                      <a:pt x="178" y="130"/>
                    </a:lnTo>
                    <a:lnTo>
                      <a:pt x="175" y="127"/>
                    </a:lnTo>
                    <a:lnTo>
                      <a:pt x="173" y="125"/>
                    </a:lnTo>
                    <a:lnTo>
                      <a:pt x="167" y="122"/>
                    </a:lnTo>
                    <a:lnTo>
                      <a:pt x="161" y="118"/>
                    </a:lnTo>
                    <a:lnTo>
                      <a:pt x="156" y="114"/>
                    </a:lnTo>
                    <a:lnTo>
                      <a:pt x="151" y="109"/>
                    </a:lnTo>
                    <a:lnTo>
                      <a:pt x="150" y="107"/>
                    </a:lnTo>
                    <a:lnTo>
                      <a:pt x="150" y="104"/>
                    </a:lnTo>
                    <a:lnTo>
                      <a:pt x="151" y="101"/>
                    </a:lnTo>
                    <a:lnTo>
                      <a:pt x="152" y="99"/>
                    </a:lnTo>
                    <a:lnTo>
                      <a:pt x="156" y="95"/>
                    </a:lnTo>
                    <a:lnTo>
                      <a:pt x="159" y="95"/>
                    </a:lnTo>
                    <a:lnTo>
                      <a:pt x="160" y="94"/>
                    </a:lnTo>
                    <a:lnTo>
                      <a:pt x="161" y="93"/>
                    </a:lnTo>
                    <a:lnTo>
                      <a:pt x="163" y="90"/>
                    </a:lnTo>
                    <a:lnTo>
                      <a:pt x="163" y="88"/>
                    </a:lnTo>
                    <a:lnTo>
                      <a:pt x="160" y="82"/>
                    </a:lnTo>
                    <a:lnTo>
                      <a:pt x="156" y="79"/>
                    </a:lnTo>
                    <a:lnTo>
                      <a:pt x="152" y="75"/>
                    </a:lnTo>
                    <a:lnTo>
                      <a:pt x="148" y="72"/>
                    </a:lnTo>
                    <a:lnTo>
                      <a:pt x="145" y="70"/>
                    </a:lnTo>
                    <a:lnTo>
                      <a:pt x="143" y="66"/>
                    </a:lnTo>
                    <a:lnTo>
                      <a:pt x="142" y="64"/>
                    </a:lnTo>
                    <a:lnTo>
                      <a:pt x="142" y="60"/>
                    </a:lnTo>
                    <a:lnTo>
                      <a:pt x="142" y="58"/>
                    </a:lnTo>
                    <a:lnTo>
                      <a:pt x="143" y="56"/>
                    </a:lnTo>
                    <a:lnTo>
                      <a:pt x="144" y="53"/>
                    </a:lnTo>
                    <a:lnTo>
                      <a:pt x="146" y="51"/>
                    </a:lnTo>
                    <a:lnTo>
                      <a:pt x="152" y="50"/>
                    </a:lnTo>
                    <a:lnTo>
                      <a:pt x="156" y="49"/>
                    </a:lnTo>
                    <a:lnTo>
                      <a:pt x="158" y="46"/>
                    </a:lnTo>
                    <a:lnTo>
                      <a:pt x="159" y="45"/>
                    </a:lnTo>
                    <a:lnTo>
                      <a:pt x="158" y="39"/>
                    </a:lnTo>
                    <a:lnTo>
                      <a:pt x="157" y="29"/>
                    </a:lnTo>
                    <a:lnTo>
                      <a:pt x="156" y="22"/>
                    </a:lnTo>
                    <a:lnTo>
                      <a:pt x="156" y="16"/>
                    </a:lnTo>
                    <a:lnTo>
                      <a:pt x="157" y="12"/>
                    </a:lnTo>
                    <a:lnTo>
                      <a:pt x="160" y="8"/>
                    </a:lnTo>
                    <a:lnTo>
                      <a:pt x="163" y="5"/>
                    </a:lnTo>
                    <a:lnTo>
                      <a:pt x="167" y="2"/>
                    </a:lnTo>
                    <a:lnTo>
                      <a:pt x="171" y="1"/>
                    </a:lnTo>
                    <a:lnTo>
                      <a:pt x="175" y="0"/>
                    </a:lnTo>
                    <a:lnTo>
                      <a:pt x="180" y="0"/>
                    </a:lnTo>
                    <a:lnTo>
                      <a:pt x="185" y="1"/>
                    </a:lnTo>
                    <a:lnTo>
                      <a:pt x="188" y="4"/>
                    </a:lnTo>
                    <a:lnTo>
                      <a:pt x="192" y="6"/>
                    </a:lnTo>
                    <a:lnTo>
                      <a:pt x="195" y="9"/>
                    </a:lnTo>
                    <a:lnTo>
                      <a:pt x="196" y="13"/>
                    </a:lnTo>
                    <a:lnTo>
                      <a:pt x="197" y="19"/>
                    </a:lnTo>
                    <a:lnTo>
                      <a:pt x="197" y="23"/>
                    </a:lnTo>
                    <a:lnTo>
                      <a:pt x="197" y="30"/>
                    </a:lnTo>
                    <a:lnTo>
                      <a:pt x="200" y="35"/>
                    </a:lnTo>
                    <a:lnTo>
                      <a:pt x="202" y="36"/>
                    </a:lnTo>
                    <a:lnTo>
                      <a:pt x="204" y="37"/>
                    </a:lnTo>
                    <a:lnTo>
                      <a:pt x="208" y="37"/>
                    </a:lnTo>
                    <a:lnTo>
                      <a:pt x="211" y="36"/>
                    </a:lnTo>
                    <a:lnTo>
                      <a:pt x="215" y="36"/>
                    </a:lnTo>
                    <a:lnTo>
                      <a:pt x="218" y="36"/>
                    </a:lnTo>
                    <a:lnTo>
                      <a:pt x="220" y="37"/>
                    </a:lnTo>
                    <a:lnTo>
                      <a:pt x="223" y="38"/>
                    </a:lnTo>
                    <a:lnTo>
                      <a:pt x="226" y="42"/>
                    </a:lnTo>
                    <a:lnTo>
                      <a:pt x="227" y="46"/>
                    </a:lnTo>
                    <a:lnTo>
                      <a:pt x="227" y="53"/>
                    </a:lnTo>
                    <a:lnTo>
                      <a:pt x="227" y="59"/>
                    </a:lnTo>
                    <a:lnTo>
                      <a:pt x="225" y="66"/>
                    </a:lnTo>
                    <a:lnTo>
                      <a:pt x="223" y="72"/>
                    </a:lnTo>
                    <a:lnTo>
                      <a:pt x="223" y="78"/>
                    </a:lnTo>
                    <a:lnTo>
                      <a:pt x="224" y="81"/>
                    </a:lnTo>
                    <a:lnTo>
                      <a:pt x="226" y="83"/>
                    </a:lnTo>
                    <a:lnTo>
                      <a:pt x="230" y="83"/>
                    </a:lnTo>
                    <a:lnTo>
                      <a:pt x="234" y="83"/>
                    </a:lnTo>
                    <a:lnTo>
                      <a:pt x="239" y="85"/>
                    </a:lnTo>
                    <a:lnTo>
                      <a:pt x="241" y="86"/>
                    </a:lnTo>
                    <a:lnTo>
                      <a:pt x="244" y="88"/>
                    </a:lnTo>
                    <a:lnTo>
                      <a:pt x="245" y="92"/>
                    </a:lnTo>
                    <a:lnTo>
                      <a:pt x="246" y="94"/>
                    </a:lnTo>
                    <a:lnTo>
                      <a:pt x="246" y="97"/>
                    </a:lnTo>
                    <a:lnTo>
                      <a:pt x="246" y="101"/>
                    </a:lnTo>
                    <a:lnTo>
                      <a:pt x="241" y="115"/>
                    </a:lnTo>
                    <a:lnTo>
                      <a:pt x="238" y="123"/>
                    </a:lnTo>
                    <a:lnTo>
                      <a:pt x="237" y="127"/>
                    </a:lnTo>
                    <a:lnTo>
                      <a:pt x="238" y="131"/>
                    </a:lnTo>
                    <a:lnTo>
                      <a:pt x="240" y="134"/>
                    </a:lnTo>
                    <a:lnTo>
                      <a:pt x="244" y="136"/>
                    </a:lnTo>
                    <a:lnTo>
                      <a:pt x="248" y="137"/>
                    </a:lnTo>
                    <a:lnTo>
                      <a:pt x="252" y="139"/>
                    </a:lnTo>
                    <a:lnTo>
                      <a:pt x="254" y="142"/>
                    </a:lnTo>
                    <a:lnTo>
                      <a:pt x="254" y="146"/>
                    </a:lnTo>
                    <a:lnTo>
                      <a:pt x="253" y="151"/>
                    </a:lnTo>
                    <a:lnTo>
                      <a:pt x="252" y="156"/>
                    </a:lnTo>
                    <a:lnTo>
                      <a:pt x="248" y="163"/>
                    </a:lnTo>
                    <a:lnTo>
                      <a:pt x="244" y="171"/>
                    </a:lnTo>
                    <a:lnTo>
                      <a:pt x="241" y="174"/>
                    </a:lnTo>
                    <a:lnTo>
                      <a:pt x="240" y="177"/>
                    </a:lnTo>
                    <a:lnTo>
                      <a:pt x="239" y="181"/>
                    </a:lnTo>
                    <a:lnTo>
                      <a:pt x="239" y="184"/>
                    </a:lnTo>
                    <a:lnTo>
                      <a:pt x="241" y="192"/>
                    </a:lnTo>
                    <a:lnTo>
                      <a:pt x="244" y="198"/>
                    </a:lnTo>
                    <a:lnTo>
                      <a:pt x="245" y="205"/>
                    </a:lnTo>
                    <a:lnTo>
                      <a:pt x="245" y="219"/>
                    </a:lnTo>
                    <a:lnTo>
                      <a:pt x="245" y="226"/>
                    </a:lnTo>
                    <a:lnTo>
                      <a:pt x="245" y="233"/>
                    </a:lnTo>
                    <a:lnTo>
                      <a:pt x="242" y="240"/>
                    </a:lnTo>
                    <a:lnTo>
                      <a:pt x="240" y="243"/>
                    </a:lnTo>
                    <a:lnTo>
                      <a:pt x="235" y="248"/>
                    </a:lnTo>
                    <a:lnTo>
                      <a:pt x="205" y="241"/>
                    </a:lnTo>
                    <a:lnTo>
                      <a:pt x="185" y="238"/>
                    </a:lnTo>
                    <a:lnTo>
                      <a:pt x="164" y="237"/>
                    </a:lnTo>
                    <a:lnTo>
                      <a:pt x="133" y="236"/>
                    </a:lnTo>
                    <a:lnTo>
                      <a:pt x="122" y="235"/>
                    </a:lnTo>
                    <a:lnTo>
                      <a:pt x="113" y="234"/>
                    </a:lnTo>
                    <a:lnTo>
                      <a:pt x="106" y="233"/>
                    </a:lnTo>
                    <a:lnTo>
                      <a:pt x="101" y="230"/>
                    </a:lnTo>
                    <a:lnTo>
                      <a:pt x="97" y="228"/>
                    </a:lnTo>
                    <a:lnTo>
                      <a:pt x="96" y="225"/>
                    </a:lnTo>
                    <a:lnTo>
                      <a:pt x="94" y="220"/>
                    </a:lnTo>
                    <a:lnTo>
                      <a:pt x="96" y="215"/>
                    </a:lnTo>
                    <a:lnTo>
                      <a:pt x="96" y="211"/>
                    </a:lnTo>
                    <a:lnTo>
                      <a:pt x="93" y="208"/>
                    </a:lnTo>
                    <a:lnTo>
                      <a:pt x="91" y="207"/>
                    </a:lnTo>
                    <a:lnTo>
                      <a:pt x="86" y="208"/>
                    </a:lnTo>
                    <a:lnTo>
                      <a:pt x="72" y="207"/>
                    </a:lnTo>
                    <a:lnTo>
                      <a:pt x="54" y="206"/>
                    </a:lnTo>
                    <a:lnTo>
                      <a:pt x="49" y="205"/>
                    </a:lnTo>
                    <a:lnTo>
                      <a:pt x="46" y="204"/>
                    </a:lnTo>
                    <a:lnTo>
                      <a:pt x="42" y="201"/>
                    </a:lnTo>
                    <a:lnTo>
                      <a:pt x="40" y="199"/>
                    </a:lnTo>
                    <a:lnTo>
                      <a:pt x="39" y="197"/>
                    </a:lnTo>
                    <a:lnTo>
                      <a:pt x="39" y="192"/>
                    </a:lnTo>
                    <a:lnTo>
                      <a:pt x="39" y="188"/>
                    </a:lnTo>
                    <a:lnTo>
                      <a:pt x="41" y="183"/>
                    </a:lnTo>
                    <a:lnTo>
                      <a:pt x="41" y="181"/>
                    </a:lnTo>
                    <a:lnTo>
                      <a:pt x="41" y="178"/>
                    </a:lnTo>
                    <a:lnTo>
                      <a:pt x="40" y="176"/>
                    </a:lnTo>
                    <a:lnTo>
                      <a:pt x="38" y="174"/>
                    </a:lnTo>
                    <a:lnTo>
                      <a:pt x="35" y="171"/>
                    </a:lnTo>
                    <a:lnTo>
                      <a:pt x="33" y="170"/>
                    </a:lnTo>
                    <a:lnTo>
                      <a:pt x="30" y="168"/>
                    </a:lnTo>
                    <a:lnTo>
                      <a:pt x="26" y="168"/>
                    </a:lnTo>
                    <a:lnTo>
                      <a:pt x="20" y="166"/>
                    </a:lnTo>
                    <a:lnTo>
                      <a:pt x="15" y="163"/>
                    </a:lnTo>
                    <a:lnTo>
                      <a:pt x="10" y="160"/>
                    </a:lnTo>
                    <a:lnTo>
                      <a:pt x="5" y="156"/>
                    </a:lnTo>
                    <a:lnTo>
                      <a:pt x="3" y="153"/>
                    </a:lnTo>
                    <a:lnTo>
                      <a:pt x="2" y="148"/>
                    </a:lnTo>
                    <a:lnTo>
                      <a:pt x="3" y="144"/>
                    </a:lnTo>
                    <a:lnTo>
                      <a:pt x="5" y="138"/>
                    </a:lnTo>
                    <a:lnTo>
                      <a:pt x="9" y="134"/>
                    </a:lnTo>
                    <a:lnTo>
                      <a:pt x="12" y="132"/>
                    </a:lnTo>
                    <a:lnTo>
                      <a:pt x="13" y="131"/>
                    </a:lnTo>
                    <a:lnTo>
                      <a:pt x="15" y="130"/>
                    </a:lnTo>
                    <a:lnTo>
                      <a:pt x="15" y="127"/>
                    </a:lnTo>
                    <a:lnTo>
                      <a:pt x="15" y="124"/>
                    </a:lnTo>
                    <a:lnTo>
                      <a:pt x="8" y="118"/>
                    </a:lnTo>
                    <a:lnTo>
                      <a:pt x="1" y="110"/>
                    </a:lnTo>
                    <a:lnTo>
                      <a:pt x="0" y="105"/>
                    </a:lnTo>
                    <a:lnTo>
                      <a:pt x="0" y="101"/>
                    </a:lnTo>
                    <a:lnTo>
                      <a:pt x="0" y="96"/>
                    </a:lnTo>
                    <a:lnTo>
                      <a:pt x="1" y="92"/>
                    </a:lnTo>
                    <a:lnTo>
                      <a:pt x="3" y="88"/>
                    </a:lnTo>
                    <a:lnTo>
                      <a:pt x="5" y="85"/>
                    </a:lnTo>
                    <a:lnTo>
                      <a:pt x="8" y="81"/>
                    </a:lnTo>
                    <a:lnTo>
                      <a:pt x="11" y="79"/>
                    </a:lnTo>
                    <a:lnTo>
                      <a:pt x="16" y="77"/>
                    </a:lnTo>
                    <a:lnTo>
                      <a:pt x="19" y="75"/>
                    </a:lnTo>
                    <a:lnTo>
                      <a:pt x="24" y="74"/>
                    </a:lnTo>
                    <a:lnTo>
                      <a:pt x="28" y="73"/>
                    </a:lnTo>
                    <a:lnTo>
                      <a:pt x="33" y="73"/>
                    </a:lnTo>
                    <a:lnTo>
                      <a:pt x="38" y="74"/>
                    </a:lnTo>
                    <a:lnTo>
                      <a:pt x="42" y="77"/>
                    </a:lnTo>
                    <a:lnTo>
                      <a:pt x="47" y="79"/>
                    </a:lnTo>
                    <a:lnTo>
                      <a:pt x="53" y="82"/>
                    </a:lnTo>
                    <a:lnTo>
                      <a:pt x="56" y="88"/>
                    </a:lnTo>
                    <a:lnTo>
                      <a:pt x="60" y="94"/>
                    </a:lnTo>
                    <a:lnTo>
                      <a:pt x="62" y="99"/>
                    </a:lnTo>
                    <a:lnTo>
                      <a:pt x="64" y="102"/>
                    </a:lnTo>
                    <a:lnTo>
                      <a:pt x="68" y="103"/>
                    </a:lnTo>
                    <a:lnTo>
                      <a:pt x="71" y="101"/>
                    </a:lnTo>
                    <a:lnTo>
                      <a:pt x="78" y="95"/>
                    </a:lnTo>
                    <a:lnTo>
                      <a:pt x="82" y="93"/>
                    </a:lnTo>
                    <a:lnTo>
                      <a:pt x="84" y="92"/>
                    </a:lnTo>
                    <a:lnTo>
                      <a:pt x="87" y="92"/>
                    </a:lnTo>
                    <a:lnTo>
                      <a:pt x="91" y="93"/>
                    </a:lnTo>
                    <a:lnTo>
                      <a:pt x="94" y="94"/>
                    </a:lnTo>
                    <a:lnTo>
                      <a:pt x="97" y="96"/>
                    </a:lnTo>
                    <a:lnTo>
                      <a:pt x="98" y="100"/>
                    </a:lnTo>
                    <a:lnTo>
                      <a:pt x="99" y="103"/>
                    </a:lnTo>
                    <a:lnTo>
                      <a:pt x="101" y="109"/>
                    </a:lnTo>
                    <a:lnTo>
                      <a:pt x="101" y="116"/>
                    </a:lnTo>
                    <a:lnTo>
                      <a:pt x="101" y="119"/>
                    </a:lnTo>
                    <a:lnTo>
                      <a:pt x="102" y="123"/>
                    </a:lnTo>
                    <a:lnTo>
                      <a:pt x="104" y="125"/>
                    </a:lnTo>
                    <a:lnTo>
                      <a:pt x="106" y="129"/>
                    </a:lnTo>
                    <a:lnTo>
                      <a:pt x="109" y="130"/>
                    </a:lnTo>
                    <a:lnTo>
                      <a:pt x="113" y="130"/>
                    </a:lnTo>
                    <a:lnTo>
                      <a:pt x="115" y="130"/>
                    </a:lnTo>
                    <a:lnTo>
                      <a:pt x="116" y="129"/>
                    </a:lnTo>
                    <a:lnTo>
                      <a:pt x="119" y="126"/>
                    </a:lnTo>
                    <a:lnTo>
                      <a:pt x="123" y="124"/>
                    </a:lnTo>
                    <a:lnTo>
                      <a:pt x="128" y="124"/>
                    </a:lnTo>
                    <a:lnTo>
                      <a:pt x="131" y="125"/>
                    </a:lnTo>
                    <a:lnTo>
                      <a:pt x="135" y="126"/>
                    </a:lnTo>
                    <a:lnTo>
                      <a:pt x="137" y="130"/>
                    </a:lnTo>
                    <a:lnTo>
                      <a:pt x="141" y="137"/>
                    </a:lnTo>
                    <a:lnTo>
                      <a:pt x="142" y="146"/>
                    </a:lnTo>
                    <a:lnTo>
                      <a:pt x="143" y="155"/>
                    </a:lnTo>
                    <a:lnTo>
                      <a:pt x="144" y="164"/>
                    </a:lnTo>
                    <a:lnTo>
                      <a:pt x="145" y="168"/>
                    </a:lnTo>
                    <a:lnTo>
                      <a:pt x="146" y="170"/>
                    </a:lnTo>
                    <a:lnTo>
                      <a:pt x="148" y="173"/>
                    </a:lnTo>
                    <a:lnTo>
                      <a:pt x="150" y="174"/>
                    </a:lnTo>
                    <a:lnTo>
                      <a:pt x="153" y="174"/>
                    </a:lnTo>
                    <a:lnTo>
                      <a:pt x="160" y="171"/>
                    </a:lnTo>
                    <a:lnTo>
                      <a:pt x="164" y="171"/>
                    </a:lnTo>
                    <a:lnTo>
                      <a:pt x="170" y="173"/>
                    </a:lnTo>
                    <a:lnTo>
                      <a:pt x="171" y="174"/>
                    </a:lnTo>
                    <a:lnTo>
                      <a:pt x="172" y="176"/>
                    </a:lnTo>
                    <a:lnTo>
                      <a:pt x="173" y="179"/>
                    </a:lnTo>
                    <a:lnTo>
                      <a:pt x="173" y="184"/>
                    </a:lnTo>
                    <a:lnTo>
                      <a:pt x="174" y="195"/>
                    </a:lnTo>
                    <a:lnTo>
                      <a:pt x="175" y="207"/>
                    </a:lnTo>
                    <a:lnTo>
                      <a:pt x="178" y="212"/>
                    </a:lnTo>
                    <a:lnTo>
                      <a:pt x="179" y="214"/>
                    </a:lnTo>
                    <a:lnTo>
                      <a:pt x="181" y="218"/>
                    </a:lnTo>
                    <a:lnTo>
                      <a:pt x="185" y="220"/>
                    </a:lnTo>
                    <a:lnTo>
                      <a:pt x="190" y="225"/>
                    </a:lnTo>
                    <a:lnTo>
                      <a:pt x="198" y="228"/>
                    </a:lnTo>
                    <a:lnTo>
                      <a:pt x="207" y="230"/>
                    </a:lnTo>
                    <a:lnTo>
                      <a:pt x="215" y="232"/>
                    </a:lnTo>
                    <a:lnTo>
                      <a:pt x="223" y="233"/>
                    </a:lnTo>
                    <a:lnTo>
                      <a:pt x="230" y="234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2" name="Freeform 3578"/>
              <p:cNvSpPr>
                <a:spLocks/>
              </p:cNvSpPr>
              <p:nvPr/>
            </p:nvSpPr>
            <p:spPr bwMode="auto">
              <a:xfrm>
                <a:off x="264" y="546"/>
                <a:ext cx="14" cy="6"/>
              </a:xfrm>
              <a:custGeom>
                <a:avLst/>
                <a:gdLst>
                  <a:gd name="T0" fmla="*/ 0 w 42"/>
                  <a:gd name="T1" fmla="*/ 0 h 19"/>
                  <a:gd name="T2" fmla="*/ 0 w 42"/>
                  <a:gd name="T3" fmla="*/ 0 h 19"/>
                  <a:gd name="T4" fmla="*/ 0 w 42"/>
                  <a:gd name="T5" fmla="*/ 0 h 19"/>
                  <a:gd name="T6" fmla="*/ 0 w 42"/>
                  <a:gd name="T7" fmla="*/ 0 h 19"/>
                  <a:gd name="T8" fmla="*/ 0 w 42"/>
                  <a:gd name="T9" fmla="*/ 0 h 19"/>
                  <a:gd name="T10" fmla="*/ 0 w 42"/>
                  <a:gd name="T11" fmla="*/ 0 h 19"/>
                  <a:gd name="T12" fmla="*/ 0 w 42"/>
                  <a:gd name="T13" fmla="*/ 0 h 19"/>
                  <a:gd name="T14" fmla="*/ 0 w 42"/>
                  <a:gd name="T15" fmla="*/ 0 h 19"/>
                  <a:gd name="T16" fmla="*/ 0 w 42"/>
                  <a:gd name="T17" fmla="*/ 0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19">
                    <a:moveTo>
                      <a:pt x="2" y="0"/>
                    </a:moveTo>
                    <a:lnTo>
                      <a:pt x="15" y="3"/>
                    </a:lnTo>
                    <a:lnTo>
                      <a:pt x="30" y="5"/>
                    </a:lnTo>
                    <a:lnTo>
                      <a:pt x="42" y="19"/>
                    </a:lnTo>
                    <a:lnTo>
                      <a:pt x="31" y="17"/>
                    </a:lnTo>
                    <a:lnTo>
                      <a:pt x="21" y="15"/>
                    </a:lnTo>
                    <a:lnTo>
                      <a:pt x="11" y="13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3" name="Freeform 3579"/>
              <p:cNvSpPr>
                <a:spLocks/>
              </p:cNvSpPr>
              <p:nvPr/>
            </p:nvSpPr>
            <p:spPr bwMode="auto">
              <a:xfrm>
                <a:off x="264" y="546"/>
                <a:ext cx="14" cy="6"/>
              </a:xfrm>
              <a:custGeom>
                <a:avLst/>
                <a:gdLst>
                  <a:gd name="T0" fmla="*/ 0 w 42"/>
                  <a:gd name="T1" fmla="*/ 0 h 19"/>
                  <a:gd name="T2" fmla="*/ 0 w 42"/>
                  <a:gd name="T3" fmla="*/ 0 h 19"/>
                  <a:gd name="T4" fmla="*/ 0 w 42"/>
                  <a:gd name="T5" fmla="*/ 0 h 19"/>
                  <a:gd name="T6" fmla="*/ 0 w 42"/>
                  <a:gd name="T7" fmla="*/ 0 h 19"/>
                  <a:gd name="T8" fmla="*/ 0 w 42"/>
                  <a:gd name="T9" fmla="*/ 0 h 19"/>
                  <a:gd name="T10" fmla="*/ 0 w 42"/>
                  <a:gd name="T11" fmla="*/ 0 h 19"/>
                  <a:gd name="T12" fmla="*/ 0 w 42"/>
                  <a:gd name="T13" fmla="*/ 0 h 19"/>
                  <a:gd name="T14" fmla="*/ 0 w 42"/>
                  <a:gd name="T15" fmla="*/ 0 h 19"/>
                  <a:gd name="T16" fmla="*/ 0 w 42"/>
                  <a:gd name="T17" fmla="*/ 0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19">
                    <a:moveTo>
                      <a:pt x="2" y="0"/>
                    </a:moveTo>
                    <a:lnTo>
                      <a:pt x="15" y="3"/>
                    </a:lnTo>
                    <a:lnTo>
                      <a:pt x="30" y="5"/>
                    </a:lnTo>
                    <a:lnTo>
                      <a:pt x="42" y="19"/>
                    </a:lnTo>
                    <a:lnTo>
                      <a:pt x="31" y="17"/>
                    </a:lnTo>
                    <a:lnTo>
                      <a:pt x="21" y="15"/>
                    </a:lnTo>
                    <a:lnTo>
                      <a:pt x="11" y="13"/>
                    </a:lnTo>
                    <a:lnTo>
                      <a:pt x="0" y="9"/>
                    </a:lnTo>
                    <a:lnTo>
                      <a:pt x="2" y="0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4" name="Freeform 3580"/>
              <p:cNvSpPr>
                <a:spLocks/>
              </p:cNvSpPr>
              <p:nvPr/>
            </p:nvSpPr>
            <p:spPr bwMode="auto">
              <a:xfrm>
                <a:off x="208" y="495"/>
                <a:ext cx="45" cy="41"/>
              </a:xfrm>
              <a:custGeom>
                <a:avLst/>
                <a:gdLst>
                  <a:gd name="T0" fmla="*/ 0 w 136"/>
                  <a:gd name="T1" fmla="*/ 0 h 124"/>
                  <a:gd name="T2" fmla="*/ 0 w 136"/>
                  <a:gd name="T3" fmla="*/ 0 h 124"/>
                  <a:gd name="T4" fmla="*/ 0 w 136"/>
                  <a:gd name="T5" fmla="*/ 0 h 124"/>
                  <a:gd name="T6" fmla="*/ 0 w 136"/>
                  <a:gd name="T7" fmla="*/ 0 h 124"/>
                  <a:gd name="T8" fmla="*/ 0 w 136"/>
                  <a:gd name="T9" fmla="*/ 0 h 124"/>
                  <a:gd name="T10" fmla="*/ 0 w 136"/>
                  <a:gd name="T11" fmla="*/ 0 h 124"/>
                  <a:gd name="T12" fmla="*/ 0 w 136"/>
                  <a:gd name="T13" fmla="*/ 0 h 124"/>
                  <a:gd name="T14" fmla="*/ 0 w 136"/>
                  <a:gd name="T15" fmla="*/ 0 h 124"/>
                  <a:gd name="T16" fmla="*/ 0 w 136"/>
                  <a:gd name="T17" fmla="*/ 0 h 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6" h="124">
                    <a:moveTo>
                      <a:pt x="0" y="0"/>
                    </a:moveTo>
                    <a:lnTo>
                      <a:pt x="15" y="20"/>
                    </a:lnTo>
                    <a:lnTo>
                      <a:pt x="30" y="37"/>
                    </a:lnTo>
                    <a:lnTo>
                      <a:pt x="48" y="55"/>
                    </a:lnTo>
                    <a:lnTo>
                      <a:pt x="65" y="71"/>
                    </a:lnTo>
                    <a:lnTo>
                      <a:pt x="82" y="86"/>
                    </a:lnTo>
                    <a:lnTo>
                      <a:pt x="100" y="100"/>
                    </a:lnTo>
                    <a:lnTo>
                      <a:pt x="118" y="113"/>
                    </a:lnTo>
                    <a:lnTo>
                      <a:pt x="136" y="12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5" name="Freeform 3581"/>
              <p:cNvSpPr>
                <a:spLocks/>
              </p:cNvSpPr>
              <p:nvPr/>
            </p:nvSpPr>
            <p:spPr bwMode="auto">
              <a:xfrm>
                <a:off x="254" y="132"/>
                <a:ext cx="20" cy="53"/>
              </a:xfrm>
              <a:custGeom>
                <a:avLst/>
                <a:gdLst>
                  <a:gd name="T0" fmla="*/ 0 w 62"/>
                  <a:gd name="T1" fmla="*/ 0 h 157"/>
                  <a:gd name="T2" fmla="*/ 0 w 62"/>
                  <a:gd name="T3" fmla="*/ 0 h 157"/>
                  <a:gd name="T4" fmla="*/ 0 w 62"/>
                  <a:gd name="T5" fmla="*/ 0 h 157"/>
                  <a:gd name="T6" fmla="*/ 0 w 62"/>
                  <a:gd name="T7" fmla="*/ 0 h 157"/>
                  <a:gd name="T8" fmla="*/ 0 w 62"/>
                  <a:gd name="T9" fmla="*/ 0 h 157"/>
                  <a:gd name="T10" fmla="*/ 0 w 62"/>
                  <a:gd name="T11" fmla="*/ 0 h 157"/>
                  <a:gd name="T12" fmla="*/ 0 w 62"/>
                  <a:gd name="T13" fmla="*/ 0 h 157"/>
                  <a:gd name="T14" fmla="*/ 0 w 62"/>
                  <a:gd name="T15" fmla="*/ 0 h 157"/>
                  <a:gd name="T16" fmla="*/ 0 w 62"/>
                  <a:gd name="T17" fmla="*/ 0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157">
                    <a:moveTo>
                      <a:pt x="62" y="0"/>
                    </a:moveTo>
                    <a:lnTo>
                      <a:pt x="51" y="18"/>
                    </a:lnTo>
                    <a:lnTo>
                      <a:pt x="40" y="37"/>
                    </a:lnTo>
                    <a:lnTo>
                      <a:pt x="31" y="56"/>
                    </a:lnTo>
                    <a:lnTo>
                      <a:pt x="23" y="75"/>
                    </a:lnTo>
                    <a:lnTo>
                      <a:pt x="16" y="96"/>
                    </a:lnTo>
                    <a:lnTo>
                      <a:pt x="9" y="116"/>
                    </a:lnTo>
                    <a:lnTo>
                      <a:pt x="5" y="136"/>
                    </a:lnTo>
                    <a:lnTo>
                      <a:pt x="0" y="15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6" name="Freeform 3582"/>
              <p:cNvSpPr>
                <a:spLocks/>
              </p:cNvSpPr>
              <p:nvPr/>
            </p:nvSpPr>
            <p:spPr bwMode="auto">
              <a:xfrm>
                <a:off x="257" y="149"/>
                <a:ext cx="2" cy="16"/>
              </a:xfrm>
              <a:custGeom>
                <a:avLst/>
                <a:gdLst>
                  <a:gd name="T0" fmla="*/ 0 w 5"/>
                  <a:gd name="T1" fmla="*/ 0 h 46"/>
                  <a:gd name="T2" fmla="*/ 0 w 5"/>
                  <a:gd name="T3" fmla="*/ 0 h 46"/>
                  <a:gd name="T4" fmla="*/ 0 w 5"/>
                  <a:gd name="T5" fmla="*/ 0 h 46"/>
                  <a:gd name="T6" fmla="*/ 0 w 5"/>
                  <a:gd name="T7" fmla="*/ 0 h 46"/>
                  <a:gd name="T8" fmla="*/ 0 w 5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46">
                    <a:moveTo>
                      <a:pt x="0" y="0"/>
                    </a:moveTo>
                    <a:lnTo>
                      <a:pt x="0" y="12"/>
                    </a:lnTo>
                    <a:lnTo>
                      <a:pt x="0" y="25"/>
                    </a:lnTo>
                    <a:lnTo>
                      <a:pt x="3" y="36"/>
                    </a:lnTo>
                    <a:lnTo>
                      <a:pt x="5" y="4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7" name="Freeform 3583"/>
              <p:cNvSpPr>
                <a:spLocks/>
              </p:cNvSpPr>
              <p:nvPr/>
            </p:nvSpPr>
            <p:spPr bwMode="auto">
              <a:xfrm>
                <a:off x="258" y="164"/>
                <a:ext cx="8" cy="3"/>
              </a:xfrm>
              <a:custGeom>
                <a:avLst/>
                <a:gdLst>
                  <a:gd name="T0" fmla="*/ 0 w 23"/>
                  <a:gd name="T1" fmla="*/ 0 h 10"/>
                  <a:gd name="T2" fmla="*/ 0 w 23"/>
                  <a:gd name="T3" fmla="*/ 0 h 10"/>
                  <a:gd name="T4" fmla="*/ 0 w 23"/>
                  <a:gd name="T5" fmla="*/ 0 h 10"/>
                  <a:gd name="T6" fmla="*/ 0 w 23"/>
                  <a:gd name="T7" fmla="*/ 0 h 10"/>
                  <a:gd name="T8" fmla="*/ 0 w 23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23" y="0"/>
                    </a:moveTo>
                    <a:lnTo>
                      <a:pt x="17" y="0"/>
                    </a:lnTo>
                    <a:lnTo>
                      <a:pt x="10" y="2"/>
                    </a:lnTo>
                    <a:lnTo>
                      <a:pt x="4" y="5"/>
                    </a:lnTo>
                    <a:lnTo>
                      <a:pt x="0" y="1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8" name="Freeform 3584"/>
              <p:cNvSpPr>
                <a:spLocks/>
              </p:cNvSpPr>
              <p:nvPr/>
            </p:nvSpPr>
            <p:spPr bwMode="auto">
              <a:xfrm>
                <a:off x="252" y="184"/>
                <a:ext cx="48" cy="38"/>
              </a:xfrm>
              <a:custGeom>
                <a:avLst/>
                <a:gdLst>
                  <a:gd name="T0" fmla="*/ 0 w 146"/>
                  <a:gd name="T1" fmla="*/ 0 h 113"/>
                  <a:gd name="T2" fmla="*/ 0 w 146"/>
                  <a:gd name="T3" fmla="*/ 0 h 113"/>
                  <a:gd name="T4" fmla="*/ 0 w 146"/>
                  <a:gd name="T5" fmla="*/ 0 h 113"/>
                  <a:gd name="T6" fmla="*/ 0 w 146"/>
                  <a:gd name="T7" fmla="*/ 0 h 113"/>
                  <a:gd name="T8" fmla="*/ 0 w 146"/>
                  <a:gd name="T9" fmla="*/ 0 h 113"/>
                  <a:gd name="T10" fmla="*/ 0 w 146"/>
                  <a:gd name="T11" fmla="*/ 0 h 113"/>
                  <a:gd name="T12" fmla="*/ 0 w 146"/>
                  <a:gd name="T13" fmla="*/ 0 h 113"/>
                  <a:gd name="T14" fmla="*/ 0 w 146"/>
                  <a:gd name="T15" fmla="*/ 0 h 113"/>
                  <a:gd name="T16" fmla="*/ 0 w 146"/>
                  <a:gd name="T17" fmla="*/ 0 h 1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6" h="113">
                    <a:moveTo>
                      <a:pt x="146" y="0"/>
                    </a:moveTo>
                    <a:lnTo>
                      <a:pt x="126" y="11"/>
                    </a:lnTo>
                    <a:lnTo>
                      <a:pt x="106" y="24"/>
                    </a:lnTo>
                    <a:lnTo>
                      <a:pt x="88" y="37"/>
                    </a:lnTo>
                    <a:lnTo>
                      <a:pt x="69" y="51"/>
                    </a:lnTo>
                    <a:lnTo>
                      <a:pt x="52" y="66"/>
                    </a:lnTo>
                    <a:lnTo>
                      <a:pt x="35" y="81"/>
                    </a:lnTo>
                    <a:lnTo>
                      <a:pt x="17" y="96"/>
                    </a:lnTo>
                    <a:lnTo>
                      <a:pt x="0" y="11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9" name="Freeform 3585"/>
              <p:cNvSpPr>
                <a:spLocks/>
              </p:cNvSpPr>
              <p:nvPr/>
            </p:nvSpPr>
            <p:spPr bwMode="auto">
              <a:xfrm>
                <a:off x="264" y="197"/>
                <a:ext cx="2" cy="13"/>
              </a:xfrm>
              <a:custGeom>
                <a:avLst/>
                <a:gdLst>
                  <a:gd name="T0" fmla="*/ 0 w 8"/>
                  <a:gd name="T1" fmla="*/ 0 h 39"/>
                  <a:gd name="T2" fmla="*/ 0 w 8"/>
                  <a:gd name="T3" fmla="*/ 0 h 39"/>
                  <a:gd name="T4" fmla="*/ 0 w 8"/>
                  <a:gd name="T5" fmla="*/ 0 h 39"/>
                  <a:gd name="T6" fmla="*/ 0 w 8"/>
                  <a:gd name="T7" fmla="*/ 0 h 39"/>
                  <a:gd name="T8" fmla="*/ 0 w 8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39">
                    <a:moveTo>
                      <a:pt x="8" y="0"/>
                    </a:moveTo>
                    <a:lnTo>
                      <a:pt x="5" y="10"/>
                    </a:lnTo>
                    <a:lnTo>
                      <a:pt x="2" y="19"/>
                    </a:lnTo>
                    <a:lnTo>
                      <a:pt x="1" y="29"/>
                    </a:lnTo>
                    <a:lnTo>
                      <a:pt x="0" y="3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0" name="Freeform 3586"/>
              <p:cNvSpPr>
                <a:spLocks/>
              </p:cNvSpPr>
              <p:nvPr/>
            </p:nvSpPr>
            <p:spPr bwMode="auto">
              <a:xfrm>
                <a:off x="269" y="205"/>
                <a:ext cx="15" cy="1"/>
              </a:xfrm>
              <a:custGeom>
                <a:avLst/>
                <a:gdLst>
                  <a:gd name="T0" fmla="*/ 0 w 43"/>
                  <a:gd name="T1" fmla="*/ 0 h 3"/>
                  <a:gd name="T2" fmla="*/ 0 w 43"/>
                  <a:gd name="T3" fmla="*/ 0 h 3"/>
                  <a:gd name="T4" fmla="*/ 0 w 43"/>
                  <a:gd name="T5" fmla="*/ 0 h 3"/>
                  <a:gd name="T6" fmla="*/ 0 w 43"/>
                  <a:gd name="T7" fmla="*/ 0 h 3"/>
                  <a:gd name="T8" fmla="*/ 0 w 4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3">
                    <a:moveTo>
                      <a:pt x="43" y="3"/>
                    </a:moveTo>
                    <a:lnTo>
                      <a:pt x="33" y="1"/>
                    </a:lnTo>
                    <a:lnTo>
                      <a:pt x="22" y="0"/>
                    </a:lnTo>
                    <a:lnTo>
                      <a:pt x="12" y="0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1" name="Freeform 3587"/>
              <p:cNvSpPr>
                <a:spLocks/>
              </p:cNvSpPr>
              <p:nvPr/>
            </p:nvSpPr>
            <p:spPr bwMode="auto">
              <a:xfrm>
                <a:off x="258" y="214"/>
                <a:ext cx="10" cy="1"/>
              </a:xfrm>
              <a:custGeom>
                <a:avLst/>
                <a:gdLst>
                  <a:gd name="T0" fmla="*/ 0 w 30"/>
                  <a:gd name="T1" fmla="*/ 0 h 3"/>
                  <a:gd name="T2" fmla="*/ 0 w 30"/>
                  <a:gd name="T3" fmla="*/ 0 h 3"/>
                  <a:gd name="T4" fmla="*/ 0 w 30"/>
                  <a:gd name="T5" fmla="*/ 0 h 3"/>
                  <a:gd name="T6" fmla="*/ 0 w 30"/>
                  <a:gd name="T7" fmla="*/ 0 h 3"/>
                  <a:gd name="T8" fmla="*/ 0 w 30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3">
                    <a:moveTo>
                      <a:pt x="30" y="3"/>
                    </a:moveTo>
                    <a:lnTo>
                      <a:pt x="22" y="0"/>
                    </a:lnTo>
                    <a:lnTo>
                      <a:pt x="14" y="0"/>
                    </a:lnTo>
                    <a:lnTo>
                      <a:pt x="6" y="1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2" name="Freeform 3588"/>
              <p:cNvSpPr>
                <a:spLocks/>
              </p:cNvSpPr>
              <p:nvPr/>
            </p:nvSpPr>
            <p:spPr bwMode="auto">
              <a:xfrm>
                <a:off x="251" y="229"/>
                <a:ext cx="15" cy="16"/>
              </a:xfrm>
              <a:custGeom>
                <a:avLst/>
                <a:gdLst>
                  <a:gd name="T0" fmla="*/ 0 w 46"/>
                  <a:gd name="T1" fmla="*/ 0 h 49"/>
                  <a:gd name="T2" fmla="*/ 0 w 46"/>
                  <a:gd name="T3" fmla="*/ 0 h 49"/>
                  <a:gd name="T4" fmla="*/ 0 w 46"/>
                  <a:gd name="T5" fmla="*/ 0 h 49"/>
                  <a:gd name="T6" fmla="*/ 0 w 46"/>
                  <a:gd name="T7" fmla="*/ 0 h 49"/>
                  <a:gd name="T8" fmla="*/ 0 w 46"/>
                  <a:gd name="T9" fmla="*/ 0 h 49"/>
                  <a:gd name="T10" fmla="*/ 0 w 46"/>
                  <a:gd name="T11" fmla="*/ 0 h 49"/>
                  <a:gd name="T12" fmla="*/ 0 w 46"/>
                  <a:gd name="T13" fmla="*/ 0 h 49"/>
                  <a:gd name="T14" fmla="*/ 0 w 46"/>
                  <a:gd name="T15" fmla="*/ 0 h 49"/>
                  <a:gd name="T16" fmla="*/ 0 w 46"/>
                  <a:gd name="T17" fmla="*/ 0 h 49"/>
                  <a:gd name="T18" fmla="*/ 0 w 46"/>
                  <a:gd name="T19" fmla="*/ 0 h 49"/>
                  <a:gd name="T20" fmla="*/ 0 w 46"/>
                  <a:gd name="T21" fmla="*/ 0 h 49"/>
                  <a:gd name="T22" fmla="*/ 0 w 46"/>
                  <a:gd name="T23" fmla="*/ 0 h 49"/>
                  <a:gd name="T24" fmla="*/ 0 w 46"/>
                  <a:gd name="T25" fmla="*/ 0 h 49"/>
                  <a:gd name="T26" fmla="*/ 0 w 46"/>
                  <a:gd name="T27" fmla="*/ 0 h 49"/>
                  <a:gd name="T28" fmla="*/ 0 w 46"/>
                  <a:gd name="T29" fmla="*/ 0 h 49"/>
                  <a:gd name="T30" fmla="*/ 0 w 46"/>
                  <a:gd name="T31" fmla="*/ 0 h 49"/>
                  <a:gd name="T32" fmla="*/ 0 w 46"/>
                  <a:gd name="T33" fmla="*/ 0 h 49"/>
                  <a:gd name="T34" fmla="*/ 0 w 46"/>
                  <a:gd name="T35" fmla="*/ 0 h 49"/>
                  <a:gd name="T36" fmla="*/ 0 w 46"/>
                  <a:gd name="T37" fmla="*/ 0 h 49"/>
                  <a:gd name="T38" fmla="*/ 0 w 46"/>
                  <a:gd name="T39" fmla="*/ 0 h 49"/>
                  <a:gd name="T40" fmla="*/ 0 w 46"/>
                  <a:gd name="T41" fmla="*/ 0 h 49"/>
                  <a:gd name="T42" fmla="*/ 0 w 46"/>
                  <a:gd name="T43" fmla="*/ 0 h 49"/>
                  <a:gd name="T44" fmla="*/ 0 w 46"/>
                  <a:gd name="T45" fmla="*/ 0 h 49"/>
                  <a:gd name="T46" fmla="*/ 0 w 46"/>
                  <a:gd name="T47" fmla="*/ 0 h 49"/>
                  <a:gd name="T48" fmla="*/ 0 w 46"/>
                  <a:gd name="T49" fmla="*/ 0 h 49"/>
                  <a:gd name="T50" fmla="*/ 0 w 46"/>
                  <a:gd name="T51" fmla="*/ 0 h 49"/>
                  <a:gd name="T52" fmla="*/ 0 w 46"/>
                  <a:gd name="T53" fmla="*/ 0 h 49"/>
                  <a:gd name="T54" fmla="*/ 0 w 46"/>
                  <a:gd name="T55" fmla="*/ 0 h 49"/>
                  <a:gd name="T56" fmla="*/ 0 w 46"/>
                  <a:gd name="T57" fmla="*/ 0 h 49"/>
                  <a:gd name="T58" fmla="*/ 0 w 46"/>
                  <a:gd name="T59" fmla="*/ 0 h 49"/>
                  <a:gd name="T60" fmla="*/ 0 w 46"/>
                  <a:gd name="T61" fmla="*/ 0 h 49"/>
                  <a:gd name="T62" fmla="*/ 0 w 46"/>
                  <a:gd name="T63" fmla="*/ 0 h 49"/>
                  <a:gd name="T64" fmla="*/ 0 w 46"/>
                  <a:gd name="T65" fmla="*/ 0 h 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6" h="49">
                    <a:moveTo>
                      <a:pt x="41" y="2"/>
                    </a:moveTo>
                    <a:lnTo>
                      <a:pt x="44" y="5"/>
                    </a:lnTo>
                    <a:lnTo>
                      <a:pt x="45" y="8"/>
                    </a:lnTo>
                    <a:lnTo>
                      <a:pt x="46" y="13"/>
                    </a:lnTo>
                    <a:lnTo>
                      <a:pt x="45" y="17"/>
                    </a:lnTo>
                    <a:lnTo>
                      <a:pt x="44" y="22"/>
                    </a:lnTo>
                    <a:lnTo>
                      <a:pt x="41" y="27"/>
                    </a:lnTo>
                    <a:lnTo>
                      <a:pt x="39" y="31"/>
                    </a:lnTo>
                    <a:lnTo>
                      <a:pt x="35" y="36"/>
                    </a:lnTo>
                    <a:lnTo>
                      <a:pt x="31" y="39"/>
                    </a:lnTo>
                    <a:lnTo>
                      <a:pt x="27" y="43"/>
                    </a:lnTo>
                    <a:lnTo>
                      <a:pt x="23" y="45"/>
                    </a:lnTo>
                    <a:lnTo>
                      <a:pt x="18" y="47"/>
                    </a:lnTo>
                    <a:lnTo>
                      <a:pt x="14" y="49"/>
                    </a:lnTo>
                    <a:lnTo>
                      <a:pt x="10" y="49"/>
                    </a:lnTo>
                    <a:lnTo>
                      <a:pt x="7" y="47"/>
                    </a:lnTo>
                    <a:lnTo>
                      <a:pt x="3" y="45"/>
                    </a:lnTo>
                    <a:lnTo>
                      <a:pt x="1" y="43"/>
                    </a:lnTo>
                    <a:lnTo>
                      <a:pt x="0" y="39"/>
                    </a:lnTo>
                    <a:lnTo>
                      <a:pt x="0" y="36"/>
                    </a:lnTo>
                    <a:lnTo>
                      <a:pt x="0" y="31"/>
                    </a:lnTo>
                    <a:lnTo>
                      <a:pt x="1" y="27"/>
                    </a:lnTo>
                    <a:lnTo>
                      <a:pt x="3" y="22"/>
                    </a:lnTo>
                    <a:lnTo>
                      <a:pt x="5" y="17"/>
                    </a:lnTo>
                    <a:lnTo>
                      <a:pt x="9" y="13"/>
                    </a:lnTo>
                    <a:lnTo>
                      <a:pt x="14" y="8"/>
                    </a:lnTo>
                    <a:lnTo>
                      <a:pt x="18" y="5"/>
                    </a:lnTo>
                    <a:lnTo>
                      <a:pt x="23" y="2"/>
                    </a:lnTo>
                    <a:lnTo>
                      <a:pt x="26" y="1"/>
                    </a:lnTo>
                    <a:lnTo>
                      <a:pt x="31" y="0"/>
                    </a:lnTo>
                    <a:lnTo>
                      <a:pt x="34" y="0"/>
                    </a:lnTo>
                    <a:lnTo>
                      <a:pt x="39" y="0"/>
                    </a:lnTo>
                    <a:lnTo>
                      <a:pt x="41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3" name="Freeform 3589"/>
              <p:cNvSpPr>
                <a:spLocks/>
              </p:cNvSpPr>
              <p:nvPr/>
            </p:nvSpPr>
            <p:spPr bwMode="auto">
              <a:xfrm>
                <a:off x="251" y="229"/>
                <a:ext cx="15" cy="16"/>
              </a:xfrm>
              <a:custGeom>
                <a:avLst/>
                <a:gdLst>
                  <a:gd name="T0" fmla="*/ 0 w 46"/>
                  <a:gd name="T1" fmla="*/ 0 h 49"/>
                  <a:gd name="T2" fmla="*/ 0 w 46"/>
                  <a:gd name="T3" fmla="*/ 0 h 49"/>
                  <a:gd name="T4" fmla="*/ 0 w 46"/>
                  <a:gd name="T5" fmla="*/ 0 h 49"/>
                  <a:gd name="T6" fmla="*/ 0 w 46"/>
                  <a:gd name="T7" fmla="*/ 0 h 49"/>
                  <a:gd name="T8" fmla="*/ 0 w 46"/>
                  <a:gd name="T9" fmla="*/ 0 h 49"/>
                  <a:gd name="T10" fmla="*/ 0 w 46"/>
                  <a:gd name="T11" fmla="*/ 0 h 49"/>
                  <a:gd name="T12" fmla="*/ 0 w 46"/>
                  <a:gd name="T13" fmla="*/ 0 h 49"/>
                  <a:gd name="T14" fmla="*/ 0 w 46"/>
                  <a:gd name="T15" fmla="*/ 0 h 49"/>
                  <a:gd name="T16" fmla="*/ 0 w 46"/>
                  <a:gd name="T17" fmla="*/ 0 h 49"/>
                  <a:gd name="T18" fmla="*/ 0 w 46"/>
                  <a:gd name="T19" fmla="*/ 0 h 49"/>
                  <a:gd name="T20" fmla="*/ 0 w 46"/>
                  <a:gd name="T21" fmla="*/ 0 h 49"/>
                  <a:gd name="T22" fmla="*/ 0 w 46"/>
                  <a:gd name="T23" fmla="*/ 0 h 49"/>
                  <a:gd name="T24" fmla="*/ 0 w 46"/>
                  <a:gd name="T25" fmla="*/ 0 h 49"/>
                  <a:gd name="T26" fmla="*/ 0 w 46"/>
                  <a:gd name="T27" fmla="*/ 0 h 49"/>
                  <a:gd name="T28" fmla="*/ 0 w 46"/>
                  <a:gd name="T29" fmla="*/ 0 h 49"/>
                  <a:gd name="T30" fmla="*/ 0 w 46"/>
                  <a:gd name="T31" fmla="*/ 0 h 49"/>
                  <a:gd name="T32" fmla="*/ 0 w 46"/>
                  <a:gd name="T33" fmla="*/ 0 h 49"/>
                  <a:gd name="T34" fmla="*/ 0 w 46"/>
                  <a:gd name="T35" fmla="*/ 0 h 49"/>
                  <a:gd name="T36" fmla="*/ 0 w 46"/>
                  <a:gd name="T37" fmla="*/ 0 h 49"/>
                  <a:gd name="T38" fmla="*/ 0 w 46"/>
                  <a:gd name="T39" fmla="*/ 0 h 49"/>
                  <a:gd name="T40" fmla="*/ 0 w 46"/>
                  <a:gd name="T41" fmla="*/ 0 h 49"/>
                  <a:gd name="T42" fmla="*/ 0 w 46"/>
                  <a:gd name="T43" fmla="*/ 0 h 49"/>
                  <a:gd name="T44" fmla="*/ 0 w 46"/>
                  <a:gd name="T45" fmla="*/ 0 h 49"/>
                  <a:gd name="T46" fmla="*/ 0 w 46"/>
                  <a:gd name="T47" fmla="*/ 0 h 49"/>
                  <a:gd name="T48" fmla="*/ 0 w 46"/>
                  <a:gd name="T49" fmla="*/ 0 h 49"/>
                  <a:gd name="T50" fmla="*/ 0 w 46"/>
                  <a:gd name="T51" fmla="*/ 0 h 49"/>
                  <a:gd name="T52" fmla="*/ 0 w 46"/>
                  <a:gd name="T53" fmla="*/ 0 h 49"/>
                  <a:gd name="T54" fmla="*/ 0 w 46"/>
                  <a:gd name="T55" fmla="*/ 0 h 49"/>
                  <a:gd name="T56" fmla="*/ 0 w 46"/>
                  <a:gd name="T57" fmla="*/ 0 h 49"/>
                  <a:gd name="T58" fmla="*/ 0 w 46"/>
                  <a:gd name="T59" fmla="*/ 0 h 49"/>
                  <a:gd name="T60" fmla="*/ 0 w 46"/>
                  <a:gd name="T61" fmla="*/ 0 h 49"/>
                  <a:gd name="T62" fmla="*/ 0 w 46"/>
                  <a:gd name="T63" fmla="*/ 0 h 49"/>
                  <a:gd name="T64" fmla="*/ 0 w 46"/>
                  <a:gd name="T65" fmla="*/ 0 h 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6" h="49">
                    <a:moveTo>
                      <a:pt x="41" y="2"/>
                    </a:moveTo>
                    <a:lnTo>
                      <a:pt x="44" y="5"/>
                    </a:lnTo>
                    <a:lnTo>
                      <a:pt x="45" y="8"/>
                    </a:lnTo>
                    <a:lnTo>
                      <a:pt x="46" y="13"/>
                    </a:lnTo>
                    <a:lnTo>
                      <a:pt x="45" y="17"/>
                    </a:lnTo>
                    <a:lnTo>
                      <a:pt x="44" y="22"/>
                    </a:lnTo>
                    <a:lnTo>
                      <a:pt x="41" y="27"/>
                    </a:lnTo>
                    <a:lnTo>
                      <a:pt x="39" y="31"/>
                    </a:lnTo>
                    <a:lnTo>
                      <a:pt x="35" y="36"/>
                    </a:lnTo>
                    <a:lnTo>
                      <a:pt x="31" y="39"/>
                    </a:lnTo>
                    <a:lnTo>
                      <a:pt x="27" y="43"/>
                    </a:lnTo>
                    <a:lnTo>
                      <a:pt x="23" y="45"/>
                    </a:lnTo>
                    <a:lnTo>
                      <a:pt x="18" y="47"/>
                    </a:lnTo>
                    <a:lnTo>
                      <a:pt x="14" y="49"/>
                    </a:lnTo>
                    <a:lnTo>
                      <a:pt x="10" y="49"/>
                    </a:lnTo>
                    <a:lnTo>
                      <a:pt x="7" y="47"/>
                    </a:lnTo>
                    <a:lnTo>
                      <a:pt x="3" y="45"/>
                    </a:lnTo>
                    <a:lnTo>
                      <a:pt x="1" y="43"/>
                    </a:lnTo>
                    <a:lnTo>
                      <a:pt x="0" y="39"/>
                    </a:lnTo>
                    <a:lnTo>
                      <a:pt x="0" y="36"/>
                    </a:lnTo>
                    <a:lnTo>
                      <a:pt x="0" y="31"/>
                    </a:lnTo>
                    <a:lnTo>
                      <a:pt x="1" y="27"/>
                    </a:lnTo>
                    <a:lnTo>
                      <a:pt x="3" y="22"/>
                    </a:lnTo>
                    <a:lnTo>
                      <a:pt x="5" y="17"/>
                    </a:lnTo>
                    <a:lnTo>
                      <a:pt x="9" y="13"/>
                    </a:lnTo>
                    <a:lnTo>
                      <a:pt x="14" y="8"/>
                    </a:lnTo>
                    <a:lnTo>
                      <a:pt x="18" y="5"/>
                    </a:lnTo>
                    <a:lnTo>
                      <a:pt x="23" y="2"/>
                    </a:lnTo>
                    <a:lnTo>
                      <a:pt x="26" y="1"/>
                    </a:lnTo>
                    <a:lnTo>
                      <a:pt x="31" y="0"/>
                    </a:lnTo>
                    <a:lnTo>
                      <a:pt x="34" y="0"/>
                    </a:lnTo>
                    <a:lnTo>
                      <a:pt x="39" y="0"/>
                    </a:lnTo>
                    <a:lnTo>
                      <a:pt x="41" y="2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4" name="Freeform 3590"/>
              <p:cNvSpPr>
                <a:spLocks/>
              </p:cNvSpPr>
              <p:nvPr/>
            </p:nvSpPr>
            <p:spPr bwMode="auto">
              <a:xfrm>
                <a:off x="248" y="234"/>
                <a:ext cx="13" cy="13"/>
              </a:xfrm>
              <a:custGeom>
                <a:avLst/>
                <a:gdLst>
                  <a:gd name="T0" fmla="*/ 0 w 38"/>
                  <a:gd name="T1" fmla="*/ 0 h 37"/>
                  <a:gd name="T2" fmla="*/ 0 w 38"/>
                  <a:gd name="T3" fmla="*/ 0 h 37"/>
                  <a:gd name="T4" fmla="*/ 0 w 38"/>
                  <a:gd name="T5" fmla="*/ 0 h 37"/>
                  <a:gd name="T6" fmla="*/ 0 w 38"/>
                  <a:gd name="T7" fmla="*/ 0 h 37"/>
                  <a:gd name="T8" fmla="*/ 0 w 38"/>
                  <a:gd name="T9" fmla="*/ 0 h 37"/>
                  <a:gd name="T10" fmla="*/ 0 w 38"/>
                  <a:gd name="T11" fmla="*/ 0 h 37"/>
                  <a:gd name="T12" fmla="*/ 0 w 38"/>
                  <a:gd name="T13" fmla="*/ 0 h 37"/>
                  <a:gd name="T14" fmla="*/ 0 w 38"/>
                  <a:gd name="T15" fmla="*/ 0 h 37"/>
                  <a:gd name="T16" fmla="*/ 0 w 38"/>
                  <a:gd name="T17" fmla="*/ 0 h 37"/>
                  <a:gd name="T18" fmla="*/ 0 w 38"/>
                  <a:gd name="T19" fmla="*/ 0 h 37"/>
                  <a:gd name="T20" fmla="*/ 0 w 38"/>
                  <a:gd name="T21" fmla="*/ 0 h 37"/>
                  <a:gd name="T22" fmla="*/ 0 w 38"/>
                  <a:gd name="T23" fmla="*/ 0 h 37"/>
                  <a:gd name="T24" fmla="*/ 0 w 38"/>
                  <a:gd name="T25" fmla="*/ 0 h 37"/>
                  <a:gd name="T26" fmla="*/ 0 w 38"/>
                  <a:gd name="T27" fmla="*/ 0 h 37"/>
                  <a:gd name="T28" fmla="*/ 0 w 38"/>
                  <a:gd name="T29" fmla="*/ 0 h 37"/>
                  <a:gd name="T30" fmla="*/ 0 w 38"/>
                  <a:gd name="T31" fmla="*/ 0 h 37"/>
                  <a:gd name="T32" fmla="*/ 0 w 38"/>
                  <a:gd name="T33" fmla="*/ 0 h 37"/>
                  <a:gd name="T34" fmla="*/ 0 w 38"/>
                  <a:gd name="T35" fmla="*/ 0 h 37"/>
                  <a:gd name="T36" fmla="*/ 0 w 38"/>
                  <a:gd name="T37" fmla="*/ 0 h 37"/>
                  <a:gd name="T38" fmla="*/ 0 w 38"/>
                  <a:gd name="T39" fmla="*/ 0 h 37"/>
                  <a:gd name="T40" fmla="*/ 0 w 38"/>
                  <a:gd name="T41" fmla="*/ 0 h 37"/>
                  <a:gd name="T42" fmla="*/ 0 w 38"/>
                  <a:gd name="T43" fmla="*/ 0 h 37"/>
                  <a:gd name="T44" fmla="*/ 0 w 38"/>
                  <a:gd name="T45" fmla="*/ 0 h 37"/>
                  <a:gd name="T46" fmla="*/ 0 w 38"/>
                  <a:gd name="T47" fmla="*/ 0 h 37"/>
                  <a:gd name="T48" fmla="*/ 0 w 38"/>
                  <a:gd name="T49" fmla="*/ 0 h 37"/>
                  <a:gd name="T50" fmla="*/ 0 w 38"/>
                  <a:gd name="T51" fmla="*/ 0 h 3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38" h="37">
                    <a:moveTo>
                      <a:pt x="38" y="24"/>
                    </a:moveTo>
                    <a:lnTo>
                      <a:pt x="33" y="22"/>
                    </a:lnTo>
                    <a:lnTo>
                      <a:pt x="29" y="21"/>
                    </a:lnTo>
                    <a:lnTo>
                      <a:pt x="25" y="19"/>
                    </a:lnTo>
                    <a:lnTo>
                      <a:pt x="21" y="15"/>
                    </a:lnTo>
                    <a:lnTo>
                      <a:pt x="18" y="12"/>
                    </a:lnTo>
                    <a:lnTo>
                      <a:pt x="15" y="8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1" y="14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5" y="35"/>
                    </a:lnTo>
                    <a:lnTo>
                      <a:pt x="9" y="36"/>
                    </a:lnTo>
                    <a:lnTo>
                      <a:pt x="14" y="37"/>
                    </a:lnTo>
                    <a:lnTo>
                      <a:pt x="18" y="37"/>
                    </a:lnTo>
                    <a:lnTo>
                      <a:pt x="23" y="36"/>
                    </a:lnTo>
                    <a:lnTo>
                      <a:pt x="27" y="35"/>
                    </a:lnTo>
                    <a:lnTo>
                      <a:pt x="32" y="32"/>
                    </a:lnTo>
                    <a:lnTo>
                      <a:pt x="36" y="28"/>
                    </a:lnTo>
                    <a:lnTo>
                      <a:pt x="38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5" name="Freeform 3591"/>
              <p:cNvSpPr>
                <a:spLocks/>
              </p:cNvSpPr>
              <p:nvPr/>
            </p:nvSpPr>
            <p:spPr bwMode="auto">
              <a:xfrm>
                <a:off x="248" y="234"/>
                <a:ext cx="13" cy="13"/>
              </a:xfrm>
              <a:custGeom>
                <a:avLst/>
                <a:gdLst>
                  <a:gd name="T0" fmla="*/ 0 w 38"/>
                  <a:gd name="T1" fmla="*/ 0 h 37"/>
                  <a:gd name="T2" fmla="*/ 0 w 38"/>
                  <a:gd name="T3" fmla="*/ 0 h 37"/>
                  <a:gd name="T4" fmla="*/ 0 w 38"/>
                  <a:gd name="T5" fmla="*/ 0 h 37"/>
                  <a:gd name="T6" fmla="*/ 0 w 38"/>
                  <a:gd name="T7" fmla="*/ 0 h 37"/>
                  <a:gd name="T8" fmla="*/ 0 w 38"/>
                  <a:gd name="T9" fmla="*/ 0 h 37"/>
                  <a:gd name="T10" fmla="*/ 0 w 38"/>
                  <a:gd name="T11" fmla="*/ 0 h 37"/>
                  <a:gd name="T12" fmla="*/ 0 w 38"/>
                  <a:gd name="T13" fmla="*/ 0 h 37"/>
                  <a:gd name="T14" fmla="*/ 0 w 38"/>
                  <a:gd name="T15" fmla="*/ 0 h 37"/>
                  <a:gd name="T16" fmla="*/ 0 w 38"/>
                  <a:gd name="T17" fmla="*/ 0 h 37"/>
                  <a:gd name="T18" fmla="*/ 0 w 38"/>
                  <a:gd name="T19" fmla="*/ 0 h 37"/>
                  <a:gd name="T20" fmla="*/ 0 w 38"/>
                  <a:gd name="T21" fmla="*/ 0 h 37"/>
                  <a:gd name="T22" fmla="*/ 0 w 38"/>
                  <a:gd name="T23" fmla="*/ 0 h 37"/>
                  <a:gd name="T24" fmla="*/ 0 w 38"/>
                  <a:gd name="T25" fmla="*/ 0 h 37"/>
                  <a:gd name="T26" fmla="*/ 0 w 38"/>
                  <a:gd name="T27" fmla="*/ 0 h 37"/>
                  <a:gd name="T28" fmla="*/ 0 w 38"/>
                  <a:gd name="T29" fmla="*/ 0 h 37"/>
                  <a:gd name="T30" fmla="*/ 0 w 38"/>
                  <a:gd name="T31" fmla="*/ 0 h 37"/>
                  <a:gd name="T32" fmla="*/ 0 w 38"/>
                  <a:gd name="T33" fmla="*/ 0 h 37"/>
                  <a:gd name="T34" fmla="*/ 0 w 38"/>
                  <a:gd name="T35" fmla="*/ 0 h 37"/>
                  <a:gd name="T36" fmla="*/ 0 w 38"/>
                  <a:gd name="T37" fmla="*/ 0 h 37"/>
                  <a:gd name="T38" fmla="*/ 0 w 38"/>
                  <a:gd name="T39" fmla="*/ 0 h 37"/>
                  <a:gd name="T40" fmla="*/ 0 w 38"/>
                  <a:gd name="T41" fmla="*/ 0 h 37"/>
                  <a:gd name="T42" fmla="*/ 0 w 38"/>
                  <a:gd name="T43" fmla="*/ 0 h 37"/>
                  <a:gd name="T44" fmla="*/ 0 w 38"/>
                  <a:gd name="T45" fmla="*/ 0 h 37"/>
                  <a:gd name="T46" fmla="*/ 0 w 38"/>
                  <a:gd name="T47" fmla="*/ 0 h 37"/>
                  <a:gd name="T48" fmla="*/ 0 w 38"/>
                  <a:gd name="T49" fmla="*/ 0 h 37"/>
                  <a:gd name="T50" fmla="*/ 0 w 38"/>
                  <a:gd name="T51" fmla="*/ 0 h 3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38" h="37">
                    <a:moveTo>
                      <a:pt x="38" y="24"/>
                    </a:moveTo>
                    <a:lnTo>
                      <a:pt x="33" y="22"/>
                    </a:lnTo>
                    <a:lnTo>
                      <a:pt x="29" y="21"/>
                    </a:lnTo>
                    <a:lnTo>
                      <a:pt x="25" y="19"/>
                    </a:lnTo>
                    <a:lnTo>
                      <a:pt x="21" y="15"/>
                    </a:lnTo>
                    <a:lnTo>
                      <a:pt x="18" y="12"/>
                    </a:lnTo>
                    <a:lnTo>
                      <a:pt x="15" y="8"/>
                    </a:lnTo>
                    <a:lnTo>
                      <a:pt x="14" y="4"/>
                    </a:lnTo>
                    <a:lnTo>
                      <a:pt x="12" y="0"/>
                    </a:lnTo>
                    <a:lnTo>
                      <a:pt x="9" y="2"/>
                    </a:lnTo>
                    <a:lnTo>
                      <a:pt x="7" y="4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1" y="14"/>
                    </a:lnTo>
                    <a:lnTo>
                      <a:pt x="0" y="19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5" y="35"/>
                    </a:lnTo>
                    <a:lnTo>
                      <a:pt x="9" y="36"/>
                    </a:lnTo>
                    <a:lnTo>
                      <a:pt x="14" y="37"/>
                    </a:lnTo>
                    <a:lnTo>
                      <a:pt x="18" y="37"/>
                    </a:lnTo>
                    <a:lnTo>
                      <a:pt x="23" y="36"/>
                    </a:lnTo>
                    <a:lnTo>
                      <a:pt x="27" y="35"/>
                    </a:lnTo>
                    <a:lnTo>
                      <a:pt x="32" y="32"/>
                    </a:lnTo>
                    <a:lnTo>
                      <a:pt x="36" y="28"/>
                    </a:lnTo>
                    <a:lnTo>
                      <a:pt x="38" y="2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6" name="Freeform 3592"/>
              <p:cNvSpPr>
                <a:spLocks/>
              </p:cNvSpPr>
              <p:nvPr/>
            </p:nvSpPr>
            <p:spPr bwMode="auto">
              <a:xfrm>
                <a:off x="258" y="233"/>
                <a:ext cx="6" cy="7"/>
              </a:xfrm>
              <a:custGeom>
                <a:avLst/>
                <a:gdLst>
                  <a:gd name="T0" fmla="*/ 0 w 17"/>
                  <a:gd name="T1" fmla="*/ 0 h 20"/>
                  <a:gd name="T2" fmla="*/ 0 w 17"/>
                  <a:gd name="T3" fmla="*/ 0 h 20"/>
                  <a:gd name="T4" fmla="*/ 0 w 17"/>
                  <a:gd name="T5" fmla="*/ 0 h 20"/>
                  <a:gd name="T6" fmla="*/ 0 w 17"/>
                  <a:gd name="T7" fmla="*/ 0 h 20"/>
                  <a:gd name="T8" fmla="*/ 0 w 17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17" y="0"/>
                    </a:moveTo>
                    <a:lnTo>
                      <a:pt x="14" y="7"/>
                    </a:lnTo>
                    <a:lnTo>
                      <a:pt x="9" y="13"/>
                    </a:lnTo>
                    <a:lnTo>
                      <a:pt x="4" y="17"/>
                    </a:lnTo>
                    <a:lnTo>
                      <a:pt x="0" y="2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7" name="Freeform 3593"/>
              <p:cNvSpPr>
                <a:spLocks/>
              </p:cNvSpPr>
              <p:nvPr/>
            </p:nvSpPr>
            <p:spPr bwMode="auto">
              <a:xfrm>
                <a:off x="241" y="539"/>
                <a:ext cx="20" cy="12"/>
              </a:xfrm>
              <a:custGeom>
                <a:avLst/>
                <a:gdLst>
                  <a:gd name="T0" fmla="*/ 0 w 58"/>
                  <a:gd name="T1" fmla="*/ 0 h 36"/>
                  <a:gd name="T2" fmla="*/ 0 w 58"/>
                  <a:gd name="T3" fmla="*/ 0 h 36"/>
                  <a:gd name="T4" fmla="*/ 0 w 58"/>
                  <a:gd name="T5" fmla="*/ 0 h 36"/>
                  <a:gd name="T6" fmla="*/ 0 w 58"/>
                  <a:gd name="T7" fmla="*/ 0 h 36"/>
                  <a:gd name="T8" fmla="*/ 0 w 58"/>
                  <a:gd name="T9" fmla="*/ 0 h 36"/>
                  <a:gd name="T10" fmla="*/ 0 w 58"/>
                  <a:gd name="T11" fmla="*/ 0 h 36"/>
                  <a:gd name="T12" fmla="*/ 0 w 58"/>
                  <a:gd name="T13" fmla="*/ 0 h 36"/>
                  <a:gd name="T14" fmla="*/ 0 w 58"/>
                  <a:gd name="T15" fmla="*/ 0 h 36"/>
                  <a:gd name="T16" fmla="*/ 0 w 58"/>
                  <a:gd name="T17" fmla="*/ 0 h 36"/>
                  <a:gd name="T18" fmla="*/ 0 w 58"/>
                  <a:gd name="T19" fmla="*/ 0 h 36"/>
                  <a:gd name="T20" fmla="*/ 0 w 58"/>
                  <a:gd name="T21" fmla="*/ 0 h 36"/>
                  <a:gd name="T22" fmla="*/ 0 w 58"/>
                  <a:gd name="T23" fmla="*/ 0 h 36"/>
                  <a:gd name="T24" fmla="*/ 0 w 58"/>
                  <a:gd name="T25" fmla="*/ 0 h 36"/>
                  <a:gd name="T26" fmla="*/ 0 w 58"/>
                  <a:gd name="T27" fmla="*/ 0 h 36"/>
                  <a:gd name="T28" fmla="*/ 0 w 58"/>
                  <a:gd name="T29" fmla="*/ 0 h 36"/>
                  <a:gd name="T30" fmla="*/ 0 w 58"/>
                  <a:gd name="T31" fmla="*/ 0 h 36"/>
                  <a:gd name="T32" fmla="*/ 0 w 58"/>
                  <a:gd name="T33" fmla="*/ 0 h 36"/>
                  <a:gd name="T34" fmla="*/ 0 w 58"/>
                  <a:gd name="T35" fmla="*/ 0 h 36"/>
                  <a:gd name="T36" fmla="*/ 0 w 58"/>
                  <a:gd name="T37" fmla="*/ 0 h 36"/>
                  <a:gd name="T38" fmla="*/ 0 w 58"/>
                  <a:gd name="T39" fmla="*/ 0 h 36"/>
                  <a:gd name="T40" fmla="*/ 0 w 58"/>
                  <a:gd name="T41" fmla="*/ 0 h 36"/>
                  <a:gd name="T42" fmla="*/ 0 w 58"/>
                  <a:gd name="T43" fmla="*/ 0 h 36"/>
                  <a:gd name="T44" fmla="*/ 0 w 58"/>
                  <a:gd name="T45" fmla="*/ 0 h 36"/>
                  <a:gd name="T46" fmla="*/ 0 w 58"/>
                  <a:gd name="T47" fmla="*/ 0 h 36"/>
                  <a:gd name="T48" fmla="*/ 0 w 58"/>
                  <a:gd name="T49" fmla="*/ 0 h 36"/>
                  <a:gd name="T50" fmla="*/ 0 w 58"/>
                  <a:gd name="T51" fmla="*/ 0 h 36"/>
                  <a:gd name="T52" fmla="*/ 0 w 58"/>
                  <a:gd name="T53" fmla="*/ 0 h 36"/>
                  <a:gd name="T54" fmla="*/ 0 w 58"/>
                  <a:gd name="T55" fmla="*/ 0 h 36"/>
                  <a:gd name="T56" fmla="*/ 0 w 58"/>
                  <a:gd name="T57" fmla="*/ 0 h 36"/>
                  <a:gd name="T58" fmla="*/ 0 w 58"/>
                  <a:gd name="T59" fmla="*/ 0 h 36"/>
                  <a:gd name="T60" fmla="*/ 0 w 58"/>
                  <a:gd name="T61" fmla="*/ 0 h 36"/>
                  <a:gd name="T62" fmla="*/ 0 w 58"/>
                  <a:gd name="T63" fmla="*/ 0 h 36"/>
                  <a:gd name="T64" fmla="*/ 0 w 58"/>
                  <a:gd name="T65" fmla="*/ 0 h 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58" h="36">
                    <a:moveTo>
                      <a:pt x="0" y="13"/>
                    </a:moveTo>
                    <a:lnTo>
                      <a:pt x="0" y="16"/>
                    </a:lnTo>
                    <a:lnTo>
                      <a:pt x="1" y="20"/>
                    </a:lnTo>
                    <a:lnTo>
                      <a:pt x="3" y="23"/>
                    </a:lnTo>
                    <a:lnTo>
                      <a:pt x="7" y="27"/>
                    </a:lnTo>
                    <a:lnTo>
                      <a:pt x="11" y="30"/>
                    </a:lnTo>
                    <a:lnTo>
                      <a:pt x="16" y="33"/>
                    </a:lnTo>
                    <a:lnTo>
                      <a:pt x="22" y="34"/>
                    </a:lnTo>
                    <a:lnTo>
                      <a:pt x="28" y="36"/>
                    </a:lnTo>
                    <a:lnTo>
                      <a:pt x="33" y="36"/>
                    </a:lnTo>
                    <a:lnTo>
                      <a:pt x="38" y="36"/>
                    </a:lnTo>
                    <a:lnTo>
                      <a:pt x="44" y="35"/>
                    </a:lnTo>
                    <a:lnTo>
                      <a:pt x="47" y="34"/>
                    </a:lnTo>
                    <a:lnTo>
                      <a:pt x="52" y="31"/>
                    </a:lnTo>
                    <a:lnTo>
                      <a:pt x="54" y="29"/>
                    </a:lnTo>
                    <a:lnTo>
                      <a:pt x="57" y="26"/>
                    </a:lnTo>
                    <a:lnTo>
                      <a:pt x="58" y="22"/>
                    </a:lnTo>
                    <a:lnTo>
                      <a:pt x="58" y="19"/>
                    </a:lnTo>
                    <a:lnTo>
                      <a:pt x="57" y="15"/>
                    </a:lnTo>
                    <a:lnTo>
                      <a:pt x="54" y="12"/>
                    </a:lnTo>
                    <a:lnTo>
                      <a:pt x="52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8" y="1"/>
                    </a:lnTo>
                    <a:lnTo>
                      <a:pt x="33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17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2" y="9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8" name="Freeform 3594"/>
              <p:cNvSpPr>
                <a:spLocks/>
              </p:cNvSpPr>
              <p:nvPr/>
            </p:nvSpPr>
            <p:spPr bwMode="auto">
              <a:xfrm>
                <a:off x="241" y="539"/>
                <a:ext cx="20" cy="12"/>
              </a:xfrm>
              <a:custGeom>
                <a:avLst/>
                <a:gdLst>
                  <a:gd name="T0" fmla="*/ 0 w 58"/>
                  <a:gd name="T1" fmla="*/ 0 h 36"/>
                  <a:gd name="T2" fmla="*/ 0 w 58"/>
                  <a:gd name="T3" fmla="*/ 0 h 36"/>
                  <a:gd name="T4" fmla="*/ 0 w 58"/>
                  <a:gd name="T5" fmla="*/ 0 h 36"/>
                  <a:gd name="T6" fmla="*/ 0 w 58"/>
                  <a:gd name="T7" fmla="*/ 0 h 36"/>
                  <a:gd name="T8" fmla="*/ 0 w 58"/>
                  <a:gd name="T9" fmla="*/ 0 h 36"/>
                  <a:gd name="T10" fmla="*/ 0 w 58"/>
                  <a:gd name="T11" fmla="*/ 0 h 36"/>
                  <a:gd name="T12" fmla="*/ 0 w 58"/>
                  <a:gd name="T13" fmla="*/ 0 h 36"/>
                  <a:gd name="T14" fmla="*/ 0 w 58"/>
                  <a:gd name="T15" fmla="*/ 0 h 36"/>
                  <a:gd name="T16" fmla="*/ 0 w 58"/>
                  <a:gd name="T17" fmla="*/ 0 h 36"/>
                  <a:gd name="T18" fmla="*/ 0 w 58"/>
                  <a:gd name="T19" fmla="*/ 0 h 36"/>
                  <a:gd name="T20" fmla="*/ 0 w 58"/>
                  <a:gd name="T21" fmla="*/ 0 h 36"/>
                  <a:gd name="T22" fmla="*/ 0 w 58"/>
                  <a:gd name="T23" fmla="*/ 0 h 36"/>
                  <a:gd name="T24" fmla="*/ 0 w 58"/>
                  <a:gd name="T25" fmla="*/ 0 h 36"/>
                  <a:gd name="T26" fmla="*/ 0 w 58"/>
                  <a:gd name="T27" fmla="*/ 0 h 36"/>
                  <a:gd name="T28" fmla="*/ 0 w 58"/>
                  <a:gd name="T29" fmla="*/ 0 h 36"/>
                  <a:gd name="T30" fmla="*/ 0 w 58"/>
                  <a:gd name="T31" fmla="*/ 0 h 36"/>
                  <a:gd name="T32" fmla="*/ 0 w 58"/>
                  <a:gd name="T33" fmla="*/ 0 h 36"/>
                  <a:gd name="T34" fmla="*/ 0 w 58"/>
                  <a:gd name="T35" fmla="*/ 0 h 36"/>
                  <a:gd name="T36" fmla="*/ 0 w 58"/>
                  <a:gd name="T37" fmla="*/ 0 h 36"/>
                  <a:gd name="T38" fmla="*/ 0 w 58"/>
                  <a:gd name="T39" fmla="*/ 0 h 36"/>
                  <a:gd name="T40" fmla="*/ 0 w 58"/>
                  <a:gd name="T41" fmla="*/ 0 h 36"/>
                  <a:gd name="T42" fmla="*/ 0 w 58"/>
                  <a:gd name="T43" fmla="*/ 0 h 36"/>
                  <a:gd name="T44" fmla="*/ 0 w 58"/>
                  <a:gd name="T45" fmla="*/ 0 h 36"/>
                  <a:gd name="T46" fmla="*/ 0 w 58"/>
                  <a:gd name="T47" fmla="*/ 0 h 36"/>
                  <a:gd name="T48" fmla="*/ 0 w 58"/>
                  <a:gd name="T49" fmla="*/ 0 h 36"/>
                  <a:gd name="T50" fmla="*/ 0 w 58"/>
                  <a:gd name="T51" fmla="*/ 0 h 36"/>
                  <a:gd name="T52" fmla="*/ 0 w 58"/>
                  <a:gd name="T53" fmla="*/ 0 h 36"/>
                  <a:gd name="T54" fmla="*/ 0 w 58"/>
                  <a:gd name="T55" fmla="*/ 0 h 36"/>
                  <a:gd name="T56" fmla="*/ 0 w 58"/>
                  <a:gd name="T57" fmla="*/ 0 h 36"/>
                  <a:gd name="T58" fmla="*/ 0 w 58"/>
                  <a:gd name="T59" fmla="*/ 0 h 36"/>
                  <a:gd name="T60" fmla="*/ 0 w 58"/>
                  <a:gd name="T61" fmla="*/ 0 h 36"/>
                  <a:gd name="T62" fmla="*/ 0 w 58"/>
                  <a:gd name="T63" fmla="*/ 0 h 36"/>
                  <a:gd name="T64" fmla="*/ 0 w 58"/>
                  <a:gd name="T65" fmla="*/ 0 h 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58" h="36">
                    <a:moveTo>
                      <a:pt x="0" y="13"/>
                    </a:moveTo>
                    <a:lnTo>
                      <a:pt x="0" y="16"/>
                    </a:lnTo>
                    <a:lnTo>
                      <a:pt x="1" y="20"/>
                    </a:lnTo>
                    <a:lnTo>
                      <a:pt x="3" y="23"/>
                    </a:lnTo>
                    <a:lnTo>
                      <a:pt x="7" y="27"/>
                    </a:lnTo>
                    <a:lnTo>
                      <a:pt x="11" y="30"/>
                    </a:lnTo>
                    <a:lnTo>
                      <a:pt x="16" y="33"/>
                    </a:lnTo>
                    <a:lnTo>
                      <a:pt x="22" y="34"/>
                    </a:lnTo>
                    <a:lnTo>
                      <a:pt x="28" y="36"/>
                    </a:lnTo>
                    <a:lnTo>
                      <a:pt x="33" y="36"/>
                    </a:lnTo>
                    <a:lnTo>
                      <a:pt x="38" y="36"/>
                    </a:lnTo>
                    <a:lnTo>
                      <a:pt x="44" y="35"/>
                    </a:lnTo>
                    <a:lnTo>
                      <a:pt x="47" y="34"/>
                    </a:lnTo>
                    <a:lnTo>
                      <a:pt x="52" y="31"/>
                    </a:lnTo>
                    <a:lnTo>
                      <a:pt x="54" y="29"/>
                    </a:lnTo>
                    <a:lnTo>
                      <a:pt x="57" y="26"/>
                    </a:lnTo>
                    <a:lnTo>
                      <a:pt x="58" y="22"/>
                    </a:lnTo>
                    <a:lnTo>
                      <a:pt x="58" y="19"/>
                    </a:lnTo>
                    <a:lnTo>
                      <a:pt x="57" y="15"/>
                    </a:lnTo>
                    <a:lnTo>
                      <a:pt x="54" y="12"/>
                    </a:lnTo>
                    <a:lnTo>
                      <a:pt x="52" y="8"/>
                    </a:lnTo>
                    <a:lnTo>
                      <a:pt x="48" y="6"/>
                    </a:lnTo>
                    <a:lnTo>
                      <a:pt x="44" y="4"/>
                    </a:lnTo>
                    <a:lnTo>
                      <a:pt x="38" y="1"/>
                    </a:lnTo>
                    <a:lnTo>
                      <a:pt x="33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17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2" y="9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59" name="Freeform 3595"/>
              <p:cNvSpPr>
                <a:spLocks/>
              </p:cNvSpPr>
              <p:nvPr/>
            </p:nvSpPr>
            <p:spPr bwMode="auto">
              <a:xfrm>
                <a:off x="252" y="539"/>
                <a:ext cx="13" cy="13"/>
              </a:xfrm>
              <a:custGeom>
                <a:avLst/>
                <a:gdLst>
                  <a:gd name="T0" fmla="*/ 0 w 39"/>
                  <a:gd name="T1" fmla="*/ 0 h 41"/>
                  <a:gd name="T2" fmla="*/ 0 w 39"/>
                  <a:gd name="T3" fmla="*/ 0 h 41"/>
                  <a:gd name="T4" fmla="*/ 0 w 39"/>
                  <a:gd name="T5" fmla="*/ 0 h 41"/>
                  <a:gd name="T6" fmla="*/ 0 w 39"/>
                  <a:gd name="T7" fmla="*/ 0 h 41"/>
                  <a:gd name="T8" fmla="*/ 0 w 39"/>
                  <a:gd name="T9" fmla="*/ 0 h 41"/>
                  <a:gd name="T10" fmla="*/ 0 w 39"/>
                  <a:gd name="T11" fmla="*/ 0 h 41"/>
                  <a:gd name="T12" fmla="*/ 0 w 39"/>
                  <a:gd name="T13" fmla="*/ 0 h 41"/>
                  <a:gd name="T14" fmla="*/ 0 w 39"/>
                  <a:gd name="T15" fmla="*/ 0 h 41"/>
                  <a:gd name="T16" fmla="*/ 0 w 39"/>
                  <a:gd name="T17" fmla="*/ 0 h 41"/>
                  <a:gd name="T18" fmla="*/ 0 w 39"/>
                  <a:gd name="T19" fmla="*/ 0 h 41"/>
                  <a:gd name="T20" fmla="*/ 0 w 39"/>
                  <a:gd name="T21" fmla="*/ 0 h 41"/>
                  <a:gd name="T22" fmla="*/ 0 w 39"/>
                  <a:gd name="T23" fmla="*/ 0 h 41"/>
                  <a:gd name="T24" fmla="*/ 0 w 39"/>
                  <a:gd name="T25" fmla="*/ 0 h 41"/>
                  <a:gd name="T26" fmla="*/ 0 w 39"/>
                  <a:gd name="T27" fmla="*/ 0 h 41"/>
                  <a:gd name="T28" fmla="*/ 0 w 39"/>
                  <a:gd name="T29" fmla="*/ 0 h 41"/>
                  <a:gd name="T30" fmla="*/ 0 w 39"/>
                  <a:gd name="T31" fmla="*/ 0 h 41"/>
                  <a:gd name="T32" fmla="*/ 0 w 39"/>
                  <a:gd name="T33" fmla="*/ 0 h 41"/>
                  <a:gd name="T34" fmla="*/ 0 w 39"/>
                  <a:gd name="T35" fmla="*/ 0 h 41"/>
                  <a:gd name="T36" fmla="*/ 0 w 39"/>
                  <a:gd name="T37" fmla="*/ 0 h 41"/>
                  <a:gd name="T38" fmla="*/ 0 w 39"/>
                  <a:gd name="T39" fmla="*/ 0 h 41"/>
                  <a:gd name="T40" fmla="*/ 0 w 39"/>
                  <a:gd name="T41" fmla="*/ 0 h 41"/>
                  <a:gd name="T42" fmla="*/ 0 w 39"/>
                  <a:gd name="T43" fmla="*/ 0 h 41"/>
                  <a:gd name="T44" fmla="*/ 0 w 39"/>
                  <a:gd name="T45" fmla="*/ 0 h 41"/>
                  <a:gd name="T46" fmla="*/ 0 w 39"/>
                  <a:gd name="T47" fmla="*/ 0 h 41"/>
                  <a:gd name="T48" fmla="*/ 0 w 39"/>
                  <a:gd name="T49" fmla="*/ 0 h 41"/>
                  <a:gd name="T50" fmla="*/ 0 w 39"/>
                  <a:gd name="T51" fmla="*/ 0 h 41"/>
                  <a:gd name="T52" fmla="*/ 0 w 39"/>
                  <a:gd name="T53" fmla="*/ 0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9" h="41">
                    <a:moveTo>
                      <a:pt x="0" y="36"/>
                    </a:moveTo>
                    <a:lnTo>
                      <a:pt x="4" y="33"/>
                    </a:lnTo>
                    <a:lnTo>
                      <a:pt x="7" y="28"/>
                    </a:lnTo>
                    <a:lnTo>
                      <a:pt x="9" y="24"/>
                    </a:lnTo>
                    <a:lnTo>
                      <a:pt x="11" y="20"/>
                    </a:lnTo>
                    <a:lnTo>
                      <a:pt x="11" y="15"/>
                    </a:lnTo>
                    <a:lnTo>
                      <a:pt x="11" y="11"/>
                    </a:lnTo>
                    <a:lnTo>
                      <a:pt x="9" y="6"/>
                    </a:lnTo>
                    <a:lnTo>
                      <a:pt x="7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9" y="1"/>
                    </a:lnTo>
                    <a:lnTo>
                      <a:pt x="22" y="2"/>
                    </a:lnTo>
                    <a:lnTo>
                      <a:pt x="27" y="4"/>
                    </a:lnTo>
                    <a:lnTo>
                      <a:pt x="31" y="7"/>
                    </a:lnTo>
                    <a:lnTo>
                      <a:pt x="35" y="11"/>
                    </a:lnTo>
                    <a:lnTo>
                      <a:pt x="37" y="15"/>
                    </a:lnTo>
                    <a:lnTo>
                      <a:pt x="39" y="21"/>
                    </a:lnTo>
                    <a:lnTo>
                      <a:pt x="38" y="27"/>
                    </a:lnTo>
                    <a:lnTo>
                      <a:pt x="36" y="31"/>
                    </a:lnTo>
                    <a:lnTo>
                      <a:pt x="32" y="35"/>
                    </a:lnTo>
                    <a:lnTo>
                      <a:pt x="29" y="37"/>
                    </a:lnTo>
                    <a:lnTo>
                      <a:pt x="23" y="40"/>
                    </a:lnTo>
                    <a:lnTo>
                      <a:pt x="19" y="41"/>
                    </a:lnTo>
                    <a:lnTo>
                      <a:pt x="12" y="40"/>
                    </a:lnTo>
                    <a:lnTo>
                      <a:pt x="6" y="38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0" name="Freeform 3596"/>
              <p:cNvSpPr>
                <a:spLocks/>
              </p:cNvSpPr>
              <p:nvPr/>
            </p:nvSpPr>
            <p:spPr bwMode="auto">
              <a:xfrm>
                <a:off x="252" y="539"/>
                <a:ext cx="13" cy="13"/>
              </a:xfrm>
              <a:custGeom>
                <a:avLst/>
                <a:gdLst>
                  <a:gd name="T0" fmla="*/ 0 w 39"/>
                  <a:gd name="T1" fmla="*/ 0 h 41"/>
                  <a:gd name="T2" fmla="*/ 0 w 39"/>
                  <a:gd name="T3" fmla="*/ 0 h 41"/>
                  <a:gd name="T4" fmla="*/ 0 w 39"/>
                  <a:gd name="T5" fmla="*/ 0 h 41"/>
                  <a:gd name="T6" fmla="*/ 0 w 39"/>
                  <a:gd name="T7" fmla="*/ 0 h 41"/>
                  <a:gd name="T8" fmla="*/ 0 w 39"/>
                  <a:gd name="T9" fmla="*/ 0 h 41"/>
                  <a:gd name="T10" fmla="*/ 0 w 39"/>
                  <a:gd name="T11" fmla="*/ 0 h 41"/>
                  <a:gd name="T12" fmla="*/ 0 w 39"/>
                  <a:gd name="T13" fmla="*/ 0 h 41"/>
                  <a:gd name="T14" fmla="*/ 0 w 39"/>
                  <a:gd name="T15" fmla="*/ 0 h 41"/>
                  <a:gd name="T16" fmla="*/ 0 w 39"/>
                  <a:gd name="T17" fmla="*/ 0 h 41"/>
                  <a:gd name="T18" fmla="*/ 0 w 39"/>
                  <a:gd name="T19" fmla="*/ 0 h 41"/>
                  <a:gd name="T20" fmla="*/ 0 w 39"/>
                  <a:gd name="T21" fmla="*/ 0 h 41"/>
                  <a:gd name="T22" fmla="*/ 0 w 39"/>
                  <a:gd name="T23" fmla="*/ 0 h 41"/>
                  <a:gd name="T24" fmla="*/ 0 w 39"/>
                  <a:gd name="T25" fmla="*/ 0 h 41"/>
                  <a:gd name="T26" fmla="*/ 0 w 39"/>
                  <a:gd name="T27" fmla="*/ 0 h 41"/>
                  <a:gd name="T28" fmla="*/ 0 w 39"/>
                  <a:gd name="T29" fmla="*/ 0 h 41"/>
                  <a:gd name="T30" fmla="*/ 0 w 39"/>
                  <a:gd name="T31" fmla="*/ 0 h 41"/>
                  <a:gd name="T32" fmla="*/ 0 w 39"/>
                  <a:gd name="T33" fmla="*/ 0 h 41"/>
                  <a:gd name="T34" fmla="*/ 0 w 39"/>
                  <a:gd name="T35" fmla="*/ 0 h 41"/>
                  <a:gd name="T36" fmla="*/ 0 w 39"/>
                  <a:gd name="T37" fmla="*/ 0 h 41"/>
                  <a:gd name="T38" fmla="*/ 0 w 39"/>
                  <a:gd name="T39" fmla="*/ 0 h 41"/>
                  <a:gd name="T40" fmla="*/ 0 w 39"/>
                  <a:gd name="T41" fmla="*/ 0 h 41"/>
                  <a:gd name="T42" fmla="*/ 0 w 39"/>
                  <a:gd name="T43" fmla="*/ 0 h 41"/>
                  <a:gd name="T44" fmla="*/ 0 w 39"/>
                  <a:gd name="T45" fmla="*/ 0 h 41"/>
                  <a:gd name="T46" fmla="*/ 0 w 39"/>
                  <a:gd name="T47" fmla="*/ 0 h 41"/>
                  <a:gd name="T48" fmla="*/ 0 w 39"/>
                  <a:gd name="T49" fmla="*/ 0 h 41"/>
                  <a:gd name="T50" fmla="*/ 0 w 39"/>
                  <a:gd name="T51" fmla="*/ 0 h 41"/>
                  <a:gd name="T52" fmla="*/ 0 w 39"/>
                  <a:gd name="T53" fmla="*/ 0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9" h="41">
                    <a:moveTo>
                      <a:pt x="0" y="36"/>
                    </a:moveTo>
                    <a:lnTo>
                      <a:pt x="4" y="33"/>
                    </a:lnTo>
                    <a:lnTo>
                      <a:pt x="7" y="28"/>
                    </a:lnTo>
                    <a:lnTo>
                      <a:pt x="9" y="24"/>
                    </a:lnTo>
                    <a:lnTo>
                      <a:pt x="11" y="20"/>
                    </a:lnTo>
                    <a:lnTo>
                      <a:pt x="11" y="15"/>
                    </a:lnTo>
                    <a:lnTo>
                      <a:pt x="11" y="11"/>
                    </a:lnTo>
                    <a:lnTo>
                      <a:pt x="9" y="6"/>
                    </a:lnTo>
                    <a:lnTo>
                      <a:pt x="7" y="1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9" y="1"/>
                    </a:lnTo>
                    <a:lnTo>
                      <a:pt x="22" y="2"/>
                    </a:lnTo>
                    <a:lnTo>
                      <a:pt x="27" y="4"/>
                    </a:lnTo>
                    <a:lnTo>
                      <a:pt x="31" y="7"/>
                    </a:lnTo>
                    <a:lnTo>
                      <a:pt x="35" y="11"/>
                    </a:lnTo>
                    <a:lnTo>
                      <a:pt x="37" y="15"/>
                    </a:lnTo>
                    <a:lnTo>
                      <a:pt x="39" y="21"/>
                    </a:lnTo>
                    <a:lnTo>
                      <a:pt x="38" y="27"/>
                    </a:lnTo>
                    <a:lnTo>
                      <a:pt x="36" y="31"/>
                    </a:lnTo>
                    <a:lnTo>
                      <a:pt x="32" y="35"/>
                    </a:lnTo>
                    <a:lnTo>
                      <a:pt x="29" y="37"/>
                    </a:lnTo>
                    <a:lnTo>
                      <a:pt x="23" y="40"/>
                    </a:lnTo>
                    <a:lnTo>
                      <a:pt x="19" y="41"/>
                    </a:lnTo>
                    <a:lnTo>
                      <a:pt x="12" y="40"/>
                    </a:lnTo>
                    <a:lnTo>
                      <a:pt x="6" y="38"/>
                    </a:lnTo>
                    <a:lnTo>
                      <a:pt x="0" y="36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1" name="Freeform 3597"/>
              <p:cNvSpPr>
                <a:spLocks/>
              </p:cNvSpPr>
              <p:nvPr/>
            </p:nvSpPr>
            <p:spPr bwMode="auto">
              <a:xfrm>
                <a:off x="244" y="544"/>
                <a:ext cx="9" cy="4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0 h 11"/>
                  <a:gd name="T4" fmla="*/ 0 w 27"/>
                  <a:gd name="T5" fmla="*/ 0 h 11"/>
                  <a:gd name="T6" fmla="*/ 0 w 27"/>
                  <a:gd name="T7" fmla="*/ 0 h 11"/>
                  <a:gd name="T8" fmla="*/ 0 w 27"/>
                  <a:gd name="T9" fmla="*/ 0 h 11"/>
                  <a:gd name="T10" fmla="*/ 0 w 27"/>
                  <a:gd name="T11" fmla="*/ 0 h 11"/>
                  <a:gd name="T12" fmla="*/ 0 w 27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11">
                    <a:moveTo>
                      <a:pt x="0" y="0"/>
                    </a:moveTo>
                    <a:lnTo>
                      <a:pt x="7" y="6"/>
                    </a:lnTo>
                    <a:lnTo>
                      <a:pt x="14" y="10"/>
                    </a:lnTo>
                    <a:lnTo>
                      <a:pt x="17" y="11"/>
                    </a:lnTo>
                    <a:lnTo>
                      <a:pt x="21" y="11"/>
                    </a:lnTo>
                    <a:lnTo>
                      <a:pt x="24" y="11"/>
                    </a:lnTo>
                    <a:lnTo>
                      <a:pt x="27" y="1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2" name="Line 3598"/>
              <p:cNvSpPr>
                <a:spLocks noChangeShapeType="1"/>
              </p:cNvSpPr>
              <p:nvPr/>
            </p:nvSpPr>
            <p:spPr bwMode="auto">
              <a:xfrm>
                <a:off x="250" y="299"/>
                <a:ext cx="1" cy="17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3" name="Freeform 3599"/>
              <p:cNvSpPr>
                <a:spLocks/>
              </p:cNvSpPr>
              <p:nvPr/>
            </p:nvSpPr>
            <p:spPr bwMode="auto">
              <a:xfrm>
                <a:off x="240" y="314"/>
                <a:ext cx="15" cy="17"/>
              </a:xfrm>
              <a:custGeom>
                <a:avLst/>
                <a:gdLst>
                  <a:gd name="T0" fmla="*/ 0 w 44"/>
                  <a:gd name="T1" fmla="*/ 0 h 52"/>
                  <a:gd name="T2" fmla="*/ 0 w 44"/>
                  <a:gd name="T3" fmla="*/ 0 h 52"/>
                  <a:gd name="T4" fmla="*/ 0 w 44"/>
                  <a:gd name="T5" fmla="*/ 0 h 52"/>
                  <a:gd name="T6" fmla="*/ 0 w 44"/>
                  <a:gd name="T7" fmla="*/ 0 h 52"/>
                  <a:gd name="T8" fmla="*/ 0 w 44"/>
                  <a:gd name="T9" fmla="*/ 0 h 52"/>
                  <a:gd name="T10" fmla="*/ 0 w 44"/>
                  <a:gd name="T11" fmla="*/ 0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4" h="52">
                    <a:moveTo>
                      <a:pt x="0" y="0"/>
                    </a:moveTo>
                    <a:lnTo>
                      <a:pt x="4" y="52"/>
                    </a:lnTo>
                    <a:lnTo>
                      <a:pt x="15" y="45"/>
                    </a:lnTo>
                    <a:lnTo>
                      <a:pt x="25" y="41"/>
                    </a:lnTo>
                    <a:lnTo>
                      <a:pt x="35" y="39"/>
                    </a:lnTo>
                    <a:lnTo>
                      <a:pt x="44" y="3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4" name="Freeform 3600"/>
              <p:cNvSpPr>
                <a:spLocks/>
              </p:cNvSpPr>
              <p:nvPr/>
            </p:nvSpPr>
            <p:spPr bwMode="auto">
              <a:xfrm>
                <a:off x="250" y="310"/>
                <a:ext cx="19" cy="8"/>
              </a:xfrm>
              <a:custGeom>
                <a:avLst/>
                <a:gdLst>
                  <a:gd name="T0" fmla="*/ 0 w 57"/>
                  <a:gd name="T1" fmla="*/ 0 h 24"/>
                  <a:gd name="T2" fmla="*/ 0 w 57"/>
                  <a:gd name="T3" fmla="*/ 0 h 24"/>
                  <a:gd name="T4" fmla="*/ 0 w 57"/>
                  <a:gd name="T5" fmla="*/ 0 h 24"/>
                  <a:gd name="T6" fmla="*/ 0 w 57"/>
                  <a:gd name="T7" fmla="*/ 0 h 24"/>
                  <a:gd name="T8" fmla="*/ 0 w 57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24">
                    <a:moveTo>
                      <a:pt x="57" y="0"/>
                    </a:moveTo>
                    <a:lnTo>
                      <a:pt x="42" y="3"/>
                    </a:lnTo>
                    <a:lnTo>
                      <a:pt x="28" y="8"/>
                    </a:lnTo>
                    <a:lnTo>
                      <a:pt x="14" y="15"/>
                    </a:lnTo>
                    <a:lnTo>
                      <a:pt x="0" y="2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5" name="Freeform 3601"/>
              <p:cNvSpPr>
                <a:spLocks/>
              </p:cNvSpPr>
              <p:nvPr/>
            </p:nvSpPr>
            <p:spPr bwMode="auto">
              <a:xfrm>
                <a:off x="240" y="384"/>
                <a:ext cx="9" cy="49"/>
              </a:xfrm>
              <a:custGeom>
                <a:avLst/>
                <a:gdLst>
                  <a:gd name="T0" fmla="*/ 0 w 28"/>
                  <a:gd name="T1" fmla="*/ 0 h 147"/>
                  <a:gd name="T2" fmla="*/ 0 w 28"/>
                  <a:gd name="T3" fmla="*/ 0 h 147"/>
                  <a:gd name="T4" fmla="*/ 0 w 28"/>
                  <a:gd name="T5" fmla="*/ 0 h 147"/>
                  <a:gd name="T6" fmla="*/ 0 w 28"/>
                  <a:gd name="T7" fmla="*/ 0 h 147"/>
                  <a:gd name="T8" fmla="*/ 0 w 28"/>
                  <a:gd name="T9" fmla="*/ 0 h 147"/>
                  <a:gd name="T10" fmla="*/ 0 w 28"/>
                  <a:gd name="T11" fmla="*/ 0 h 147"/>
                  <a:gd name="T12" fmla="*/ 0 w 28"/>
                  <a:gd name="T13" fmla="*/ 0 h 147"/>
                  <a:gd name="T14" fmla="*/ 0 w 28"/>
                  <a:gd name="T15" fmla="*/ 0 h 147"/>
                  <a:gd name="T16" fmla="*/ 0 w 28"/>
                  <a:gd name="T17" fmla="*/ 0 h 1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8" h="147">
                    <a:moveTo>
                      <a:pt x="0" y="0"/>
                    </a:moveTo>
                    <a:lnTo>
                      <a:pt x="9" y="19"/>
                    </a:lnTo>
                    <a:lnTo>
                      <a:pt x="15" y="37"/>
                    </a:lnTo>
                    <a:lnTo>
                      <a:pt x="21" y="56"/>
                    </a:lnTo>
                    <a:lnTo>
                      <a:pt x="25" y="74"/>
                    </a:lnTo>
                    <a:lnTo>
                      <a:pt x="27" y="93"/>
                    </a:lnTo>
                    <a:lnTo>
                      <a:pt x="28" y="111"/>
                    </a:lnTo>
                    <a:lnTo>
                      <a:pt x="27" y="129"/>
                    </a:lnTo>
                    <a:lnTo>
                      <a:pt x="25" y="14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6" name="Freeform 3602"/>
              <p:cNvSpPr>
                <a:spLocks/>
              </p:cNvSpPr>
              <p:nvPr/>
            </p:nvSpPr>
            <p:spPr bwMode="auto">
              <a:xfrm>
                <a:off x="246" y="388"/>
                <a:ext cx="4" cy="15"/>
              </a:xfrm>
              <a:custGeom>
                <a:avLst/>
                <a:gdLst>
                  <a:gd name="T0" fmla="*/ 0 w 10"/>
                  <a:gd name="T1" fmla="*/ 0 h 44"/>
                  <a:gd name="T2" fmla="*/ 0 w 10"/>
                  <a:gd name="T3" fmla="*/ 0 h 44"/>
                  <a:gd name="T4" fmla="*/ 0 w 10"/>
                  <a:gd name="T5" fmla="*/ 0 h 44"/>
                  <a:gd name="T6" fmla="*/ 0 w 10"/>
                  <a:gd name="T7" fmla="*/ 0 h 44"/>
                  <a:gd name="T8" fmla="*/ 0 w 10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44">
                    <a:moveTo>
                      <a:pt x="10" y="0"/>
                    </a:moveTo>
                    <a:lnTo>
                      <a:pt x="6" y="12"/>
                    </a:lnTo>
                    <a:lnTo>
                      <a:pt x="2" y="22"/>
                    </a:lnTo>
                    <a:lnTo>
                      <a:pt x="1" y="34"/>
                    </a:lnTo>
                    <a:lnTo>
                      <a:pt x="0" y="4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7" name="Freeform 3603"/>
              <p:cNvSpPr>
                <a:spLocks/>
              </p:cNvSpPr>
              <p:nvPr/>
            </p:nvSpPr>
            <p:spPr bwMode="auto">
              <a:xfrm>
                <a:off x="249" y="401"/>
                <a:ext cx="7" cy="14"/>
              </a:xfrm>
              <a:custGeom>
                <a:avLst/>
                <a:gdLst>
                  <a:gd name="T0" fmla="*/ 0 w 21"/>
                  <a:gd name="T1" fmla="*/ 0 h 41"/>
                  <a:gd name="T2" fmla="*/ 0 w 21"/>
                  <a:gd name="T3" fmla="*/ 0 h 41"/>
                  <a:gd name="T4" fmla="*/ 0 w 21"/>
                  <a:gd name="T5" fmla="*/ 0 h 41"/>
                  <a:gd name="T6" fmla="*/ 0 w 21"/>
                  <a:gd name="T7" fmla="*/ 0 h 41"/>
                  <a:gd name="T8" fmla="*/ 0 w 21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" h="41">
                    <a:moveTo>
                      <a:pt x="21" y="0"/>
                    </a:moveTo>
                    <a:lnTo>
                      <a:pt x="13" y="10"/>
                    </a:lnTo>
                    <a:lnTo>
                      <a:pt x="7" y="19"/>
                    </a:lnTo>
                    <a:lnTo>
                      <a:pt x="2" y="29"/>
                    </a:lnTo>
                    <a:lnTo>
                      <a:pt x="0" y="4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8" name="Freeform 3604"/>
              <p:cNvSpPr>
                <a:spLocks/>
              </p:cNvSpPr>
              <p:nvPr/>
            </p:nvSpPr>
            <p:spPr bwMode="auto">
              <a:xfrm>
                <a:off x="247" y="421"/>
                <a:ext cx="9" cy="11"/>
              </a:xfrm>
              <a:custGeom>
                <a:avLst/>
                <a:gdLst>
                  <a:gd name="T0" fmla="*/ 0 w 25"/>
                  <a:gd name="T1" fmla="*/ 0 h 34"/>
                  <a:gd name="T2" fmla="*/ 0 w 25"/>
                  <a:gd name="T3" fmla="*/ 0 h 34"/>
                  <a:gd name="T4" fmla="*/ 0 w 25"/>
                  <a:gd name="T5" fmla="*/ 0 h 34"/>
                  <a:gd name="T6" fmla="*/ 0 w 25"/>
                  <a:gd name="T7" fmla="*/ 0 h 34"/>
                  <a:gd name="T8" fmla="*/ 0 w 25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34">
                    <a:moveTo>
                      <a:pt x="25" y="0"/>
                    </a:moveTo>
                    <a:lnTo>
                      <a:pt x="18" y="6"/>
                    </a:lnTo>
                    <a:lnTo>
                      <a:pt x="11" y="14"/>
                    </a:lnTo>
                    <a:lnTo>
                      <a:pt x="6" y="23"/>
                    </a:lnTo>
                    <a:lnTo>
                      <a:pt x="0" y="3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69" name="Freeform 3605"/>
              <p:cNvSpPr>
                <a:spLocks/>
              </p:cNvSpPr>
              <p:nvPr/>
            </p:nvSpPr>
            <p:spPr bwMode="auto">
              <a:xfrm>
                <a:off x="245" y="357"/>
                <a:ext cx="5" cy="9"/>
              </a:xfrm>
              <a:custGeom>
                <a:avLst/>
                <a:gdLst>
                  <a:gd name="T0" fmla="*/ 0 w 16"/>
                  <a:gd name="T1" fmla="*/ 0 h 27"/>
                  <a:gd name="T2" fmla="*/ 0 w 16"/>
                  <a:gd name="T3" fmla="*/ 0 h 27"/>
                  <a:gd name="T4" fmla="*/ 0 w 16"/>
                  <a:gd name="T5" fmla="*/ 0 h 27"/>
                  <a:gd name="T6" fmla="*/ 0 w 16"/>
                  <a:gd name="T7" fmla="*/ 0 h 27"/>
                  <a:gd name="T8" fmla="*/ 0 w 16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27">
                    <a:moveTo>
                      <a:pt x="16" y="0"/>
                    </a:moveTo>
                    <a:lnTo>
                      <a:pt x="14" y="9"/>
                    </a:lnTo>
                    <a:lnTo>
                      <a:pt x="12" y="15"/>
                    </a:lnTo>
                    <a:lnTo>
                      <a:pt x="7" y="21"/>
                    </a:lnTo>
                    <a:lnTo>
                      <a:pt x="0" y="2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0" name="Freeform 3606"/>
              <p:cNvSpPr>
                <a:spLocks/>
              </p:cNvSpPr>
              <p:nvPr/>
            </p:nvSpPr>
            <p:spPr bwMode="auto">
              <a:xfrm>
                <a:off x="249" y="435"/>
                <a:ext cx="13" cy="19"/>
              </a:xfrm>
              <a:custGeom>
                <a:avLst/>
                <a:gdLst>
                  <a:gd name="T0" fmla="*/ 0 w 39"/>
                  <a:gd name="T1" fmla="*/ 0 h 56"/>
                  <a:gd name="T2" fmla="*/ 0 w 39"/>
                  <a:gd name="T3" fmla="*/ 0 h 56"/>
                  <a:gd name="T4" fmla="*/ 0 w 39"/>
                  <a:gd name="T5" fmla="*/ 0 h 56"/>
                  <a:gd name="T6" fmla="*/ 0 w 39"/>
                  <a:gd name="T7" fmla="*/ 0 h 56"/>
                  <a:gd name="T8" fmla="*/ 0 w 39"/>
                  <a:gd name="T9" fmla="*/ 0 h 56"/>
                  <a:gd name="T10" fmla="*/ 0 w 39"/>
                  <a:gd name="T11" fmla="*/ 0 h 56"/>
                  <a:gd name="T12" fmla="*/ 0 w 39"/>
                  <a:gd name="T13" fmla="*/ 0 h 56"/>
                  <a:gd name="T14" fmla="*/ 0 w 39"/>
                  <a:gd name="T15" fmla="*/ 0 h 56"/>
                  <a:gd name="T16" fmla="*/ 0 w 39"/>
                  <a:gd name="T17" fmla="*/ 0 h 56"/>
                  <a:gd name="T18" fmla="*/ 0 w 39"/>
                  <a:gd name="T19" fmla="*/ 0 h 56"/>
                  <a:gd name="T20" fmla="*/ 0 w 39"/>
                  <a:gd name="T21" fmla="*/ 0 h 56"/>
                  <a:gd name="T22" fmla="*/ 0 w 39"/>
                  <a:gd name="T23" fmla="*/ 0 h 56"/>
                  <a:gd name="T24" fmla="*/ 0 w 39"/>
                  <a:gd name="T25" fmla="*/ 0 h 56"/>
                  <a:gd name="T26" fmla="*/ 0 w 39"/>
                  <a:gd name="T27" fmla="*/ 0 h 56"/>
                  <a:gd name="T28" fmla="*/ 0 w 39"/>
                  <a:gd name="T29" fmla="*/ 0 h 56"/>
                  <a:gd name="T30" fmla="*/ 0 w 39"/>
                  <a:gd name="T31" fmla="*/ 0 h 56"/>
                  <a:gd name="T32" fmla="*/ 0 w 39"/>
                  <a:gd name="T33" fmla="*/ 0 h 56"/>
                  <a:gd name="T34" fmla="*/ 0 w 39"/>
                  <a:gd name="T35" fmla="*/ 0 h 56"/>
                  <a:gd name="T36" fmla="*/ 0 w 39"/>
                  <a:gd name="T37" fmla="*/ 0 h 56"/>
                  <a:gd name="T38" fmla="*/ 0 w 39"/>
                  <a:gd name="T39" fmla="*/ 0 h 56"/>
                  <a:gd name="T40" fmla="*/ 0 w 39"/>
                  <a:gd name="T41" fmla="*/ 0 h 56"/>
                  <a:gd name="T42" fmla="*/ 0 w 39"/>
                  <a:gd name="T43" fmla="*/ 0 h 56"/>
                  <a:gd name="T44" fmla="*/ 0 w 39"/>
                  <a:gd name="T45" fmla="*/ 0 h 56"/>
                  <a:gd name="T46" fmla="*/ 0 w 39"/>
                  <a:gd name="T47" fmla="*/ 0 h 56"/>
                  <a:gd name="T48" fmla="*/ 0 w 39"/>
                  <a:gd name="T49" fmla="*/ 0 h 56"/>
                  <a:gd name="T50" fmla="*/ 0 w 39"/>
                  <a:gd name="T51" fmla="*/ 0 h 56"/>
                  <a:gd name="T52" fmla="*/ 0 w 39"/>
                  <a:gd name="T53" fmla="*/ 0 h 56"/>
                  <a:gd name="T54" fmla="*/ 0 w 39"/>
                  <a:gd name="T55" fmla="*/ 0 h 56"/>
                  <a:gd name="T56" fmla="*/ 0 w 39"/>
                  <a:gd name="T57" fmla="*/ 0 h 56"/>
                  <a:gd name="T58" fmla="*/ 0 w 39"/>
                  <a:gd name="T59" fmla="*/ 0 h 56"/>
                  <a:gd name="T60" fmla="*/ 0 w 39"/>
                  <a:gd name="T61" fmla="*/ 0 h 56"/>
                  <a:gd name="T62" fmla="*/ 0 w 39"/>
                  <a:gd name="T63" fmla="*/ 0 h 56"/>
                  <a:gd name="T64" fmla="*/ 0 w 39"/>
                  <a:gd name="T65" fmla="*/ 0 h 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9" h="56">
                    <a:moveTo>
                      <a:pt x="31" y="1"/>
                    </a:moveTo>
                    <a:lnTo>
                      <a:pt x="28" y="0"/>
                    </a:lnTo>
                    <a:lnTo>
                      <a:pt x="23" y="0"/>
                    </a:lnTo>
                    <a:lnTo>
                      <a:pt x="20" y="2"/>
                    </a:lnTo>
                    <a:lnTo>
                      <a:pt x="15" y="5"/>
                    </a:lnTo>
                    <a:lnTo>
                      <a:pt x="11" y="8"/>
                    </a:lnTo>
                    <a:lnTo>
                      <a:pt x="8" y="13"/>
                    </a:lnTo>
                    <a:lnTo>
                      <a:pt x="6" y="17"/>
                    </a:lnTo>
                    <a:lnTo>
                      <a:pt x="2" y="22"/>
                    </a:lnTo>
                    <a:lnTo>
                      <a:pt x="1" y="28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1" y="43"/>
                    </a:lnTo>
                    <a:lnTo>
                      <a:pt x="2" y="48"/>
                    </a:lnTo>
                    <a:lnTo>
                      <a:pt x="3" y="51"/>
                    </a:lnTo>
                    <a:lnTo>
                      <a:pt x="6" y="53"/>
                    </a:lnTo>
                    <a:lnTo>
                      <a:pt x="9" y="54"/>
                    </a:lnTo>
                    <a:lnTo>
                      <a:pt x="13" y="56"/>
                    </a:lnTo>
                    <a:lnTo>
                      <a:pt x="16" y="56"/>
                    </a:lnTo>
                    <a:lnTo>
                      <a:pt x="20" y="54"/>
                    </a:lnTo>
                    <a:lnTo>
                      <a:pt x="24" y="52"/>
                    </a:lnTo>
                    <a:lnTo>
                      <a:pt x="28" y="49"/>
                    </a:lnTo>
                    <a:lnTo>
                      <a:pt x="30" y="45"/>
                    </a:lnTo>
                    <a:lnTo>
                      <a:pt x="33" y="41"/>
                    </a:lnTo>
                    <a:lnTo>
                      <a:pt x="36" y="36"/>
                    </a:lnTo>
                    <a:lnTo>
                      <a:pt x="38" y="30"/>
                    </a:lnTo>
                    <a:lnTo>
                      <a:pt x="39" y="24"/>
                    </a:lnTo>
                    <a:lnTo>
                      <a:pt x="39" y="20"/>
                    </a:lnTo>
                    <a:lnTo>
                      <a:pt x="39" y="15"/>
                    </a:lnTo>
                    <a:lnTo>
                      <a:pt x="38" y="11"/>
                    </a:lnTo>
                    <a:lnTo>
                      <a:pt x="36" y="6"/>
                    </a:lnTo>
                    <a:lnTo>
                      <a:pt x="33" y="4"/>
                    </a:lnTo>
                    <a:lnTo>
                      <a:pt x="3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1" name="Freeform 3607"/>
              <p:cNvSpPr>
                <a:spLocks/>
              </p:cNvSpPr>
              <p:nvPr/>
            </p:nvSpPr>
            <p:spPr bwMode="auto">
              <a:xfrm>
                <a:off x="249" y="435"/>
                <a:ext cx="13" cy="19"/>
              </a:xfrm>
              <a:custGeom>
                <a:avLst/>
                <a:gdLst>
                  <a:gd name="T0" fmla="*/ 0 w 39"/>
                  <a:gd name="T1" fmla="*/ 0 h 56"/>
                  <a:gd name="T2" fmla="*/ 0 w 39"/>
                  <a:gd name="T3" fmla="*/ 0 h 56"/>
                  <a:gd name="T4" fmla="*/ 0 w 39"/>
                  <a:gd name="T5" fmla="*/ 0 h 56"/>
                  <a:gd name="T6" fmla="*/ 0 w 39"/>
                  <a:gd name="T7" fmla="*/ 0 h 56"/>
                  <a:gd name="T8" fmla="*/ 0 w 39"/>
                  <a:gd name="T9" fmla="*/ 0 h 56"/>
                  <a:gd name="T10" fmla="*/ 0 w 39"/>
                  <a:gd name="T11" fmla="*/ 0 h 56"/>
                  <a:gd name="T12" fmla="*/ 0 w 39"/>
                  <a:gd name="T13" fmla="*/ 0 h 56"/>
                  <a:gd name="T14" fmla="*/ 0 w 39"/>
                  <a:gd name="T15" fmla="*/ 0 h 56"/>
                  <a:gd name="T16" fmla="*/ 0 w 39"/>
                  <a:gd name="T17" fmla="*/ 0 h 56"/>
                  <a:gd name="T18" fmla="*/ 0 w 39"/>
                  <a:gd name="T19" fmla="*/ 0 h 56"/>
                  <a:gd name="T20" fmla="*/ 0 w 39"/>
                  <a:gd name="T21" fmla="*/ 0 h 56"/>
                  <a:gd name="T22" fmla="*/ 0 w 39"/>
                  <a:gd name="T23" fmla="*/ 0 h 56"/>
                  <a:gd name="T24" fmla="*/ 0 w 39"/>
                  <a:gd name="T25" fmla="*/ 0 h 56"/>
                  <a:gd name="T26" fmla="*/ 0 w 39"/>
                  <a:gd name="T27" fmla="*/ 0 h 56"/>
                  <a:gd name="T28" fmla="*/ 0 w 39"/>
                  <a:gd name="T29" fmla="*/ 0 h 56"/>
                  <a:gd name="T30" fmla="*/ 0 w 39"/>
                  <a:gd name="T31" fmla="*/ 0 h 56"/>
                  <a:gd name="T32" fmla="*/ 0 w 39"/>
                  <a:gd name="T33" fmla="*/ 0 h 56"/>
                  <a:gd name="T34" fmla="*/ 0 w 39"/>
                  <a:gd name="T35" fmla="*/ 0 h 56"/>
                  <a:gd name="T36" fmla="*/ 0 w 39"/>
                  <a:gd name="T37" fmla="*/ 0 h 56"/>
                  <a:gd name="T38" fmla="*/ 0 w 39"/>
                  <a:gd name="T39" fmla="*/ 0 h 56"/>
                  <a:gd name="T40" fmla="*/ 0 w 39"/>
                  <a:gd name="T41" fmla="*/ 0 h 56"/>
                  <a:gd name="T42" fmla="*/ 0 w 39"/>
                  <a:gd name="T43" fmla="*/ 0 h 56"/>
                  <a:gd name="T44" fmla="*/ 0 w 39"/>
                  <a:gd name="T45" fmla="*/ 0 h 56"/>
                  <a:gd name="T46" fmla="*/ 0 w 39"/>
                  <a:gd name="T47" fmla="*/ 0 h 56"/>
                  <a:gd name="T48" fmla="*/ 0 w 39"/>
                  <a:gd name="T49" fmla="*/ 0 h 56"/>
                  <a:gd name="T50" fmla="*/ 0 w 39"/>
                  <a:gd name="T51" fmla="*/ 0 h 56"/>
                  <a:gd name="T52" fmla="*/ 0 w 39"/>
                  <a:gd name="T53" fmla="*/ 0 h 56"/>
                  <a:gd name="T54" fmla="*/ 0 w 39"/>
                  <a:gd name="T55" fmla="*/ 0 h 56"/>
                  <a:gd name="T56" fmla="*/ 0 w 39"/>
                  <a:gd name="T57" fmla="*/ 0 h 56"/>
                  <a:gd name="T58" fmla="*/ 0 w 39"/>
                  <a:gd name="T59" fmla="*/ 0 h 56"/>
                  <a:gd name="T60" fmla="*/ 0 w 39"/>
                  <a:gd name="T61" fmla="*/ 0 h 56"/>
                  <a:gd name="T62" fmla="*/ 0 w 39"/>
                  <a:gd name="T63" fmla="*/ 0 h 56"/>
                  <a:gd name="T64" fmla="*/ 0 w 39"/>
                  <a:gd name="T65" fmla="*/ 0 h 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9" h="56">
                    <a:moveTo>
                      <a:pt x="31" y="1"/>
                    </a:moveTo>
                    <a:lnTo>
                      <a:pt x="28" y="0"/>
                    </a:lnTo>
                    <a:lnTo>
                      <a:pt x="23" y="0"/>
                    </a:lnTo>
                    <a:lnTo>
                      <a:pt x="20" y="2"/>
                    </a:lnTo>
                    <a:lnTo>
                      <a:pt x="15" y="5"/>
                    </a:lnTo>
                    <a:lnTo>
                      <a:pt x="11" y="8"/>
                    </a:lnTo>
                    <a:lnTo>
                      <a:pt x="8" y="13"/>
                    </a:lnTo>
                    <a:lnTo>
                      <a:pt x="6" y="17"/>
                    </a:lnTo>
                    <a:lnTo>
                      <a:pt x="2" y="22"/>
                    </a:lnTo>
                    <a:lnTo>
                      <a:pt x="1" y="28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1" y="43"/>
                    </a:lnTo>
                    <a:lnTo>
                      <a:pt x="2" y="48"/>
                    </a:lnTo>
                    <a:lnTo>
                      <a:pt x="3" y="51"/>
                    </a:lnTo>
                    <a:lnTo>
                      <a:pt x="6" y="53"/>
                    </a:lnTo>
                    <a:lnTo>
                      <a:pt x="9" y="54"/>
                    </a:lnTo>
                    <a:lnTo>
                      <a:pt x="13" y="56"/>
                    </a:lnTo>
                    <a:lnTo>
                      <a:pt x="16" y="56"/>
                    </a:lnTo>
                    <a:lnTo>
                      <a:pt x="20" y="54"/>
                    </a:lnTo>
                    <a:lnTo>
                      <a:pt x="24" y="52"/>
                    </a:lnTo>
                    <a:lnTo>
                      <a:pt x="28" y="49"/>
                    </a:lnTo>
                    <a:lnTo>
                      <a:pt x="30" y="45"/>
                    </a:lnTo>
                    <a:lnTo>
                      <a:pt x="33" y="41"/>
                    </a:lnTo>
                    <a:lnTo>
                      <a:pt x="36" y="36"/>
                    </a:lnTo>
                    <a:lnTo>
                      <a:pt x="38" y="30"/>
                    </a:lnTo>
                    <a:lnTo>
                      <a:pt x="39" y="24"/>
                    </a:lnTo>
                    <a:lnTo>
                      <a:pt x="39" y="20"/>
                    </a:lnTo>
                    <a:lnTo>
                      <a:pt x="39" y="15"/>
                    </a:lnTo>
                    <a:lnTo>
                      <a:pt x="38" y="11"/>
                    </a:lnTo>
                    <a:lnTo>
                      <a:pt x="36" y="6"/>
                    </a:lnTo>
                    <a:lnTo>
                      <a:pt x="33" y="4"/>
                    </a:lnTo>
                    <a:lnTo>
                      <a:pt x="31" y="1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2" name="Freeform 3608"/>
              <p:cNvSpPr>
                <a:spLocks/>
              </p:cNvSpPr>
              <p:nvPr/>
            </p:nvSpPr>
            <p:spPr bwMode="auto">
              <a:xfrm>
                <a:off x="246" y="444"/>
                <a:ext cx="14" cy="14"/>
              </a:xfrm>
              <a:custGeom>
                <a:avLst/>
                <a:gdLst>
                  <a:gd name="T0" fmla="*/ 0 w 40"/>
                  <a:gd name="T1" fmla="*/ 0 h 40"/>
                  <a:gd name="T2" fmla="*/ 0 w 40"/>
                  <a:gd name="T3" fmla="*/ 0 h 40"/>
                  <a:gd name="T4" fmla="*/ 0 w 40"/>
                  <a:gd name="T5" fmla="*/ 0 h 40"/>
                  <a:gd name="T6" fmla="*/ 0 w 40"/>
                  <a:gd name="T7" fmla="*/ 0 h 40"/>
                  <a:gd name="T8" fmla="*/ 0 w 40"/>
                  <a:gd name="T9" fmla="*/ 0 h 40"/>
                  <a:gd name="T10" fmla="*/ 0 w 40"/>
                  <a:gd name="T11" fmla="*/ 0 h 40"/>
                  <a:gd name="T12" fmla="*/ 0 w 40"/>
                  <a:gd name="T13" fmla="*/ 0 h 40"/>
                  <a:gd name="T14" fmla="*/ 0 w 40"/>
                  <a:gd name="T15" fmla="*/ 0 h 40"/>
                  <a:gd name="T16" fmla="*/ 0 w 40"/>
                  <a:gd name="T17" fmla="*/ 0 h 40"/>
                  <a:gd name="T18" fmla="*/ 0 w 40"/>
                  <a:gd name="T19" fmla="*/ 0 h 40"/>
                  <a:gd name="T20" fmla="*/ 0 w 40"/>
                  <a:gd name="T21" fmla="*/ 0 h 40"/>
                  <a:gd name="T22" fmla="*/ 0 w 40"/>
                  <a:gd name="T23" fmla="*/ 0 h 40"/>
                  <a:gd name="T24" fmla="*/ 0 w 40"/>
                  <a:gd name="T25" fmla="*/ 0 h 40"/>
                  <a:gd name="T26" fmla="*/ 0 w 40"/>
                  <a:gd name="T27" fmla="*/ 0 h 40"/>
                  <a:gd name="T28" fmla="*/ 0 w 40"/>
                  <a:gd name="T29" fmla="*/ 0 h 40"/>
                  <a:gd name="T30" fmla="*/ 0 w 40"/>
                  <a:gd name="T31" fmla="*/ 0 h 40"/>
                  <a:gd name="T32" fmla="*/ 0 w 40"/>
                  <a:gd name="T33" fmla="*/ 0 h 40"/>
                  <a:gd name="T34" fmla="*/ 0 w 40"/>
                  <a:gd name="T35" fmla="*/ 0 h 40"/>
                  <a:gd name="T36" fmla="*/ 0 w 40"/>
                  <a:gd name="T37" fmla="*/ 0 h 40"/>
                  <a:gd name="T38" fmla="*/ 0 w 40"/>
                  <a:gd name="T39" fmla="*/ 0 h 40"/>
                  <a:gd name="T40" fmla="*/ 0 w 40"/>
                  <a:gd name="T41" fmla="*/ 0 h 40"/>
                  <a:gd name="T42" fmla="*/ 0 w 40"/>
                  <a:gd name="T43" fmla="*/ 0 h 40"/>
                  <a:gd name="T44" fmla="*/ 0 w 40"/>
                  <a:gd name="T45" fmla="*/ 0 h 40"/>
                  <a:gd name="T46" fmla="*/ 0 w 40"/>
                  <a:gd name="T47" fmla="*/ 0 h 40"/>
                  <a:gd name="T48" fmla="*/ 0 w 40"/>
                  <a:gd name="T49" fmla="*/ 0 h 40"/>
                  <a:gd name="T50" fmla="*/ 0 w 40"/>
                  <a:gd name="T51" fmla="*/ 0 h 40"/>
                  <a:gd name="T52" fmla="*/ 0 w 40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0" h="40">
                    <a:moveTo>
                      <a:pt x="9" y="0"/>
                    </a:moveTo>
                    <a:lnTo>
                      <a:pt x="11" y="3"/>
                    </a:lnTo>
                    <a:lnTo>
                      <a:pt x="15" y="7"/>
                    </a:lnTo>
                    <a:lnTo>
                      <a:pt x="18" y="10"/>
                    </a:lnTo>
                    <a:lnTo>
                      <a:pt x="22" y="12"/>
                    </a:lnTo>
                    <a:lnTo>
                      <a:pt x="27" y="14"/>
                    </a:lnTo>
                    <a:lnTo>
                      <a:pt x="31" y="15"/>
                    </a:lnTo>
                    <a:lnTo>
                      <a:pt x="36" y="15"/>
                    </a:lnTo>
                    <a:lnTo>
                      <a:pt x="40" y="14"/>
                    </a:lnTo>
                    <a:lnTo>
                      <a:pt x="40" y="17"/>
                    </a:lnTo>
                    <a:lnTo>
                      <a:pt x="40" y="21"/>
                    </a:lnTo>
                    <a:lnTo>
                      <a:pt x="39" y="24"/>
                    </a:lnTo>
                    <a:lnTo>
                      <a:pt x="37" y="29"/>
                    </a:lnTo>
                    <a:lnTo>
                      <a:pt x="33" y="32"/>
                    </a:lnTo>
                    <a:lnTo>
                      <a:pt x="30" y="36"/>
                    </a:lnTo>
                    <a:lnTo>
                      <a:pt x="27" y="38"/>
                    </a:lnTo>
                    <a:lnTo>
                      <a:pt x="21" y="40"/>
                    </a:lnTo>
                    <a:lnTo>
                      <a:pt x="14" y="40"/>
                    </a:lnTo>
                    <a:lnTo>
                      <a:pt x="9" y="38"/>
                    </a:lnTo>
                    <a:lnTo>
                      <a:pt x="6" y="36"/>
                    </a:lnTo>
                    <a:lnTo>
                      <a:pt x="3" y="32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4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3" name="Freeform 3609"/>
              <p:cNvSpPr>
                <a:spLocks/>
              </p:cNvSpPr>
              <p:nvPr/>
            </p:nvSpPr>
            <p:spPr bwMode="auto">
              <a:xfrm>
                <a:off x="246" y="444"/>
                <a:ext cx="14" cy="14"/>
              </a:xfrm>
              <a:custGeom>
                <a:avLst/>
                <a:gdLst>
                  <a:gd name="T0" fmla="*/ 0 w 40"/>
                  <a:gd name="T1" fmla="*/ 0 h 40"/>
                  <a:gd name="T2" fmla="*/ 0 w 40"/>
                  <a:gd name="T3" fmla="*/ 0 h 40"/>
                  <a:gd name="T4" fmla="*/ 0 w 40"/>
                  <a:gd name="T5" fmla="*/ 0 h 40"/>
                  <a:gd name="T6" fmla="*/ 0 w 40"/>
                  <a:gd name="T7" fmla="*/ 0 h 40"/>
                  <a:gd name="T8" fmla="*/ 0 w 40"/>
                  <a:gd name="T9" fmla="*/ 0 h 40"/>
                  <a:gd name="T10" fmla="*/ 0 w 40"/>
                  <a:gd name="T11" fmla="*/ 0 h 40"/>
                  <a:gd name="T12" fmla="*/ 0 w 40"/>
                  <a:gd name="T13" fmla="*/ 0 h 40"/>
                  <a:gd name="T14" fmla="*/ 0 w 40"/>
                  <a:gd name="T15" fmla="*/ 0 h 40"/>
                  <a:gd name="T16" fmla="*/ 0 w 40"/>
                  <a:gd name="T17" fmla="*/ 0 h 40"/>
                  <a:gd name="T18" fmla="*/ 0 w 40"/>
                  <a:gd name="T19" fmla="*/ 0 h 40"/>
                  <a:gd name="T20" fmla="*/ 0 w 40"/>
                  <a:gd name="T21" fmla="*/ 0 h 40"/>
                  <a:gd name="T22" fmla="*/ 0 w 40"/>
                  <a:gd name="T23" fmla="*/ 0 h 40"/>
                  <a:gd name="T24" fmla="*/ 0 w 40"/>
                  <a:gd name="T25" fmla="*/ 0 h 40"/>
                  <a:gd name="T26" fmla="*/ 0 w 40"/>
                  <a:gd name="T27" fmla="*/ 0 h 40"/>
                  <a:gd name="T28" fmla="*/ 0 w 40"/>
                  <a:gd name="T29" fmla="*/ 0 h 40"/>
                  <a:gd name="T30" fmla="*/ 0 w 40"/>
                  <a:gd name="T31" fmla="*/ 0 h 40"/>
                  <a:gd name="T32" fmla="*/ 0 w 40"/>
                  <a:gd name="T33" fmla="*/ 0 h 40"/>
                  <a:gd name="T34" fmla="*/ 0 w 40"/>
                  <a:gd name="T35" fmla="*/ 0 h 40"/>
                  <a:gd name="T36" fmla="*/ 0 w 40"/>
                  <a:gd name="T37" fmla="*/ 0 h 40"/>
                  <a:gd name="T38" fmla="*/ 0 w 40"/>
                  <a:gd name="T39" fmla="*/ 0 h 40"/>
                  <a:gd name="T40" fmla="*/ 0 w 40"/>
                  <a:gd name="T41" fmla="*/ 0 h 40"/>
                  <a:gd name="T42" fmla="*/ 0 w 40"/>
                  <a:gd name="T43" fmla="*/ 0 h 40"/>
                  <a:gd name="T44" fmla="*/ 0 w 40"/>
                  <a:gd name="T45" fmla="*/ 0 h 40"/>
                  <a:gd name="T46" fmla="*/ 0 w 40"/>
                  <a:gd name="T47" fmla="*/ 0 h 40"/>
                  <a:gd name="T48" fmla="*/ 0 w 40"/>
                  <a:gd name="T49" fmla="*/ 0 h 40"/>
                  <a:gd name="T50" fmla="*/ 0 w 40"/>
                  <a:gd name="T51" fmla="*/ 0 h 40"/>
                  <a:gd name="T52" fmla="*/ 0 w 40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0" h="40">
                    <a:moveTo>
                      <a:pt x="9" y="0"/>
                    </a:moveTo>
                    <a:lnTo>
                      <a:pt x="11" y="3"/>
                    </a:lnTo>
                    <a:lnTo>
                      <a:pt x="15" y="7"/>
                    </a:lnTo>
                    <a:lnTo>
                      <a:pt x="18" y="10"/>
                    </a:lnTo>
                    <a:lnTo>
                      <a:pt x="22" y="12"/>
                    </a:lnTo>
                    <a:lnTo>
                      <a:pt x="27" y="14"/>
                    </a:lnTo>
                    <a:lnTo>
                      <a:pt x="31" y="15"/>
                    </a:lnTo>
                    <a:lnTo>
                      <a:pt x="36" y="15"/>
                    </a:lnTo>
                    <a:lnTo>
                      <a:pt x="40" y="14"/>
                    </a:lnTo>
                    <a:lnTo>
                      <a:pt x="40" y="17"/>
                    </a:lnTo>
                    <a:lnTo>
                      <a:pt x="40" y="21"/>
                    </a:lnTo>
                    <a:lnTo>
                      <a:pt x="39" y="24"/>
                    </a:lnTo>
                    <a:lnTo>
                      <a:pt x="37" y="29"/>
                    </a:lnTo>
                    <a:lnTo>
                      <a:pt x="33" y="32"/>
                    </a:lnTo>
                    <a:lnTo>
                      <a:pt x="30" y="36"/>
                    </a:lnTo>
                    <a:lnTo>
                      <a:pt x="27" y="38"/>
                    </a:lnTo>
                    <a:lnTo>
                      <a:pt x="21" y="40"/>
                    </a:lnTo>
                    <a:lnTo>
                      <a:pt x="14" y="40"/>
                    </a:lnTo>
                    <a:lnTo>
                      <a:pt x="9" y="38"/>
                    </a:lnTo>
                    <a:lnTo>
                      <a:pt x="6" y="36"/>
                    </a:lnTo>
                    <a:lnTo>
                      <a:pt x="3" y="32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6"/>
                    </a:lnTo>
                    <a:lnTo>
                      <a:pt x="2" y="10"/>
                    </a:lnTo>
                    <a:lnTo>
                      <a:pt x="5" y="4"/>
                    </a:lnTo>
                    <a:lnTo>
                      <a:pt x="9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4" name="Freeform 3610"/>
              <p:cNvSpPr>
                <a:spLocks/>
              </p:cNvSpPr>
              <p:nvPr/>
            </p:nvSpPr>
            <p:spPr bwMode="auto">
              <a:xfrm>
                <a:off x="256" y="439"/>
                <a:ext cx="3" cy="10"/>
              </a:xfrm>
              <a:custGeom>
                <a:avLst/>
                <a:gdLst>
                  <a:gd name="T0" fmla="*/ 0 w 7"/>
                  <a:gd name="T1" fmla="*/ 0 h 30"/>
                  <a:gd name="T2" fmla="*/ 0 w 7"/>
                  <a:gd name="T3" fmla="*/ 0 h 30"/>
                  <a:gd name="T4" fmla="*/ 0 w 7"/>
                  <a:gd name="T5" fmla="*/ 0 h 30"/>
                  <a:gd name="T6" fmla="*/ 0 w 7"/>
                  <a:gd name="T7" fmla="*/ 0 h 30"/>
                  <a:gd name="T8" fmla="*/ 0 w 7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30">
                    <a:moveTo>
                      <a:pt x="7" y="0"/>
                    </a:moveTo>
                    <a:lnTo>
                      <a:pt x="7" y="8"/>
                    </a:lnTo>
                    <a:lnTo>
                      <a:pt x="7" y="16"/>
                    </a:lnTo>
                    <a:lnTo>
                      <a:pt x="5" y="23"/>
                    </a:lnTo>
                    <a:lnTo>
                      <a:pt x="0" y="3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5" name="Freeform 3611"/>
              <p:cNvSpPr>
                <a:spLocks/>
              </p:cNvSpPr>
              <p:nvPr/>
            </p:nvSpPr>
            <p:spPr bwMode="auto">
              <a:xfrm>
                <a:off x="255" y="472"/>
                <a:ext cx="17" cy="44"/>
              </a:xfrm>
              <a:custGeom>
                <a:avLst/>
                <a:gdLst>
                  <a:gd name="T0" fmla="*/ 0 w 50"/>
                  <a:gd name="T1" fmla="*/ 0 h 132"/>
                  <a:gd name="T2" fmla="*/ 0 w 50"/>
                  <a:gd name="T3" fmla="*/ 0 h 132"/>
                  <a:gd name="T4" fmla="*/ 0 w 50"/>
                  <a:gd name="T5" fmla="*/ 0 h 132"/>
                  <a:gd name="T6" fmla="*/ 0 w 50"/>
                  <a:gd name="T7" fmla="*/ 0 h 132"/>
                  <a:gd name="T8" fmla="*/ 0 w 50"/>
                  <a:gd name="T9" fmla="*/ 0 h 132"/>
                  <a:gd name="T10" fmla="*/ 0 w 50"/>
                  <a:gd name="T11" fmla="*/ 0 h 132"/>
                  <a:gd name="T12" fmla="*/ 0 w 50"/>
                  <a:gd name="T13" fmla="*/ 0 h 1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0" h="132">
                    <a:moveTo>
                      <a:pt x="0" y="0"/>
                    </a:moveTo>
                    <a:lnTo>
                      <a:pt x="11" y="35"/>
                    </a:lnTo>
                    <a:lnTo>
                      <a:pt x="24" y="70"/>
                    </a:lnTo>
                    <a:lnTo>
                      <a:pt x="30" y="87"/>
                    </a:lnTo>
                    <a:lnTo>
                      <a:pt x="35" y="103"/>
                    </a:lnTo>
                    <a:lnTo>
                      <a:pt x="43" y="118"/>
                    </a:lnTo>
                    <a:lnTo>
                      <a:pt x="50" y="13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6" name="Freeform 3612"/>
              <p:cNvSpPr>
                <a:spLocks/>
              </p:cNvSpPr>
              <p:nvPr/>
            </p:nvSpPr>
            <p:spPr bwMode="auto">
              <a:xfrm>
                <a:off x="266" y="494"/>
                <a:ext cx="2" cy="10"/>
              </a:xfrm>
              <a:custGeom>
                <a:avLst/>
                <a:gdLst>
                  <a:gd name="T0" fmla="*/ 0 w 6"/>
                  <a:gd name="T1" fmla="*/ 0 h 30"/>
                  <a:gd name="T2" fmla="*/ 0 w 6"/>
                  <a:gd name="T3" fmla="*/ 0 h 30"/>
                  <a:gd name="T4" fmla="*/ 0 w 6"/>
                  <a:gd name="T5" fmla="*/ 0 h 30"/>
                  <a:gd name="T6" fmla="*/ 0 w 6"/>
                  <a:gd name="T7" fmla="*/ 0 h 30"/>
                  <a:gd name="T8" fmla="*/ 0 w 6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30">
                    <a:moveTo>
                      <a:pt x="6" y="0"/>
                    </a:moveTo>
                    <a:lnTo>
                      <a:pt x="4" y="7"/>
                    </a:lnTo>
                    <a:lnTo>
                      <a:pt x="2" y="14"/>
                    </a:lnTo>
                    <a:lnTo>
                      <a:pt x="1" y="22"/>
                    </a:lnTo>
                    <a:lnTo>
                      <a:pt x="0" y="3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7" name="Freeform 3613"/>
              <p:cNvSpPr>
                <a:spLocks/>
              </p:cNvSpPr>
              <p:nvPr/>
            </p:nvSpPr>
            <p:spPr bwMode="auto">
              <a:xfrm>
                <a:off x="253" y="494"/>
                <a:ext cx="12" cy="7"/>
              </a:xfrm>
              <a:custGeom>
                <a:avLst/>
                <a:gdLst>
                  <a:gd name="T0" fmla="*/ 0 w 34"/>
                  <a:gd name="T1" fmla="*/ 0 h 21"/>
                  <a:gd name="T2" fmla="*/ 0 w 34"/>
                  <a:gd name="T3" fmla="*/ 0 h 21"/>
                  <a:gd name="T4" fmla="*/ 0 w 34"/>
                  <a:gd name="T5" fmla="*/ 0 h 21"/>
                  <a:gd name="T6" fmla="*/ 0 w 34"/>
                  <a:gd name="T7" fmla="*/ 0 h 21"/>
                  <a:gd name="T8" fmla="*/ 0 w 34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0" y="0"/>
                    </a:moveTo>
                    <a:lnTo>
                      <a:pt x="8" y="2"/>
                    </a:lnTo>
                    <a:lnTo>
                      <a:pt x="17" y="7"/>
                    </a:lnTo>
                    <a:lnTo>
                      <a:pt x="25" y="13"/>
                    </a:lnTo>
                    <a:lnTo>
                      <a:pt x="34" y="2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8" name="Freeform 3614"/>
              <p:cNvSpPr>
                <a:spLocks/>
              </p:cNvSpPr>
              <p:nvPr/>
            </p:nvSpPr>
            <p:spPr bwMode="auto">
              <a:xfrm>
                <a:off x="249" y="478"/>
                <a:ext cx="16" cy="10"/>
              </a:xfrm>
              <a:custGeom>
                <a:avLst/>
                <a:gdLst>
                  <a:gd name="T0" fmla="*/ 0 w 46"/>
                  <a:gd name="T1" fmla="*/ 0 h 32"/>
                  <a:gd name="T2" fmla="*/ 0 w 46"/>
                  <a:gd name="T3" fmla="*/ 0 h 32"/>
                  <a:gd name="T4" fmla="*/ 0 w 46"/>
                  <a:gd name="T5" fmla="*/ 0 h 32"/>
                  <a:gd name="T6" fmla="*/ 0 w 46"/>
                  <a:gd name="T7" fmla="*/ 0 h 32"/>
                  <a:gd name="T8" fmla="*/ 0 w 46"/>
                  <a:gd name="T9" fmla="*/ 0 h 32"/>
                  <a:gd name="T10" fmla="*/ 0 w 46"/>
                  <a:gd name="T11" fmla="*/ 0 h 32"/>
                  <a:gd name="T12" fmla="*/ 0 w 46"/>
                  <a:gd name="T13" fmla="*/ 0 h 32"/>
                  <a:gd name="T14" fmla="*/ 0 w 46"/>
                  <a:gd name="T15" fmla="*/ 0 h 32"/>
                  <a:gd name="T16" fmla="*/ 0 w 46"/>
                  <a:gd name="T17" fmla="*/ 0 h 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6" h="32">
                    <a:moveTo>
                      <a:pt x="46" y="0"/>
                    </a:moveTo>
                    <a:lnTo>
                      <a:pt x="41" y="7"/>
                    </a:lnTo>
                    <a:lnTo>
                      <a:pt x="37" y="15"/>
                    </a:lnTo>
                    <a:lnTo>
                      <a:pt x="34" y="24"/>
                    </a:lnTo>
                    <a:lnTo>
                      <a:pt x="33" y="32"/>
                    </a:lnTo>
                    <a:lnTo>
                      <a:pt x="26" y="25"/>
                    </a:lnTo>
                    <a:lnTo>
                      <a:pt x="18" y="20"/>
                    </a:lnTo>
                    <a:lnTo>
                      <a:pt x="9" y="15"/>
                    </a:lnTo>
                    <a:lnTo>
                      <a:pt x="0" y="1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9" name="Freeform 3615"/>
              <p:cNvSpPr>
                <a:spLocks/>
              </p:cNvSpPr>
              <p:nvPr/>
            </p:nvSpPr>
            <p:spPr bwMode="auto">
              <a:xfrm>
                <a:off x="246" y="522"/>
                <a:ext cx="3" cy="11"/>
              </a:xfrm>
              <a:custGeom>
                <a:avLst/>
                <a:gdLst>
                  <a:gd name="T0" fmla="*/ 0 w 8"/>
                  <a:gd name="T1" fmla="*/ 0 h 34"/>
                  <a:gd name="T2" fmla="*/ 0 w 8"/>
                  <a:gd name="T3" fmla="*/ 0 h 34"/>
                  <a:gd name="T4" fmla="*/ 0 w 8"/>
                  <a:gd name="T5" fmla="*/ 0 h 34"/>
                  <a:gd name="T6" fmla="*/ 0 w 8"/>
                  <a:gd name="T7" fmla="*/ 0 h 34"/>
                  <a:gd name="T8" fmla="*/ 0 w 8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34">
                    <a:moveTo>
                      <a:pt x="0" y="0"/>
                    </a:moveTo>
                    <a:lnTo>
                      <a:pt x="0" y="11"/>
                    </a:lnTo>
                    <a:lnTo>
                      <a:pt x="1" y="20"/>
                    </a:lnTo>
                    <a:lnTo>
                      <a:pt x="3" y="27"/>
                    </a:lnTo>
                    <a:lnTo>
                      <a:pt x="8" y="3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0" name="Freeform 3616"/>
              <p:cNvSpPr>
                <a:spLocks/>
              </p:cNvSpPr>
              <p:nvPr/>
            </p:nvSpPr>
            <p:spPr bwMode="auto">
              <a:xfrm>
                <a:off x="248" y="455"/>
                <a:ext cx="6" cy="3"/>
              </a:xfrm>
              <a:custGeom>
                <a:avLst/>
                <a:gdLst>
                  <a:gd name="T0" fmla="*/ 0 w 17"/>
                  <a:gd name="T1" fmla="*/ 0 h 9"/>
                  <a:gd name="T2" fmla="*/ 0 w 17"/>
                  <a:gd name="T3" fmla="*/ 0 h 9"/>
                  <a:gd name="T4" fmla="*/ 0 w 17"/>
                  <a:gd name="T5" fmla="*/ 0 h 9"/>
                  <a:gd name="T6" fmla="*/ 0 w 17"/>
                  <a:gd name="T7" fmla="*/ 0 h 9"/>
                  <a:gd name="T8" fmla="*/ 0 w 17"/>
                  <a:gd name="T9" fmla="*/ 0 h 9"/>
                  <a:gd name="T10" fmla="*/ 0 w 17"/>
                  <a:gd name="T11" fmla="*/ 0 h 9"/>
                  <a:gd name="T12" fmla="*/ 0 w 17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9">
                    <a:moveTo>
                      <a:pt x="14" y="8"/>
                    </a:moveTo>
                    <a:lnTo>
                      <a:pt x="8" y="9"/>
                    </a:lnTo>
                    <a:lnTo>
                      <a:pt x="3" y="7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17" y="0"/>
                    </a:ln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1" name="Freeform 3617"/>
              <p:cNvSpPr>
                <a:spLocks/>
              </p:cNvSpPr>
              <p:nvPr/>
            </p:nvSpPr>
            <p:spPr bwMode="auto">
              <a:xfrm>
                <a:off x="263" y="140"/>
                <a:ext cx="1" cy="12"/>
              </a:xfrm>
              <a:custGeom>
                <a:avLst/>
                <a:gdLst>
                  <a:gd name="T0" fmla="*/ 1 w 2"/>
                  <a:gd name="T1" fmla="*/ 0 h 36"/>
                  <a:gd name="T2" fmla="*/ 0 w 2"/>
                  <a:gd name="T3" fmla="*/ 0 h 36"/>
                  <a:gd name="T4" fmla="*/ 0 w 2"/>
                  <a:gd name="T5" fmla="*/ 0 h 36"/>
                  <a:gd name="T6" fmla="*/ 1 w 2"/>
                  <a:gd name="T7" fmla="*/ 0 h 36"/>
                  <a:gd name="T8" fmla="*/ 1 w 2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6">
                    <a:moveTo>
                      <a:pt x="2" y="0"/>
                    </a:moveTo>
                    <a:lnTo>
                      <a:pt x="0" y="9"/>
                    </a:lnTo>
                    <a:lnTo>
                      <a:pt x="0" y="18"/>
                    </a:lnTo>
                    <a:lnTo>
                      <a:pt x="1" y="26"/>
                    </a:lnTo>
                    <a:lnTo>
                      <a:pt x="2" y="3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2" name="Line 3618"/>
              <p:cNvSpPr>
                <a:spLocks noChangeShapeType="1"/>
              </p:cNvSpPr>
              <p:nvPr/>
            </p:nvSpPr>
            <p:spPr bwMode="auto">
              <a:xfrm flipH="1">
                <a:off x="262" y="151"/>
                <a:ext cx="12" cy="4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3" name="Line 3619"/>
              <p:cNvSpPr>
                <a:spLocks noChangeShapeType="1"/>
              </p:cNvSpPr>
              <p:nvPr/>
            </p:nvSpPr>
            <p:spPr bwMode="auto">
              <a:xfrm flipH="1">
                <a:off x="267" y="140"/>
                <a:ext cx="8" cy="5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4" name="Freeform 3620"/>
              <p:cNvSpPr>
                <a:spLocks/>
              </p:cNvSpPr>
              <p:nvPr/>
            </p:nvSpPr>
            <p:spPr bwMode="auto">
              <a:xfrm>
                <a:off x="416" y="616"/>
                <a:ext cx="3" cy="3"/>
              </a:xfrm>
              <a:custGeom>
                <a:avLst/>
                <a:gdLst>
                  <a:gd name="T0" fmla="*/ 0 w 10"/>
                  <a:gd name="T1" fmla="*/ 0 h 7"/>
                  <a:gd name="T2" fmla="*/ 0 w 10"/>
                  <a:gd name="T3" fmla="*/ 0 h 7"/>
                  <a:gd name="T4" fmla="*/ 0 w 10"/>
                  <a:gd name="T5" fmla="*/ 0 h 7"/>
                  <a:gd name="T6" fmla="*/ 0 w 10"/>
                  <a:gd name="T7" fmla="*/ 0 h 7"/>
                  <a:gd name="T8" fmla="*/ 0 w 10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lnTo>
                      <a:pt x="4" y="0"/>
                    </a:lnTo>
                    <a:lnTo>
                      <a:pt x="7" y="3"/>
                    </a:lnTo>
                    <a:lnTo>
                      <a:pt x="10" y="7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5" name="Freeform 3621"/>
              <p:cNvSpPr>
                <a:spLocks/>
              </p:cNvSpPr>
              <p:nvPr/>
            </p:nvSpPr>
            <p:spPr bwMode="auto">
              <a:xfrm>
                <a:off x="415" y="616"/>
                <a:ext cx="2" cy="2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0 h 6"/>
                  <a:gd name="T6" fmla="*/ 0 w 6"/>
                  <a:gd name="T7" fmla="*/ 0 h 6"/>
                  <a:gd name="T8" fmla="*/ 0 w 6"/>
                  <a:gd name="T9" fmla="*/ 0 h 6"/>
                  <a:gd name="T10" fmla="*/ 0 w 6"/>
                  <a:gd name="T11" fmla="*/ 0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3" y="6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6" name="Freeform 3622"/>
              <p:cNvSpPr>
                <a:spLocks/>
              </p:cNvSpPr>
              <p:nvPr/>
            </p:nvSpPr>
            <p:spPr bwMode="auto">
              <a:xfrm>
                <a:off x="415" y="615"/>
                <a:ext cx="2" cy="3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0 h 8"/>
                  <a:gd name="T4" fmla="*/ 0 w 7"/>
                  <a:gd name="T5" fmla="*/ 0 h 8"/>
                  <a:gd name="T6" fmla="*/ 0 w 7"/>
                  <a:gd name="T7" fmla="*/ 0 h 8"/>
                  <a:gd name="T8" fmla="*/ 0 w 7"/>
                  <a:gd name="T9" fmla="*/ 0 h 8"/>
                  <a:gd name="T10" fmla="*/ 0 w 7"/>
                  <a:gd name="T11" fmla="*/ 0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7" y="3"/>
                    </a:moveTo>
                    <a:lnTo>
                      <a:pt x="3" y="8"/>
                    </a:lnTo>
                    <a:lnTo>
                      <a:pt x="0" y="7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7" name="Freeform 3623"/>
              <p:cNvSpPr>
                <a:spLocks/>
              </p:cNvSpPr>
              <p:nvPr/>
            </p:nvSpPr>
            <p:spPr bwMode="auto">
              <a:xfrm>
                <a:off x="414" y="615"/>
                <a:ext cx="3" cy="3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0 w 8"/>
                  <a:gd name="T5" fmla="*/ 0 h 9"/>
                  <a:gd name="T6" fmla="*/ 0 w 8"/>
                  <a:gd name="T7" fmla="*/ 0 h 9"/>
                  <a:gd name="T8" fmla="*/ 0 w 8"/>
                  <a:gd name="T9" fmla="*/ 0 h 9"/>
                  <a:gd name="T10" fmla="*/ 0 w 8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" h="9">
                    <a:moveTo>
                      <a:pt x="8" y="3"/>
                    </a:moveTo>
                    <a:lnTo>
                      <a:pt x="3" y="9"/>
                    </a:lnTo>
                    <a:lnTo>
                      <a:pt x="0" y="8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8" y="3"/>
                    </a:lnTo>
                    <a:close/>
                  </a:path>
                </a:pathLst>
              </a:custGeom>
              <a:solidFill>
                <a:srgbClr val="ABA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8" name="Freeform 3624"/>
              <p:cNvSpPr>
                <a:spLocks/>
              </p:cNvSpPr>
              <p:nvPr/>
            </p:nvSpPr>
            <p:spPr bwMode="auto">
              <a:xfrm>
                <a:off x="414" y="615"/>
                <a:ext cx="3" cy="3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0 h 9"/>
                  <a:gd name="T4" fmla="*/ 0 w 9"/>
                  <a:gd name="T5" fmla="*/ 0 h 9"/>
                  <a:gd name="T6" fmla="*/ 0 w 9"/>
                  <a:gd name="T7" fmla="*/ 0 h 9"/>
                  <a:gd name="T8" fmla="*/ 0 w 9"/>
                  <a:gd name="T9" fmla="*/ 0 h 9"/>
                  <a:gd name="T10" fmla="*/ 0 w 9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9">
                    <a:moveTo>
                      <a:pt x="9" y="2"/>
                    </a:moveTo>
                    <a:lnTo>
                      <a:pt x="3" y="9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ABAA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9" name="Freeform 3625"/>
              <p:cNvSpPr>
                <a:spLocks/>
              </p:cNvSpPr>
              <p:nvPr/>
            </p:nvSpPr>
            <p:spPr bwMode="auto">
              <a:xfrm>
                <a:off x="413" y="614"/>
                <a:ext cx="3" cy="4"/>
              </a:xfrm>
              <a:custGeom>
                <a:avLst/>
                <a:gdLst>
                  <a:gd name="T0" fmla="*/ 0 w 9"/>
                  <a:gd name="T1" fmla="*/ 0 h 10"/>
                  <a:gd name="T2" fmla="*/ 0 w 9"/>
                  <a:gd name="T3" fmla="*/ 0 h 10"/>
                  <a:gd name="T4" fmla="*/ 0 w 9"/>
                  <a:gd name="T5" fmla="*/ 0 h 10"/>
                  <a:gd name="T6" fmla="*/ 0 w 9"/>
                  <a:gd name="T7" fmla="*/ 0 h 10"/>
                  <a:gd name="T8" fmla="*/ 0 w 9"/>
                  <a:gd name="T9" fmla="*/ 0 h 10"/>
                  <a:gd name="T10" fmla="*/ 0 w 9"/>
                  <a:gd name="T11" fmla="*/ 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9" y="2"/>
                    </a:moveTo>
                    <a:lnTo>
                      <a:pt x="2" y="10"/>
                    </a:lnTo>
                    <a:lnTo>
                      <a:pt x="0" y="1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ABAB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0" name="Freeform 3626"/>
              <p:cNvSpPr>
                <a:spLocks/>
              </p:cNvSpPr>
              <p:nvPr/>
            </p:nvSpPr>
            <p:spPr bwMode="auto">
              <a:xfrm>
                <a:off x="413" y="614"/>
                <a:ext cx="3" cy="4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0 h 11"/>
                  <a:gd name="T4" fmla="*/ 0 w 9"/>
                  <a:gd name="T5" fmla="*/ 0 h 11"/>
                  <a:gd name="T6" fmla="*/ 0 w 9"/>
                  <a:gd name="T7" fmla="*/ 0 h 11"/>
                  <a:gd name="T8" fmla="*/ 0 w 9"/>
                  <a:gd name="T9" fmla="*/ 0 h 11"/>
                  <a:gd name="T10" fmla="*/ 0 w 9"/>
                  <a:gd name="T11" fmla="*/ 0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" h="11">
                    <a:moveTo>
                      <a:pt x="9" y="2"/>
                    </a:moveTo>
                    <a:lnTo>
                      <a:pt x="2" y="11"/>
                    </a:lnTo>
                    <a:lnTo>
                      <a:pt x="0" y="11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ABAB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1" name="Freeform 3627"/>
              <p:cNvSpPr>
                <a:spLocks/>
              </p:cNvSpPr>
              <p:nvPr/>
            </p:nvSpPr>
            <p:spPr bwMode="auto">
              <a:xfrm>
                <a:off x="412" y="614"/>
                <a:ext cx="4" cy="4"/>
              </a:xfrm>
              <a:custGeom>
                <a:avLst/>
                <a:gdLst>
                  <a:gd name="T0" fmla="*/ 0 w 11"/>
                  <a:gd name="T1" fmla="*/ 0 h 12"/>
                  <a:gd name="T2" fmla="*/ 0 w 11"/>
                  <a:gd name="T3" fmla="*/ 0 h 12"/>
                  <a:gd name="T4" fmla="*/ 0 w 11"/>
                  <a:gd name="T5" fmla="*/ 0 h 12"/>
                  <a:gd name="T6" fmla="*/ 0 w 11"/>
                  <a:gd name="T7" fmla="*/ 0 h 12"/>
                  <a:gd name="T8" fmla="*/ 0 w 11"/>
                  <a:gd name="T9" fmla="*/ 0 h 12"/>
                  <a:gd name="T10" fmla="*/ 0 w 11"/>
                  <a:gd name="T11" fmla="*/ 0 h 12"/>
                  <a:gd name="T12" fmla="*/ 0 w 11"/>
                  <a:gd name="T13" fmla="*/ 0 h 12"/>
                  <a:gd name="T14" fmla="*/ 0 w 11"/>
                  <a:gd name="T15" fmla="*/ 0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12">
                    <a:moveTo>
                      <a:pt x="11" y="2"/>
                    </a:moveTo>
                    <a:lnTo>
                      <a:pt x="3" y="12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10" y="0"/>
                    </a:lnTo>
                    <a:lnTo>
                      <a:pt x="10" y="1"/>
                    </a:lnTo>
                    <a:lnTo>
                      <a:pt x="11" y="2"/>
                    </a:lnTo>
                    <a:close/>
                  </a:path>
                </a:pathLst>
              </a:custGeom>
              <a:solidFill>
                <a:srgbClr val="AC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2" name="Freeform 3628"/>
              <p:cNvSpPr>
                <a:spLocks/>
              </p:cNvSpPr>
              <p:nvPr/>
            </p:nvSpPr>
            <p:spPr bwMode="auto">
              <a:xfrm>
                <a:off x="412" y="613"/>
                <a:ext cx="4" cy="5"/>
              </a:xfrm>
              <a:custGeom>
                <a:avLst/>
                <a:gdLst>
                  <a:gd name="T0" fmla="*/ 0 w 10"/>
                  <a:gd name="T1" fmla="*/ 0 h 14"/>
                  <a:gd name="T2" fmla="*/ 0 w 10"/>
                  <a:gd name="T3" fmla="*/ 0 h 14"/>
                  <a:gd name="T4" fmla="*/ 0 w 10"/>
                  <a:gd name="T5" fmla="*/ 0 h 14"/>
                  <a:gd name="T6" fmla="*/ 0 w 10"/>
                  <a:gd name="T7" fmla="*/ 0 h 14"/>
                  <a:gd name="T8" fmla="*/ 0 w 10"/>
                  <a:gd name="T9" fmla="*/ 0 h 14"/>
                  <a:gd name="T10" fmla="*/ 0 w 10"/>
                  <a:gd name="T11" fmla="*/ 0 h 14"/>
                  <a:gd name="T12" fmla="*/ 0 w 10"/>
                  <a:gd name="T13" fmla="*/ 0 h 14"/>
                  <a:gd name="T14" fmla="*/ 0 w 10"/>
                  <a:gd name="T15" fmla="*/ 0 h 1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0" h="14">
                    <a:moveTo>
                      <a:pt x="10" y="3"/>
                    </a:moveTo>
                    <a:lnTo>
                      <a:pt x="2" y="14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8" y="0"/>
                    </a:lnTo>
                    <a:lnTo>
                      <a:pt x="10" y="2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AC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3" name="Freeform 3629"/>
              <p:cNvSpPr>
                <a:spLocks/>
              </p:cNvSpPr>
              <p:nvPr/>
            </p:nvSpPr>
            <p:spPr bwMode="auto">
              <a:xfrm>
                <a:off x="412" y="613"/>
                <a:ext cx="4" cy="4"/>
              </a:xfrm>
              <a:custGeom>
                <a:avLst/>
                <a:gdLst>
                  <a:gd name="T0" fmla="*/ 0 w 11"/>
                  <a:gd name="T1" fmla="*/ 0 h 14"/>
                  <a:gd name="T2" fmla="*/ 0 w 11"/>
                  <a:gd name="T3" fmla="*/ 0 h 14"/>
                  <a:gd name="T4" fmla="*/ 0 w 11"/>
                  <a:gd name="T5" fmla="*/ 0 h 14"/>
                  <a:gd name="T6" fmla="*/ 0 w 11"/>
                  <a:gd name="T7" fmla="*/ 0 h 14"/>
                  <a:gd name="T8" fmla="*/ 0 w 11"/>
                  <a:gd name="T9" fmla="*/ 0 h 14"/>
                  <a:gd name="T10" fmla="*/ 0 w 11"/>
                  <a:gd name="T11" fmla="*/ 0 h 14"/>
                  <a:gd name="T12" fmla="*/ 0 w 11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1" h="14">
                    <a:moveTo>
                      <a:pt x="11" y="3"/>
                    </a:moveTo>
                    <a:lnTo>
                      <a:pt x="1" y="14"/>
                    </a:lnTo>
                    <a:lnTo>
                      <a:pt x="1" y="13"/>
                    </a:lnTo>
                    <a:lnTo>
                      <a:pt x="0" y="12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ADA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4" name="Freeform 3630"/>
              <p:cNvSpPr>
                <a:spLocks/>
              </p:cNvSpPr>
              <p:nvPr/>
            </p:nvSpPr>
            <p:spPr bwMode="auto">
              <a:xfrm>
                <a:off x="412" y="612"/>
                <a:ext cx="3" cy="5"/>
              </a:xfrm>
              <a:custGeom>
                <a:avLst/>
                <a:gdLst>
                  <a:gd name="T0" fmla="*/ 0 w 9"/>
                  <a:gd name="T1" fmla="*/ 0 h 14"/>
                  <a:gd name="T2" fmla="*/ 0 w 9"/>
                  <a:gd name="T3" fmla="*/ 0 h 14"/>
                  <a:gd name="T4" fmla="*/ 0 w 9"/>
                  <a:gd name="T5" fmla="*/ 0 h 14"/>
                  <a:gd name="T6" fmla="*/ 0 w 9"/>
                  <a:gd name="T7" fmla="*/ 0 h 14"/>
                  <a:gd name="T8" fmla="*/ 0 w 9"/>
                  <a:gd name="T9" fmla="*/ 0 h 14"/>
                  <a:gd name="T10" fmla="*/ 0 w 9"/>
                  <a:gd name="T11" fmla="*/ 0 h 14"/>
                  <a:gd name="T12" fmla="*/ 0 w 9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9" y="2"/>
                    </a:moveTo>
                    <a:lnTo>
                      <a:pt x="1" y="14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ADAC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5" name="Freeform 3631"/>
              <p:cNvSpPr>
                <a:spLocks/>
              </p:cNvSpPr>
              <p:nvPr/>
            </p:nvSpPr>
            <p:spPr bwMode="auto">
              <a:xfrm>
                <a:off x="412" y="612"/>
                <a:ext cx="3" cy="5"/>
              </a:xfrm>
              <a:custGeom>
                <a:avLst/>
                <a:gdLst>
                  <a:gd name="T0" fmla="*/ 0 w 9"/>
                  <a:gd name="T1" fmla="*/ 0 h 14"/>
                  <a:gd name="T2" fmla="*/ 0 w 9"/>
                  <a:gd name="T3" fmla="*/ 0 h 14"/>
                  <a:gd name="T4" fmla="*/ 0 w 9"/>
                  <a:gd name="T5" fmla="*/ 0 h 14"/>
                  <a:gd name="T6" fmla="*/ 0 w 9"/>
                  <a:gd name="T7" fmla="*/ 0 h 14"/>
                  <a:gd name="T8" fmla="*/ 0 w 9"/>
                  <a:gd name="T9" fmla="*/ 0 h 14"/>
                  <a:gd name="T10" fmla="*/ 0 w 9"/>
                  <a:gd name="T11" fmla="*/ 0 h 14"/>
                  <a:gd name="T12" fmla="*/ 0 w 9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9" y="2"/>
                    </a:moveTo>
                    <a:lnTo>
                      <a:pt x="0" y="14"/>
                    </a:lnTo>
                    <a:lnTo>
                      <a:pt x="0" y="13"/>
                    </a:lnTo>
                    <a:lnTo>
                      <a:pt x="0" y="12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AE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6" name="Freeform 3632"/>
              <p:cNvSpPr>
                <a:spLocks/>
              </p:cNvSpPr>
              <p:nvPr/>
            </p:nvSpPr>
            <p:spPr bwMode="auto">
              <a:xfrm>
                <a:off x="412" y="612"/>
                <a:ext cx="3" cy="4"/>
              </a:xfrm>
              <a:custGeom>
                <a:avLst/>
                <a:gdLst>
                  <a:gd name="T0" fmla="*/ 0 w 10"/>
                  <a:gd name="T1" fmla="*/ 0 h 14"/>
                  <a:gd name="T2" fmla="*/ 0 w 10"/>
                  <a:gd name="T3" fmla="*/ 0 h 14"/>
                  <a:gd name="T4" fmla="*/ 0 w 10"/>
                  <a:gd name="T5" fmla="*/ 0 h 14"/>
                  <a:gd name="T6" fmla="*/ 0 w 10"/>
                  <a:gd name="T7" fmla="*/ 0 h 14"/>
                  <a:gd name="T8" fmla="*/ 0 w 10"/>
                  <a:gd name="T9" fmla="*/ 0 h 14"/>
                  <a:gd name="T10" fmla="*/ 0 w 10"/>
                  <a:gd name="T11" fmla="*/ 0 h 14"/>
                  <a:gd name="T12" fmla="*/ 0 w 10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14">
                    <a:moveTo>
                      <a:pt x="10" y="2"/>
                    </a:moveTo>
                    <a:lnTo>
                      <a:pt x="1" y="14"/>
                    </a:lnTo>
                    <a:lnTo>
                      <a:pt x="1" y="13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AE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7" name="Freeform 3633"/>
              <p:cNvSpPr>
                <a:spLocks/>
              </p:cNvSpPr>
              <p:nvPr/>
            </p:nvSpPr>
            <p:spPr bwMode="auto">
              <a:xfrm>
                <a:off x="412" y="611"/>
                <a:ext cx="3" cy="5"/>
              </a:xfrm>
              <a:custGeom>
                <a:avLst/>
                <a:gdLst>
                  <a:gd name="T0" fmla="*/ 0 w 9"/>
                  <a:gd name="T1" fmla="*/ 0 h 14"/>
                  <a:gd name="T2" fmla="*/ 0 w 9"/>
                  <a:gd name="T3" fmla="*/ 0 h 14"/>
                  <a:gd name="T4" fmla="*/ 0 w 9"/>
                  <a:gd name="T5" fmla="*/ 0 h 14"/>
                  <a:gd name="T6" fmla="*/ 0 w 9"/>
                  <a:gd name="T7" fmla="*/ 0 h 14"/>
                  <a:gd name="T8" fmla="*/ 0 w 9"/>
                  <a:gd name="T9" fmla="*/ 0 h 14"/>
                  <a:gd name="T10" fmla="*/ 0 w 9"/>
                  <a:gd name="T11" fmla="*/ 0 h 14"/>
                  <a:gd name="T12" fmla="*/ 0 w 9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4">
                    <a:moveTo>
                      <a:pt x="9" y="2"/>
                    </a:moveTo>
                    <a:lnTo>
                      <a:pt x="1" y="14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AF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8" name="Freeform 3634"/>
              <p:cNvSpPr>
                <a:spLocks/>
              </p:cNvSpPr>
              <p:nvPr/>
            </p:nvSpPr>
            <p:spPr bwMode="auto">
              <a:xfrm>
                <a:off x="412" y="611"/>
                <a:ext cx="3" cy="4"/>
              </a:xfrm>
              <a:custGeom>
                <a:avLst/>
                <a:gdLst>
                  <a:gd name="T0" fmla="*/ 0 w 9"/>
                  <a:gd name="T1" fmla="*/ 0 h 12"/>
                  <a:gd name="T2" fmla="*/ 0 w 9"/>
                  <a:gd name="T3" fmla="*/ 0 h 12"/>
                  <a:gd name="T4" fmla="*/ 0 w 9"/>
                  <a:gd name="T5" fmla="*/ 0 h 12"/>
                  <a:gd name="T6" fmla="*/ 0 w 9"/>
                  <a:gd name="T7" fmla="*/ 0 h 12"/>
                  <a:gd name="T8" fmla="*/ 0 w 9"/>
                  <a:gd name="T9" fmla="*/ 0 h 12"/>
                  <a:gd name="T10" fmla="*/ 0 w 9"/>
                  <a:gd name="T11" fmla="*/ 0 h 12"/>
                  <a:gd name="T12" fmla="*/ 0 w 9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9" y="2"/>
                    </a:moveTo>
                    <a:lnTo>
                      <a:pt x="0" y="12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B0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9" name="Freeform 3635"/>
              <p:cNvSpPr>
                <a:spLocks/>
              </p:cNvSpPr>
              <p:nvPr/>
            </p:nvSpPr>
            <p:spPr bwMode="auto">
              <a:xfrm>
                <a:off x="411" y="610"/>
                <a:ext cx="3" cy="5"/>
              </a:xfrm>
              <a:custGeom>
                <a:avLst/>
                <a:gdLst>
                  <a:gd name="T0" fmla="*/ 0 w 9"/>
                  <a:gd name="T1" fmla="*/ 0 h 13"/>
                  <a:gd name="T2" fmla="*/ 0 w 9"/>
                  <a:gd name="T3" fmla="*/ 0 h 13"/>
                  <a:gd name="T4" fmla="*/ 0 w 9"/>
                  <a:gd name="T5" fmla="*/ 0 h 13"/>
                  <a:gd name="T6" fmla="*/ 0 w 9"/>
                  <a:gd name="T7" fmla="*/ 0 h 13"/>
                  <a:gd name="T8" fmla="*/ 0 w 9"/>
                  <a:gd name="T9" fmla="*/ 0 h 13"/>
                  <a:gd name="T10" fmla="*/ 0 w 9"/>
                  <a:gd name="T11" fmla="*/ 0 h 13"/>
                  <a:gd name="T12" fmla="*/ 0 w 9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3">
                    <a:moveTo>
                      <a:pt x="9" y="3"/>
                    </a:moveTo>
                    <a:lnTo>
                      <a:pt x="1" y="13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8" y="0"/>
                    </a:lnTo>
                    <a:lnTo>
                      <a:pt x="9" y="2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rgbClr val="B0AF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0" name="Freeform 3636"/>
              <p:cNvSpPr>
                <a:spLocks/>
              </p:cNvSpPr>
              <p:nvPr/>
            </p:nvSpPr>
            <p:spPr bwMode="auto">
              <a:xfrm>
                <a:off x="411" y="610"/>
                <a:ext cx="3" cy="4"/>
              </a:xfrm>
              <a:custGeom>
                <a:avLst/>
                <a:gdLst>
                  <a:gd name="T0" fmla="*/ 0 w 9"/>
                  <a:gd name="T1" fmla="*/ 0 h 13"/>
                  <a:gd name="T2" fmla="*/ 0 w 9"/>
                  <a:gd name="T3" fmla="*/ 0 h 13"/>
                  <a:gd name="T4" fmla="*/ 0 w 9"/>
                  <a:gd name="T5" fmla="*/ 0 h 13"/>
                  <a:gd name="T6" fmla="*/ 0 w 9"/>
                  <a:gd name="T7" fmla="*/ 0 h 13"/>
                  <a:gd name="T8" fmla="*/ 0 w 9"/>
                  <a:gd name="T9" fmla="*/ 0 h 13"/>
                  <a:gd name="T10" fmla="*/ 0 w 9"/>
                  <a:gd name="T11" fmla="*/ 0 h 13"/>
                  <a:gd name="T12" fmla="*/ 0 w 9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3">
                    <a:moveTo>
                      <a:pt x="9" y="3"/>
                    </a:moveTo>
                    <a:lnTo>
                      <a:pt x="1" y="13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8" y="0"/>
                    </a:lnTo>
                    <a:lnTo>
                      <a:pt x="8" y="1"/>
                    </a:lnTo>
                    <a:lnTo>
                      <a:pt x="9" y="3"/>
                    </a:lnTo>
                    <a:close/>
                  </a:path>
                </a:pathLst>
              </a:custGeom>
              <a:solidFill>
                <a:srgbClr val="B1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1" name="Freeform 3637"/>
              <p:cNvSpPr>
                <a:spLocks/>
              </p:cNvSpPr>
              <p:nvPr/>
            </p:nvSpPr>
            <p:spPr bwMode="auto">
              <a:xfrm>
                <a:off x="411" y="610"/>
                <a:ext cx="3" cy="4"/>
              </a:xfrm>
              <a:custGeom>
                <a:avLst/>
                <a:gdLst>
                  <a:gd name="T0" fmla="*/ 0 w 9"/>
                  <a:gd name="T1" fmla="*/ 0 h 13"/>
                  <a:gd name="T2" fmla="*/ 0 w 9"/>
                  <a:gd name="T3" fmla="*/ 0 h 13"/>
                  <a:gd name="T4" fmla="*/ 0 w 9"/>
                  <a:gd name="T5" fmla="*/ 0 h 13"/>
                  <a:gd name="T6" fmla="*/ 0 w 9"/>
                  <a:gd name="T7" fmla="*/ 0 h 13"/>
                  <a:gd name="T8" fmla="*/ 0 w 9"/>
                  <a:gd name="T9" fmla="*/ 0 h 13"/>
                  <a:gd name="T10" fmla="*/ 0 w 9"/>
                  <a:gd name="T11" fmla="*/ 0 h 13"/>
                  <a:gd name="T12" fmla="*/ 0 w 9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3">
                    <a:moveTo>
                      <a:pt x="9" y="2"/>
                    </a:moveTo>
                    <a:lnTo>
                      <a:pt x="1" y="13"/>
                    </a:lnTo>
                    <a:lnTo>
                      <a:pt x="1" y="12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B1B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2" name="Freeform 3638"/>
              <p:cNvSpPr>
                <a:spLocks/>
              </p:cNvSpPr>
              <p:nvPr/>
            </p:nvSpPr>
            <p:spPr bwMode="auto">
              <a:xfrm>
                <a:off x="411" y="609"/>
                <a:ext cx="3" cy="5"/>
              </a:xfrm>
              <a:custGeom>
                <a:avLst/>
                <a:gdLst>
                  <a:gd name="T0" fmla="*/ 0 w 9"/>
                  <a:gd name="T1" fmla="*/ 0 h 13"/>
                  <a:gd name="T2" fmla="*/ 0 w 9"/>
                  <a:gd name="T3" fmla="*/ 0 h 13"/>
                  <a:gd name="T4" fmla="*/ 0 w 9"/>
                  <a:gd name="T5" fmla="*/ 0 h 13"/>
                  <a:gd name="T6" fmla="*/ 0 w 9"/>
                  <a:gd name="T7" fmla="*/ 0 h 13"/>
                  <a:gd name="T8" fmla="*/ 0 w 9"/>
                  <a:gd name="T9" fmla="*/ 0 h 13"/>
                  <a:gd name="T10" fmla="*/ 0 w 9"/>
                  <a:gd name="T11" fmla="*/ 0 h 13"/>
                  <a:gd name="T12" fmla="*/ 0 w 9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3">
                    <a:moveTo>
                      <a:pt x="9" y="2"/>
                    </a:moveTo>
                    <a:lnTo>
                      <a:pt x="1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8" y="0"/>
                    </a:lnTo>
                    <a:lnTo>
                      <a:pt x="9" y="1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B2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3" name="Freeform 3639"/>
              <p:cNvSpPr>
                <a:spLocks/>
              </p:cNvSpPr>
              <p:nvPr/>
            </p:nvSpPr>
            <p:spPr bwMode="auto">
              <a:xfrm>
                <a:off x="411" y="609"/>
                <a:ext cx="3" cy="4"/>
              </a:xfrm>
              <a:custGeom>
                <a:avLst/>
                <a:gdLst>
                  <a:gd name="T0" fmla="*/ 0 w 10"/>
                  <a:gd name="T1" fmla="*/ 0 h 13"/>
                  <a:gd name="T2" fmla="*/ 0 w 10"/>
                  <a:gd name="T3" fmla="*/ 0 h 13"/>
                  <a:gd name="T4" fmla="*/ 0 w 10"/>
                  <a:gd name="T5" fmla="*/ 0 h 13"/>
                  <a:gd name="T6" fmla="*/ 0 w 10"/>
                  <a:gd name="T7" fmla="*/ 0 h 13"/>
                  <a:gd name="T8" fmla="*/ 0 w 10"/>
                  <a:gd name="T9" fmla="*/ 0 h 13"/>
                  <a:gd name="T10" fmla="*/ 0 w 10"/>
                  <a:gd name="T11" fmla="*/ 0 h 13"/>
                  <a:gd name="T12" fmla="*/ 0 w 10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13">
                    <a:moveTo>
                      <a:pt x="10" y="3"/>
                    </a:moveTo>
                    <a:lnTo>
                      <a:pt x="1" y="13"/>
                    </a:lnTo>
                    <a:lnTo>
                      <a:pt x="1" y="12"/>
                    </a:lnTo>
                    <a:lnTo>
                      <a:pt x="0" y="11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10" y="3"/>
                    </a:lnTo>
                    <a:close/>
                  </a:path>
                </a:pathLst>
              </a:custGeom>
              <a:solidFill>
                <a:srgbClr val="B2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4" name="Freeform 3640"/>
              <p:cNvSpPr>
                <a:spLocks/>
              </p:cNvSpPr>
              <p:nvPr/>
            </p:nvSpPr>
            <p:spPr bwMode="auto">
              <a:xfrm>
                <a:off x="411" y="608"/>
                <a:ext cx="3" cy="5"/>
              </a:xfrm>
              <a:custGeom>
                <a:avLst/>
                <a:gdLst>
                  <a:gd name="T0" fmla="*/ 0 w 9"/>
                  <a:gd name="T1" fmla="*/ 0 h 15"/>
                  <a:gd name="T2" fmla="*/ 0 w 9"/>
                  <a:gd name="T3" fmla="*/ 0 h 15"/>
                  <a:gd name="T4" fmla="*/ 0 w 9"/>
                  <a:gd name="T5" fmla="*/ 0 h 15"/>
                  <a:gd name="T6" fmla="*/ 0 w 9"/>
                  <a:gd name="T7" fmla="*/ 0 h 15"/>
                  <a:gd name="T8" fmla="*/ 0 w 9"/>
                  <a:gd name="T9" fmla="*/ 0 h 15"/>
                  <a:gd name="T10" fmla="*/ 0 w 9"/>
                  <a:gd name="T11" fmla="*/ 0 h 15"/>
                  <a:gd name="T12" fmla="*/ 0 w 9"/>
                  <a:gd name="T13" fmla="*/ 0 h 15"/>
                  <a:gd name="T14" fmla="*/ 0 w 9"/>
                  <a:gd name="T15" fmla="*/ 0 h 15"/>
                  <a:gd name="T16" fmla="*/ 0 w 9"/>
                  <a:gd name="T17" fmla="*/ 0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" h="15">
                    <a:moveTo>
                      <a:pt x="9" y="5"/>
                    </a:moveTo>
                    <a:lnTo>
                      <a:pt x="1" y="15"/>
                    </a:lnTo>
                    <a:lnTo>
                      <a:pt x="0" y="14"/>
                    </a:lnTo>
                    <a:lnTo>
                      <a:pt x="0" y="13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9" y="3"/>
                    </a:lnTo>
                    <a:lnTo>
                      <a:pt x="9" y="4"/>
                    </a:ln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B3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5" name="Freeform 3641"/>
              <p:cNvSpPr>
                <a:spLocks/>
              </p:cNvSpPr>
              <p:nvPr/>
            </p:nvSpPr>
            <p:spPr bwMode="auto">
              <a:xfrm>
                <a:off x="410" y="607"/>
                <a:ext cx="4" cy="5"/>
              </a:xfrm>
              <a:custGeom>
                <a:avLst/>
                <a:gdLst>
                  <a:gd name="T0" fmla="*/ 0 w 12"/>
                  <a:gd name="T1" fmla="*/ 0 h 17"/>
                  <a:gd name="T2" fmla="*/ 0 w 12"/>
                  <a:gd name="T3" fmla="*/ 0 h 17"/>
                  <a:gd name="T4" fmla="*/ 0 w 12"/>
                  <a:gd name="T5" fmla="*/ 0 h 17"/>
                  <a:gd name="T6" fmla="*/ 0 w 12"/>
                  <a:gd name="T7" fmla="*/ 0 h 17"/>
                  <a:gd name="T8" fmla="*/ 0 w 12"/>
                  <a:gd name="T9" fmla="*/ 0 h 17"/>
                  <a:gd name="T10" fmla="*/ 0 w 12"/>
                  <a:gd name="T11" fmla="*/ 0 h 17"/>
                  <a:gd name="T12" fmla="*/ 0 w 12"/>
                  <a:gd name="T13" fmla="*/ 0 h 17"/>
                  <a:gd name="T14" fmla="*/ 0 w 12"/>
                  <a:gd name="T15" fmla="*/ 0 h 17"/>
                  <a:gd name="T16" fmla="*/ 0 w 12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2" h="17">
                    <a:moveTo>
                      <a:pt x="11" y="6"/>
                    </a:moveTo>
                    <a:lnTo>
                      <a:pt x="2" y="17"/>
                    </a:lnTo>
                    <a:lnTo>
                      <a:pt x="2" y="16"/>
                    </a:lnTo>
                    <a:lnTo>
                      <a:pt x="0" y="15"/>
                    </a:lnTo>
                    <a:lnTo>
                      <a:pt x="12" y="0"/>
                    </a:lnTo>
                    <a:lnTo>
                      <a:pt x="11" y="3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B3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6" name="Freeform 3642"/>
              <p:cNvSpPr>
                <a:spLocks/>
              </p:cNvSpPr>
              <p:nvPr/>
            </p:nvSpPr>
            <p:spPr bwMode="auto">
              <a:xfrm>
                <a:off x="410" y="606"/>
                <a:ext cx="4" cy="6"/>
              </a:xfrm>
              <a:custGeom>
                <a:avLst/>
                <a:gdLst>
                  <a:gd name="T0" fmla="*/ 0 w 13"/>
                  <a:gd name="T1" fmla="*/ 0 h 19"/>
                  <a:gd name="T2" fmla="*/ 0 w 13"/>
                  <a:gd name="T3" fmla="*/ 0 h 19"/>
                  <a:gd name="T4" fmla="*/ 0 w 13"/>
                  <a:gd name="T5" fmla="*/ 0 h 19"/>
                  <a:gd name="T6" fmla="*/ 0 w 13"/>
                  <a:gd name="T7" fmla="*/ 0 h 19"/>
                  <a:gd name="T8" fmla="*/ 0 w 13"/>
                  <a:gd name="T9" fmla="*/ 0 h 19"/>
                  <a:gd name="T10" fmla="*/ 0 w 13"/>
                  <a:gd name="T11" fmla="*/ 0 h 19"/>
                  <a:gd name="T12" fmla="*/ 0 w 13"/>
                  <a:gd name="T13" fmla="*/ 0 h 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" h="19">
                    <a:moveTo>
                      <a:pt x="11" y="6"/>
                    </a:moveTo>
                    <a:lnTo>
                      <a:pt x="2" y="19"/>
                    </a:lnTo>
                    <a:lnTo>
                      <a:pt x="0" y="18"/>
                    </a:lnTo>
                    <a:lnTo>
                      <a:pt x="0" y="17"/>
                    </a:lnTo>
                    <a:lnTo>
                      <a:pt x="13" y="0"/>
                    </a:lnTo>
                    <a:lnTo>
                      <a:pt x="12" y="4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7" name="Freeform 3643"/>
              <p:cNvSpPr>
                <a:spLocks/>
              </p:cNvSpPr>
              <p:nvPr/>
            </p:nvSpPr>
            <p:spPr bwMode="auto">
              <a:xfrm>
                <a:off x="410" y="605"/>
                <a:ext cx="5" cy="7"/>
              </a:xfrm>
              <a:custGeom>
                <a:avLst/>
                <a:gdLst>
                  <a:gd name="T0" fmla="*/ 0 w 15"/>
                  <a:gd name="T1" fmla="*/ 0 h 21"/>
                  <a:gd name="T2" fmla="*/ 0 w 15"/>
                  <a:gd name="T3" fmla="*/ 0 h 21"/>
                  <a:gd name="T4" fmla="*/ 0 w 15"/>
                  <a:gd name="T5" fmla="*/ 0 h 21"/>
                  <a:gd name="T6" fmla="*/ 0 w 15"/>
                  <a:gd name="T7" fmla="*/ 0 h 21"/>
                  <a:gd name="T8" fmla="*/ 0 w 15"/>
                  <a:gd name="T9" fmla="*/ 0 h 21"/>
                  <a:gd name="T10" fmla="*/ 0 w 15"/>
                  <a:gd name="T11" fmla="*/ 0 h 21"/>
                  <a:gd name="T12" fmla="*/ 0 w 15"/>
                  <a:gd name="T13" fmla="*/ 0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21">
                    <a:moveTo>
                      <a:pt x="13" y="6"/>
                    </a:moveTo>
                    <a:lnTo>
                      <a:pt x="1" y="21"/>
                    </a:lnTo>
                    <a:lnTo>
                      <a:pt x="1" y="20"/>
                    </a:lnTo>
                    <a:lnTo>
                      <a:pt x="0" y="20"/>
                    </a:lnTo>
                    <a:lnTo>
                      <a:pt x="15" y="0"/>
                    </a:lnTo>
                    <a:lnTo>
                      <a:pt x="14" y="3"/>
                    </a:lnTo>
                    <a:lnTo>
                      <a:pt x="13" y="6"/>
                    </a:lnTo>
                    <a:close/>
                  </a:path>
                </a:pathLst>
              </a:custGeom>
              <a:solidFill>
                <a:srgbClr val="B4B4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8" name="Freeform 3644"/>
              <p:cNvSpPr>
                <a:spLocks/>
              </p:cNvSpPr>
              <p:nvPr/>
            </p:nvSpPr>
            <p:spPr bwMode="auto">
              <a:xfrm>
                <a:off x="409" y="604"/>
                <a:ext cx="6" cy="7"/>
              </a:xfrm>
              <a:custGeom>
                <a:avLst/>
                <a:gdLst>
                  <a:gd name="T0" fmla="*/ 0 w 16"/>
                  <a:gd name="T1" fmla="*/ 0 h 22"/>
                  <a:gd name="T2" fmla="*/ 0 w 16"/>
                  <a:gd name="T3" fmla="*/ 0 h 22"/>
                  <a:gd name="T4" fmla="*/ 0 w 16"/>
                  <a:gd name="T5" fmla="*/ 0 h 22"/>
                  <a:gd name="T6" fmla="*/ 0 w 16"/>
                  <a:gd name="T7" fmla="*/ 0 h 22"/>
                  <a:gd name="T8" fmla="*/ 0 w 16"/>
                  <a:gd name="T9" fmla="*/ 0 h 22"/>
                  <a:gd name="T10" fmla="*/ 0 w 16"/>
                  <a:gd name="T11" fmla="*/ 0 h 22"/>
                  <a:gd name="T12" fmla="*/ 0 w 16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22">
                    <a:moveTo>
                      <a:pt x="15" y="5"/>
                    </a:moveTo>
                    <a:lnTo>
                      <a:pt x="2" y="22"/>
                    </a:lnTo>
                    <a:lnTo>
                      <a:pt x="1" y="22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5" y="5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09" name="Freeform 3645"/>
              <p:cNvSpPr>
                <a:spLocks/>
              </p:cNvSpPr>
              <p:nvPr/>
            </p:nvSpPr>
            <p:spPr bwMode="auto">
              <a:xfrm>
                <a:off x="409" y="603"/>
                <a:ext cx="6" cy="8"/>
              </a:xfrm>
              <a:custGeom>
                <a:avLst/>
                <a:gdLst>
                  <a:gd name="T0" fmla="*/ 0 w 16"/>
                  <a:gd name="T1" fmla="*/ 0 h 25"/>
                  <a:gd name="T2" fmla="*/ 0 w 16"/>
                  <a:gd name="T3" fmla="*/ 0 h 25"/>
                  <a:gd name="T4" fmla="*/ 0 w 16"/>
                  <a:gd name="T5" fmla="*/ 0 h 25"/>
                  <a:gd name="T6" fmla="*/ 0 w 16"/>
                  <a:gd name="T7" fmla="*/ 0 h 25"/>
                  <a:gd name="T8" fmla="*/ 0 w 16"/>
                  <a:gd name="T9" fmla="*/ 0 h 25"/>
                  <a:gd name="T10" fmla="*/ 0 w 16"/>
                  <a:gd name="T11" fmla="*/ 0 h 25"/>
                  <a:gd name="T12" fmla="*/ 0 w 16"/>
                  <a:gd name="T13" fmla="*/ 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6" h="25">
                    <a:moveTo>
                      <a:pt x="16" y="5"/>
                    </a:moveTo>
                    <a:lnTo>
                      <a:pt x="1" y="25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6" y="0"/>
                    </a:lnTo>
                    <a:lnTo>
                      <a:pt x="16" y="3"/>
                    </a:lnTo>
                    <a:lnTo>
                      <a:pt x="16" y="5"/>
                    </a:lnTo>
                    <a:close/>
                  </a:path>
                </a:pathLst>
              </a:custGeom>
              <a:solidFill>
                <a:srgbClr val="B5B5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0" name="Freeform 3646"/>
              <p:cNvSpPr>
                <a:spLocks/>
              </p:cNvSpPr>
              <p:nvPr/>
            </p:nvSpPr>
            <p:spPr bwMode="auto">
              <a:xfrm>
                <a:off x="409" y="603"/>
                <a:ext cx="6" cy="8"/>
              </a:xfrm>
              <a:custGeom>
                <a:avLst/>
                <a:gdLst>
                  <a:gd name="T0" fmla="*/ 0 w 17"/>
                  <a:gd name="T1" fmla="*/ 0 h 25"/>
                  <a:gd name="T2" fmla="*/ 0 w 17"/>
                  <a:gd name="T3" fmla="*/ 0 h 25"/>
                  <a:gd name="T4" fmla="*/ 0 w 17"/>
                  <a:gd name="T5" fmla="*/ 0 h 25"/>
                  <a:gd name="T6" fmla="*/ 0 w 17"/>
                  <a:gd name="T7" fmla="*/ 0 h 25"/>
                  <a:gd name="T8" fmla="*/ 0 w 17"/>
                  <a:gd name="T9" fmla="*/ 0 h 25"/>
                  <a:gd name="T10" fmla="*/ 0 w 17"/>
                  <a:gd name="T11" fmla="*/ 0 h 25"/>
                  <a:gd name="T12" fmla="*/ 0 w 17"/>
                  <a:gd name="T13" fmla="*/ 0 h 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25">
                    <a:moveTo>
                      <a:pt x="17" y="4"/>
                    </a:moveTo>
                    <a:lnTo>
                      <a:pt x="1" y="25"/>
                    </a:lnTo>
                    <a:lnTo>
                      <a:pt x="1" y="23"/>
                    </a:lnTo>
                    <a:lnTo>
                      <a:pt x="0" y="22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B6B6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1" name="Freeform 3647"/>
              <p:cNvSpPr>
                <a:spLocks/>
              </p:cNvSpPr>
              <p:nvPr/>
            </p:nvSpPr>
            <p:spPr bwMode="auto">
              <a:xfrm>
                <a:off x="409" y="602"/>
                <a:ext cx="6" cy="8"/>
              </a:xfrm>
              <a:custGeom>
                <a:avLst/>
                <a:gdLst>
                  <a:gd name="T0" fmla="*/ 0 w 17"/>
                  <a:gd name="T1" fmla="*/ 0 h 24"/>
                  <a:gd name="T2" fmla="*/ 0 w 17"/>
                  <a:gd name="T3" fmla="*/ 0 h 24"/>
                  <a:gd name="T4" fmla="*/ 0 w 17"/>
                  <a:gd name="T5" fmla="*/ 0 h 24"/>
                  <a:gd name="T6" fmla="*/ 0 w 17"/>
                  <a:gd name="T7" fmla="*/ 0 h 24"/>
                  <a:gd name="T8" fmla="*/ 0 w 17"/>
                  <a:gd name="T9" fmla="*/ 0 h 24"/>
                  <a:gd name="T10" fmla="*/ 0 w 17"/>
                  <a:gd name="T11" fmla="*/ 0 h 24"/>
                  <a:gd name="T12" fmla="*/ 0 w 17"/>
                  <a:gd name="T13" fmla="*/ 0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24">
                    <a:moveTo>
                      <a:pt x="17" y="2"/>
                    </a:moveTo>
                    <a:lnTo>
                      <a:pt x="1" y="24"/>
                    </a:lnTo>
                    <a:lnTo>
                      <a:pt x="0" y="23"/>
                    </a:lnTo>
                    <a:lnTo>
                      <a:pt x="0" y="22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2" name="Freeform 3648"/>
              <p:cNvSpPr>
                <a:spLocks/>
              </p:cNvSpPr>
              <p:nvPr/>
            </p:nvSpPr>
            <p:spPr bwMode="auto">
              <a:xfrm>
                <a:off x="409" y="602"/>
                <a:ext cx="6" cy="8"/>
              </a:xfrm>
              <a:custGeom>
                <a:avLst/>
                <a:gdLst>
                  <a:gd name="T0" fmla="*/ 0 w 18"/>
                  <a:gd name="T1" fmla="*/ 0 h 24"/>
                  <a:gd name="T2" fmla="*/ 0 w 18"/>
                  <a:gd name="T3" fmla="*/ 0 h 24"/>
                  <a:gd name="T4" fmla="*/ 0 w 18"/>
                  <a:gd name="T5" fmla="*/ 0 h 24"/>
                  <a:gd name="T6" fmla="*/ 0 w 18"/>
                  <a:gd name="T7" fmla="*/ 0 h 24"/>
                  <a:gd name="T8" fmla="*/ 0 w 18"/>
                  <a:gd name="T9" fmla="*/ 0 h 24"/>
                  <a:gd name="T10" fmla="*/ 0 w 18"/>
                  <a:gd name="T11" fmla="*/ 0 h 24"/>
                  <a:gd name="T12" fmla="*/ 0 w 18"/>
                  <a:gd name="T13" fmla="*/ 0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24">
                    <a:moveTo>
                      <a:pt x="18" y="2"/>
                    </a:moveTo>
                    <a:lnTo>
                      <a:pt x="1" y="24"/>
                    </a:lnTo>
                    <a:lnTo>
                      <a:pt x="1" y="23"/>
                    </a:lnTo>
                    <a:lnTo>
                      <a:pt x="0" y="22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B7B7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3" name="Freeform 3649"/>
              <p:cNvSpPr>
                <a:spLocks/>
              </p:cNvSpPr>
              <p:nvPr/>
            </p:nvSpPr>
            <p:spPr bwMode="auto">
              <a:xfrm>
                <a:off x="408" y="602"/>
                <a:ext cx="7" cy="8"/>
              </a:xfrm>
              <a:custGeom>
                <a:avLst/>
                <a:gdLst>
                  <a:gd name="T0" fmla="*/ 0 w 19"/>
                  <a:gd name="T1" fmla="*/ 0 h 24"/>
                  <a:gd name="T2" fmla="*/ 0 w 19"/>
                  <a:gd name="T3" fmla="*/ 0 h 24"/>
                  <a:gd name="T4" fmla="*/ 0 w 19"/>
                  <a:gd name="T5" fmla="*/ 0 h 24"/>
                  <a:gd name="T6" fmla="*/ 0 w 19"/>
                  <a:gd name="T7" fmla="*/ 0 h 24"/>
                  <a:gd name="T8" fmla="*/ 0 w 19"/>
                  <a:gd name="T9" fmla="*/ 0 h 24"/>
                  <a:gd name="T10" fmla="*/ 0 w 19"/>
                  <a:gd name="T11" fmla="*/ 0 h 24"/>
                  <a:gd name="T12" fmla="*/ 0 w 19"/>
                  <a:gd name="T13" fmla="*/ 0 h 24"/>
                  <a:gd name="T14" fmla="*/ 0 w 19"/>
                  <a:gd name="T15" fmla="*/ 0 h 24"/>
                  <a:gd name="T16" fmla="*/ 0 w 19"/>
                  <a:gd name="T17" fmla="*/ 0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" h="24">
                    <a:moveTo>
                      <a:pt x="19" y="2"/>
                    </a:moveTo>
                    <a:lnTo>
                      <a:pt x="2" y="24"/>
                    </a:lnTo>
                    <a:lnTo>
                      <a:pt x="1" y="24"/>
                    </a:lnTo>
                    <a:lnTo>
                      <a:pt x="1" y="23"/>
                    </a:lnTo>
                    <a:lnTo>
                      <a:pt x="0" y="22"/>
                    </a:lnTo>
                    <a:lnTo>
                      <a:pt x="17" y="0"/>
                    </a:lnTo>
                    <a:lnTo>
                      <a:pt x="18" y="1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4" name="Freeform 3650"/>
              <p:cNvSpPr>
                <a:spLocks/>
              </p:cNvSpPr>
              <p:nvPr/>
            </p:nvSpPr>
            <p:spPr bwMode="auto">
              <a:xfrm>
                <a:off x="408" y="602"/>
                <a:ext cx="6" cy="7"/>
              </a:xfrm>
              <a:custGeom>
                <a:avLst/>
                <a:gdLst>
                  <a:gd name="T0" fmla="*/ 0 w 18"/>
                  <a:gd name="T1" fmla="*/ 0 h 23"/>
                  <a:gd name="T2" fmla="*/ 0 w 18"/>
                  <a:gd name="T3" fmla="*/ 0 h 23"/>
                  <a:gd name="T4" fmla="*/ 0 w 18"/>
                  <a:gd name="T5" fmla="*/ 0 h 23"/>
                  <a:gd name="T6" fmla="*/ 0 w 18"/>
                  <a:gd name="T7" fmla="*/ 0 h 23"/>
                  <a:gd name="T8" fmla="*/ 0 w 18"/>
                  <a:gd name="T9" fmla="*/ 0 h 23"/>
                  <a:gd name="T10" fmla="*/ 0 w 18"/>
                  <a:gd name="T11" fmla="*/ 0 h 23"/>
                  <a:gd name="T12" fmla="*/ 0 w 18"/>
                  <a:gd name="T13" fmla="*/ 0 h 23"/>
                  <a:gd name="T14" fmla="*/ 0 w 18"/>
                  <a:gd name="T15" fmla="*/ 0 h 23"/>
                  <a:gd name="T16" fmla="*/ 0 w 18"/>
                  <a:gd name="T17" fmla="*/ 0 h 2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" h="23">
                    <a:moveTo>
                      <a:pt x="18" y="1"/>
                    </a:moveTo>
                    <a:lnTo>
                      <a:pt x="1" y="23"/>
                    </a:lnTo>
                    <a:lnTo>
                      <a:pt x="0" y="22"/>
                    </a:lnTo>
                    <a:lnTo>
                      <a:pt x="16" y="0"/>
                    </a:lnTo>
                    <a:lnTo>
                      <a:pt x="17" y="0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rgbClr val="B8B8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5" name="Freeform 3651"/>
              <p:cNvSpPr>
                <a:spLocks/>
              </p:cNvSpPr>
              <p:nvPr/>
            </p:nvSpPr>
            <p:spPr bwMode="auto">
              <a:xfrm>
                <a:off x="408" y="602"/>
                <a:ext cx="6" cy="7"/>
              </a:xfrm>
              <a:custGeom>
                <a:avLst/>
                <a:gdLst>
                  <a:gd name="T0" fmla="*/ 0 w 19"/>
                  <a:gd name="T1" fmla="*/ 0 h 22"/>
                  <a:gd name="T2" fmla="*/ 0 w 19"/>
                  <a:gd name="T3" fmla="*/ 0 h 22"/>
                  <a:gd name="T4" fmla="*/ 0 w 19"/>
                  <a:gd name="T5" fmla="*/ 0 h 22"/>
                  <a:gd name="T6" fmla="*/ 0 w 19"/>
                  <a:gd name="T7" fmla="*/ 0 h 22"/>
                  <a:gd name="T8" fmla="*/ 0 w 19"/>
                  <a:gd name="T9" fmla="*/ 0 h 22"/>
                  <a:gd name="T10" fmla="*/ 0 w 19"/>
                  <a:gd name="T11" fmla="*/ 0 h 22"/>
                  <a:gd name="T12" fmla="*/ 0 w 19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" h="22">
                    <a:moveTo>
                      <a:pt x="19" y="0"/>
                    </a:moveTo>
                    <a:lnTo>
                      <a:pt x="2" y="22"/>
                    </a:lnTo>
                    <a:lnTo>
                      <a:pt x="0" y="21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6" name="Freeform 3652"/>
              <p:cNvSpPr>
                <a:spLocks/>
              </p:cNvSpPr>
              <p:nvPr/>
            </p:nvSpPr>
            <p:spPr bwMode="auto">
              <a:xfrm>
                <a:off x="407" y="602"/>
                <a:ext cx="7" cy="7"/>
              </a:xfrm>
              <a:custGeom>
                <a:avLst/>
                <a:gdLst>
                  <a:gd name="T0" fmla="*/ 0 w 19"/>
                  <a:gd name="T1" fmla="*/ 0 h 22"/>
                  <a:gd name="T2" fmla="*/ 0 w 19"/>
                  <a:gd name="T3" fmla="*/ 0 h 22"/>
                  <a:gd name="T4" fmla="*/ 0 w 19"/>
                  <a:gd name="T5" fmla="*/ 0 h 22"/>
                  <a:gd name="T6" fmla="*/ 0 w 19"/>
                  <a:gd name="T7" fmla="*/ 0 h 22"/>
                  <a:gd name="T8" fmla="*/ 0 w 19"/>
                  <a:gd name="T9" fmla="*/ 0 h 22"/>
                  <a:gd name="T10" fmla="*/ 0 w 19"/>
                  <a:gd name="T11" fmla="*/ 0 h 22"/>
                  <a:gd name="T12" fmla="*/ 0 w 19"/>
                  <a:gd name="T13" fmla="*/ 0 h 22"/>
                  <a:gd name="T14" fmla="*/ 0 w 19"/>
                  <a:gd name="T15" fmla="*/ 0 h 22"/>
                  <a:gd name="T16" fmla="*/ 0 w 19"/>
                  <a:gd name="T17" fmla="*/ 0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" h="22">
                    <a:moveTo>
                      <a:pt x="19" y="0"/>
                    </a:moveTo>
                    <a:lnTo>
                      <a:pt x="3" y="22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B9B9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" name="Freeform 3653"/>
              <p:cNvSpPr>
                <a:spLocks/>
              </p:cNvSpPr>
              <p:nvPr/>
            </p:nvSpPr>
            <p:spPr bwMode="auto">
              <a:xfrm>
                <a:off x="407" y="601"/>
                <a:ext cx="6" cy="8"/>
              </a:xfrm>
              <a:custGeom>
                <a:avLst/>
                <a:gdLst>
                  <a:gd name="T0" fmla="*/ 0 w 18"/>
                  <a:gd name="T1" fmla="*/ 0 h 22"/>
                  <a:gd name="T2" fmla="*/ 0 w 18"/>
                  <a:gd name="T3" fmla="*/ 0 h 22"/>
                  <a:gd name="T4" fmla="*/ 0 w 18"/>
                  <a:gd name="T5" fmla="*/ 0 h 22"/>
                  <a:gd name="T6" fmla="*/ 0 w 18"/>
                  <a:gd name="T7" fmla="*/ 0 h 22"/>
                  <a:gd name="T8" fmla="*/ 0 w 18"/>
                  <a:gd name="T9" fmla="*/ 0 h 22"/>
                  <a:gd name="T10" fmla="*/ 0 w 18"/>
                  <a:gd name="T11" fmla="*/ 0 h 22"/>
                  <a:gd name="T12" fmla="*/ 0 w 18"/>
                  <a:gd name="T13" fmla="*/ 0 h 22"/>
                  <a:gd name="T14" fmla="*/ 0 w 18"/>
                  <a:gd name="T15" fmla="*/ 0 h 22"/>
                  <a:gd name="T16" fmla="*/ 0 w 18"/>
                  <a:gd name="T17" fmla="*/ 0 h 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" h="22">
                    <a:moveTo>
                      <a:pt x="18" y="1"/>
                    </a:moveTo>
                    <a:lnTo>
                      <a:pt x="1" y="22"/>
                    </a:lnTo>
                    <a:lnTo>
                      <a:pt x="1" y="20"/>
                    </a:lnTo>
                    <a:lnTo>
                      <a:pt x="0" y="19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" name="Freeform 3654"/>
              <p:cNvSpPr>
                <a:spLocks/>
              </p:cNvSpPr>
              <p:nvPr/>
            </p:nvSpPr>
            <p:spPr bwMode="auto">
              <a:xfrm>
                <a:off x="407" y="601"/>
                <a:ext cx="6" cy="7"/>
              </a:xfrm>
              <a:custGeom>
                <a:avLst/>
                <a:gdLst>
                  <a:gd name="T0" fmla="*/ 0 w 18"/>
                  <a:gd name="T1" fmla="*/ 0 h 22"/>
                  <a:gd name="T2" fmla="*/ 0 w 18"/>
                  <a:gd name="T3" fmla="*/ 0 h 22"/>
                  <a:gd name="T4" fmla="*/ 0 w 18"/>
                  <a:gd name="T5" fmla="*/ 0 h 22"/>
                  <a:gd name="T6" fmla="*/ 0 w 18"/>
                  <a:gd name="T7" fmla="*/ 0 h 22"/>
                  <a:gd name="T8" fmla="*/ 0 w 18"/>
                  <a:gd name="T9" fmla="*/ 0 h 22"/>
                  <a:gd name="T10" fmla="*/ 0 w 18"/>
                  <a:gd name="T11" fmla="*/ 0 h 22"/>
                  <a:gd name="T12" fmla="*/ 0 w 18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22">
                    <a:moveTo>
                      <a:pt x="18" y="3"/>
                    </a:moveTo>
                    <a:lnTo>
                      <a:pt x="1" y="22"/>
                    </a:lnTo>
                    <a:lnTo>
                      <a:pt x="1" y="21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16" y="2"/>
                    </a:lnTo>
                    <a:lnTo>
                      <a:pt x="18" y="3"/>
                    </a:lnTo>
                    <a:close/>
                  </a:path>
                </a:pathLst>
              </a:custGeom>
              <a:solidFill>
                <a:srgbClr val="BABA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9" name="Freeform 3655"/>
              <p:cNvSpPr>
                <a:spLocks/>
              </p:cNvSpPr>
              <p:nvPr/>
            </p:nvSpPr>
            <p:spPr bwMode="auto">
              <a:xfrm>
                <a:off x="407" y="600"/>
                <a:ext cx="5" cy="8"/>
              </a:xfrm>
              <a:custGeom>
                <a:avLst/>
                <a:gdLst>
                  <a:gd name="T0" fmla="*/ 0 w 17"/>
                  <a:gd name="T1" fmla="*/ 0 h 22"/>
                  <a:gd name="T2" fmla="*/ 0 w 17"/>
                  <a:gd name="T3" fmla="*/ 0 h 22"/>
                  <a:gd name="T4" fmla="*/ 0 w 17"/>
                  <a:gd name="T5" fmla="*/ 0 h 22"/>
                  <a:gd name="T6" fmla="*/ 0 w 17"/>
                  <a:gd name="T7" fmla="*/ 0 h 22"/>
                  <a:gd name="T8" fmla="*/ 0 w 17"/>
                  <a:gd name="T9" fmla="*/ 0 h 22"/>
                  <a:gd name="T10" fmla="*/ 0 w 17"/>
                  <a:gd name="T11" fmla="*/ 0 h 22"/>
                  <a:gd name="T12" fmla="*/ 0 w 17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22">
                    <a:moveTo>
                      <a:pt x="17" y="3"/>
                    </a:moveTo>
                    <a:lnTo>
                      <a:pt x="2" y="22"/>
                    </a:lnTo>
                    <a:lnTo>
                      <a:pt x="1" y="22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17" y="1"/>
                    </a:lnTo>
                    <a:lnTo>
                      <a:pt x="17" y="3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0" name="Freeform 3656"/>
              <p:cNvSpPr>
                <a:spLocks/>
              </p:cNvSpPr>
              <p:nvPr/>
            </p:nvSpPr>
            <p:spPr bwMode="auto">
              <a:xfrm>
                <a:off x="407" y="600"/>
                <a:ext cx="5" cy="8"/>
              </a:xfrm>
              <a:custGeom>
                <a:avLst/>
                <a:gdLst>
                  <a:gd name="T0" fmla="*/ 0 w 17"/>
                  <a:gd name="T1" fmla="*/ 0 h 23"/>
                  <a:gd name="T2" fmla="*/ 0 w 17"/>
                  <a:gd name="T3" fmla="*/ 0 h 23"/>
                  <a:gd name="T4" fmla="*/ 0 w 17"/>
                  <a:gd name="T5" fmla="*/ 0 h 23"/>
                  <a:gd name="T6" fmla="*/ 0 w 17"/>
                  <a:gd name="T7" fmla="*/ 0 h 23"/>
                  <a:gd name="T8" fmla="*/ 0 w 17"/>
                  <a:gd name="T9" fmla="*/ 0 h 23"/>
                  <a:gd name="T10" fmla="*/ 0 w 17"/>
                  <a:gd name="T11" fmla="*/ 0 h 23"/>
                  <a:gd name="T12" fmla="*/ 0 w 17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23">
                    <a:moveTo>
                      <a:pt x="17" y="2"/>
                    </a:moveTo>
                    <a:lnTo>
                      <a:pt x="1" y="23"/>
                    </a:lnTo>
                    <a:lnTo>
                      <a:pt x="0" y="22"/>
                    </a:lnTo>
                    <a:lnTo>
                      <a:pt x="0" y="21"/>
                    </a:lnTo>
                    <a:lnTo>
                      <a:pt x="16" y="0"/>
                    </a:lnTo>
                    <a:lnTo>
                      <a:pt x="16" y="1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BBB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1" name="Freeform 3657"/>
              <p:cNvSpPr>
                <a:spLocks/>
              </p:cNvSpPr>
              <p:nvPr/>
            </p:nvSpPr>
            <p:spPr bwMode="auto">
              <a:xfrm>
                <a:off x="406" y="600"/>
                <a:ext cx="6" cy="7"/>
              </a:xfrm>
              <a:custGeom>
                <a:avLst/>
                <a:gdLst>
                  <a:gd name="T0" fmla="*/ 0 w 17"/>
                  <a:gd name="T1" fmla="*/ 0 h 23"/>
                  <a:gd name="T2" fmla="*/ 0 w 17"/>
                  <a:gd name="T3" fmla="*/ 0 h 23"/>
                  <a:gd name="T4" fmla="*/ 0 w 17"/>
                  <a:gd name="T5" fmla="*/ 0 h 23"/>
                  <a:gd name="T6" fmla="*/ 0 w 17"/>
                  <a:gd name="T7" fmla="*/ 0 h 23"/>
                  <a:gd name="T8" fmla="*/ 0 w 17"/>
                  <a:gd name="T9" fmla="*/ 0 h 23"/>
                  <a:gd name="T10" fmla="*/ 0 w 17"/>
                  <a:gd name="T11" fmla="*/ 0 h 23"/>
                  <a:gd name="T12" fmla="*/ 0 w 17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23">
                    <a:moveTo>
                      <a:pt x="17" y="2"/>
                    </a:moveTo>
                    <a:lnTo>
                      <a:pt x="1" y="23"/>
                    </a:lnTo>
                    <a:lnTo>
                      <a:pt x="1" y="22"/>
                    </a:lnTo>
                    <a:lnTo>
                      <a:pt x="0" y="22"/>
                    </a:lnTo>
                    <a:lnTo>
                      <a:pt x="16" y="0"/>
                    </a:lnTo>
                    <a:lnTo>
                      <a:pt x="17" y="1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2" name="Freeform 3658"/>
              <p:cNvSpPr>
                <a:spLocks/>
              </p:cNvSpPr>
              <p:nvPr/>
            </p:nvSpPr>
            <p:spPr bwMode="auto">
              <a:xfrm>
                <a:off x="406" y="599"/>
                <a:ext cx="6" cy="8"/>
              </a:xfrm>
              <a:custGeom>
                <a:avLst/>
                <a:gdLst>
                  <a:gd name="T0" fmla="*/ 0 w 18"/>
                  <a:gd name="T1" fmla="*/ 0 h 23"/>
                  <a:gd name="T2" fmla="*/ 0 w 18"/>
                  <a:gd name="T3" fmla="*/ 0 h 23"/>
                  <a:gd name="T4" fmla="*/ 0 w 18"/>
                  <a:gd name="T5" fmla="*/ 0 h 23"/>
                  <a:gd name="T6" fmla="*/ 0 w 18"/>
                  <a:gd name="T7" fmla="*/ 0 h 23"/>
                  <a:gd name="T8" fmla="*/ 0 w 18"/>
                  <a:gd name="T9" fmla="*/ 0 h 23"/>
                  <a:gd name="T10" fmla="*/ 0 w 18"/>
                  <a:gd name="T11" fmla="*/ 0 h 23"/>
                  <a:gd name="T12" fmla="*/ 0 w 18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23">
                    <a:moveTo>
                      <a:pt x="18" y="2"/>
                    </a:moveTo>
                    <a:lnTo>
                      <a:pt x="2" y="23"/>
                    </a:lnTo>
                    <a:lnTo>
                      <a:pt x="1" y="23"/>
                    </a:lnTo>
                    <a:lnTo>
                      <a:pt x="0" y="22"/>
                    </a:lnTo>
                    <a:lnTo>
                      <a:pt x="17" y="0"/>
                    </a:lnTo>
                    <a:lnTo>
                      <a:pt x="17" y="1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BCBC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3" name="Freeform 3659"/>
              <p:cNvSpPr>
                <a:spLocks/>
              </p:cNvSpPr>
              <p:nvPr/>
            </p:nvSpPr>
            <p:spPr bwMode="auto">
              <a:xfrm>
                <a:off x="406" y="598"/>
                <a:ext cx="6" cy="9"/>
              </a:xfrm>
              <a:custGeom>
                <a:avLst/>
                <a:gdLst>
                  <a:gd name="T0" fmla="*/ 0 w 18"/>
                  <a:gd name="T1" fmla="*/ 0 h 26"/>
                  <a:gd name="T2" fmla="*/ 0 w 18"/>
                  <a:gd name="T3" fmla="*/ 0 h 26"/>
                  <a:gd name="T4" fmla="*/ 0 w 18"/>
                  <a:gd name="T5" fmla="*/ 0 h 26"/>
                  <a:gd name="T6" fmla="*/ 0 w 18"/>
                  <a:gd name="T7" fmla="*/ 0 h 26"/>
                  <a:gd name="T8" fmla="*/ 0 w 18"/>
                  <a:gd name="T9" fmla="*/ 0 h 26"/>
                  <a:gd name="T10" fmla="*/ 0 w 18"/>
                  <a:gd name="T11" fmla="*/ 0 h 26"/>
                  <a:gd name="T12" fmla="*/ 0 w 18"/>
                  <a:gd name="T13" fmla="*/ 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" h="26">
                    <a:moveTo>
                      <a:pt x="18" y="4"/>
                    </a:moveTo>
                    <a:lnTo>
                      <a:pt x="2" y="26"/>
                    </a:lnTo>
                    <a:lnTo>
                      <a:pt x="1" y="25"/>
                    </a:lnTo>
                    <a:lnTo>
                      <a:pt x="0" y="25"/>
                    </a:lnTo>
                    <a:lnTo>
                      <a:pt x="18" y="0"/>
                    </a:lnTo>
                    <a:lnTo>
                      <a:pt x="18" y="3"/>
                    </a:lnTo>
                    <a:lnTo>
                      <a:pt x="18" y="4"/>
                    </a:lnTo>
                    <a:close/>
                  </a:path>
                </a:pathLst>
              </a:custGeom>
              <a:solidFill>
                <a:srgbClr val="BDBD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4" name="Freeform 3660"/>
              <p:cNvSpPr>
                <a:spLocks/>
              </p:cNvSpPr>
              <p:nvPr/>
            </p:nvSpPr>
            <p:spPr bwMode="auto">
              <a:xfrm>
                <a:off x="405" y="598"/>
                <a:ext cx="7" cy="9"/>
              </a:xfrm>
              <a:custGeom>
                <a:avLst/>
                <a:gdLst>
                  <a:gd name="T0" fmla="*/ 0 w 20"/>
                  <a:gd name="T1" fmla="*/ 0 h 26"/>
                  <a:gd name="T2" fmla="*/ 0 w 20"/>
                  <a:gd name="T3" fmla="*/ 0 h 26"/>
                  <a:gd name="T4" fmla="*/ 0 w 20"/>
                  <a:gd name="T5" fmla="*/ 0 h 26"/>
                  <a:gd name="T6" fmla="*/ 0 w 20"/>
                  <a:gd name="T7" fmla="*/ 0 h 26"/>
                  <a:gd name="T8" fmla="*/ 0 w 20"/>
                  <a:gd name="T9" fmla="*/ 0 h 26"/>
                  <a:gd name="T10" fmla="*/ 0 w 20"/>
                  <a:gd name="T11" fmla="*/ 0 h 26"/>
                  <a:gd name="T12" fmla="*/ 0 w 20"/>
                  <a:gd name="T13" fmla="*/ 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26">
                    <a:moveTo>
                      <a:pt x="20" y="4"/>
                    </a:moveTo>
                    <a:lnTo>
                      <a:pt x="3" y="26"/>
                    </a:lnTo>
                    <a:lnTo>
                      <a:pt x="2" y="26"/>
                    </a:lnTo>
                    <a:lnTo>
                      <a:pt x="0" y="25"/>
                    </a:lnTo>
                    <a:lnTo>
                      <a:pt x="20" y="0"/>
                    </a:lnTo>
                    <a:lnTo>
                      <a:pt x="20" y="1"/>
                    </a:lnTo>
                    <a:lnTo>
                      <a:pt x="20" y="4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5" name="Freeform 3661"/>
              <p:cNvSpPr>
                <a:spLocks/>
              </p:cNvSpPr>
              <p:nvPr/>
            </p:nvSpPr>
            <p:spPr bwMode="auto">
              <a:xfrm>
                <a:off x="405" y="597"/>
                <a:ext cx="7" cy="10"/>
              </a:xfrm>
              <a:custGeom>
                <a:avLst/>
                <a:gdLst>
                  <a:gd name="T0" fmla="*/ 0 w 21"/>
                  <a:gd name="T1" fmla="*/ 0 h 28"/>
                  <a:gd name="T2" fmla="*/ 0 w 21"/>
                  <a:gd name="T3" fmla="*/ 0 h 28"/>
                  <a:gd name="T4" fmla="*/ 0 w 21"/>
                  <a:gd name="T5" fmla="*/ 0 h 28"/>
                  <a:gd name="T6" fmla="*/ 0 w 21"/>
                  <a:gd name="T7" fmla="*/ 0 h 28"/>
                  <a:gd name="T8" fmla="*/ 0 w 21"/>
                  <a:gd name="T9" fmla="*/ 0 h 28"/>
                  <a:gd name="T10" fmla="*/ 0 w 21"/>
                  <a:gd name="T11" fmla="*/ 0 h 28"/>
                  <a:gd name="T12" fmla="*/ 0 w 21"/>
                  <a:gd name="T13" fmla="*/ 0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28">
                    <a:moveTo>
                      <a:pt x="21" y="3"/>
                    </a:moveTo>
                    <a:lnTo>
                      <a:pt x="3" y="28"/>
                    </a:lnTo>
                    <a:lnTo>
                      <a:pt x="1" y="27"/>
                    </a:lnTo>
                    <a:lnTo>
                      <a:pt x="0" y="27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1" y="3"/>
                    </a:lnTo>
                    <a:close/>
                  </a:path>
                </a:pathLst>
              </a:custGeom>
              <a:solidFill>
                <a:srgbClr val="BEBE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6" name="Freeform 3662"/>
              <p:cNvSpPr>
                <a:spLocks/>
              </p:cNvSpPr>
              <p:nvPr/>
            </p:nvSpPr>
            <p:spPr bwMode="auto">
              <a:xfrm>
                <a:off x="405" y="597"/>
                <a:ext cx="7" cy="9"/>
              </a:xfrm>
              <a:custGeom>
                <a:avLst/>
                <a:gdLst>
                  <a:gd name="T0" fmla="*/ 0 w 21"/>
                  <a:gd name="T1" fmla="*/ 0 h 29"/>
                  <a:gd name="T2" fmla="*/ 0 w 21"/>
                  <a:gd name="T3" fmla="*/ 0 h 29"/>
                  <a:gd name="T4" fmla="*/ 0 w 21"/>
                  <a:gd name="T5" fmla="*/ 0 h 29"/>
                  <a:gd name="T6" fmla="*/ 0 w 21"/>
                  <a:gd name="T7" fmla="*/ 0 h 29"/>
                  <a:gd name="T8" fmla="*/ 0 w 21"/>
                  <a:gd name="T9" fmla="*/ 0 h 29"/>
                  <a:gd name="T10" fmla="*/ 0 w 21"/>
                  <a:gd name="T11" fmla="*/ 0 h 29"/>
                  <a:gd name="T12" fmla="*/ 0 w 21"/>
                  <a:gd name="T13" fmla="*/ 0 h 29"/>
                  <a:gd name="T14" fmla="*/ 0 w 21"/>
                  <a:gd name="T15" fmla="*/ 0 h 29"/>
                  <a:gd name="T16" fmla="*/ 0 w 21"/>
                  <a:gd name="T17" fmla="*/ 0 h 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9">
                    <a:moveTo>
                      <a:pt x="21" y="4"/>
                    </a:moveTo>
                    <a:lnTo>
                      <a:pt x="1" y="29"/>
                    </a:lnTo>
                    <a:lnTo>
                      <a:pt x="0" y="27"/>
                    </a:lnTo>
                    <a:lnTo>
                      <a:pt x="21" y="0"/>
                    </a:lnTo>
                    <a:lnTo>
                      <a:pt x="21" y="1"/>
                    </a:lnTo>
                    <a:lnTo>
                      <a:pt x="21" y="2"/>
                    </a:lnTo>
                    <a:lnTo>
                      <a:pt x="21" y="3"/>
                    </a:lnTo>
                    <a:lnTo>
                      <a:pt x="21" y="4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7" name="Freeform 3663"/>
              <p:cNvSpPr>
                <a:spLocks/>
              </p:cNvSpPr>
              <p:nvPr/>
            </p:nvSpPr>
            <p:spPr bwMode="auto">
              <a:xfrm>
                <a:off x="404" y="595"/>
                <a:ext cx="8" cy="11"/>
              </a:xfrm>
              <a:custGeom>
                <a:avLst/>
                <a:gdLst>
                  <a:gd name="T0" fmla="*/ 0 w 23"/>
                  <a:gd name="T1" fmla="*/ 0 h 33"/>
                  <a:gd name="T2" fmla="*/ 0 w 23"/>
                  <a:gd name="T3" fmla="*/ 0 h 33"/>
                  <a:gd name="T4" fmla="*/ 0 w 23"/>
                  <a:gd name="T5" fmla="*/ 0 h 33"/>
                  <a:gd name="T6" fmla="*/ 0 w 23"/>
                  <a:gd name="T7" fmla="*/ 0 h 33"/>
                  <a:gd name="T8" fmla="*/ 0 w 23"/>
                  <a:gd name="T9" fmla="*/ 0 h 33"/>
                  <a:gd name="T10" fmla="*/ 0 w 23"/>
                  <a:gd name="T11" fmla="*/ 0 h 33"/>
                  <a:gd name="T12" fmla="*/ 0 w 23"/>
                  <a:gd name="T13" fmla="*/ 0 h 33"/>
                  <a:gd name="T14" fmla="*/ 0 w 23"/>
                  <a:gd name="T15" fmla="*/ 0 h 33"/>
                  <a:gd name="T16" fmla="*/ 0 w 23"/>
                  <a:gd name="T17" fmla="*/ 0 h 3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33">
                    <a:moveTo>
                      <a:pt x="22" y="6"/>
                    </a:moveTo>
                    <a:lnTo>
                      <a:pt x="1" y="33"/>
                    </a:lnTo>
                    <a:lnTo>
                      <a:pt x="1" y="31"/>
                    </a:lnTo>
                    <a:lnTo>
                      <a:pt x="0" y="31"/>
                    </a:lnTo>
                    <a:lnTo>
                      <a:pt x="23" y="0"/>
                    </a:lnTo>
                    <a:lnTo>
                      <a:pt x="23" y="3"/>
                    </a:lnTo>
                    <a:lnTo>
                      <a:pt x="22" y="6"/>
                    </a:lnTo>
                    <a:close/>
                  </a:path>
                </a:pathLst>
              </a:custGeom>
              <a:solidFill>
                <a:srgbClr val="BFBF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8" name="Freeform 3664"/>
              <p:cNvSpPr>
                <a:spLocks/>
              </p:cNvSpPr>
              <p:nvPr/>
            </p:nvSpPr>
            <p:spPr bwMode="auto">
              <a:xfrm>
                <a:off x="404" y="594"/>
                <a:ext cx="8" cy="12"/>
              </a:xfrm>
              <a:custGeom>
                <a:avLst/>
                <a:gdLst>
                  <a:gd name="T0" fmla="*/ 0 w 25"/>
                  <a:gd name="T1" fmla="*/ 0 h 34"/>
                  <a:gd name="T2" fmla="*/ 0 w 25"/>
                  <a:gd name="T3" fmla="*/ 0 h 34"/>
                  <a:gd name="T4" fmla="*/ 0 w 25"/>
                  <a:gd name="T5" fmla="*/ 0 h 34"/>
                  <a:gd name="T6" fmla="*/ 0 w 25"/>
                  <a:gd name="T7" fmla="*/ 0 h 34"/>
                  <a:gd name="T8" fmla="*/ 0 w 25"/>
                  <a:gd name="T9" fmla="*/ 0 h 34"/>
                  <a:gd name="T10" fmla="*/ 0 w 25"/>
                  <a:gd name="T11" fmla="*/ 0 h 34"/>
                  <a:gd name="T12" fmla="*/ 0 w 25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34">
                    <a:moveTo>
                      <a:pt x="23" y="7"/>
                    </a:moveTo>
                    <a:lnTo>
                      <a:pt x="2" y="34"/>
                    </a:lnTo>
                    <a:lnTo>
                      <a:pt x="1" y="34"/>
                    </a:lnTo>
                    <a:lnTo>
                      <a:pt x="0" y="33"/>
                    </a:lnTo>
                    <a:lnTo>
                      <a:pt x="25" y="0"/>
                    </a:lnTo>
                    <a:lnTo>
                      <a:pt x="24" y="3"/>
                    </a:lnTo>
                    <a:lnTo>
                      <a:pt x="23" y="7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9" name="Freeform 3665"/>
              <p:cNvSpPr>
                <a:spLocks/>
              </p:cNvSpPr>
              <p:nvPr/>
            </p:nvSpPr>
            <p:spPr bwMode="auto">
              <a:xfrm>
                <a:off x="404" y="593"/>
                <a:ext cx="9" cy="13"/>
              </a:xfrm>
              <a:custGeom>
                <a:avLst/>
                <a:gdLst>
                  <a:gd name="T0" fmla="*/ 0 w 28"/>
                  <a:gd name="T1" fmla="*/ 0 h 38"/>
                  <a:gd name="T2" fmla="*/ 0 w 28"/>
                  <a:gd name="T3" fmla="*/ 0 h 38"/>
                  <a:gd name="T4" fmla="*/ 0 w 28"/>
                  <a:gd name="T5" fmla="*/ 0 h 38"/>
                  <a:gd name="T6" fmla="*/ 0 w 28"/>
                  <a:gd name="T7" fmla="*/ 0 h 38"/>
                  <a:gd name="T8" fmla="*/ 0 w 28"/>
                  <a:gd name="T9" fmla="*/ 0 h 38"/>
                  <a:gd name="T10" fmla="*/ 0 w 28"/>
                  <a:gd name="T11" fmla="*/ 0 h 38"/>
                  <a:gd name="T12" fmla="*/ 0 w 28"/>
                  <a:gd name="T13" fmla="*/ 0 h 3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" h="38">
                    <a:moveTo>
                      <a:pt x="25" y="7"/>
                    </a:moveTo>
                    <a:lnTo>
                      <a:pt x="2" y="38"/>
                    </a:lnTo>
                    <a:lnTo>
                      <a:pt x="1" y="37"/>
                    </a:lnTo>
                    <a:lnTo>
                      <a:pt x="0" y="37"/>
                    </a:lnTo>
                    <a:lnTo>
                      <a:pt x="28" y="0"/>
                    </a:lnTo>
                    <a:lnTo>
                      <a:pt x="26" y="4"/>
                    </a:lnTo>
                    <a:lnTo>
                      <a:pt x="25" y="7"/>
                    </a:lnTo>
                    <a:close/>
                  </a:path>
                </a:pathLst>
              </a:custGeom>
              <a:solidFill>
                <a:srgbClr val="C0C0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0" name="Freeform 3666"/>
              <p:cNvSpPr>
                <a:spLocks/>
              </p:cNvSpPr>
              <p:nvPr/>
            </p:nvSpPr>
            <p:spPr bwMode="auto">
              <a:xfrm>
                <a:off x="403" y="592"/>
                <a:ext cx="11" cy="13"/>
              </a:xfrm>
              <a:custGeom>
                <a:avLst/>
                <a:gdLst>
                  <a:gd name="T0" fmla="*/ 0 w 31"/>
                  <a:gd name="T1" fmla="*/ 0 h 40"/>
                  <a:gd name="T2" fmla="*/ 0 w 31"/>
                  <a:gd name="T3" fmla="*/ 0 h 40"/>
                  <a:gd name="T4" fmla="*/ 0 w 31"/>
                  <a:gd name="T5" fmla="*/ 0 h 40"/>
                  <a:gd name="T6" fmla="*/ 0 w 31"/>
                  <a:gd name="T7" fmla="*/ 0 h 40"/>
                  <a:gd name="T8" fmla="*/ 0 w 31"/>
                  <a:gd name="T9" fmla="*/ 0 h 40"/>
                  <a:gd name="T10" fmla="*/ 0 w 31"/>
                  <a:gd name="T11" fmla="*/ 0 h 40"/>
                  <a:gd name="T12" fmla="*/ 0 w 31"/>
                  <a:gd name="T13" fmla="*/ 0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40">
                    <a:moveTo>
                      <a:pt x="27" y="7"/>
                    </a:moveTo>
                    <a:lnTo>
                      <a:pt x="2" y="40"/>
                    </a:lnTo>
                    <a:lnTo>
                      <a:pt x="1" y="40"/>
                    </a:lnTo>
                    <a:lnTo>
                      <a:pt x="0" y="39"/>
                    </a:lnTo>
                    <a:lnTo>
                      <a:pt x="31" y="0"/>
                    </a:lnTo>
                    <a:lnTo>
                      <a:pt x="29" y="3"/>
                    </a:lnTo>
                    <a:lnTo>
                      <a:pt x="27" y="7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1" name="Freeform 3667"/>
              <p:cNvSpPr>
                <a:spLocks/>
              </p:cNvSpPr>
              <p:nvPr/>
            </p:nvSpPr>
            <p:spPr bwMode="auto">
              <a:xfrm>
                <a:off x="403" y="590"/>
                <a:ext cx="11" cy="15"/>
              </a:xfrm>
              <a:custGeom>
                <a:avLst/>
                <a:gdLst>
                  <a:gd name="T0" fmla="*/ 0 w 35"/>
                  <a:gd name="T1" fmla="*/ 0 h 46"/>
                  <a:gd name="T2" fmla="*/ 0 w 35"/>
                  <a:gd name="T3" fmla="*/ 0 h 46"/>
                  <a:gd name="T4" fmla="*/ 0 w 35"/>
                  <a:gd name="T5" fmla="*/ 0 h 46"/>
                  <a:gd name="T6" fmla="*/ 0 w 35"/>
                  <a:gd name="T7" fmla="*/ 0 h 46"/>
                  <a:gd name="T8" fmla="*/ 0 w 35"/>
                  <a:gd name="T9" fmla="*/ 0 h 46"/>
                  <a:gd name="T10" fmla="*/ 0 w 35"/>
                  <a:gd name="T11" fmla="*/ 0 h 46"/>
                  <a:gd name="T12" fmla="*/ 0 w 35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46">
                    <a:moveTo>
                      <a:pt x="31" y="9"/>
                    </a:moveTo>
                    <a:lnTo>
                      <a:pt x="3" y="46"/>
                    </a:lnTo>
                    <a:lnTo>
                      <a:pt x="2" y="45"/>
                    </a:lnTo>
                    <a:lnTo>
                      <a:pt x="0" y="45"/>
                    </a:lnTo>
                    <a:lnTo>
                      <a:pt x="35" y="0"/>
                    </a:lnTo>
                    <a:lnTo>
                      <a:pt x="33" y="5"/>
                    </a:lnTo>
                    <a:lnTo>
                      <a:pt x="31" y="9"/>
                    </a:lnTo>
                    <a:close/>
                  </a:path>
                </a:pathLst>
              </a:custGeom>
              <a:solidFill>
                <a:srgbClr val="C1C1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2" name="Freeform 3668"/>
              <p:cNvSpPr>
                <a:spLocks/>
              </p:cNvSpPr>
              <p:nvPr/>
            </p:nvSpPr>
            <p:spPr bwMode="auto">
              <a:xfrm>
                <a:off x="402" y="588"/>
                <a:ext cx="14" cy="17"/>
              </a:xfrm>
              <a:custGeom>
                <a:avLst/>
                <a:gdLst>
                  <a:gd name="T0" fmla="*/ 0 w 40"/>
                  <a:gd name="T1" fmla="*/ 0 h 51"/>
                  <a:gd name="T2" fmla="*/ 0 w 40"/>
                  <a:gd name="T3" fmla="*/ 0 h 51"/>
                  <a:gd name="T4" fmla="*/ 0 w 40"/>
                  <a:gd name="T5" fmla="*/ 0 h 51"/>
                  <a:gd name="T6" fmla="*/ 0 w 40"/>
                  <a:gd name="T7" fmla="*/ 0 h 51"/>
                  <a:gd name="T8" fmla="*/ 0 w 40"/>
                  <a:gd name="T9" fmla="*/ 0 h 51"/>
                  <a:gd name="T10" fmla="*/ 0 w 40"/>
                  <a:gd name="T11" fmla="*/ 0 h 51"/>
                  <a:gd name="T12" fmla="*/ 0 w 40"/>
                  <a:gd name="T13" fmla="*/ 0 h 51"/>
                  <a:gd name="T14" fmla="*/ 0 w 40"/>
                  <a:gd name="T15" fmla="*/ 0 h 51"/>
                  <a:gd name="T16" fmla="*/ 0 w 40"/>
                  <a:gd name="T17" fmla="*/ 0 h 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0" h="51">
                    <a:moveTo>
                      <a:pt x="34" y="12"/>
                    </a:moveTo>
                    <a:lnTo>
                      <a:pt x="3" y="51"/>
                    </a:lnTo>
                    <a:lnTo>
                      <a:pt x="1" y="51"/>
                    </a:lnTo>
                    <a:lnTo>
                      <a:pt x="0" y="50"/>
                    </a:lnTo>
                    <a:lnTo>
                      <a:pt x="40" y="0"/>
                    </a:lnTo>
                    <a:lnTo>
                      <a:pt x="38" y="1"/>
                    </a:lnTo>
                    <a:lnTo>
                      <a:pt x="36" y="7"/>
                    </a:lnTo>
                    <a:lnTo>
                      <a:pt x="34" y="12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3" name="Freeform 3669"/>
              <p:cNvSpPr>
                <a:spLocks/>
              </p:cNvSpPr>
              <p:nvPr/>
            </p:nvSpPr>
            <p:spPr bwMode="auto">
              <a:xfrm>
                <a:off x="402" y="587"/>
                <a:ext cx="14" cy="18"/>
              </a:xfrm>
              <a:custGeom>
                <a:avLst/>
                <a:gdLst>
                  <a:gd name="T0" fmla="*/ 0 w 42"/>
                  <a:gd name="T1" fmla="*/ 0 h 54"/>
                  <a:gd name="T2" fmla="*/ 0 w 42"/>
                  <a:gd name="T3" fmla="*/ 0 h 54"/>
                  <a:gd name="T4" fmla="*/ 0 w 42"/>
                  <a:gd name="T5" fmla="*/ 0 h 54"/>
                  <a:gd name="T6" fmla="*/ 0 w 42"/>
                  <a:gd name="T7" fmla="*/ 0 h 54"/>
                  <a:gd name="T8" fmla="*/ 0 w 42"/>
                  <a:gd name="T9" fmla="*/ 0 h 54"/>
                  <a:gd name="T10" fmla="*/ 0 w 42"/>
                  <a:gd name="T11" fmla="*/ 0 h 54"/>
                  <a:gd name="T12" fmla="*/ 0 w 42"/>
                  <a:gd name="T13" fmla="*/ 0 h 54"/>
                  <a:gd name="T14" fmla="*/ 0 w 42"/>
                  <a:gd name="T15" fmla="*/ 0 h 54"/>
                  <a:gd name="T16" fmla="*/ 0 w 42"/>
                  <a:gd name="T17" fmla="*/ 0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54">
                    <a:moveTo>
                      <a:pt x="37" y="9"/>
                    </a:moveTo>
                    <a:lnTo>
                      <a:pt x="2" y="54"/>
                    </a:lnTo>
                    <a:lnTo>
                      <a:pt x="1" y="53"/>
                    </a:lnTo>
                    <a:lnTo>
                      <a:pt x="0" y="53"/>
                    </a:lnTo>
                    <a:lnTo>
                      <a:pt x="42" y="0"/>
                    </a:lnTo>
                    <a:lnTo>
                      <a:pt x="41" y="2"/>
                    </a:lnTo>
                    <a:lnTo>
                      <a:pt x="39" y="4"/>
                    </a:lnTo>
                    <a:lnTo>
                      <a:pt x="38" y="7"/>
                    </a:lnTo>
                    <a:lnTo>
                      <a:pt x="37" y="9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4" name="Freeform 3670"/>
              <p:cNvSpPr>
                <a:spLocks/>
              </p:cNvSpPr>
              <p:nvPr/>
            </p:nvSpPr>
            <p:spPr bwMode="auto">
              <a:xfrm>
                <a:off x="402" y="586"/>
                <a:ext cx="14" cy="19"/>
              </a:xfrm>
              <a:custGeom>
                <a:avLst/>
                <a:gdLst>
                  <a:gd name="T0" fmla="*/ 0 w 43"/>
                  <a:gd name="T1" fmla="*/ 0 h 56"/>
                  <a:gd name="T2" fmla="*/ 0 w 43"/>
                  <a:gd name="T3" fmla="*/ 0 h 56"/>
                  <a:gd name="T4" fmla="*/ 0 w 43"/>
                  <a:gd name="T5" fmla="*/ 0 h 56"/>
                  <a:gd name="T6" fmla="*/ 0 w 43"/>
                  <a:gd name="T7" fmla="*/ 0 h 56"/>
                  <a:gd name="T8" fmla="*/ 0 w 43"/>
                  <a:gd name="T9" fmla="*/ 0 h 56"/>
                  <a:gd name="T10" fmla="*/ 0 w 43"/>
                  <a:gd name="T11" fmla="*/ 0 h 56"/>
                  <a:gd name="T12" fmla="*/ 0 w 43"/>
                  <a:gd name="T13" fmla="*/ 0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56">
                    <a:moveTo>
                      <a:pt x="42" y="6"/>
                    </a:moveTo>
                    <a:lnTo>
                      <a:pt x="2" y="56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43" y="0"/>
                    </a:lnTo>
                    <a:lnTo>
                      <a:pt x="43" y="3"/>
                    </a:lnTo>
                    <a:lnTo>
                      <a:pt x="42" y="6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5" name="Freeform 3671"/>
              <p:cNvSpPr>
                <a:spLocks/>
              </p:cNvSpPr>
              <p:nvPr/>
            </p:nvSpPr>
            <p:spPr bwMode="auto">
              <a:xfrm>
                <a:off x="401" y="585"/>
                <a:ext cx="15" cy="20"/>
              </a:xfrm>
              <a:custGeom>
                <a:avLst/>
                <a:gdLst>
                  <a:gd name="T0" fmla="*/ 0 w 45"/>
                  <a:gd name="T1" fmla="*/ 0 h 59"/>
                  <a:gd name="T2" fmla="*/ 0 w 45"/>
                  <a:gd name="T3" fmla="*/ 0 h 59"/>
                  <a:gd name="T4" fmla="*/ 0 w 45"/>
                  <a:gd name="T5" fmla="*/ 0 h 59"/>
                  <a:gd name="T6" fmla="*/ 0 w 45"/>
                  <a:gd name="T7" fmla="*/ 0 h 59"/>
                  <a:gd name="T8" fmla="*/ 0 w 45"/>
                  <a:gd name="T9" fmla="*/ 0 h 59"/>
                  <a:gd name="T10" fmla="*/ 0 w 45"/>
                  <a:gd name="T11" fmla="*/ 0 h 59"/>
                  <a:gd name="T12" fmla="*/ 0 w 45"/>
                  <a:gd name="T13" fmla="*/ 0 h 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5" h="59">
                    <a:moveTo>
                      <a:pt x="44" y="6"/>
                    </a:moveTo>
                    <a:lnTo>
                      <a:pt x="2" y="59"/>
                    </a:lnTo>
                    <a:lnTo>
                      <a:pt x="1" y="59"/>
                    </a:lnTo>
                    <a:lnTo>
                      <a:pt x="0" y="59"/>
                    </a:lnTo>
                    <a:lnTo>
                      <a:pt x="45" y="0"/>
                    </a:lnTo>
                    <a:lnTo>
                      <a:pt x="44" y="3"/>
                    </a:lnTo>
                    <a:lnTo>
                      <a:pt x="44" y="6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6" name="Freeform 3672"/>
              <p:cNvSpPr>
                <a:spLocks/>
              </p:cNvSpPr>
              <p:nvPr/>
            </p:nvSpPr>
            <p:spPr bwMode="auto">
              <a:xfrm>
                <a:off x="401" y="584"/>
                <a:ext cx="15" cy="21"/>
              </a:xfrm>
              <a:custGeom>
                <a:avLst/>
                <a:gdLst>
                  <a:gd name="T0" fmla="*/ 0 w 46"/>
                  <a:gd name="T1" fmla="*/ 0 h 61"/>
                  <a:gd name="T2" fmla="*/ 0 w 46"/>
                  <a:gd name="T3" fmla="*/ 0 h 61"/>
                  <a:gd name="T4" fmla="*/ 0 w 46"/>
                  <a:gd name="T5" fmla="*/ 0 h 61"/>
                  <a:gd name="T6" fmla="*/ 0 w 46"/>
                  <a:gd name="T7" fmla="*/ 0 h 61"/>
                  <a:gd name="T8" fmla="*/ 0 w 46"/>
                  <a:gd name="T9" fmla="*/ 0 h 61"/>
                  <a:gd name="T10" fmla="*/ 0 w 46"/>
                  <a:gd name="T11" fmla="*/ 0 h 61"/>
                  <a:gd name="T12" fmla="*/ 0 w 46"/>
                  <a:gd name="T13" fmla="*/ 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61">
                    <a:moveTo>
                      <a:pt x="45" y="5"/>
                    </a:moveTo>
                    <a:lnTo>
                      <a:pt x="2" y="61"/>
                    </a:lnTo>
                    <a:lnTo>
                      <a:pt x="1" y="61"/>
                    </a:lnTo>
                    <a:lnTo>
                      <a:pt x="0" y="6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5" y="5"/>
                    </a:lnTo>
                    <a:close/>
                  </a:path>
                </a:pathLst>
              </a:custGeom>
              <a:solidFill>
                <a:srgbClr val="C4C4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7" name="Freeform 3673"/>
              <p:cNvSpPr>
                <a:spLocks/>
              </p:cNvSpPr>
              <p:nvPr/>
            </p:nvSpPr>
            <p:spPr bwMode="auto">
              <a:xfrm>
                <a:off x="401" y="583"/>
                <a:ext cx="15" cy="22"/>
              </a:xfrm>
              <a:custGeom>
                <a:avLst/>
                <a:gdLst>
                  <a:gd name="T0" fmla="*/ 0 w 47"/>
                  <a:gd name="T1" fmla="*/ 0 h 64"/>
                  <a:gd name="T2" fmla="*/ 0 w 47"/>
                  <a:gd name="T3" fmla="*/ 0 h 64"/>
                  <a:gd name="T4" fmla="*/ 0 w 47"/>
                  <a:gd name="T5" fmla="*/ 0 h 64"/>
                  <a:gd name="T6" fmla="*/ 0 w 47"/>
                  <a:gd name="T7" fmla="*/ 0 h 64"/>
                  <a:gd name="T8" fmla="*/ 0 w 47"/>
                  <a:gd name="T9" fmla="*/ 0 h 64"/>
                  <a:gd name="T10" fmla="*/ 0 w 47"/>
                  <a:gd name="T11" fmla="*/ 0 h 64"/>
                  <a:gd name="T12" fmla="*/ 0 w 47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64">
                    <a:moveTo>
                      <a:pt x="47" y="5"/>
                    </a:moveTo>
                    <a:lnTo>
                      <a:pt x="2" y="64"/>
                    </a:lnTo>
                    <a:lnTo>
                      <a:pt x="1" y="63"/>
                    </a:lnTo>
                    <a:lnTo>
                      <a:pt x="0" y="63"/>
                    </a:lnTo>
                    <a:lnTo>
                      <a:pt x="47" y="0"/>
                    </a:lnTo>
                    <a:lnTo>
                      <a:pt x="47" y="3"/>
                    </a:lnTo>
                    <a:lnTo>
                      <a:pt x="47" y="5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8" name="Freeform 3674"/>
              <p:cNvSpPr>
                <a:spLocks/>
              </p:cNvSpPr>
              <p:nvPr/>
            </p:nvSpPr>
            <p:spPr bwMode="auto">
              <a:xfrm>
                <a:off x="400" y="583"/>
                <a:ext cx="16" cy="21"/>
              </a:xfrm>
              <a:custGeom>
                <a:avLst/>
                <a:gdLst>
                  <a:gd name="T0" fmla="*/ 0 w 49"/>
                  <a:gd name="T1" fmla="*/ 0 h 64"/>
                  <a:gd name="T2" fmla="*/ 0 w 49"/>
                  <a:gd name="T3" fmla="*/ 0 h 64"/>
                  <a:gd name="T4" fmla="*/ 0 w 49"/>
                  <a:gd name="T5" fmla="*/ 0 h 64"/>
                  <a:gd name="T6" fmla="*/ 0 w 49"/>
                  <a:gd name="T7" fmla="*/ 0 h 64"/>
                  <a:gd name="T8" fmla="*/ 0 w 49"/>
                  <a:gd name="T9" fmla="*/ 0 h 64"/>
                  <a:gd name="T10" fmla="*/ 0 w 49"/>
                  <a:gd name="T11" fmla="*/ 0 h 64"/>
                  <a:gd name="T12" fmla="*/ 0 w 49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9" h="64">
                    <a:moveTo>
                      <a:pt x="49" y="4"/>
                    </a:moveTo>
                    <a:lnTo>
                      <a:pt x="3" y="64"/>
                    </a:lnTo>
                    <a:lnTo>
                      <a:pt x="2" y="64"/>
                    </a:lnTo>
                    <a:lnTo>
                      <a:pt x="0" y="64"/>
                    </a:lnTo>
                    <a:lnTo>
                      <a:pt x="49" y="0"/>
                    </a:lnTo>
                    <a:lnTo>
                      <a:pt x="49" y="3"/>
                    </a:lnTo>
                    <a:lnTo>
                      <a:pt x="49" y="4"/>
                    </a:lnTo>
                    <a:close/>
                  </a:path>
                </a:pathLst>
              </a:custGeom>
              <a:solidFill>
                <a:srgbClr val="C5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9" name="Freeform 3675"/>
              <p:cNvSpPr>
                <a:spLocks/>
              </p:cNvSpPr>
              <p:nvPr/>
            </p:nvSpPr>
            <p:spPr bwMode="auto">
              <a:xfrm>
                <a:off x="400" y="582"/>
                <a:ext cx="16" cy="22"/>
              </a:xfrm>
              <a:custGeom>
                <a:avLst/>
                <a:gdLst>
                  <a:gd name="T0" fmla="*/ 0 w 50"/>
                  <a:gd name="T1" fmla="*/ 0 h 66"/>
                  <a:gd name="T2" fmla="*/ 0 w 50"/>
                  <a:gd name="T3" fmla="*/ 0 h 66"/>
                  <a:gd name="T4" fmla="*/ 0 w 50"/>
                  <a:gd name="T5" fmla="*/ 0 h 66"/>
                  <a:gd name="T6" fmla="*/ 0 w 50"/>
                  <a:gd name="T7" fmla="*/ 0 h 66"/>
                  <a:gd name="T8" fmla="*/ 0 w 50"/>
                  <a:gd name="T9" fmla="*/ 0 h 66"/>
                  <a:gd name="T10" fmla="*/ 0 w 50"/>
                  <a:gd name="T11" fmla="*/ 0 h 66"/>
                  <a:gd name="T12" fmla="*/ 0 w 50"/>
                  <a:gd name="T13" fmla="*/ 0 h 66"/>
                  <a:gd name="T14" fmla="*/ 0 w 50"/>
                  <a:gd name="T15" fmla="*/ 0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0" h="66">
                    <a:moveTo>
                      <a:pt x="50" y="3"/>
                    </a:moveTo>
                    <a:lnTo>
                      <a:pt x="3" y="66"/>
                    </a:lnTo>
                    <a:lnTo>
                      <a:pt x="1" y="66"/>
                    </a:lnTo>
                    <a:lnTo>
                      <a:pt x="0" y="66"/>
                    </a:lnTo>
                    <a:lnTo>
                      <a:pt x="50" y="0"/>
                    </a:lnTo>
                    <a:lnTo>
                      <a:pt x="50" y="2"/>
                    </a:lnTo>
                    <a:lnTo>
                      <a:pt x="50" y="3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" name="Freeform 3676"/>
              <p:cNvSpPr>
                <a:spLocks/>
              </p:cNvSpPr>
              <p:nvPr/>
            </p:nvSpPr>
            <p:spPr bwMode="auto">
              <a:xfrm>
                <a:off x="399" y="582"/>
                <a:ext cx="17" cy="22"/>
              </a:xfrm>
              <a:custGeom>
                <a:avLst/>
                <a:gdLst>
                  <a:gd name="T0" fmla="*/ 0 w 51"/>
                  <a:gd name="T1" fmla="*/ 0 h 67"/>
                  <a:gd name="T2" fmla="*/ 0 w 51"/>
                  <a:gd name="T3" fmla="*/ 0 h 67"/>
                  <a:gd name="T4" fmla="*/ 0 w 51"/>
                  <a:gd name="T5" fmla="*/ 0 h 67"/>
                  <a:gd name="T6" fmla="*/ 0 w 51"/>
                  <a:gd name="T7" fmla="*/ 0 h 67"/>
                  <a:gd name="T8" fmla="*/ 0 w 51"/>
                  <a:gd name="T9" fmla="*/ 0 h 67"/>
                  <a:gd name="T10" fmla="*/ 0 w 51"/>
                  <a:gd name="T11" fmla="*/ 0 h 67"/>
                  <a:gd name="T12" fmla="*/ 0 w 51"/>
                  <a:gd name="T13" fmla="*/ 0 h 67"/>
                  <a:gd name="T14" fmla="*/ 0 w 51"/>
                  <a:gd name="T15" fmla="*/ 0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1" h="67">
                    <a:moveTo>
                      <a:pt x="51" y="3"/>
                    </a:moveTo>
                    <a:lnTo>
                      <a:pt x="2" y="67"/>
                    </a:lnTo>
                    <a:lnTo>
                      <a:pt x="1" y="67"/>
                    </a:lnTo>
                    <a:lnTo>
                      <a:pt x="0" y="66"/>
                    </a:lnTo>
                    <a:lnTo>
                      <a:pt x="51" y="0"/>
                    </a:lnTo>
                    <a:lnTo>
                      <a:pt x="51" y="1"/>
                    </a:lnTo>
                    <a:lnTo>
                      <a:pt x="51" y="3"/>
                    </a:lnTo>
                    <a:close/>
                  </a:path>
                </a:pathLst>
              </a:custGeom>
              <a:solidFill>
                <a:srgbClr val="C6C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1" name="Freeform 3677"/>
              <p:cNvSpPr>
                <a:spLocks/>
              </p:cNvSpPr>
              <p:nvPr/>
            </p:nvSpPr>
            <p:spPr bwMode="auto">
              <a:xfrm>
                <a:off x="399" y="582"/>
                <a:ext cx="17" cy="22"/>
              </a:xfrm>
              <a:custGeom>
                <a:avLst/>
                <a:gdLst>
                  <a:gd name="T0" fmla="*/ 0 w 52"/>
                  <a:gd name="T1" fmla="*/ 0 h 68"/>
                  <a:gd name="T2" fmla="*/ 0 w 52"/>
                  <a:gd name="T3" fmla="*/ 0 h 68"/>
                  <a:gd name="T4" fmla="*/ 0 w 52"/>
                  <a:gd name="T5" fmla="*/ 0 h 68"/>
                  <a:gd name="T6" fmla="*/ 0 w 52"/>
                  <a:gd name="T7" fmla="*/ 0 h 68"/>
                  <a:gd name="T8" fmla="*/ 0 w 52"/>
                  <a:gd name="T9" fmla="*/ 0 h 68"/>
                  <a:gd name="T10" fmla="*/ 0 w 52"/>
                  <a:gd name="T11" fmla="*/ 0 h 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68">
                    <a:moveTo>
                      <a:pt x="52" y="2"/>
                    </a:moveTo>
                    <a:lnTo>
                      <a:pt x="2" y="68"/>
                    </a:lnTo>
                    <a:lnTo>
                      <a:pt x="0" y="66"/>
                    </a:lnTo>
                    <a:lnTo>
                      <a:pt x="52" y="0"/>
                    </a:lnTo>
                    <a:lnTo>
                      <a:pt x="52" y="1"/>
                    </a:lnTo>
                    <a:lnTo>
                      <a:pt x="52" y="2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2" name="Freeform 3678"/>
              <p:cNvSpPr>
                <a:spLocks/>
              </p:cNvSpPr>
              <p:nvPr/>
            </p:nvSpPr>
            <p:spPr bwMode="auto">
              <a:xfrm>
                <a:off x="399" y="581"/>
                <a:ext cx="17" cy="23"/>
              </a:xfrm>
              <a:custGeom>
                <a:avLst/>
                <a:gdLst>
                  <a:gd name="T0" fmla="*/ 0 w 52"/>
                  <a:gd name="T1" fmla="*/ 0 h 69"/>
                  <a:gd name="T2" fmla="*/ 0 w 52"/>
                  <a:gd name="T3" fmla="*/ 0 h 69"/>
                  <a:gd name="T4" fmla="*/ 0 w 52"/>
                  <a:gd name="T5" fmla="*/ 0 h 69"/>
                  <a:gd name="T6" fmla="*/ 0 w 52"/>
                  <a:gd name="T7" fmla="*/ 0 h 69"/>
                  <a:gd name="T8" fmla="*/ 0 w 52"/>
                  <a:gd name="T9" fmla="*/ 0 h 69"/>
                  <a:gd name="T10" fmla="*/ 0 w 52"/>
                  <a:gd name="T11" fmla="*/ 0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69">
                    <a:moveTo>
                      <a:pt x="52" y="3"/>
                    </a:moveTo>
                    <a:lnTo>
                      <a:pt x="1" y="69"/>
                    </a:lnTo>
                    <a:lnTo>
                      <a:pt x="0" y="66"/>
                    </a:lnTo>
                    <a:lnTo>
                      <a:pt x="51" y="0"/>
                    </a:lnTo>
                    <a:lnTo>
                      <a:pt x="52" y="2"/>
                    </a:lnTo>
                    <a:lnTo>
                      <a:pt x="52" y="3"/>
                    </a:lnTo>
                    <a:close/>
                  </a:path>
                </a:pathLst>
              </a:custGeom>
              <a:solidFill>
                <a:srgbClr val="C7C6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" name="Freeform 3679"/>
              <p:cNvSpPr>
                <a:spLocks/>
              </p:cNvSpPr>
              <p:nvPr/>
            </p:nvSpPr>
            <p:spPr bwMode="auto">
              <a:xfrm>
                <a:off x="399" y="581"/>
                <a:ext cx="17" cy="23"/>
              </a:xfrm>
              <a:custGeom>
                <a:avLst/>
                <a:gdLst>
                  <a:gd name="T0" fmla="*/ 0 w 53"/>
                  <a:gd name="T1" fmla="*/ 0 h 69"/>
                  <a:gd name="T2" fmla="*/ 0 w 53"/>
                  <a:gd name="T3" fmla="*/ 0 h 69"/>
                  <a:gd name="T4" fmla="*/ 0 w 53"/>
                  <a:gd name="T5" fmla="*/ 0 h 69"/>
                  <a:gd name="T6" fmla="*/ 0 w 53"/>
                  <a:gd name="T7" fmla="*/ 0 h 69"/>
                  <a:gd name="T8" fmla="*/ 0 w 53"/>
                  <a:gd name="T9" fmla="*/ 0 h 69"/>
                  <a:gd name="T10" fmla="*/ 0 w 53"/>
                  <a:gd name="T11" fmla="*/ 0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69">
                    <a:moveTo>
                      <a:pt x="53" y="3"/>
                    </a:moveTo>
                    <a:lnTo>
                      <a:pt x="1" y="69"/>
                    </a:lnTo>
                    <a:lnTo>
                      <a:pt x="0" y="67"/>
                    </a:lnTo>
                    <a:lnTo>
                      <a:pt x="52" y="0"/>
                    </a:lnTo>
                    <a:lnTo>
                      <a:pt x="52" y="1"/>
                    </a:lnTo>
                    <a:lnTo>
                      <a:pt x="53" y="3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" name="Freeform 3680"/>
              <p:cNvSpPr>
                <a:spLocks/>
              </p:cNvSpPr>
              <p:nvPr/>
            </p:nvSpPr>
            <p:spPr bwMode="auto">
              <a:xfrm>
                <a:off x="398" y="580"/>
                <a:ext cx="18" cy="23"/>
              </a:xfrm>
              <a:custGeom>
                <a:avLst/>
                <a:gdLst>
                  <a:gd name="T0" fmla="*/ 0 w 53"/>
                  <a:gd name="T1" fmla="*/ 0 h 68"/>
                  <a:gd name="T2" fmla="*/ 0 w 53"/>
                  <a:gd name="T3" fmla="*/ 0 h 68"/>
                  <a:gd name="T4" fmla="*/ 0 w 53"/>
                  <a:gd name="T5" fmla="*/ 0 h 68"/>
                  <a:gd name="T6" fmla="*/ 0 w 53"/>
                  <a:gd name="T7" fmla="*/ 0 h 68"/>
                  <a:gd name="T8" fmla="*/ 0 w 53"/>
                  <a:gd name="T9" fmla="*/ 0 h 68"/>
                  <a:gd name="T10" fmla="*/ 0 w 53"/>
                  <a:gd name="T11" fmla="*/ 0 h 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68">
                    <a:moveTo>
                      <a:pt x="53" y="2"/>
                    </a:moveTo>
                    <a:lnTo>
                      <a:pt x="2" y="68"/>
                    </a:lnTo>
                    <a:lnTo>
                      <a:pt x="0" y="67"/>
                    </a:lnTo>
                    <a:lnTo>
                      <a:pt x="52" y="0"/>
                    </a:lnTo>
                    <a:lnTo>
                      <a:pt x="53" y="1"/>
                    </a:lnTo>
                    <a:lnTo>
                      <a:pt x="53" y="2"/>
                    </a:lnTo>
                    <a:close/>
                  </a:path>
                </a:pathLst>
              </a:custGeom>
              <a:solidFill>
                <a:srgbClr val="C8C7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5" name="Freeform 3681"/>
              <p:cNvSpPr>
                <a:spLocks/>
              </p:cNvSpPr>
              <p:nvPr/>
            </p:nvSpPr>
            <p:spPr bwMode="auto">
              <a:xfrm>
                <a:off x="398" y="580"/>
                <a:ext cx="18" cy="23"/>
              </a:xfrm>
              <a:custGeom>
                <a:avLst/>
                <a:gdLst>
                  <a:gd name="T0" fmla="*/ 0 w 53"/>
                  <a:gd name="T1" fmla="*/ 0 h 69"/>
                  <a:gd name="T2" fmla="*/ 0 w 53"/>
                  <a:gd name="T3" fmla="*/ 0 h 69"/>
                  <a:gd name="T4" fmla="*/ 0 w 53"/>
                  <a:gd name="T5" fmla="*/ 0 h 69"/>
                  <a:gd name="T6" fmla="*/ 0 w 53"/>
                  <a:gd name="T7" fmla="*/ 0 h 69"/>
                  <a:gd name="T8" fmla="*/ 0 w 53"/>
                  <a:gd name="T9" fmla="*/ 0 h 69"/>
                  <a:gd name="T10" fmla="*/ 0 w 53"/>
                  <a:gd name="T11" fmla="*/ 0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69">
                    <a:moveTo>
                      <a:pt x="53" y="2"/>
                    </a:moveTo>
                    <a:lnTo>
                      <a:pt x="1" y="69"/>
                    </a:lnTo>
                    <a:lnTo>
                      <a:pt x="0" y="67"/>
                    </a:lnTo>
                    <a:lnTo>
                      <a:pt x="52" y="0"/>
                    </a:lnTo>
                    <a:lnTo>
                      <a:pt x="52" y="1"/>
                    </a:lnTo>
                    <a:lnTo>
                      <a:pt x="53" y="2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6" name="Freeform 3682"/>
              <p:cNvSpPr>
                <a:spLocks/>
              </p:cNvSpPr>
              <p:nvPr/>
            </p:nvSpPr>
            <p:spPr bwMode="auto">
              <a:xfrm>
                <a:off x="398" y="580"/>
                <a:ext cx="18" cy="23"/>
              </a:xfrm>
              <a:custGeom>
                <a:avLst/>
                <a:gdLst>
                  <a:gd name="T0" fmla="*/ 0 w 54"/>
                  <a:gd name="T1" fmla="*/ 0 h 69"/>
                  <a:gd name="T2" fmla="*/ 0 w 54"/>
                  <a:gd name="T3" fmla="*/ 0 h 69"/>
                  <a:gd name="T4" fmla="*/ 0 w 54"/>
                  <a:gd name="T5" fmla="*/ 0 h 69"/>
                  <a:gd name="T6" fmla="*/ 0 w 54"/>
                  <a:gd name="T7" fmla="*/ 0 h 69"/>
                  <a:gd name="T8" fmla="*/ 0 w 54"/>
                  <a:gd name="T9" fmla="*/ 0 h 69"/>
                  <a:gd name="T10" fmla="*/ 0 w 54"/>
                  <a:gd name="T11" fmla="*/ 0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69">
                    <a:moveTo>
                      <a:pt x="54" y="2"/>
                    </a:moveTo>
                    <a:lnTo>
                      <a:pt x="2" y="69"/>
                    </a:lnTo>
                    <a:lnTo>
                      <a:pt x="0" y="67"/>
                    </a:lnTo>
                    <a:lnTo>
                      <a:pt x="52" y="0"/>
                    </a:lnTo>
                    <a:lnTo>
                      <a:pt x="54" y="1"/>
                    </a:lnTo>
                    <a:lnTo>
                      <a:pt x="54" y="2"/>
                    </a:lnTo>
                    <a:close/>
                  </a:path>
                </a:pathLst>
              </a:custGeom>
              <a:solidFill>
                <a:srgbClr val="C9C8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7" name="Freeform 3683"/>
              <p:cNvSpPr>
                <a:spLocks/>
              </p:cNvSpPr>
              <p:nvPr/>
            </p:nvSpPr>
            <p:spPr bwMode="auto">
              <a:xfrm>
                <a:off x="398" y="580"/>
                <a:ext cx="18" cy="22"/>
              </a:xfrm>
              <a:custGeom>
                <a:avLst/>
                <a:gdLst>
                  <a:gd name="T0" fmla="*/ 0 w 54"/>
                  <a:gd name="T1" fmla="*/ 0 h 68"/>
                  <a:gd name="T2" fmla="*/ 0 w 54"/>
                  <a:gd name="T3" fmla="*/ 0 h 68"/>
                  <a:gd name="T4" fmla="*/ 0 w 54"/>
                  <a:gd name="T5" fmla="*/ 0 h 68"/>
                  <a:gd name="T6" fmla="*/ 0 w 54"/>
                  <a:gd name="T7" fmla="*/ 0 h 68"/>
                  <a:gd name="T8" fmla="*/ 0 w 54"/>
                  <a:gd name="T9" fmla="*/ 0 h 68"/>
                  <a:gd name="T10" fmla="*/ 0 w 54"/>
                  <a:gd name="T11" fmla="*/ 0 h 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68">
                    <a:moveTo>
                      <a:pt x="54" y="1"/>
                    </a:moveTo>
                    <a:lnTo>
                      <a:pt x="2" y="68"/>
                    </a:lnTo>
                    <a:lnTo>
                      <a:pt x="0" y="66"/>
                    </a:lnTo>
                    <a:lnTo>
                      <a:pt x="51" y="0"/>
                    </a:lnTo>
                    <a:lnTo>
                      <a:pt x="52" y="0"/>
                    </a:lnTo>
                    <a:lnTo>
                      <a:pt x="54" y="1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8" name="Freeform 3684"/>
              <p:cNvSpPr>
                <a:spLocks/>
              </p:cNvSpPr>
              <p:nvPr/>
            </p:nvSpPr>
            <p:spPr bwMode="auto">
              <a:xfrm>
                <a:off x="397" y="579"/>
                <a:ext cx="18" cy="23"/>
              </a:xfrm>
              <a:custGeom>
                <a:avLst/>
                <a:gdLst>
                  <a:gd name="T0" fmla="*/ 0 w 53"/>
                  <a:gd name="T1" fmla="*/ 0 h 68"/>
                  <a:gd name="T2" fmla="*/ 0 w 53"/>
                  <a:gd name="T3" fmla="*/ 0 h 68"/>
                  <a:gd name="T4" fmla="*/ 0 w 53"/>
                  <a:gd name="T5" fmla="*/ 0 h 68"/>
                  <a:gd name="T6" fmla="*/ 0 w 53"/>
                  <a:gd name="T7" fmla="*/ 0 h 68"/>
                  <a:gd name="T8" fmla="*/ 0 w 53"/>
                  <a:gd name="T9" fmla="*/ 0 h 68"/>
                  <a:gd name="T10" fmla="*/ 0 w 53"/>
                  <a:gd name="T11" fmla="*/ 0 h 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68">
                    <a:moveTo>
                      <a:pt x="53" y="1"/>
                    </a:moveTo>
                    <a:lnTo>
                      <a:pt x="1" y="68"/>
                    </a:lnTo>
                    <a:lnTo>
                      <a:pt x="0" y="66"/>
                    </a:lnTo>
                    <a:lnTo>
                      <a:pt x="51" y="0"/>
                    </a:lnTo>
                    <a:lnTo>
                      <a:pt x="52" y="1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rgbClr val="CA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9" name="Freeform 3685"/>
              <p:cNvSpPr>
                <a:spLocks/>
              </p:cNvSpPr>
              <p:nvPr/>
            </p:nvSpPr>
            <p:spPr bwMode="auto">
              <a:xfrm>
                <a:off x="397" y="579"/>
                <a:ext cx="18" cy="23"/>
              </a:xfrm>
              <a:custGeom>
                <a:avLst/>
                <a:gdLst>
                  <a:gd name="T0" fmla="*/ 0 w 53"/>
                  <a:gd name="T1" fmla="*/ 0 h 67"/>
                  <a:gd name="T2" fmla="*/ 0 w 53"/>
                  <a:gd name="T3" fmla="*/ 0 h 67"/>
                  <a:gd name="T4" fmla="*/ 0 w 53"/>
                  <a:gd name="T5" fmla="*/ 0 h 67"/>
                  <a:gd name="T6" fmla="*/ 0 w 53"/>
                  <a:gd name="T7" fmla="*/ 0 h 67"/>
                  <a:gd name="T8" fmla="*/ 0 w 53"/>
                  <a:gd name="T9" fmla="*/ 0 h 67"/>
                  <a:gd name="T10" fmla="*/ 0 w 53"/>
                  <a:gd name="T11" fmla="*/ 0 h 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67">
                    <a:moveTo>
                      <a:pt x="53" y="1"/>
                    </a:moveTo>
                    <a:lnTo>
                      <a:pt x="2" y="67"/>
                    </a:lnTo>
                    <a:lnTo>
                      <a:pt x="0" y="66"/>
                    </a:lnTo>
                    <a:lnTo>
                      <a:pt x="51" y="0"/>
                    </a:lnTo>
                    <a:lnTo>
                      <a:pt x="52" y="0"/>
                    </a:lnTo>
                    <a:lnTo>
                      <a:pt x="53" y="1"/>
                    </a:lnTo>
                    <a:close/>
                  </a:path>
                </a:pathLst>
              </a:custGeom>
              <a:solidFill>
                <a:srgbClr val="CB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0" name="Freeform 3686"/>
              <p:cNvSpPr>
                <a:spLocks/>
              </p:cNvSpPr>
              <p:nvPr/>
            </p:nvSpPr>
            <p:spPr bwMode="auto">
              <a:xfrm>
                <a:off x="397" y="579"/>
                <a:ext cx="17" cy="22"/>
              </a:xfrm>
              <a:custGeom>
                <a:avLst/>
                <a:gdLst>
                  <a:gd name="T0" fmla="*/ 0 w 52"/>
                  <a:gd name="T1" fmla="*/ 0 h 68"/>
                  <a:gd name="T2" fmla="*/ 0 w 52"/>
                  <a:gd name="T3" fmla="*/ 0 h 68"/>
                  <a:gd name="T4" fmla="*/ 0 w 52"/>
                  <a:gd name="T5" fmla="*/ 0 h 68"/>
                  <a:gd name="T6" fmla="*/ 0 w 52"/>
                  <a:gd name="T7" fmla="*/ 0 h 68"/>
                  <a:gd name="T8" fmla="*/ 0 w 52"/>
                  <a:gd name="T9" fmla="*/ 0 h 68"/>
                  <a:gd name="T10" fmla="*/ 0 w 52"/>
                  <a:gd name="T11" fmla="*/ 0 h 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68">
                    <a:moveTo>
                      <a:pt x="52" y="2"/>
                    </a:moveTo>
                    <a:lnTo>
                      <a:pt x="1" y="68"/>
                    </a:lnTo>
                    <a:lnTo>
                      <a:pt x="0" y="66"/>
                    </a:lnTo>
                    <a:lnTo>
                      <a:pt x="50" y="0"/>
                    </a:lnTo>
                    <a:lnTo>
                      <a:pt x="51" y="2"/>
                    </a:lnTo>
                    <a:lnTo>
                      <a:pt x="52" y="2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1" name="Freeform 3687"/>
              <p:cNvSpPr>
                <a:spLocks/>
              </p:cNvSpPr>
              <p:nvPr/>
            </p:nvSpPr>
            <p:spPr bwMode="auto">
              <a:xfrm>
                <a:off x="397" y="579"/>
                <a:ext cx="17" cy="22"/>
              </a:xfrm>
              <a:custGeom>
                <a:avLst/>
                <a:gdLst>
                  <a:gd name="T0" fmla="*/ 0 w 52"/>
                  <a:gd name="T1" fmla="*/ 0 h 68"/>
                  <a:gd name="T2" fmla="*/ 0 w 52"/>
                  <a:gd name="T3" fmla="*/ 0 h 68"/>
                  <a:gd name="T4" fmla="*/ 0 w 52"/>
                  <a:gd name="T5" fmla="*/ 0 h 68"/>
                  <a:gd name="T6" fmla="*/ 0 w 52"/>
                  <a:gd name="T7" fmla="*/ 0 h 68"/>
                  <a:gd name="T8" fmla="*/ 0 w 52"/>
                  <a:gd name="T9" fmla="*/ 0 h 68"/>
                  <a:gd name="T10" fmla="*/ 0 w 52"/>
                  <a:gd name="T11" fmla="*/ 0 h 68"/>
                  <a:gd name="T12" fmla="*/ 0 w 52"/>
                  <a:gd name="T13" fmla="*/ 0 h 68"/>
                  <a:gd name="T14" fmla="*/ 0 w 52"/>
                  <a:gd name="T15" fmla="*/ 0 h 6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2" h="68">
                    <a:moveTo>
                      <a:pt x="52" y="2"/>
                    </a:moveTo>
                    <a:lnTo>
                      <a:pt x="1" y="68"/>
                    </a:lnTo>
                    <a:lnTo>
                      <a:pt x="0" y="65"/>
                    </a:lnTo>
                    <a:lnTo>
                      <a:pt x="50" y="0"/>
                    </a:lnTo>
                    <a:lnTo>
                      <a:pt x="51" y="0"/>
                    </a:lnTo>
                    <a:lnTo>
                      <a:pt x="52" y="0"/>
                    </a:lnTo>
                    <a:lnTo>
                      <a:pt x="52" y="2"/>
                    </a:lnTo>
                    <a:close/>
                  </a:path>
                </a:pathLst>
              </a:custGeom>
              <a:solidFill>
                <a:srgbClr val="CBCB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2" name="Freeform 3688"/>
              <p:cNvSpPr>
                <a:spLocks/>
              </p:cNvSpPr>
              <p:nvPr/>
            </p:nvSpPr>
            <p:spPr bwMode="auto">
              <a:xfrm>
                <a:off x="396" y="579"/>
                <a:ext cx="18" cy="22"/>
              </a:xfrm>
              <a:custGeom>
                <a:avLst/>
                <a:gdLst>
                  <a:gd name="T0" fmla="*/ 0 w 52"/>
                  <a:gd name="T1" fmla="*/ 0 h 66"/>
                  <a:gd name="T2" fmla="*/ 0 w 52"/>
                  <a:gd name="T3" fmla="*/ 0 h 66"/>
                  <a:gd name="T4" fmla="*/ 0 w 52"/>
                  <a:gd name="T5" fmla="*/ 0 h 66"/>
                  <a:gd name="T6" fmla="*/ 0 w 52"/>
                  <a:gd name="T7" fmla="*/ 0 h 66"/>
                  <a:gd name="T8" fmla="*/ 0 w 52"/>
                  <a:gd name="T9" fmla="*/ 0 h 66"/>
                  <a:gd name="T10" fmla="*/ 0 w 52"/>
                  <a:gd name="T11" fmla="*/ 0 h 66"/>
                  <a:gd name="T12" fmla="*/ 0 w 52"/>
                  <a:gd name="T13" fmla="*/ 0 h 66"/>
                  <a:gd name="T14" fmla="*/ 0 w 52"/>
                  <a:gd name="T15" fmla="*/ 0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2" h="66">
                    <a:moveTo>
                      <a:pt x="52" y="0"/>
                    </a:moveTo>
                    <a:lnTo>
                      <a:pt x="2" y="66"/>
                    </a:lnTo>
                    <a:lnTo>
                      <a:pt x="0" y="64"/>
                    </a:lnTo>
                    <a:lnTo>
                      <a:pt x="50" y="0"/>
                    </a:lnTo>
                    <a:lnTo>
                      <a:pt x="51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3" name="Freeform 3689"/>
              <p:cNvSpPr>
                <a:spLocks/>
              </p:cNvSpPr>
              <p:nvPr/>
            </p:nvSpPr>
            <p:spPr bwMode="auto">
              <a:xfrm>
                <a:off x="396" y="579"/>
                <a:ext cx="17" cy="21"/>
              </a:xfrm>
              <a:custGeom>
                <a:avLst/>
                <a:gdLst>
                  <a:gd name="T0" fmla="*/ 0 w 51"/>
                  <a:gd name="T1" fmla="*/ 0 h 65"/>
                  <a:gd name="T2" fmla="*/ 0 w 51"/>
                  <a:gd name="T3" fmla="*/ 0 h 65"/>
                  <a:gd name="T4" fmla="*/ 0 w 51"/>
                  <a:gd name="T5" fmla="*/ 0 h 65"/>
                  <a:gd name="T6" fmla="*/ 0 w 51"/>
                  <a:gd name="T7" fmla="*/ 0 h 65"/>
                  <a:gd name="T8" fmla="*/ 0 w 51"/>
                  <a:gd name="T9" fmla="*/ 0 h 65"/>
                  <a:gd name="T10" fmla="*/ 0 w 51"/>
                  <a:gd name="T11" fmla="*/ 0 h 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" h="65">
                    <a:moveTo>
                      <a:pt x="51" y="0"/>
                    </a:moveTo>
                    <a:lnTo>
                      <a:pt x="1" y="65"/>
                    </a:lnTo>
                    <a:lnTo>
                      <a:pt x="0" y="63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CCCC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4" name="Freeform 3690"/>
              <p:cNvSpPr>
                <a:spLocks/>
              </p:cNvSpPr>
              <p:nvPr/>
            </p:nvSpPr>
            <p:spPr bwMode="auto">
              <a:xfrm>
                <a:off x="396" y="579"/>
                <a:ext cx="17" cy="21"/>
              </a:xfrm>
              <a:custGeom>
                <a:avLst/>
                <a:gdLst>
                  <a:gd name="T0" fmla="*/ 0 w 51"/>
                  <a:gd name="T1" fmla="*/ 0 h 64"/>
                  <a:gd name="T2" fmla="*/ 0 w 51"/>
                  <a:gd name="T3" fmla="*/ 0 h 64"/>
                  <a:gd name="T4" fmla="*/ 0 w 51"/>
                  <a:gd name="T5" fmla="*/ 0 h 64"/>
                  <a:gd name="T6" fmla="*/ 0 w 51"/>
                  <a:gd name="T7" fmla="*/ 0 h 64"/>
                  <a:gd name="T8" fmla="*/ 0 w 51"/>
                  <a:gd name="T9" fmla="*/ 0 h 64"/>
                  <a:gd name="T10" fmla="*/ 0 w 51"/>
                  <a:gd name="T11" fmla="*/ 0 h 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" h="64">
                    <a:moveTo>
                      <a:pt x="51" y="0"/>
                    </a:moveTo>
                    <a:lnTo>
                      <a:pt x="1" y="64"/>
                    </a:lnTo>
                    <a:lnTo>
                      <a:pt x="0" y="63"/>
                    </a:lnTo>
                    <a:lnTo>
                      <a:pt x="48" y="0"/>
                    </a:lnTo>
                    <a:lnTo>
                      <a:pt x="49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5" name="Freeform 3691"/>
              <p:cNvSpPr>
                <a:spLocks/>
              </p:cNvSpPr>
              <p:nvPr/>
            </p:nvSpPr>
            <p:spPr bwMode="auto">
              <a:xfrm>
                <a:off x="395" y="579"/>
                <a:ext cx="17" cy="21"/>
              </a:xfrm>
              <a:custGeom>
                <a:avLst/>
                <a:gdLst>
                  <a:gd name="T0" fmla="*/ 0 w 51"/>
                  <a:gd name="T1" fmla="*/ 0 h 63"/>
                  <a:gd name="T2" fmla="*/ 0 w 51"/>
                  <a:gd name="T3" fmla="*/ 0 h 63"/>
                  <a:gd name="T4" fmla="*/ 0 w 51"/>
                  <a:gd name="T5" fmla="*/ 0 h 63"/>
                  <a:gd name="T6" fmla="*/ 0 w 51"/>
                  <a:gd name="T7" fmla="*/ 0 h 63"/>
                  <a:gd name="T8" fmla="*/ 0 w 51"/>
                  <a:gd name="T9" fmla="*/ 0 h 63"/>
                  <a:gd name="T10" fmla="*/ 0 w 51"/>
                  <a:gd name="T11" fmla="*/ 0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" h="63">
                    <a:moveTo>
                      <a:pt x="51" y="0"/>
                    </a:moveTo>
                    <a:lnTo>
                      <a:pt x="3" y="63"/>
                    </a:lnTo>
                    <a:lnTo>
                      <a:pt x="0" y="62"/>
                    </a:lnTo>
                    <a:lnTo>
                      <a:pt x="49" y="0"/>
                    </a:lnTo>
                    <a:lnTo>
                      <a:pt x="50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CDCD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6" name="Freeform 3692"/>
              <p:cNvSpPr>
                <a:spLocks/>
              </p:cNvSpPr>
              <p:nvPr/>
            </p:nvSpPr>
            <p:spPr bwMode="auto">
              <a:xfrm>
                <a:off x="395" y="579"/>
                <a:ext cx="17" cy="21"/>
              </a:xfrm>
              <a:custGeom>
                <a:avLst/>
                <a:gdLst>
                  <a:gd name="T0" fmla="*/ 0 w 50"/>
                  <a:gd name="T1" fmla="*/ 0 h 63"/>
                  <a:gd name="T2" fmla="*/ 0 w 50"/>
                  <a:gd name="T3" fmla="*/ 0 h 63"/>
                  <a:gd name="T4" fmla="*/ 0 w 50"/>
                  <a:gd name="T5" fmla="*/ 0 h 63"/>
                  <a:gd name="T6" fmla="*/ 0 w 50"/>
                  <a:gd name="T7" fmla="*/ 0 h 63"/>
                  <a:gd name="T8" fmla="*/ 0 w 50"/>
                  <a:gd name="T9" fmla="*/ 0 h 63"/>
                  <a:gd name="T10" fmla="*/ 0 w 50"/>
                  <a:gd name="T11" fmla="*/ 0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63">
                    <a:moveTo>
                      <a:pt x="50" y="0"/>
                    </a:moveTo>
                    <a:lnTo>
                      <a:pt x="2" y="63"/>
                    </a:lnTo>
                    <a:lnTo>
                      <a:pt x="0" y="61"/>
                    </a:lnTo>
                    <a:lnTo>
                      <a:pt x="47" y="0"/>
                    </a:lnTo>
                    <a:lnTo>
                      <a:pt x="49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7" name="Freeform 3693"/>
              <p:cNvSpPr>
                <a:spLocks/>
              </p:cNvSpPr>
              <p:nvPr/>
            </p:nvSpPr>
            <p:spPr bwMode="auto">
              <a:xfrm>
                <a:off x="395" y="579"/>
                <a:ext cx="17" cy="20"/>
              </a:xfrm>
              <a:custGeom>
                <a:avLst/>
                <a:gdLst>
                  <a:gd name="T0" fmla="*/ 0 w 50"/>
                  <a:gd name="T1" fmla="*/ 0 h 62"/>
                  <a:gd name="T2" fmla="*/ 0 w 50"/>
                  <a:gd name="T3" fmla="*/ 0 h 62"/>
                  <a:gd name="T4" fmla="*/ 0 w 50"/>
                  <a:gd name="T5" fmla="*/ 0 h 62"/>
                  <a:gd name="T6" fmla="*/ 0 w 50"/>
                  <a:gd name="T7" fmla="*/ 0 h 62"/>
                  <a:gd name="T8" fmla="*/ 0 w 50"/>
                  <a:gd name="T9" fmla="*/ 0 h 62"/>
                  <a:gd name="T10" fmla="*/ 0 w 50"/>
                  <a:gd name="T11" fmla="*/ 0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62">
                    <a:moveTo>
                      <a:pt x="50" y="0"/>
                    </a:moveTo>
                    <a:lnTo>
                      <a:pt x="1" y="62"/>
                    </a:lnTo>
                    <a:lnTo>
                      <a:pt x="0" y="59"/>
                    </a:lnTo>
                    <a:lnTo>
                      <a:pt x="47" y="0"/>
                    </a:lnTo>
                    <a:lnTo>
                      <a:pt x="48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CECE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8" name="Freeform 3694"/>
              <p:cNvSpPr>
                <a:spLocks/>
              </p:cNvSpPr>
              <p:nvPr/>
            </p:nvSpPr>
            <p:spPr bwMode="auto">
              <a:xfrm>
                <a:off x="395" y="578"/>
                <a:ext cx="16" cy="21"/>
              </a:xfrm>
              <a:custGeom>
                <a:avLst/>
                <a:gdLst>
                  <a:gd name="T0" fmla="*/ 0 w 48"/>
                  <a:gd name="T1" fmla="*/ 0 h 62"/>
                  <a:gd name="T2" fmla="*/ 0 w 48"/>
                  <a:gd name="T3" fmla="*/ 0 h 62"/>
                  <a:gd name="T4" fmla="*/ 0 w 48"/>
                  <a:gd name="T5" fmla="*/ 0 h 62"/>
                  <a:gd name="T6" fmla="*/ 0 w 48"/>
                  <a:gd name="T7" fmla="*/ 0 h 62"/>
                  <a:gd name="T8" fmla="*/ 0 w 48"/>
                  <a:gd name="T9" fmla="*/ 0 h 62"/>
                  <a:gd name="T10" fmla="*/ 0 w 48"/>
                  <a:gd name="T11" fmla="*/ 0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" h="62">
                    <a:moveTo>
                      <a:pt x="48" y="1"/>
                    </a:moveTo>
                    <a:lnTo>
                      <a:pt x="1" y="62"/>
                    </a:lnTo>
                    <a:lnTo>
                      <a:pt x="0" y="59"/>
                    </a:lnTo>
                    <a:lnTo>
                      <a:pt x="45" y="0"/>
                    </a:lnTo>
                    <a:lnTo>
                      <a:pt x="47" y="1"/>
                    </a:lnTo>
                    <a:lnTo>
                      <a:pt x="48" y="1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9" name="Freeform 3695"/>
              <p:cNvSpPr>
                <a:spLocks/>
              </p:cNvSpPr>
              <p:nvPr/>
            </p:nvSpPr>
            <p:spPr bwMode="auto">
              <a:xfrm>
                <a:off x="395" y="578"/>
                <a:ext cx="16" cy="20"/>
              </a:xfrm>
              <a:custGeom>
                <a:avLst/>
                <a:gdLst>
                  <a:gd name="T0" fmla="*/ 0 w 48"/>
                  <a:gd name="T1" fmla="*/ 0 h 60"/>
                  <a:gd name="T2" fmla="*/ 0 w 48"/>
                  <a:gd name="T3" fmla="*/ 0 h 60"/>
                  <a:gd name="T4" fmla="*/ 0 w 48"/>
                  <a:gd name="T5" fmla="*/ 0 h 60"/>
                  <a:gd name="T6" fmla="*/ 0 w 48"/>
                  <a:gd name="T7" fmla="*/ 0 h 60"/>
                  <a:gd name="T8" fmla="*/ 0 w 48"/>
                  <a:gd name="T9" fmla="*/ 0 h 60"/>
                  <a:gd name="T10" fmla="*/ 0 w 48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" h="60">
                    <a:moveTo>
                      <a:pt x="48" y="1"/>
                    </a:moveTo>
                    <a:lnTo>
                      <a:pt x="1" y="60"/>
                    </a:lnTo>
                    <a:lnTo>
                      <a:pt x="0" y="59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8" y="1"/>
                    </a:lnTo>
                    <a:close/>
                  </a:path>
                </a:pathLst>
              </a:custGeom>
              <a:solidFill>
                <a:srgbClr val="CFCE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" name="Freeform 3696"/>
              <p:cNvSpPr>
                <a:spLocks/>
              </p:cNvSpPr>
              <p:nvPr/>
            </p:nvSpPr>
            <p:spPr bwMode="auto">
              <a:xfrm>
                <a:off x="394" y="578"/>
                <a:ext cx="16" cy="20"/>
              </a:xfrm>
              <a:custGeom>
                <a:avLst/>
                <a:gdLst>
                  <a:gd name="T0" fmla="*/ 0 w 47"/>
                  <a:gd name="T1" fmla="*/ 0 h 59"/>
                  <a:gd name="T2" fmla="*/ 0 w 47"/>
                  <a:gd name="T3" fmla="*/ 0 h 59"/>
                  <a:gd name="T4" fmla="*/ 0 w 47"/>
                  <a:gd name="T5" fmla="*/ 0 h 59"/>
                  <a:gd name="T6" fmla="*/ 0 w 47"/>
                  <a:gd name="T7" fmla="*/ 0 h 59"/>
                  <a:gd name="T8" fmla="*/ 0 w 47"/>
                  <a:gd name="T9" fmla="*/ 0 h 59"/>
                  <a:gd name="T10" fmla="*/ 0 w 47"/>
                  <a:gd name="T11" fmla="*/ 0 h 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" h="59">
                    <a:moveTo>
                      <a:pt x="47" y="0"/>
                    </a:moveTo>
                    <a:lnTo>
                      <a:pt x="2" y="59"/>
                    </a:lnTo>
                    <a:lnTo>
                      <a:pt x="0" y="58"/>
                    </a:lnTo>
                    <a:lnTo>
                      <a:pt x="45" y="0"/>
                    </a:lnTo>
                    <a:lnTo>
                      <a:pt x="46" y="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" name="Freeform 3697"/>
              <p:cNvSpPr>
                <a:spLocks/>
              </p:cNvSpPr>
              <p:nvPr/>
            </p:nvSpPr>
            <p:spPr bwMode="auto">
              <a:xfrm>
                <a:off x="394" y="578"/>
                <a:ext cx="16" cy="20"/>
              </a:xfrm>
              <a:custGeom>
                <a:avLst/>
                <a:gdLst>
                  <a:gd name="T0" fmla="*/ 0 w 46"/>
                  <a:gd name="T1" fmla="*/ 0 h 60"/>
                  <a:gd name="T2" fmla="*/ 0 w 46"/>
                  <a:gd name="T3" fmla="*/ 0 h 60"/>
                  <a:gd name="T4" fmla="*/ 0 w 46"/>
                  <a:gd name="T5" fmla="*/ 0 h 60"/>
                  <a:gd name="T6" fmla="*/ 0 w 46"/>
                  <a:gd name="T7" fmla="*/ 0 h 60"/>
                  <a:gd name="T8" fmla="*/ 0 w 46"/>
                  <a:gd name="T9" fmla="*/ 0 h 60"/>
                  <a:gd name="T10" fmla="*/ 0 w 46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60">
                    <a:moveTo>
                      <a:pt x="46" y="1"/>
                    </a:moveTo>
                    <a:lnTo>
                      <a:pt x="1" y="60"/>
                    </a:lnTo>
                    <a:lnTo>
                      <a:pt x="0" y="58"/>
                    </a:lnTo>
                    <a:lnTo>
                      <a:pt x="44" y="0"/>
                    </a:lnTo>
                    <a:lnTo>
                      <a:pt x="45" y="1"/>
                    </a:lnTo>
                    <a:lnTo>
                      <a:pt x="46" y="1"/>
                    </a:lnTo>
                    <a:close/>
                  </a:path>
                </a:pathLst>
              </a:custGeom>
              <a:solidFill>
                <a:srgbClr val="D0CF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" name="Freeform 3698"/>
              <p:cNvSpPr>
                <a:spLocks/>
              </p:cNvSpPr>
              <p:nvPr/>
            </p:nvSpPr>
            <p:spPr bwMode="auto">
              <a:xfrm>
                <a:off x="394" y="578"/>
                <a:ext cx="15" cy="20"/>
              </a:xfrm>
              <a:custGeom>
                <a:avLst/>
                <a:gdLst>
                  <a:gd name="T0" fmla="*/ 0 w 46"/>
                  <a:gd name="T1" fmla="*/ 0 h 59"/>
                  <a:gd name="T2" fmla="*/ 0 w 46"/>
                  <a:gd name="T3" fmla="*/ 0 h 59"/>
                  <a:gd name="T4" fmla="*/ 0 w 46"/>
                  <a:gd name="T5" fmla="*/ 0 h 59"/>
                  <a:gd name="T6" fmla="*/ 0 w 46"/>
                  <a:gd name="T7" fmla="*/ 0 h 59"/>
                  <a:gd name="T8" fmla="*/ 0 w 46"/>
                  <a:gd name="T9" fmla="*/ 0 h 59"/>
                  <a:gd name="T10" fmla="*/ 0 w 46"/>
                  <a:gd name="T11" fmla="*/ 0 h 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59">
                    <a:moveTo>
                      <a:pt x="46" y="1"/>
                    </a:moveTo>
                    <a:lnTo>
                      <a:pt x="1" y="59"/>
                    </a:lnTo>
                    <a:lnTo>
                      <a:pt x="0" y="57"/>
                    </a:lnTo>
                    <a:lnTo>
                      <a:pt x="44" y="0"/>
                    </a:lnTo>
                    <a:lnTo>
                      <a:pt x="45" y="0"/>
                    </a:lnTo>
                    <a:lnTo>
                      <a:pt x="46" y="1"/>
                    </a:lnTo>
                    <a:close/>
                  </a:path>
                </a:pathLst>
              </a:custGeom>
              <a:solidFill>
                <a:srgbClr val="D1D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" name="Freeform 3699"/>
              <p:cNvSpPr>
                <a:spLocks/>
              </p:cNvSpPr>
              <p:nvPr/>
            </p:nvSpPr>
            <p:spPr bwMode="auto">
              <a:xfrm>
                <a:off x="394" y="578"/>
                <a:ext cx="15" cy="19"/>
              </a:xfrm>
              <a:custGeom>
                <a:avLst/>
                <a:gdLst>
                  <a:gd name="T0" fmla="*/ 0 w 46"/>
                  <a:gd name="T1" fmla="*/ 0 h 59"/>
                  <a:gd name="T2" fmla="*/ 0 w 46"/>
                  <a:gd name="T3" fmla="*/ 0 h 59"/>
                  <a:gd name="T4" fmla="*/ 0 w 46"/>
                  <a:gd name="T5" fmla="*/ 0 h 59"/>
                  <a:gd name="T6" fmla="*/ 0 w 46"/>
                  <a:gd name="T7" fmla="*/ 0 h 59"/>
                  <a:gd name="T8" fmla="*/ 0 w 46"/>
                  <a:gd name="T9" fmla="*/ 0 h 59"/>
                  <a:gd name="T10" fmla="*/ 0 w 46"/>
                  <a:gd name="T11" fmla="*/ 0 h 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59">
                    <a:moveTo>
                      <a:pt x="46" y="1"/>
                    </a:moveTo>
                    <a:lnTo>
                      <a:pt x="2" y="59"/>
                    </a:lnTo>
                    <a:lnTo>
                      <a:pt x="0" y="57"/>
                    </a:lnTo>
                    <a:lnTo>
                      <a:pt x="44" y="0"/>
                    </a:lnTo>
                    <a:lnTo>
                      <a:pt x="45" y="1"/>
                    </a:lnTo>
                    <a:lnTo>
                      <a:pt x="46" y="1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" name="Freeform 3700"/>
              <p:cNvSpPr>
                <a:spLocks/>
              </p:cNvSpPr>
              <p:nvPr/>
            </p:nvSpPr>
            <p:spPr bwMode="auto">
              <a:xfrm>
                <a:off x="394" y="578"/>
                <a:ext cx="15" cy="19"/>
              </a:xfrm>
              <a:custGeom>
                <a:avLst/>
                <a:gdLst>
                  <a:gd name="T0" fmla="*/ 0 w 45"/>
                  <a:gd name="T1" fmla="*/ 0 h 58"/>
                  <a:gd name="T2" fmla="*/ 0 w 45"/>
                  <a:gd name="T3" fmla="*/ 0 h 58"/>
                  <a:gd name="T4" fmla="*/ 0 w 45"/>
                  <a:gd name="T5" fmla="*/ 0 h 58"/>
                  <a:gd name="T6" fmla="*/ 0 w 45"/>
                  <a:gd name="T7" fmla="*/ 0 h 58"/>
                  <a:gd name="T8" fmla="*/ 0 w 45"/>
                  <a:gd name="T9" fmla="*/ 0 h 58"/>
                  <a:gd name="T10" fmla="*/ 0 w 45"/>
                  <a:gd name="T11" fmla="*/ 0 h 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" h="58">
                    <a:moveTo>
                      <a:pt x="45" y="1"/>
                    </a:moveTo>
                    <a:lnTo>
                      <a:pt x="1" y="58"/>
                    </a:lnTo>
                    <a:lnTo>
                      <a:pt x="0" y="57"/>
                    </a:lnTo>
                    <a:lnTo>
                      <a:pt x="44" y="0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rgbClr val="D3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" name="Freeform 3701"/>
              <p:cNvSpPr>
                <a:spLocks/>
              </p:cNvSpPr>
              <p:nvPr/>
            </p:nvSpPr>
            <p:spPr bwMode="auto">
              <a:xfrm>
                <a:off x="393" y="577"/>
                <a:ext cx="15" cy="20"/>
              </a:xfrm>
              <a:custGeom>
                <a:avLst/>
                <a:gdLst>
                  <a:gd name="T0" fmla="*/ 0 w 45"/>
                  <a:gd name="T1" fmla="*/ 0 h 58"/>
                  <a:gd name="T2" fmla="*/ 0 w 45"/>
                  <a:gd name="T3" fmla="*/ 0 h 58"/>
                  <a:gd name="T4" fmla="*/ 0 w 45"/>
                  <a:gd name="T5" fmla="*/ 0 h 58"/>
                  <a:gd name="T6" fmla="*/ 0 w 45"/>
                  <a:gd name="T7" fmla="*/ 0 h 58"/>
                  <a:gd name="T8" fmla="*/ 0 w 45"/>
                  <a:gd name="T9" fmla="*/ 0 h 58"/>
                  <a:gd name="T10" fmla="*/ 0 w 45"/>
                  <a:gd name="T11" fmla="*/ 0 h 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" h="58">
                    <a:moveTo>
                      <a:pt x="45" y="1"/>
                    </a:moveTo>
                    <a:lnTo>
                      <a:pt x="1" y="58"/>
                    </a:lnTo>
                    <a:lnTo>
                      <a:pt x="0" y="57"/>
                    </a:lnTo>
                    <a:lnTo>
                      <a:pt x="43" y="0"/>
                    </a:lnTo>
                    <a:lnTo>
                      <a:pt x="45" y="1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" name="Freeform 3702"/>
              <p:cNvSpPr>
                <a:spLocks/>
              </p:cNvSpPr>
              <p:nvPr/>
            </p:nvSpPr>
            <p:spPr bwMode="auto">
              <a:xfrm>
                <a:off x="393" y="577"/>
                <a:ext cx="15" cy="20"/>
              </a:xfrm>
              <a:custGeom>
                <a:avLst/>
                <a:gdLst>
                  <a:gd name="T0" fmla="*/ 0 w 45"/>
                  <a:gd name="T1" fmla="*/ 0 h 59"/>
                  <a:gd name="T2" fmla="*/ 0 w 45"/>
                  <a:gd name="T3" fmla="*/ 0 h 59"/>
                  <a:gd name="T4" fmla="*/ 0 w 45"/>
                  <a:gd name="T5" fmla="*/ 0 h 59"/>
                  <a:gd name="T6" fmla="*/ 0 w 45"/>
                  <a:gd name="T7" fmla="*/ 0 h 59"/>
                  <a:gd name="T8" fmla="*/ 0 w 45"/>
                  <a:gd name="T9" fmla="*/ 0 h 59"/>
                  <a:gd name="T10" fmla="*/ 0 w 45"/>
                  <a:gd name="T11" fmla="*/ 0 h 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" h="59">
                    <a:moveTo>
                      <a:pt x="45" y="2"/>
                    </a:moveTo>
                    <a:lnTo>
                      <a:pt x="1" y="59"/>
                    </a:lnTo>
                    <a:lnTo>
                      <a:pt x="0" y="56"/>
                    </a:lnTo>
                    <a:lnTo>
                      <a:pt x="42" y="0"/>
                    </a:lnTo>
                    <a:lnTo>
                      <a:pt x="43" y="1"/>
                    </a:lnTo>
                    <a:lnTo>
                      <a:pt x="45" y="2"/>
                    </a:lnTo>
                    <a:close/>
                  </a:path>
                </a:pathLst>
              </a:custGeom>
              <a:solidFill>
                <a:srgbClr val="D4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" name="Freeform 3703"/>
              <p:cNvSpPr>
                <a:spLocks/>
              </p:cNvSpPr>
              <p:nvPr/>
            </p:nvSpPr>
            <p:spPr bwMode="auto">
              <a:xfrm>
                <a:off x="393" y="577"/>
                <a:ext cx="15" cy="19"/>
              </a:xfrm>
              <a:custGeom>
                <a:avLst/>
                <a:gdLst>
                  <a:gd name="T0" fmla="*/ 0 w 45"/>
                  <a:gd name="T1" fmla="*/ 0 h 59"/>
                  <a:gd name="T2" fmla="*/ 0 w 45"/>
                  <a:gd name="T3" fmla="*/ 0 h 59"/>
                  <a:gd name="T4" fmla="*/ 0 w 45"/>
                  <a:gd name="T5" fmla="*/ 0 h 59"/>
                  <a:gd name="T6" fmla="*/ 0 w 45"/>
                  <a:gd name="T7" fmla="*/ 0 h 59"/>
                  <a:gd name="T8" fmla="*/ 0 w 45"/>
                  <a:gd name="T9" fmla="*/ 0 h 59"/>
                  <a:gd name="T10" fmla="*/ 0 w 45"/>
                  <a:gd name="T11" fmla="*/ 0 h 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" h="59">
                    <a:moveTo>
                      <a:pt x="45" y="2"/>
                    </a:moveTo>
                    <a:lnTo>
                      <a:pt x="2" y="59"/>
                    </a:lnTo>
                    <a:lnTo>
                      <a:pt x="0" y="56"/>
                    </a:lnTo>
                    <a:lnTo>
                      <a:pt x="44" y="0"/>
                    </a:lnTo>
                    <a:lnTo>
                      <a:pt x="44" y="1"/>
                    </a:lnTo>
                    <a:lnTo>
                      <a:pt x="45" y="2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8" name="Freeform 3704"/>
              <p:cNvSpPr>
                <a:spLocks/>
              </p:cNvSpPr>
              <p:nvPr/>
            </p:nvSpPr>
            <p:spPr bwMode="auto">
              <a:xfrm>
                <a:off x="392" y="576"/>
                <a:ext cx="15" cy="20"/>
              </a:xfrm>
              <a:custGeom>
                <a:avLst/>
                <a:gdLst>
                  <a:gd name="T0" fmla="*/ 0 w 45"/>
                  <a:gd name="T1" fmla="*/ 0 h 59"/>
                  <a:gd name="T2" fmla="*/ 0 w 45"/>
                  <a:gd name="T3" fmla="*/ 0 h 59"/>
                  <a:gd name="T4" fmla="*/ 0 w 45"/>
                  <a:gd name="T5" fmla="*/ 0 h 59"/>
                  <a:gd name="T6" fmla="*/ 0 w 45"/>
                  <a:gd name="T7" fmla="*/ 0 h 59"/>
                  <a:gd name="T8" fmla="*/ 0 w 45"/>
                  <a:gd name="T9" fmla="*/ 0 h 59"/>
                  <a:gd name="T10" fmla="*/ 0 w 45"/>
                  <a:gd name="T11" fmla="*/ 0 h 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" h="59">
                    <a:moveTo>
                      <a:pt x="45" y="3"/>
                    </a:moveTo>
                    <a:lnTo>
                      <a:pt x="3" y="59"/>
                    </a:lnTo>
                    <a:lnTo>
                      <a:pt x="0" y="57"/>
                    </a:lnTo>
                    <a:lnTo>
                      <a:pt x="44" y="0"/>
                    </a:lnTo>
                    <a:lnTo>
                      <a:pt x="45" y="2"/>
                    </a:lnTo>
                    <a:lnTo>
                      <a:pt x="45" y="3"/>
                    </a:ln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9" name="Freeform 3705"/>
              <p:cNvSpPr>
                <a:spLocks/>
              </p:cNvSpPr>
              <p:nvPr/>
            </p:nvSpPr>
            <p:spPr bwMode="auto">
              <a:xfrm>
                <a:off x="392" y="576"/>
                <a:ext cx="15" cy="19"/>
              </a:xfrm>
              <a:custGeom>
                <a:avLst/>
                <a:gdLst>
                  <a:gd name="T0" fmla="*/ 0 w 45"/>
                  <a:gd name="T1" fmla="*/ 0 h 59"/>
                  <a:gd name="T2" fmla="*/ 0 w 45"/>
                  <a:gd name="T3" fmla="*/ 0 h 59"/>
                  <a:gd name="T4" fmla="*/ 0 w 45"/>
                  <a:gd name="T5" fmla="*/ 0 h 59"/>
                  <a:gd name="T6" fmla="*/ 0 w 45"/>
                  <a:gd name="T7" fmla="*/ 0 h 59"/>
                  <a:gd name="T8" fmla="*/ 0 w 45"/>
                  <a:gd name="T9" fmla="*/ 0 h 59"/>
                  <a:gd name="T10" fmla="*/ 0 w 45"/>
                  <a:gd name="T11" fmla="*/ 0 h 59"/>
                  <a:gd name="T12" fmla="*/ 0 w 45"/>
                  <a:gd name="T13" fmla="*/ 0 h 59"/>
                  <a:gd name="T14" fmla="*/ 0 w 45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5" h="59">
                    <a:moveTo>
                      <a:pt x="45" y="3"/>
                    </a:moveTo>
                    <a:lnTo>
                      <a:pt x="1" y="59"/>
                    </a:lnTo>
                    <a:lnTo>
                      <a:pt x="0" y="58"/>
                    </a:lnTo>
                    <a:lnTo>
                      <a:pt x="44" y="0"/>
                    </a:lnTo>
                    <a:lnTo>
                      <a:pt x="44" y="1"/>
                    </a:lnTo>
                    <a:lnTo>
                      <a:pt x="44" y="3"/>
                    </a:lnTo>
                    <a:lnTo>
                      <a:pt x="45" y="3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0" name="Freeform 3706"/>
              <p:cNvSpPr>
                <a:spLocks/>
              </p:cNvSpPr>
              <p:nvPr/>
            </p:nvSpPr>
            <p:spPr bwMode="auto">
              <a:xfrm>
                <a:off x="392" y="575"/>
                <a:ext cx="15" cy="20"/>
              </a:xfrm>
              <a:custGeom>
                <a:avLst/>
                <a:gdLst>
                  <a:gd name="T0" fmla="*/ 0 w 45"/>
                  <a:gd name="T1" fmla="*/ 0 h 59"/>
                  <a:gd name="T2" fmla="*/ 0 w 45"/>
                  <a:gd name="T3" fmla="*/ 0 h 59"/>
                  <a:gd name="T4" fmla="*/ 0 w 45"/>
                  <a:gd name="T5" fmla="*/ 0 h 59"/>
                  <a:gd name="T6" fmla="*/ 0 w 45"/>
                  <a:gd name="T7" fmla="*/ 0 h 59"/>
                  <a:gd name="T8" fmla="*/ 0 w 45"/>
                  <a:gd name="T9" fmla="*/ 0 h 59"/>
                  <a:gd name="T10" fmla="*/ 0 w 45"/>
                  <a:gd name="T11" fmla="*/ 0 h 59"/>
                  <a:gd name="T12" fmla="*/ 0 w 45"/>
                  <a:gd name="T13" fmla="*/ 0 h 59"/>
                  <a:gd name="T14" fmla="*/ 0 w 45"/>
                  <a:gd name="T15" fmla="*/ 0 h 5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5" h="59">
                    <a:moveTo>
                      <a:pt x="45" y="2"/>
                    </a:moveTo>
                    <a:lnTo>
                      <a:pt x="1" y="59"/>
                    </a:lnTo>
                    <a:lnTo>
                      <a:pt x="0" y="58"/>
                    </a:lnTo>
                    <a:lnTo>
                      <a:pt x="45" y="0"/>
                    </a:lnTo>
                    <a:lnTo>
                      <a:pt x="45" y="1"/>
                    </a:lnTo>
                    <a:lnTo>
                      <a:pt x="45" y="2"/>
                    </a:lnTo>
                    <a:close/>
                  </a:path>
                </a:pathLst>
              </a:custGeom>
              <a:solidFill>
                <a:srgbClr val="D7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1" name="Freeform 3707"/>
              <p:cNvSpPr>
                <a:spLocks/>
              </p:cNvSpPr>
              <p:nvPr/>
            </p:nvSpPr>
            <p:spPr bwMode="auto">
              <a:xfrm>
                <a:off x="392" y="575"/>
                <a:ext cx="15" cy="20"/>
              </a:xfrm>
              <a:custGeom>
                <a:avLst/>
                <a:gdLst>
                  <a:gd name="T0" fmla="*/ 0 w 46"/>
                  <a:gd name="T1" fmla="*/ 0 h 60"/>
                  <a:gd name="T2" fmla="*/ 0 w 46"/>
                  <a:gd name="T3" fmla="*/ 0 h 60"/>
                  <a:gd name="T4" fmla="*/ 0 w 46"/>
                  <a:gd name="T5" fmla="*/ 0 h 60"/>
                  <a:gd name="T6" fmla="*/ 0 w 46"/>
                  <a:gd name="T7" fmla="*/ 0 h 60"/>
                  <a:gd name="T8" fmla="*/ 0 w 46"/>
                  <a:gd name="T9" fmla="*/ 0 h 60"/>
                  <a:gd name="T10" fmla="*/ 0 w 46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60">
                    <a:moveTo>
                      <a:pt x="46" y="2"/>
                    </a:moveTo>
                    <a:lnTo>
                      <a:pt x="2" y="60"/>
                    </a:lnTo>
                    <a:lnTo>
                      <a:pt x="0" y="58"/>
                    </a:lnTo>
                    <a:lnTo>
                      <a:pt x="45" y="0"/>
                    </a:lnTo>
                    <a:lnTo>
                      <a:pt x="46" y="1"/>
                    </a:lnTo>
                    <a:lnTo>
                      <a:pt x="46" y="2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2" name="Freeform 3708"/>
              <p:cNvSpPr>
                <a:spLocks/>
              </p:cNvSpPr>
              <p:nvPr/>
            </p:nvSpPr>
            <p:spPr bwMode="auto">
              <a:xfrm>
                <a:off x="392" y="574"/>
                <a:ext cx="15" cy="21"/>
              </a:xfrm>
              <a:custGeom>
                <a:avLst/>
                <a:gdLst>
                  <a:gd name="T0" fmla="*/ 0 w 46"/>
                  <a:gd name="T1" fmla="*/ 0 h 61"/>
                  <a:gd name="T2" fmla="*/ 0 w 46"/>
                  <a:gd name="T3" fmla="*/ 0 h 61"/>
                  <a:gd name="T4" fmla="*/ 0 w 46"/>
                  <a:gd name="T5" fmla="*/ 0 h 61"/>
                  <a:gd name="T6" fmla="*/ 0 w 46"/>
                  <a:gd name="T7" fmla="*/ 0 h 61"/>
                  <a:gd name="T8" fmla="*/ 0 w 46"/>
                  <a:gd name="T9" fmla="*/ 0 h 61"/>
                  <a:gd name="T10" fmla="*/ 0 w 46"/>
                  <a:gd name="T11" fmla="*/ 0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61">
                    <a:moveTo>
                      <a:pt x="46" y="3"/>
                    </a:moveTo>
                    <a:lnTo>
                      <a:pt x="1" y="61"/>
                    </a:lnTo>
                    <a:lnTo>
                      <a:pt x="0" y="59"/>
                    </a:lnTo>
                    <a:lnTo>
                      <a:pt x="45" y="0"/>
                    </a:lnTo>
                    <a:lnTo>
                      <a:pt x="45" y="2"/>
                    </a:lnTo>
                    <a:lnTo>
                      <a:pt x="46" y="3"/>
                    </a:lnTo>
                    <a:close/>
                  </a:path>
                </a:pathLst>
              </a:custGeom>
              <a:solidFill>
                <a:srgbClr val="D8D8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3" name="Freeform 3709"/>
              <p:cNvSpPr>
                <a:spLocks/>
              </p:cNvSpPr>
              <p:nvPr/>
            </p:nvSpPr>
            <p:spPr bwMode="auto">
              <a:xfrm>
                <a:off x="391" y="574"/>
                <a:ext cx="16" cy="20"/>
              </a:xfrm>
              <a:custGeom>
                <a:avLst/>
                <a:gdLst>
                  <a:gd name="T0" fmla="*/ 0 w 46"/>
                  <a:gd name="T1" fmla="*/ 0 h 62"/>
                  <a:gd name="T2" fmla="*/ 0 w 46"/>
                  <a:gd name="T3" fmla="*/ 0 h 62"/>
                  <a:gd name="T4" fmla="*/ 0 w 46"/>
                  <a:gd name="T5" fmla="*/ 0 h 62"/>
                  <a:gd name="T6" fmla="*/ 0 w 46"/>
                  <a:gd name="T7" fmla="*/ 0 h 62"/>
                  <a:gd name="T8" fmla="*/ 0 w 46"/>
                  <a:gd name="T9" fmla="*/ 0 h 62"/>
                  <a:gd name="T10" fmla="*/ 0 w 46"/>
                  <a:gd name="T11" fmla="*/ 0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62">
                    <a:moveTo>
                      <a:pt x="46" y="4"/>
                    </a:moveTo>
                    <a:lnTo>
                      <a:pt x="1" y="62"/>
                    </a:lnTo>
                    <a:lnTo>
                      <a:pt x="0" y="59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6" y="4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4" name="Freeform 3710"/>
              <p:cNvSpPr>
                <a:spLocks/>
              </p:cNvSpPr>
              <p:nvPr/>
            </p:nvSpPr>
            <p:spPr bwMode="auto">
              <a:xfrm>
                <a:off x="391" y="573"/>
                <a:ext cx="16" cy="21"/>
              </a:xfrm>
              <a:custGeom>
                <a:avLst/>
                <a:gdLst>
                  <a:gd name="T0" fmla="*/ 0 w 46"/>
                  <a:gd name="T1" fmla="*/ 0 h 63"/>
                  <a:gd name="T2" fmla="*/ 0 w 46"/>
                  <a:gd name="T3" fmla="*/ 0 h 63"/>
                  <a:gd name="T4" fmla="*/ 0 w 46"/>
                  <a:gd name="T5" fmla="*/ 0 h 63"/>
                  <a:gd name="T6" fmla="*/ 0 w 46"/>
                  <a:gd name="T7" fmla="*/ 0 h 63"/>
                  <a:gd name="T8" fmla="*/ 0 w 46"/>
                  <a:gd name="T9" fmla="*/ 0 h 63"/>
                  <a:gd name="T10" fmla="*/ 0 w 46"/>
                  <a:gd name="T11" fmla="*/ 0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63">
                    <a:moveTo>
                      <a:pt x="46" y="4"/>
                    </a:moveTo>
                    <a:lnTo>
                      <a:pt x="1" y="63"/>
                    </a:lnTo>
                    <a:lnTo>
                      <a:pt x="0" y="60"/>
                    </a:lnTo>
                    <a:lnTo>
                      <a:pt x="46" y="0"/>
                    </a:lnTo>
                    <a:lnTo>
                      <a:pt x="46" y="2"/>
                    </a:lnTo>
                    <a:lnTo>
                      <a:pt x="46" y="4"/>
                    </a:lnTo>
                    <a:close/>
                  </a:path>
                </a:pathLst>
              </a:custGeom>
              <a:solidFill>
                <a:srgbClr val="DA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5" name="Freeform 3711"/>
              <p:cNvSpPr>
                <a:spLocks/>
              </p:cNvSpPr>
              <p:nvPr/>
            </p:nvSpPr>
            <p:spPr bwMode="auto">
              <a:xfrm>
                <a:off x="391" y="573"/>
                <a:ext cx="16" cy="20"/>
              </a:xfrm>
              <a:custGeom>
                <a:avLst/>
                <a:gdLst>
                  <a:gd name="T0" fmla="*/ 0 w 47"/>
                  <a:gd name="T1" fmla="*/ 0 h 62"/>
                  <a:gd name="T2" fmla="*/ 0 w 47"/>
                  <a:gd name="T3" fmla="*/ 0 h 62"/>
                  <a:gd name="T4" fmla="*/ 0 w 47"/>
                  <a:gd name="T5" fmla="*/ 0 h 62"/>
                  <a:gd name="T6" fmla="*/ 0 w 47"/>
                  <a:gd name="T7" fmla="*/ 0 h 62"/>
                  <a:gd name="T8" fmla="*/ 0 w 47"/>
                  <a:gd name="T9" fmla="*/ 0 h 62"/>
                  <a:gd name="T10" fmla="*/ 0 w 47"/>
                  <a:gd name="T11" fmla="*/ 0 h 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" h="62">
                    <a:moveTo>
                      <a:pt x="47" y="3"/>
                    </a:moveTo>
                    <a:lnTo>
                      <a:pt x="1" y="62"/>
                    </a:lnTo>
                    <a:lnTo>
                      <a:pt x="0" y="61"/>
                    </a:lnTo>
                    <a:lnTo>
                      <a:pt x="47" y="0"/>
                    </a:lnTo>
                    <a:lnTo>
                      <a:pt x="47" y="1"/>
                    </a:lnTo>
                    <a:lnTo>
                      <a:pt x="47" y="3"/>
                    </a:lnTo>
                    <a:close/>
                  </a:path>
                </a:pathLst>
              </a:custGeom>
              <a:solidFill>
                <a:srgbClr val="DBDB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6" name="Freeform 3712"/>
              <p:cNvSpPr>
                <a:spLocks/>
              </p:cNvSpPr>
              <p:nvPr/>
            </p:nvSpPr>
            <p:spPr bwMode="auto">
              <a:xfrm>
                <a:off x="390" y="572"/>
                <a:ext cx="17" cy="21"/>
              </a:xfrm>
              <a:custGeom>
                <a:avLst/>
                <a:gdLst>
                  <a:gd name="T0" fmla="*/ 0 w 49"/>
                  <a:gd name="T1" fmla="*/ 0 h 63"/>
                  <a:gd name="T2" fmla="*/ 0 w 49"/>
                  <a:gd name="T3" fmla="*/ 0 h 63"/>
                  <a:gd name="T4" fmla="*/ 0 w 49"/>
                  <a:gd name="T5" fmla="*/ 0 h 63"/>
                  <a:gd name="T6" fmla="*/ 0 w 49"/>
                  <a:gd name="T7" fmla="*/ 0 h 63"/>
                  <a:gd name="T8" fmla="*/ 0 w 49"/>
                  <a:gd name="T9" fmla="*/ 0 h 63"/>
                  <a:gd name="T10" fmla="*/ 0 w 49"/>
                  <a:gd name="T11" fmla="*/ 0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9" h="63">
                    <a:moveTo>
                      <a:pt x="49" y="3"/>
                    </a:moveTo>
                    <a:lnTo>
                      <a:pt x="3" y="63"/>
                    </a:lnTo>
                    <a:lnTo>
                      <a:pt x="0" y="62"/>
                    </a:lnTo>
                    <a:lnTo>
                      <a:pt x="49" y="0"/>
                    </a:lnTo>
                    <a:lnTo>
                      <a:pt x="49" y="2"/>
                    </a:lnTo>
                    <a:lnTo>
                      <a:pt x="49" y="3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7" name="Freeform 3713"/>
              <p:cNvSpPr>
                <a:spLocks/>
              </p:cNvSpPr>
              <p:nvPr/>
            </p:nvSpPr>
            <p:spPr bwMode="auto">
              <a:xfrm>
                <a:off x="390" y="571"/>
                <a:ext cx="17" cy="22"/>
              </a:xfrm>
              <a:custGeom>
                <a:avLst/>
                <a:gdLst>
                  <a:gd name="T0" fmla="*/ 0 w 50"/>
                  <a:gd name="T1" fmla="*/ 0 h 66"/>
                  <a:gd name="T2" fmla="*/ 0 w 50"/>
                  <a:gd name="T3" fmla="*/ 0 h 66"/>
                  <a:gd name="T4" fmla="*/ 0 w 50"/>
                  <a:gd name="T5" fmla="*/ 0 h 66"/>
                  <a:gd name="T6" fmla="*/ 0 w 50"/>
                  <a:gd name="T7" fmla="*/ 0 h 66"/>
                  <a:gd name="T8" fmla="*/ 0 w 50"/>
                  <a:gd name="T9" fmla="*/ 0 h 66"/>
                  <a:gd name="T10" fmla="*/ 0 w 50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66">
                    <a:moveTo>
                      <a:pt x="49" y="5"/>
                    </a:moveTo>
                    <a:lnTo>
                      <a:pt x="2" y="66"/>
                    </a:lnTo>
                    <a:lnTo>
                      <a:pt x="0" y="64"/>
                    </a:lnTo>
                    <a:lnTo>
                      <a:pt x="50" y="0"/>
                    </a:lnTo>
                    <a:lnTo>
                      <a:pt x="49" y="3"/>
                    </a:lnTo>
                    <a:lnTo>
                      <a:pt x="49" y="5"/>
                    </a:ln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" name="Freeform 3714"/>
              <p:cNvSpPr>
                <a:spLocks/>
              </p:cNvSpPr>
              <p:nvPr/>
            </p:nvSpPr>
            <p:spPr bwMode="auto">
              <a:xfrm>
                <a:off x="390" y="570"/>
                <a:ext cx="17" cy="23"/>
              </a:xfrm>
              <a:custGeom>
                <a:avLst/>
                <a:gdLst>
                  <a:gd name="T0" fmla="*/ 0 w 51"/>
                  <a:gd name="T1" fmla="*/ 0 h 68"/>
                  <a:gd name="T2" fmla="*/ 0 w 51"/>
                  <a:gd name="T3" fmla="*/ 0 h 68"/>
                  <a:gd name="T4" fmla="*/ 0 w 51"/>
                  <a:gd name="T5" fmla="*/ 0 h 68"/>
                  <a:gd name="T6" fmla="*/ 0 w 51"/>
                  <a:gd name="T7" fmla="*/ 0 h 68"/>
                  <a:gd name="T8" fmla="*/ 0 w 51"/>
                  <a:gd name="T9" fmla="*/ 0 h 68"/>
                  <a:gd name="T10" fmla="*/ 0 w 51"/>
                  <a:gd name="T11" fmla="*/ 0 h 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" h="68">
                    <a:moveTo>
                      <a:pt x="50" y="6"/>
                    </a:moveTo>
                    <a:lnTo>
                      <a:pt x="1" y="68"/>
                    </a:lnTo>
                    <a:lnTo>
                      <a:pt x="0" y="66"/>
                    </a:lnTo>
                    <a:lnTo>
                      <a:pt x="51" y="0"/>
                    </a:lnTo>
                    <a:lnTo>
                      <a:pt x="51" y="2"/>
                    </a:lnTo>
                    <a:lnTo>
                      <a:pt x="50" y="6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9" name="Freeform 3715"/>
              <p:cNvSpPr>
                <a:spLocks/>
              </p:cNvSpPr>
              <p:nvPr/>
            </p:nvSpPr>
            <p:spPr bwMode="auto">
              <a:xfrm>
                <a:off x="390" y="569"/>
                <a:ext cx="17" cy="23"/>
              </a:xfrm>
              <a:custGeom>
                <a:avLst/>
                <a:gdLst>
                  <a:gd name="T0" fmla="*/ 0 w 53"/>
                  <a:gd name="T1" fmla="*/ 0 h 71"/>
                  <a:gd name="T2" fmla="*/ 0 w 53"/>
                  <a:gd name="T3" fmla="*/ 0 h 71"/>
                  <a:gd name="T4" fmla="*/ 0 w 53"/>
                  <a:gd name="T5" fmla="*/ 0 h 71"/>
                  <a:gd name="T6" fmla="*/ 0 w 53"/>
                  <a:gd name="T7" fmla="*/ 0 h 71"/>
                  <a:gd name="T8" fmla="*/ 0 w 53"/>
                  <a:gd name="T9" fmla="*/ 0 h 71"/>
                  <a:gd name="T10" fmla="*/ 0 w 53"/>
                  <a:gd name="T11" fmla="*/ 0 h 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71">
                    <a:moveTo>
                      <a:pt x="52" y="7"/>
                    </a:moveTo>
                    <a:lnTo>
                      <a:pt x="2" y="71"/>
                    </a:lnTo>
                    <a:lnTo>
                      <a:pt x="0" y="69"/>
                    </a:lnTo>
                    <a:lnTo>
                      <a:pt x="53" y="0"/>
                    </a:lnTo>
                    <a:lnTo>
                      <a:pt x="52" y="4"/>
                    </a:lnTo>
                    <a:lnTo>
                      <a:pt x="52" y="7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0" name="Freeform 3716"/>
              <p:cNvSpPr>
                <a:spLocks/>
              </p:cNvSpPr>
              <p:nvPr/>
            </p:nvSpPr>
            <p:spPr bwMode="auto">
              <a:xfrm>
                <a:off x="390" y="568"/>
                <a:ext cx="18" cy="24"/>
              </a:xfrm>
              <a:custGeom>
                <a:avLst/>
                <a:gdLst>
                  <a:gd name="T0" fmla="*/ 0 w 54"/>
                  <a:gd name="T1" fmla="*/ 0 h 72"/>
                  <a:gd name="T2" fmla="*/ 0 w 54"/>
                  <a:gd name="T3" fmla="*/ 0 h 72"/>
                  <a:gd name="T4" fmla="*/ 0 w 54"/>
                  <a:gd name="T5" fmla="*/ 0 h 72"/>
                  <a:gd name="T6" fmla="*/ 0 w 54"/>
                  <a:gd name="T7" fmla="*/ 0 h 72"/>
                  <a:gd name="T8" fmla="*/ 0 w 54"/>
                  <a:gd name="T9" fmla="*/ 0 h 72"/>
                  <a:gd name="T10" fmla="*/ 0 w 54"/>
                  <a:gd name="T11" fmla="*/ 0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4" h="72">
                    <a:moveTo>
                      <a:pt x="52" y="6"/>
                    </a:moveTo>
                    <a:lnTo>
                      <a:pt x="1" y="72"/>
                    </a:lnTo>
                    <a:lnTo>
                      <a:pt x="0" y="71"/>
                    </a:lnTo>
                    <a:lnTo>
                      <a:pt x="54" y="0"/>
                    </a:lnTo>
                    <a:lnTo>
                      <a:pt x="53" y="2"/>
                    </a:lnTo>
                    <a:lnTo>
                      <a:pt x="52" y="6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1" name="Freeform 3717"/>
              <p:cNvSpPr>
                <a:spLocks/>
              </p:cNvSpPr>
              <p:nvPr/>
            </p:nvSpPr>
            <p:spPr bwMode="auto">
              <a:xfrm>
                <a:off x="389" y="567"/>
                <a:ext cx="19" cy="25"/>
              </a:xfrm>
              <a:custGeom>
                <a:avLst/>
                <a:gdLst>
                  <a:gd name="T0" fmla="*/ 0 w 57"/>
                  <a:gd name="T1" fmla="*/ 0 h 74"/>
                  <a:gd name="T2" fmla="*/ 0 w 57"/>
                  <a:gd name="T3" fmla="*/ 0 h 74"/>
                  <a:gd name="T4" fmla="*/ 0 w 57"/>
                  <a:gd name="T5" fmla="*/ 0 h 74"/>
                  <a:gd name="T6" fmla="*/ 0 w 57"/>
                  <a:gd name="T7" fmla="*/ 0 h 74"/>
                  <a:gd name="T8" fmla="*/ 0 w 57"/>
                  <a:gd name="T9" fmla="*/ 0 h 74"/>
                  <a:gd name="T10" fmla="*/ 0 w 57"/>
                  <a:gd name="T11" fmla="*/ 0 h 74"/>
                  <a:gd name="T12" fmla="*/ 0 w 57"/>
                  <a:gd name="T13" fmla="*/ 0 h 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7" h="74">
                    <a:moveTo>
                      <a:pt x="54" y="5"/>
                    </a:moveTo>
                    <a:lnTo>
                      <a:pt x="1" y="74"/>
                    </a:lnTo>
                    <a:lnTo>
                      <a:pt x="0" y="73"/>
                    </a:lnTo>
                    <a:lnTo>
                      <a:pt x="57" y="0"/>
                    </a:lnTo>
                    <a:lnTo>
                      <a:pt x="55" y="3"/>
                    </a:lnTo>
                    <a:lnTo>
                      <a:pt x="54" y="5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2" name="Freeform 3718"/>
              <p:cNvSpPr>
                <a:spLocks/>
              </p:cNvSpPr>
              <p:nvPr/>
            </p:nvSpPr>
            <p:spPr bwMode="auto">
              <a:xfrm>
                <a:off x="389" y="566"/>
                <a:ext cx="19" cy="26"/>
              </a:xfrm>
              <a:custGeom>
                <a:avLst/>
                <a:gdLst>
                  <a:gd name="T0" fmla="*/ 0 w 57"/>
                  <a:gd name="T1" fmla="*/ 0 h 77"/>
                  <a:gd name="T2" fmla="*/ 0 w 57"/>
                  <a:gd name="T3" fmla="*/ 0 h 77"/>
                  <a:gd name="T4" fmla="*/ 0 w 57"/>
                  <a:gd name="T5" fmla="*/ 0 h 77"/>
                  <a:gd name="T6" fmla="*/ 0 w 57"/>
                  <a:gd name="T7" fmla="*/ 0 h 77"/>
                  <a:gd name="T8" fmla="*/ 0 w 57"/>
                  <a:gd name="T9" fmla="*/ 0 h 77"/>
                  <a:gd name="T10" fmla="*/ 0 w 57"/>
                  <a:gd name="T11" fmla="*/ 0 h 77"/>
                  <a:gd name="T12" fmla="*/ 0 w 57"/>
                  <a:gd name="T13" fmla="*/ 0 h 7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7" h="77">
                    <a:moveTo>
                      <a:pt x="55" y="6"/>
                    </a:moveTo>
                    <a:lnTo>
                      <a:pt x="1" y="77"/>
                    </a:lnTo>
                    <a:lnTo>
                      <a:pt x="0" y="76"/>
                    </a:lnTo>
                    <a:lnTo>
                      <a:pt x="0" y="74"/>
                    </a:lnTo>
                    <a:lnTo>
                      <a:pt x="57" y="0"/>
                    </a:lnTo>
                    <a:lnTo>
                      <a:pt x="57" y="3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3" name="Freeform 3719"/>
              <p:cNvSpPr>
                <a:spLocks/>
              </p:cNvSpPr>
              <p:nvPr/>
            </p:nvSpPr>
            <p:spPr bwMode="auto">
              <a:xfrm>
                <a:off x="389" y="565"/>
                <a:ext cx="19" cy="26"/>
              </a:xfrm>
              <a:custGeom>
                <a:avLst/>
                <a:gdLst>
                  <a:gd name="T0" fmla="*/ 0 w 58"/>
                  <a:gd name="T1" fmla="*/ 0 h 78"/>
                  <a:gd name="T2" fmla="*/ 0 w 58"/>
                  <a:gd name="T3" fmla="*/ 0 h 78"/>
                  <a:gd name="T4" fmla="*/ 0 w 58"/>
                  <a:gd name="T5" fmla="*/ 0 h 78"/>
                  <a:gd name="T6" fmla="*/ 0 w 58"/>
                  <a:gd name="T7" fmla="*/ 0 h 78"/>
                  <a:gd name="T8" fmla="*/ 0 w 58"/>
                  <a:gd name="T9" fmla="*/ 0 h 78"/>
                  <a:gd name="T10" fmla="*/ 0 w 58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8" h="78">
                    <a:moveTo>
                      <a:pt x="58" y="5"/>
                    </a:moveTo>
                    <a:lnTo>
                      <a:pt x="1" y="78"/>
                    </a:lnTo>
                    <a:lnTo>
                      <a:pt x="0" y="74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8" y="5"/>
                    </a:ln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4" name="Freeform 3720"/>
              <p:cNvSpPr>
                <a:spLocks/>
              </p:cNvSpPr>
              <p:nvPr/>
            </p:nvSpPr>
            <p:spPr bwMode="auto">
              <a:xfrm>
                <a:off x="389" y="565"/>
                <a:ext cx="20" cy="26"/>
              </a:xfrm>
              <a:custGeom>
                <a:avLst/>
                <a:gdLst>
                  <a:gd name="T0" fmla="*/ 0 w 59"/>
                  <a:gd name="T1" fmla="*/ 0 h 78"/>
                  <a:gd name="T2" fmla="*/ 0 w 59"/>
                  <a:gd name="T3" fmla="*/ 0 h 78"/>
                  <a:gd name="T4" fmla="*/ 0 w 59"/>
                  <a:gd name="T5" fmla="*/ 0 h 78"/>
                  <a:gd name="T6" fmla="*/ 0 w 59"/>
                  <a:gd name="T7" fmla="*/ 0 h 78"/>
                  <a:gd name="T8" fmla="*/ 0 w 59"/>
                  <a:gd name="T9" fmla="*/ 0 h 78"/>
                  <a:gd name="T10" fmla="*/ 0 w 59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9" h="78">
                    <a:moveTo>
                      <a:pt x="58" y="4"/>
                    </a:moveTo>
                    <a:lnTo>
                      <a:pt x="1" y="78"/>
                    </a:lnTo>
                    <a:lnTo>
                      <a:pt x="0" y="75"/>
                    </a:lnTo>
                    <a:lnTo>
                      <a:pt x="59" y="0"/>
                    </a:lnTo>
                    <a:lnTo>
                      <a:pt x="58" y="2"/>
                    </a:lnTo>
                    <a:lnTo>
                      <a:pt x="58" y="4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5" name="Freeform 3721"/>
              <p:cNvSpPr>
                <a:spLocks/>
              </p:cNvSpPr>
              <p:nvPr/>
            </p:nvSpPr>
            <p:spPr bwMode="auto">
              <a:xfrm>
                <a:off x="389" y="564"/>
                <a:ext cx="20" cy="26"/>
              </a:xfrm>
              <a:custGeom>
                <a:avLst/>
                <a:gdLst>
                  <a:gd name="T0" fmla="*/ 0 w 59"/>
                  <a:gd name="T1" fmla="*/ 0 h 79"/>
                  <a:gd name="T2" fmla="*/ 0 w 59"/>
                  <a:gd name="T3" fmla="*/ 0 h 79"/>
                  <a:gd name="T4" fmla="*/ 0 w 59"/>
                  <a:gd name="T5" fmla="*/ 0 h 79"/>
                  <a:gd name="T6" fmla="*/ 0 w 59"/>
                  <a:gd name="T7" fmla="*/ 0 h 79"/>
                  <a:gd name="T8" fmla="*/ 0 w 59"/>
                  <a:gd name="T9" fmla="*/ 0 h 79"/>
                  <a:gd name="T10" fmla="*/ 0 w 59"/>
                  <a:gd name="T11" fmla="*/ 0 h 79"/>
                  <a:gd name="T12" fmla="*/ 0 w 59"/>
                  <a:gd name="T13" fmla="*/ 0 h 79"/>
                  <a:gd name="T14" fmla="*/ 0 w 59"/>
                  <a:gd name="T15" fmla="*/ 0 h 7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9" h="79">
                    <a:moveTo>
                      <a:pt x="58" y="5"/>
                    </a:moveTo>
                    <a:lnTo>
                      <a:pt x="0" y="79"/>
                    </a:lnTo>
                    <a:lnTo>
                      <a:pt x="0" y="77"/>
                    </a:lnTo>
                    <a:lnTo>
                      <a:pt x="59" y="0"/>
                    </a:lnTo>
                    <a:lnTo>
                      <a:pt x="59" y="3"/>
                    </a:lnTo>
                    <a:lnTo>
                      <a:pt x="58" y="5"/>
                    </a:lnTo>
                    <a:close/>
                  </a:path>
                </a:pathLst>
              </a:custGeom>
              <a:solidFill>
                <a:srgbClr val="E2E1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6" name="Freeform 3722"/>
              <p:cNvSpPr>
                <a:spLocks/>
              </p:cNvSpPr>
              <p:nvPr/>
            </p:nvSpPr>
            <p:spPr bwMode="auto">
              <a:xfrm>
                <a:off x="389" y="563"/>
                <a:ext cx="20" cy="27"/>
              </a:xfrm>
              <a:custGeom>
                <a:avLst/>
                <a:gdLst>
                  <a:gd name="T0" fmla="*/ 0 w 60"/>
                  <a:gd name="T1" fmla="*/ 0 h 80"/>
                  <a:gd name="T2" fmla="*/ 0 w 60"/>
                  <a:gd name="T3" fmla="*/ 0 h 80"/>
                  <a:gd name="T4" fmla="*/ 0 w 60"/>
                  <a:gd name="T5" fmla="*/ 0 h 80"/>
                  <a:gd name="T6" fmla="*/ 0 w 60"/>
                  <a:gd name="T7" fmla="*/ 0 h 80"/>
                  <a:gd name="T8" fmla="*/ 0 w 60"/>
                  <a:gd name="T9" fmla="*/ 0 h 80"/>
                  <a:gd name="T10" fmla="*/ 0 w 60"/>
                  <a:gd name="T11" fmla="*/ 0 h 80"/>
                  <a:gd name="T12" fmla="*/ 0 w 60"/>
                  <a:gd name="T13" fmla="*/ 0 h 80"/>
                  <a:gd name="T14" fmla="*/ 0 w 60"/>
                  <a:gd name="T15" fmla="*/ 0 h 8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60" h="80">
                    <a:moveTo>
                      <a:pt x="60" y="5"/>
                    </a:moveTo>
                    <a:lnTo>
                      <a:pt x="1" y="80"/>
                    </a:lnTo>
                    <a:lnTo>
                      <a:pt x="0" y="78"/>
                    </a:lnTo>
                    <a:lnTo>
                      <a:pt x="60" y="0"/>
                    </a:lnTo>
                    <a:lnTo>
                      <a:pt x="60" y="1"/>
                    </a:lnTo>
                    <a:lnTo>
                      <a:pt x="60" y="2"/>
                    </a:lnTo>
                    <a:lnTo>
                      <a:pt x="60" y="4"/>
                    </a:lnTo>
                    <a:lnTo>
                      <a:pt x="60" y="5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7" name="Freeform 3723"/>
              <p:cNvSpPr>
                <a:spLocks/>
              </p:cNvSpPr>
              <p:nvPr/>
            </p:nvSpPr>
            <p:spPr bwMode="auto">
              <a:xfrm>
                <a:off x="389" y="563"/>
                <a:ext cx="20" cy="26"/>
              </a:xfrm>
              <a:custGeom>
                <a:avLst/>
                <a:gdLst>
                  <a:gd name="T0" fmla="*/ 0 w 60"/>
                  <a:gd name="T1" fmla="*/ 0 h 80"/>
                  <a:gd name="T2" fmla="*/ 0 w 60"/>
                  <a:gd name="T3" fmla="*/ 0 h 80"/>
                  <a:gd name="T4" fmla="*/ 0 w 60"/>
                  <a:gd name="T5" fmla="*/ 0 h 80"/>
                  <a:gd name="T6" fmla="*/ 0 w 60"/>
                  <a:gd name="T7" fmla="*/ 0 h 80"/>
                  <a:gd name="T8" fmla="*/ 0 w 60"/>
                  <a:gd name="T9" fmla="*/ 0 h 80"/>
                  <a:gd name="T10" fmla="*/ 0 w 60"/>
                  <a:gd name="T11" fmla="*/ 0 h 8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80">
                    <a:moveTo>
                      <a:pt x="60" y="3"/>
                    </a:moveTo>
                    <a:lnTo>
                      <a:pt x="1" y="80"/>
                    </a:lnTo>
                    <a:lnTo>
                      <a:pt x="0" y="77"/>
                    </a:lnTo>
                    <a:lnTo>
                      <a:pt x="60" y="0"/>
                    </a:lnTo>
                    <a:lnTo>
                      <a:pt x="60" y="1"/>
                    </a:lnTo>
                    <a:lnTo>
                      <a:pt x="60" y="3"/>
                    </a:ln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" name="Freeform 3724"/>
              <p:cNvSpPr>
                <a:spLocks/>
              </p:cNvSpPr>
              <p:nvPr/>
            </p:nvSpPr>
            <p:spPr bwMode="auto">
              <a:xfrm>
                <a:off x="389" y="562"/>
                <a:ext cx="20" cy="27"/>
              </a:xfrm>
              <a:custGeom>
                <a:avLst/>
                <a:gdLst>
                  <a:gd name="T0" fmla="*/ 0 w 60"/>
                  <a:gd name="T1" fmla="*/ 0 h 81"/>
                  <a:gd name="T2" fmla="*/ 0 w 60"/>
                  <a:gd name="T3" fmla="*/ 0 h 81"/>
                  <a:gd name="T4" fmla="*/ 0 w 60"/>
                  <a:gd name="T5" fmla="*/ 0 h 81"/>
                  <a:gd name="T6" fmla="*/ 0 w 60"/>
                  <a:gd name="T7" fmla="*/ 0 h 81"/>
                  <a:gd name="T8" fmla="*/ 0 w 60"/>
                  <a:gd name="T9" fmla="*/ 0 h 81"/>
                  <a:gd name="T10" fmla="*/ 0 w 60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81">
                    <a:moveTo>
                      <a:pt x="60" y="3"/>
                    </a:moveTo>
                    <a:lnTo>
                      <a:pt x="0" y="81"/>
                    </a:lnTo>
                    <a:lnTo>
                      <a:pt x="0" y="78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0" y="3"/>
                    </a:ln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9" name="Freeform 3725"/>
              <p:cNvSpPr>
                <a:spLocks/>
              </p:cNvSpPr>
              <p:nvPr/>
            </p:nvSpPr>
            <p:spPr bwMode="auto">
              <a:xfrm>
                <a:off x="388" y="561"/>
                <a:ext cx="21" cy="27"/>
              </a:xfrm>
              <a:custGeom>
                <a:avLst/>
                <a:gdLst>
                  <a:gd name="T0" fmla="*/ 0 w 62"/>
                  <a:gd name="T1" fmla="*/ 0 h 81"/>
                  <a:gd name="T2" fmla="*/ 0 w 62"/>
                  <a:gd name="T3" fmla="*/ 0 h 81"/>
                  <a:gd name="T4" fmla="*/ 0 w 62"/>
                  <a:gd name="T5" fmla="*/ 0 h 81"/>
                  <a:gd name="T6" fmla="*/ 0 w 62"/>
                  <a:gd name="T7" fmla="*/ 0 h 81"/>
                  <a:gd name="T8" fmla="*/ 0 w 62"/>
                  <a:gd name="T9" fmla="*/ 0 h 81"/>
                  <a:gd name="T10" fmla="*/ 0 w 62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2" h="81">
                    <a:moveTo>
                      <a:pt x="62" y="4"/>
                    </a:moveTo>
                    <a:lnTo>
                      <a:pt x="2" y="81"/>
                    </a:lnTo>
                    <a:lnTo>
                      <a:pt x="0" y="79"/>
                    </a:lnTo>
                    <a:lnTo>
                      <a:pt x="62" y="0"/>
                    </a:lnTo>
                    <a:lnTo>
                      <a:pt x="62" y="2"/>
                    </a:lnTo>
                    <a:lnTo>
                      <a:pt x="62" y="4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0" name="Freeform 3726"/>
              <p:cNvSpPr>
                <a:spLocks/>
              </p:cNvSpPr>
              <p:nvPr/>
            </p:nvSpPr>
            <p:spPr bwMode="auto">
              <a:xfrm>
                <a:off x="388" y="561"/>
                <a:ext cx="21" cy="27"/>
              </a:xfrm>
              <a:custGeom>
                <a:avLst/>
                <a:gdLst>
                  <a:gd name="T0" fmla="*/ 0 w 62"/>
                  <a:gd name="T1" fmla="*/ 0 h 82"/>
                  <a:gd name="T2" fmla="*/ 0 w 62"/>
                  <a:gd name="T3" fmla="*/ 0 h 82"/>
                  <a:gd name="T4" fmla="*/ 0 w 62"/>
                  <a:gd name="T5" fmla="*/ 0 h 82"/>
                  <a:gd name="T6" fmla="*/ 0 w 62"/>
                  <a:gd name="T7" fmla="*/ 0 h 82"/>
                  <a:gd name="T8" fmla="*/ 0 w 62"/>
                  <a:gd name="T9" fmla="*/ 0 h 82"/>
                  <a:gd name="T10" fmla="*/ 0 w 62"/>
                  <a:gd name="T11" fmla="*/ 0 h 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2" h="82">
                    <a:moveTo>
                      <a:pt x="62" y="4"/>
                    </a:moveTo>
                    <a:lnTo>
                      <a:pt x="2" y="82"/>
                    </a:lnTo>
                    <a:lnTo>
                      <a:pt x="0" y="79"/>
                    </a:lnTo>
                    <a:lnTo>
                      <a:pt x="62" y="0"/>
                    </a:lnTo>
                    <a:lnTo>
                      <a:pt x="62" y="2"/>
                    </a:lnTo>
                    <a:lnTo>
                      <a:pt x="62" y="4"/>
                    </a:lnTo>
                    <a:close/>
                  </a:path>
                </a:pathLst>
              </a:custGeom>
              <a:solidFill>
                <a:srgbClr val="E6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1" name="Freeform 3727"/>
              <p:cNvSpPr>
                <a:spLocks/>
              </p:cNvSpPr>
              <p:nvPr/>
            </p:nvSpPr>
            <p:spPr bwMode="auto">
              <a:xfrm>
                <a:off x="388" y="560"/>
                <a:ext cx="21" cy="28"/>
              </a:xfrm>
              <a:custGeom>
                <a:avLst/>
                <a:gdLst>
                  <a:gd name="T0" fmla="*/ 0 w 63"/>
                  <a:gd name="T1" fmla="*/ 0 h 82"/>
                  <a:gd name="T2" fmla="*/ 0 w 63"/>
                  <a:gd name="T3" fmla="*/ 0 h 82"/>
                  <a:gd name="T4" fmla="*/ 0 w 63"/>
                  <a:gd name="T5" fmla="*/ 0 h 82"/>
                  <a:gd name="T6" fmla="*/ 0 w 63"/>
                  <a:gd name="T7" fmla="*/ 0 h 82"/>
                  <a:gd name="T8" fmla="*/ 0 w 63"/>
                  <a:gd name="T9" fmla="*/ 0 h 82"/>
                  <a:gd name="T10" fmla="*/ 0 w 63"/>
                  <a:gd name="T11" fmla="*/ 0 h 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3" h="82">
                    <a:moveTo>
                      <a:pt x="63" y="3"/>
                    </a:moveTo>
                    <a:lnTo>
                      <a:pt x="1" y="82"/>
                    </a:lnTo>
                    <a:lnTo>
                      <a:pt x="0" y="79"/>
                    </a:lnTo>
                    <a:lnTo>
                      <a:pt x="62" y="0"/>
                    </a:lnTo>
                    <a:lnTo>
                      <a:pt x="63" y="1"/>
                    </a:lnTo>
                    <a:lnTo>
                      <a:pt x="63" y="3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2" name="Freeform 3728"/>
              <p:cNvSpPr>
                <a:spLocks/>
              </p:cNvSpPr>
              <p:nvPr/>
            </p:nvSpPr>
            <p:spPr bwMode="auto">
              <a:xfrm>
                <a:off x="388" y="560"/>
                <a:ext cx="21" cy="27"/>
              </a:xfrm>
              <a:custGeom>
                <a:avLst/>
                <a:gdLst>
                  <a:gd name="T0" fmla="*/ 0 w 63"/>
                  <a:gd name="T1" fmla="*/ 0 h 81"/>
                  <a:gd name="T2" fmla="*/ 0 w 63"/>
                  <a:gd name="T3" fmla="*/ 0 h 81"/>
                  <a:gd name="T4" fmla="*/ 0 w 63"/>
                  <a:gd name="T5" fmla="*/ 0 h 81"/>
                  <a:gd name="T6" fmla="*/ 0 w 63"/>
                  <a:gd name="T7" fmla="*/ 0 h 81"/>
                  <a:gd name="T8" fmla="*/ 0 w 63"/>
                  <a:gd name="T9" fmla="*/ 0 h 81"/>
                  <a:gd name="T10" fmla="*/ 0 w 63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3" h="81">
                    <a:moveTo>
                      <a:pt x="63" y="2"/>
                    </a:moveTo>
                    <a:lnTo>
                      <a:pt x="1" y="81"/>
                    </a:lnTo>
                    <a:lnTo>
                      <a:pt x="0" y="78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2"/>
                    </a:lnTo>
                    <a:close/>
                  </a:path>
                </a:pathLst>
              </a:custGeom>
              <a:solidFill>
                <a:srgbClr val="E7E7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3" name="Freeform 3729"/>
              <p:cNvSpPr>
                <a:spLocks/>
              </p:cNvSpPr>
              <p:nvPr/>
            </p:nvSpPr>
            <p:spPr bwMode="auto">
              <a:xfrm>
                <a:off x="388" y="560"/>
                <a:ext cx="20" cy="27"/>
              </a:xfrm>
              <a:custGeom>
                <a:avLst/>
                <a:gdLst>
                  <a:gd name="T0" fmla="*/ 0 w 62"/>
                  <a:gd name="T1" fmla="*/ 0 h 81"/>
                  <a:gd name="T2" fmla="*/ 0 w 62"/>
                  <a:gd name="T3" fmla="*/ 0 h 81"/>
                  <a:gd name="T4" fmla="*/ 0 w 62"/>
                  <a:gd name="T5" fmla="*/ 0 h 81"/>
                  <a:gd name="T6" fmla="*/ 0 w 62"/>
                  <a:gd name="T7" fmla="*/ 0 h 81"/>
                  <a:gd name="T8" fmla="*/ 0 w 62"/>
                  <a:gd name="T9" fmla="*/ 0 h 81"/>
                  <a:gd name="T10" fmla="*/ 0 w 62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2" h="81">
                    <a:moveTo>
                      <a:pt x="62" y="2"/>
                    </a:moveTo>
                    <a:lnTo>
                      <a:pt x="0" y="81"/>
                    </a:lnTo>
                    <a:lnTo>
                      <a:pt x="0" y="78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2" y="2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4" name="Freeform 3730"/>
              <p:cNvSpPr>
                <a:spLocks/>
              </p:cNvSpPr>
              <p:nvPr/>
            </p:nvSpPr>
            <p:spPr bwMode="auto">
              <a:xfrm>
                <a:off x="387" y="559"/>
                <a:ext cx="21" cy="27"/>
              </a:xfrm>
              <a:custGeom>
                <a:avLst/>
                <a:gdLst>
                  <a:gd name="T0" fmla="*/ 0 w 63"/>
                  <a:gd name="T1" fmla="*/ 0 h 81"/>
                  <a:gd name="T2" fmla="*/ 0 w 63"/>
                  <a:gd name="T3" fmla="*/ 0 h 81"/>
                  <a:gd name="T4" fmla="*/ 0 w 63"/>
                  <a:gd name="T5" fmla="*/ 0 h 81"/>
                  <a:gd name="T6" fmla="*/ 0 w 63"/>
                  <a:gd name="T7" fmla="*/ 0 h 81"/>
                  <a:gd name="T8" fmla="*/ 0 w 63"/>
                  <a:gd name="T9" fmla="*/ 0 h 81"/>
                  <a:gd name="T10" fmla="*/ 0 w 63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3" h="81">
                    <a:moveTo>
                      <a:pt x="63" y="3"/>
                    </a:moveTo>
                    <a:lnTo>
                      <a:pt x="1" y="81"/>
                    </a:lnTo>
                    <a:lnTo>
                      <a:pt x="0" y="79"/>
                    </a:lnTo>
                    <a:lnTo>
                      <a:pt x="61" y="0"/>
                    </a:lnTo>
                    <a:lnTo>
                      <a:pt x="63" y="2"/>
                    </a:lnTo>
                    <a:lnTo>
                      <a:pt x="63" y="3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5" name="Freeform 3731"/>
              <p:cNvSpPr>
                <a:spLocks/>
              </p:cNvSpPr>
              <p:nvPr/>
            </p:nvSpPr>
            <p:spPr bwMode="auto">
              <a:xfrm>
                <a:off x="387" y="559"/>
                <a:ext cx="21" cy="27"/>
              </a:xfrm>
              <a:custGeom>
                <a:avLst/>
                <a:gdLst>
                  <a:gd name="T0" fmla="*/ 0 w 63"/>
                  <a:gd name="T1" fmla="*/ 0 h 81"/>
                  <a:gd name="T2" fmla="*/ 0 w 63"/>
                  <a:gd name="T3" fmla="*/ 0 h 81"/>
                  <a:gd name="T4" fmla="*/ 0 w 63"/>
                  <a:gd name="T5" fmla="*/ 0 h 81"/>
                  <a:gd name="T6" fmla="*/ 0 w 63"/>
                  <a:gd name="T7" fmla="*/ 0 h 81"/>
                  <a:gd name="T8" fmla="*/ 0 w 63"/>
                  <a:gd name="T9" fmla="*/ 0 h 81"/>
                  <a:gd name="T10" fmla="*/ 0 w 63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3" h="81">
                    <a:moveTo>
                      <a:pt x="63" y="3"/>
                    </a:moveTo>
                    <a:lnTo>
                      <a:pt x="1" y="81"/>
                    </a:lnTo>
                    <a:lnTo>
                      <a:pt x="0" y="79"/>
                    </a:lnTo>
                    <a:lnTo>
                      <a:pt x="61" y="0"/>
                    </a:lnTo>
                    <a:lnTo>
                      <a:pt x="61" y="1"/>
                    </a:lnTo>
                    <a:lnTo>
                      <a:pt x="63" y="3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6" name="Freeform 3732"/>
              <p:cNvSpPr>
                <a:spLocks/>
              </p:cNvSpPr>
              <p:nvPr/>
            </p:nvSpPr>
            <p:spPr bwMode="auto">
              <a:xfrm>
                <a:off x="387" y="558"/>
                <a:ext cx="21" cy="27"/>
              </a:xfrm>
              <a:custGeom>
                <a:avLst/>
                <a:gdLst>
                  <a:gd name="T0" fmla="*/ 0 w 61"/>
                  <a:gd name="T1" fmla="*/ 0 h 81"/>
                  <a:gd name="T2" fmla="*/ 0 w 61"/>
                  <a:gd name="T3" fmla="*/ 0 h 81"/>
                  <a:gd name="T4" fmla="*/ 0 w 61"/>
                  <a:gd name="T5" fmla="*/ 0 h 81"/>
                  <a:gd name="T6" fmla="*/ 0 w 61"/>
                  <a:gd name="T7" fmla="*/ 0 h 81"/>
                  <a:gd name="T8" fmla="*/ 0 w 61"/>
                  <a:gd name="T9" fmla="*/ 0 h 81"/>
                  <a:gd name="T10" fmla="*/ 0 w 61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1" h="81">
                    <a:moveTo>
                      <a:pt x="61" y="2"/>
                    </a:moveTo>
                    <a:lnTo>
                      <a:pt x="0" y="81"/>
                    </a:lnTo>
                    <a:lnTo>
                      <a:pt x="0" y="79"/>
                    </a:lnTo>
                    <a:lnTo>
                      <a:pt x="60" y="0"/>
                    </a:lnTo>
                    <a:lnTo>
                      <a:pt x="61" y="1"/>
                    </a:lnTo>
                    <a:lnTo>
                      <a:pt x="61" y="2"/>
                    </a:ln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7" name="Freeform 3733"/>
              <p:cNvSpPr>
                <a:spLocks/>
              </p:cNvSpPr>
              <p:nvPr/>
            </p:nvSpPr>
            <p:spPr bwMode="auto">
              <a:xfrm>
                <a:off x="387" y="558"/>
                <a:ext cx="21" cy="27"/>
              </a:xfrm>
              <a:custGeom>
                <a:avLst/>
                <a:gdLst>
                  <a:gd name="T0" fmla="*/ 0 w 62"/>
                  <a:gd name="T1" fmla="*/ 0 h 81"/>
                  <a:gd name="T2" fmla="*/ 0 w 62"/>
                  <a:gd name="T3" fmla="*/ 0 h 81"/>
                  <a:gd name="T4" fmla="*/ 0 w 62"/>
                  <a:gd name="T5" fmla="*/ 0 h 81"/>
                  <a:gd name="T6" fmla="*/ 0 w 62"/>
                  <a:gd name="T7" fmla="*/ 0 h 81"/>
                  <a:gd name="T8" fmla="*/ 0 w 62"/>
                  <a:gd name="T9" fmla="*/ 0 h 81"/>
                  <a:gd name="T10" fmla="*/ 0 w 62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2" h="81">
                    <a:moveTo>
                      <a:pt x="62" y="2"/>
                    </a:moveTo>
                    <a:lnTo>
                      <a:pt x="1" y="81"/>
                    </a:lnTo>
                    <a:lnTo>
                      <a:pt x="0" y="78"/>
                    </a:lnTo>
                    <a:lnTo>
                      <a:pt x="60" y="0"/>
                    </a:lnTo>
                    <a:lnTo>
                      <a:pt x="61" y="1"/>
                    </a:lnTo>
                    <a:lnTo>
                      <a:pt x="62" y="2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" name="Freeform 3734"/>
              <p:cNvSpPr>
                <a:spLocks/>
              </p:cNvSpPr>
              <p:nvPr/>
            </p:nvSpPr>
            <p:spPr bwMode="auto">
              <a:xfrm>
                <a:off x="387" y="558"/>
                <a:ext cx="20" cy="27"/>
              </a:xfrm>
              <a:custGeom>
                <a:avLst/>
                <a:gdLst>
                  <a:gd name="T0" fmla="*/ 0 w 61"/>
                  <a:gd name="T1" fmla="*/ 0 h 81"/>
                  <a:gd name="T2" fmla="*/ 0 w 61"/>
                  <a:gd name="T3" fmla="*/ 0 h 81"/>
                  <a:gd name="T4" fmla="*/ 0 w 61"/>
                  <a:gd name="T5" fmla="*/ 0 h 81"/>
                  <a:gd name="T6" fmla="*/ 0 w 61"/>
                  <a:gd name="T7" fmla="*/ 0 h 81"/>
                  <a:gd name="T8" fmla="*/ 0 w 61"/>
                  <a:gd name="T9" fmla="*/ 0 h 81"/>
                  <a:gd name="T10" fmla="*/ 0 w 61"/>
                  <a:gd name="T11" fmla="*/ 0 h 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1" h="81">
                    <a:moveTo>
                      <a:pt x="61" y="2"/>
                    </a:moveTo>
                    <a:lnTo>
                      <a:pt x="1" y="81"/>
                    </a:lnTo>
                    <a:lnTo>
                      <a:pt x="0" y="77"/>
                    </a:lnTo>
                    <a:lnTo>
                      <a:pt x="60" y="0"/>
                    </a:lnTo>
                    <a:lnTo>
                      <a:pt x="60" y="1"/>
                    </a:lnTo>
                    <a:lnTo>
                      <a:pt x="61" y="2"/>
                    </a:lnTo>
                    <a:close/>
                  </a:path>
                </a:pathLst>
              </a:custGeom>
              <a:solidFill>
                <a:srgbClr val="EBEB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9" name="Freeform 3735"/>
              <p:cNvSpPr>
                <a:spLocks/>
              </p:cNvSpPr>
              <p:nvPr/>
            </p:nvSpPr>
            <p:spPr bwMode="auto">
              <a:xfrm>
                <a:off x="387" y="558"/>
                <a:ext cx="20" cy="26"/>
              </a:xfrm>
              <a:custGeom>
                <a:avLst/>
                <a:gdLst>
                  <a:gd name="T0" fmla="*/ 0 w 61"/>
                  <a:gd name="T1" fmla="*/ 0 h 79"/>
                  <a:gd name="T2" fmla="*/ 0 w 61"/>
                  <a:gd name="T3" fmla="*/ 0 h 79"/>
                  <a:gd name="T4" fmla="*/ 0 w 61"/>
                  <a:gd name="T5" fmla="*/ 0 h 79"/>
                  <a:gd name="T6" fmla="*/ 0 w 61"/>
                  <a:gd name="T7" fmla="*/ 0 h 79"/>
                  <a:gd name="T8" fmla="*/ 0 w 61"/>
                  <a:gd name="T9" fmla="*/ 0 h 79"/>
                  <a:gd name="T10" fmla="*/ 0 w 61"/>
                  <a:gd name="T11" fmla="*/ 0 h 7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1" h="79">
                    <a:moveTo>
                      <a:pt x="61" y="1"/>
                    </a:moveTo>
                    <a:lnTo>
                      <a:pt x="1" y="79"/>
                    </a:lnTo>
                    <a:lnTo>
                      <a:pt x="0" y="76"/>
                    </a:lnTo>
                    <a:lnTo>
                      <a:pt x="60" y="0"/>
                    </a:lnTo>
                    <a:lnTo>
                      <a:pt x="61" y="0"/>
                    </a:lnTo>
                    <a:lnTo>
                      <a:pt x="61" y="1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0" name="Freeform 3736"/>
              <p:cNvSpPr>
                <a:spLocks/>
              </p:cNvSpPr>
              <p:nvPr/>
            </p:nvSpPr>
            <p:spPr bwMode="auto">
              <a:xfrm>
                <a:off x="387" y="557"/>
                <a:ext cx="20" cy="26"/>
              </a:xfrm>
              <a:custGeom>
                <a:avLst/>
                <a:gdLst>
                  <a:gd name="T0" fmla="*/ 0 w 61"/>
                  <a:gd name="T1" fmla="*/ 0 h 78"/>
                  <a:gd name="T2" fmla="*/ 0 w 61"/>
                  <a:gd name="T3" fmla="*/ 0 h 78"/>
                  <a:gd name="T4" fmla="*/ 0 w 61"/>
                  <a:gd name="T5" fmla="*/ 0 h 78"/>
                  <a:gd name="T6" fmla="*/ 0 w 61"/>
                  <a:gd name="T7" fmla="*/ 0 h 78"/>
                  <a:gd name="T8" fmla="*/ 0 w 61"/>
                  <a:gd name="T9" fmla="*/ 0 h 78"/>
                  <a:gd name="T10" fmla="*/ 0 w 61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1" h="78">
                    <a:moveTo>
                      <a:pt x="61" y="1"/>
                    </a:moveTo>
                    <a:lnTo>
                      <a:pt x="1" y="78"/>
                    </a:lnTo>
                    <a:lnTo>
                      <a:pt x="0" y="76"/>
                    </a:lnTo>
                    <a:lnTo>
                      <a:pt x="59" y="0"/>
                    </a:lnTo>
                    <a:lnTo>
                      <a:pt x="60" y="1"/>
                    </a:lnTo>
                    <a:lnTo>
                      <a:pt x="61" y="1"/>
                    </a:ln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1" name="Freeform 3737"/>
              <p:cNvSpPr>
                <a:spLocks/>
              </p:cNvSpPr>
              <p:nvPr/>
            </p:nvSpPr>
            <p:spPr bwMode="auto">
              <a:xfrm>
                <a:off x="387" y="557"/>
                <a:ext cx="20" cy="26"/>
              </a:xfrm>
              <a:custGeom>
                <a:avLst/>
                <a:gdLst>
                  <a:gd name="T0" fmla="*/ 0 w 60"/>
                  <a:gd name="T1" fmla="*/ 0 h 78"/>
                  <a:gd name="T2" fmla="*/ 0 w 60"/>
                  <a:gd name="T3" fmla="*/ 0 h 78"/>
                  <a:gd name="T4" fmla="*/ 0 w 60"/>
                  <a:gd name="T5" fmla="*/ 0 h 78"/>
                  <a:gd name="T6" fmla="*/ 0 w 60"/>
                  <a:gd name="T7" fmla="*/ 0 h 78"/>
                  <a:gd name="T8" fmla="*/ 0 w 60"/>
                  <a:gd name="T9" fmla="*/ 0 h 78"/>
                  <a:gd name="T10" fmla="*/ 0 w 60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78">
                    <a:moveTo>
                      <a:pt x="60" y="2"/>
                    </a:moveTo>
                    <a:lnTo>
                      <a:pt x="0" y="78"/>
                    </a:lnTo>
                    <a:lnTo>
                      <a:pt x="0" y="76"/>
                    </a:lnTo>
                    <a:lnTo>
                      <a:pt x="58" y="0"/>
                    </a:lnTo>
                    <a:lnTo>
                      <a:pt x="59" y="1"/>
                    </a:lnTo>
                    <a:lnTo>
                      <a:pt x="60" y="2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2" name="Freeform 3738"/>
              <p:cNvSpPr>
                <a:spLocks/>
              </p:cNvSpPr>
              <p:nvPr/>
            </p:nvSpPr>
            <p:spPr bwMode="auto">
              <a:xfrm>
                <a:off x="386" y="557"/>
                <a:ext cx="20" cy="26"/>
              </a:xfrm>
              <a:custGeom>
                <a:avLst/>
                <a:gdLst>
                  <a:gd name="T0" fmla="*/ 0 w 60"/>
                  <a:gd name="T1" fmla="*/ 0 h 77"/>
                  <a:gd name="T2" fmla="*/ 0 w 60"/>
                  <a:gd name="T3" fmla="*/ 0 h 77"/>
                  <a:gd name="T4" fmla="*/ 0 w 60"/>
                  <a:gd name="T5" fmla="*/ 0 h 77"/>
                  <a:gd name="T6" fmla="*/ 0 w 60"/>
                  <a:gd name="T7" fmla="*/ 0 h 77"/>
                  <a:gd name="T8" fmla="*/ 0 w 60"/>
                  <a:gd name="T9" fmla="*/ 0 h 77"/>
                  <a:gd name="T10" fmla="*/ 0 w 60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77">
                    <a:moveTo>
                      <a:pt x="60" y="1"/>
                    </a:moveTo>
                    <a:lnTo>
                      <a:pt x="1" y="77"/>
                    </a:lnTo>
                    <a:lnTo>
                      <a:pt x="0" y="75"/>
                    </a:lnTo>
                    <a:lnTo>
                      <a:pt x="59" y="0"/>
                    </a:lnTo>
                    <a:lnTo>
                      <a:pt x="60" y="1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3" name="Freeform 3739"/>
              <p:cNvSpPr>
                <a:spLocks/>
              </p:cNvSpPr>
              <p:nvPr/>
            </p:nvSpPr>
            <p:spPr bwMode="auto">
              <a:xfrm>
                <a:off x="386" y="556"/>
                <a:ext cx="20" cy="26"/>
              </a:xfrm>
              <a:custGeom>
                <a:avLst/>
                <a:gdLst>
                  <a:gd name="T0" fmla="*/ 0 w 59"/>
                  <a:gd name="T1" fmla="*/ 0 h 78"/>
                  <a:gd name="T2" fmla="*/ 0 w 59"/>
                  <a:gd name="T3" fmla="*/ 0 h 78"/>
                  <a:gd name="T4" fmla="*/ 0 w 59"/>
                  <a:gd name="T5" fmla="*/ 0 h 78"/>
                  <a:gd name="T6" fmla="*/ 0 w 59"/>
                  <a:gd name="T7" fmla="*/ 0 h 78"/>
                  <a:gd name="T8" fmla="*/ 0 w 59"/>
                  <a:gd name="T9" fmla="*/ 0 h 78"/>
                  <a:gd name="T10" fmla="*/ 0 w 59"/>
                  <a:gd name="T11" fmla="*/ 0 h 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9" h="78">
                    <a:moveTo>
                      <a:pt x="59" y="2"/>
                    </a:moveTo>
                    <a:lnTo>
                      <a:pt x="1" y="78"/>
                    </a:lnTo>
                    <a:lnTo>
                      <a:pt x="0" y="76"/>
                    </a:lnTo>
                    <a:lnTo>
                      <a:pt x="58" y="0"/>
                    </a:lnTo>
                    <a:lnTo>
                      <a:pt x="59" y="2"/>
                    </a:lnTo>
                    <a:close/>
                  </a:path>
                </a:pathLst>
              </a:custGeom>
              <a:solidFill>
                <a:srgbClr val="EF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4" name="Freeform 3740"/>
              <p:cNvSpPr>
                <a:spLocks/>
              </p:cNvSpPr>
              <p:nvPr/>
            </p:nvSpPr>
            <p:spPr bwMode="auto">
              <a:xfrm>
                <a:off x="386" y="556"/>
                <a:ext cx="20" cy="26"/>
              </a:xfrm>
              <a:custGeom>
                <a:avLst/>
                <a:gdLst>
                  <a:gd name="T0" fmla="*/ 0 w 59"/>
                  <a:gd name="T1" fmla="*/ 0 h 77"/>
                  <a:gd name="T2" fmla="*/ 0 w 59"/>
                  <a:gd name="T3" fmla="*/ 0 h 77"/>
                  <a:gd name="T4" fmla="*/ 0 w 59"/>
                  <a:gd name="T5" fmla="*/ 0 h 77"/>
                  <a:gd name="T6" fmla="*/ 0 w 59"/>
                  <a:gd name="T7" fmla="*/ 0 h 77"/>
                  <a:gd name="T8" fmla="*/ 0 w 59"/>
                  <a:gd name="T9" fmla="*/ 0 h 77"/>
                  <a:gd name="T10" fmla="*/ 0 w 59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9" h="77">
                    <a:moveTo>
                      <a:pt x="59" y="2"/>
                    </a:moveTo>
                    <a:lnTo>
                      <a:pt x="0" y="77"/>
                    </a:lnTo>
                    <a:lnTo>
                      <a:pt x="0" y="73"/>
                    </a:lnTo>
                    <a:lnTo>
                      <a:pt x="56" y="0"/>
                    </a:lnTo>
                    <a:lnTo>
                      <a:pt x="58" y="0"/>
                    </a:lnTo>
                    <a:lnTo>
                      <a:pt x="59" y="2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5" name="Freeform 3741"/>
              <p:cNvSpPr>
                <a:spLocks/>
              </p:cNvSpPr>
              <p:nvPr/>
            </p:nvSpPr>
            <p:spPr bwMode="auto">
              <a:xfrm>
                <a:off x="386" y="556"/>
                <a:ext cx="20" cy="26"/>
              </a:xfrm>
              <a:custGeom>
                <a:avLst/>
                <a:gdLst>
                  <a:gd name="T0" fmla="*/ 0 w 59"/>
                  <a:gd name="T1" fmla="*/ 0 h 76"/>
                  <a:gd name="T2" fmla="*/ 0 w 59"/>
                  <a:gd name="T3" fmla="*/ 0 h 76"/>
                  <a:gd name="T4" fmla="*/ 0 w 59"/>
                  <a:gd name="T5" fmla="*/ 0 h 76"/>
                  <a:gd name="T6" fmla="*/ 0 w 59"/>
                  <a:gd name="T7" fmla="*/ 0 h 76"/>
                  <a:gd name="T8" fmla="*/ 0 w 59"/>
                  <a:gd name="T9" fmla="*/ 0 h 76"/>
                  <a:gd name="T10" fmla="*/ 0 w 59"/>
                  <a:gd name="T11" fmla="*/ 0 h 76"/>
                  <a:gd name="T12" fmla="*/ 0 w 59"/>
                  <a:gd name="T13" fmla="*/ 0 h 76"/>
                  <a:gd name="T14" fmla="*/ 0 w 59"/>
                  <a:gd name="T15" fmla="*/ 0 h 7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9" h="76">
                    <a:moveTo>
                      <a:pt x="59" y="0"/>
                    </a:moveTo>
                    <a:lnTo>
                      <a:pt x="1" y="76"/>
                    </a:lnTo>
                    <a:lnTo>
                      <a:pt x="0" y="72"/>
                    </a:lnTo>
                    <a:lnTo>
                      <a:pt x="56" y="0"/>
                    </a:lnTo>
                    <a:lnTo>
                      <a:pt x="57" y="0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rgbClr val="F0F0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6" name="Freeform 3742"/>
              <p:cNvSpPr>
                <a:spLocks/>
              </p:cNvSpPr>
              <p:nvPr/>
            </p:nvSpPr>
            <p:spPr bwMode="auto">
              <a:xfrm>
                <a:off x="386" y="556"/>
                <a:ext cx="19" cy="25"/>
              </a:xfrm>
              <a:custGeom>
                <a:avLst/>
                <a:gdLst>
                  <a:gd name="T0" fmla="*/ 0 w 57"/>
                  <a:gd name="T1" fmla="*/ 0 h 73"/>
                  <a:gd name="T2" fmla="*/ 0 w 57"/>
                  <a:gd name="T3" fmla="*/ 0 h 73"/>
                  <a:gd name="T4" fmla="*/ 0 w 57"/>
                  <a:gd name="T5" fmla="*/ 0 h 73"/>
                  <a:gd name="T6" fmla="*/ 0 w 57"/>
                  <a:gd name="T7" fmla="*/ 0 h 73"/>
                  <a:gd name="T8" fmla="*/ 0 w 57"/>
                  <a:gd name="T9" fmla="*/ 0 h 73"/>
                  <a:gd name="T10" fmla="*/ 0 w 57"/>
                  <a:gd name="T11" fmla="*/ 0 h 73"/>
                  <a:gd name="T12" fmla="*/ 0 w 57"/>
                  <a:gd name="T13" fmla="*/ 0 h 73"/>
                  <a:gd name="T14" fmla="*/ 0 w 57"/>
                  <a:gd name="T15" fmla="*/ 0 h 7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7" h="73">
                    <a:moveTo>
                      <a:pt x="57" y="0"/>
                    </a:moveTo>
                    <a:lnTo>
                      <a:pt x="1" y="73"/>
                    </a:lnTo>
                    <a:lnTo>
                      <a:pt x="0" y="71"/>
                    </a:lnTo>
                    <a:lnTo>
                      <a:pt x="55" y="0"/>
                    </a:lnTo>
                    <a:lnTo>
                      <a:pt x="56" y="0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7" name="Freeform 3743"/>
              <p:cNvSpPr>
                <a:spLocks/>
              </p:cNvSpPr>
              <p:nvPr/>
            </p:nvSpPr>
            <p:spPr bwMode="auto">
              <a:xfrm>
                <a:off x="385" y="556"/>
                <a:ext cx="20" cy="24"/>
              </a:xfrm>
              <a:custGeom>
                <a:avLst/>
                <a:gdLst>
                  <a:gd name="T0" fmla="*/ 0 w 58"/>
                  <a:gd name="T1" fmla="*/ 0 h 73"/>
                  <a:gd name="T2" fmla="*/ 0 w 58"/>
                  <a:gd name="T3" fmla="*/ 0 h 73"/>
                  <a:gd name="T4" fmla="*/ 0 w 58"/>
                  <a:gd name="T5" fmla="*/ 0 h 73"/>
                  <a:gd name="T6" fmla="*/ 0 w 58"/>
                  <a:gd name="T7" fmla="*/ 0 h 73"/>
                  <a:gd name="T8" fmla="*/ 0 w 58"/>
                  <a:gd name="T9" fmla="*/ 0 h 73"/>
                  <a:gd name="T10" fmla="*/ 0 w 58"/>
                  <a:gd name="T11" fmla="*/ 0 h 7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8" h="73">
                    <a:moveTo>
                      <a:pt x="58" y="1"/>
                    </a:moveTo>
                    <a:lnTo>
                      <a:pt x="2" y="73"/>
                    </a:lnTo>
                    <a:lnTo>
                      <a:pt x="0" y="71"/>
                    </a:lnTo>
                    <a:lnTo>
                      <a:pt x="55" y="0"/>
                    </a:lnTo>
                    <a:lnTo>
                      <a:pt x="57" y="1"/>
                    </a:lnTo>
                    <a:lnTo>
                      <a:pt x="58" y="1"/>
                    </a:lnTo>
                    <a:close/>
                  </a:path>
                </a:pathLst>
              </a:cu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8" name="Freeform 3744"/>
              <p:cNvSpPr>
                <a:spLocks/>
              </p:cNvSpPr>
              <p:nvPr/>
            </p:nvSpPr>
            <p:spPr bwMode="auto">
              <a:xfrm>
                <a:off x="385" y="556"/>
                <a:ext cx="19" cy="24"/>
              </a:xfrm>
              <a:custGeom>
                <a:avLst/>
                <a:gdLst>
                  <a:gd name="T0" fmla="*/ 0 w 57"/>
                  <a:gd name="T1" fmla="*/ 0 h 72"/>
                  <a:gd name="T2" fmla="*/ 0 w 57"/>
                  <a:gd name="T3" fmla="*/ 0 h 72"/>
                  <a:gd name="T4" fmla="*/ 0 w 57"/>
                  <a:gd name="T5" fmla="*/ 0 h 72"/>
                  <a:gd name="T6" fmla="*/ 0 w 57"/>
                  <a:gd name="T7" fmla="*/ 0 h 72"/>
                  <a:gd name="T8" fmla="*/ 0 w 57"/>
                  <a:gd name="T9" fmla="*/ 0 h 72"/>
                  <a:gd name="T10" fmla="*/ 0 w 57"/>
                  <a:gd name="T11" fmla="*/ 0 h 7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7" h="72">
                    <a:moveTo>
                      <a:pt x="57" y="1"/>
                    </a:moveTo>
                    <a:lnTo>
                      <a:pt x="2" y="72"/>
                    </a:lnTo>
                    <a:lnTo>
                      <a:pt x="0" y="7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7" y="1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" name="Freeform 3745"/>
              <p:cNvSpPr>
                <a:spLocks/>
              </p:cNvSpPr>
              <p:nvPr/>
            </p:nvSpPr>
            <p:spPr bwMode="auto">
              <a:xfrm>
                <a:off x="385" y="556"/>
                <a:ext cx="19" cy="24"/>
              </a:xfrm>
              <a:custGeom>
                <a:avLst/>
                <a:gdLst>
                  <a:gd name="T0" fmla="*/ 0 w 55"/>
                  <a:gd name="T1" fmla="*/ 0 h 71"/>
                  <a:gd name="T2" fmla="*/ 0 w 55"/>
                  <a:gd name="T3" fmla="*/ 0 h 71"/>
                  <a:gd name="T4" fmla="*/ 0 w 55"/>
                  <a:gd name="T5" fmla="*/ 0 h 71"/>
                  <a:gd name="T6" fmla="*/ 0 w 55"/>
                  <a:gd name="T7" fmla="*/ 0 h 71"/>
                  <a:gd name="T8" fmla="*/ 0 w 55"/>
                  <a:gd name="T9" fmla="*/ 0 h 71"/>
                  <a:gd name="T10" fmla="*/ 0 w 55"/>
                  <a:gd name="T11" fmla="*/ 0 h 7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" h="71">
                    <a:moveTo>
                      <a:pt x="55" y="0"/>
                    </a:moveTo>
                    <a:lnTo>
                      <a:pt x="0" y="71"/>
                    </a:lnTo>
                    <a:lnTo>
                      <a:pt x="0" y="68"/>
                    </a:lnTo>
                    <a:lnTo>
                      <a:pt x="52" y="0"/>
                    </a:lnTo>
                    <a:lnTo>
                      <a:pt x="54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0" name="Freeform 3746"/>
              <p:cNvSpPr>
                <a:spLocks/>
              </p:cNvSpPr>
              <p:nvPr/>
            </p:nvSpPr>
            <p:spPr bwMode="auto">
              <a:xfrm>
                <a:off x="385" y="556"/>
                <a:ext cx="18" cy="23"/>
              </a:xfrm>
              <a:custGeom>
                <a:avLst/>
                <a:gdLst>
                  <a:gd name="T0" fmla="*/ 0 w 55"/>
                  <a:gd name="T1" fmla="*/ 0 h 70"/>
                  <a:gd name="T2" fmla="*/ 0 w 55"/>
                  <a:gd name="T3" fmla="*/ 0 h 70"/>
                  <a:gd name="T4" fmla="*/ 0 w 55"/>
                  <a:gd name="T5" fmla="*/ 0 h 70"/>
                  <a:gd name="T6" fmla="*/ 0 w 55"/>
                  <a:gd name="T7" fmla="*/ 0 h 70"/>
                  <a:gd name="T8" fmla="*/ 0 w 55"/>
                  <a:gd name="T9" fmla="*/ 0 h 70"/>
                  <a:gd name="T10" fmla="*/ 0 w 55"/>
                  <a:gd name="T11" fmla="*/ 0 h 7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" h="70">
                    <a:moveTo>
                      <a:pt x="55" y="0"/>
                    </a:moveTo>
                    <a:lnTo>
                      <a:pt x="1" y="70"/>
                    </a:lnTo>
                    <a:lnTo>
                      <a:pt x="0" y="67"/>
                    </a:lnTo>
                    <a:lnTo>
                      <a:pt x="51" y="1"/>
                    </a:lnTo>
                    <a:lnTo>
                      <a:pt x="53" y="1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1" name="Freeform 3747"/>
              <p:cNvSpPr>
                <a:spLocks/>
              </p:cNvSpPr>
              <p:nvPr/>
            </p:nvSpPr>
            <p:spPr bwMode="auto">
              <a:xfrm>
                <a:off x="385" y="556"/>
                <a:ext cx="18" cy="23"/>
              </a:xfrm>
              <a:custGeom>
                <a:avLst/>
                <a:gdLst>
                  <a:gd name="T0" fmla="*/ 0 w 53"/>
                  <a:gd name="T1" fmla="*/ 0 h 68"/>
                  <a:gd name="T2" fmla="*/ 0 w 53"/>
                  <a:gd name="T3" fmla="*/ 0 h 68"/>
                  <a:gd name="T4" fmla="*/ 0 w 53"/>
                  <a:gd name="T5" fmla="*/ 0 h 68"/>
                  <a:gd name="T6" fmla="*/ 0 w 53"/>
                  <a:gd name="T7" fmla="*/ 0 h 68"/>
                  <a:gd name="T8" fmla="*/ 0 w 53"/>
                  <a:gd name="T9" fmla="*/ 0 h 68"/>
                  <a:gd name="T10" fmla="*/ 0 w 53"/>
                  <a:gd name="T11" fmla="*/ 0 h 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" h="68">
                    <a:moveTo>
                      <a:pt x="53" y="0"/>
                    </a:moveTo>
                    <a:lnTo>
                      <a:pt x="1" y="68"/>
                    </a:lnTo>
                    <a:lnTo>
                      <a:pt x="0" y="65"/>
                    </a:lnTo>
                    <a:lnTo>
                      <a:pt x="50" y="1"/>
                    </a:lnTo>
                    <a:lnTo>
                      <a:pt x="51" y="1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2" name="Freeform 3748"/>
              <p:cNvSpPr>
                <a:spLocks/>
              </p:cNvSpPr>
              <p:nvPr/>
            </p:nvSpPr>
            <p:spPr bwMode="auto">
              <a:xfrm>
                <a:off x="385" y="556"/>
                <a:ext cx="17" cy="22"/>
              </a:xfrm>
              <a:custGeom>
                <a:avLst/>
                <a:gdLst>
                  <a:gd name="T0" fmla="*/ 0 w 51"/>
                  <a:gd name="T1" fmla="*/ 0 h 66"/>
                  <a:gd name="T2" fmla="*/ 0 w 51"/>
                  <a:gd name="T3" fmla="*/ 0 h 66"/>
                  <a:gd name="T4" fmla="*/ 0 w 51"/>
                  <a:gd name="T5" fmla="*/ 0 h 66"/>
                  <a:gd name="T6" fmla="*/ 0 w 51"/>
                  <a:gd name="T7" fmla="*/ 0 h 66"/>
                  <a:gd name="T8" fmla="*/ 0 w 51"/>
                  <a:gd name="T9" fmla="*/ 0 h 66"/>
                  <a:gd name="T10" fmla="*/ 0 w 51"/>
                  <a:gd name="T11" fmla="*/ 0 h 6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" h="66">
                    <a:moveTo>
                      <a:pt x="51" y="0"/>
                    </a:moveTo>
                    <a:lnTo>
                      <a:pt x="0" y="66"/>
                    </a:lnTo>
                    <a:lnTo>
                      <a:pt x="0" y="63"/>
                    </a:lnTo>
                    <a:lnTo>
                      <a:pt x="48" y="0"/>
                    </a:lnTo>
                    <a:lnTo>
                      <a:pt x="50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3" name="Freeform 3749"/>
              <p:cNvSpPr>
                <a:spLocks/>
              </p:cNvSpPr>
              <p:nvPr/>
            </p:nvSpPr>
            <p:spPr bwMode="auto">
              <a:xfrm>
                <a:off x="385" y="556"/>
                <a:ext cx="17" cy="22"/>
              </a:xfrm>
              <a:custGeom>
                <a:avLst/>
                <a:gdLst>
                  <a:gd name="T0" fmla="*/ 0 w 51"/>
                  <a:gd name="T1" fmla="*/ 0 h 64"/>
                  <a:gd name="T2" fmla="*/ 0 w 51"/>
                  <a:gd name="T3" fmla="*/ 0 h 64"/>
                  <a:gd name="T4" fmla="*/ 0 w 51"/>
                  <a:gd name="T5" fmla="*/ 0 h 64"/>
                  <a:gd name="T6" fmla="*/ 0 w 51"/>
                  <a:gd name="T7" fmla="*/ 0 h 64"/>
                  <a:gd name="T8" fmla="*/ 0 w 51"/>
                  <a:gd name="T9" fmla="*/ 0 h 64"/>
                  <a:gd name="T10" fmla="*/ 0 w 51"/>
                  <a:gd name="T11" fmla="*/ 0 h 6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" h="64">
                    <a:moveTo>
                      <a:pt x="51" y="0"/>
                    </a:moveTo>
                    <a:lnTo>
                      <a:pt x="1" y="64"/>
                    </a:lnTo>
                    <a:lnTo>
                      <a:pt x="0" y="62"/>
                    </a:lnTo>
                    <a:lnTo>
                      <a:pt x="48" y="2"/>
                    </a:lnTo>
                    <a:lnTo>
                      <a:pt x="49" y="0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5F5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4" name="Freeform 3750"/>
              <p:cNvSpPr>
                <a:spLocks/>
              </p:cNvSpPr>
              <p:nvPr/>
            </p:nvSpPr>
            <p:spPr bwMode="auto">
              <a:xfrm>
                <a:off x="385" y="556"/>
                <a:ext cx="16" cy="21"/>
              </a:xfrm>
              <a:custGeom>
                <a:avLst/>
                <a:gdLst>
                  <a:gd name="T0" fmla="*/ 0 w 49"/>
                  <a:gd name="T1" fmla="*/ 0 h 63"/>
                  <a:gd name="T2" fmla="*/ 0 w 49"/>
                  <a:gd name="T3" fmla="*/ 0 h 63"/>
                  <a:gd name="T4" fmla="*/ 0 w 49"/>
                  <a:gd name="T5" fmla="*/ 0 h 63"/>
                  <a:gd name="T6" fmla="*/ 0 w 49"/>
                  <a:gd name="T7" fmla="*/ 0 h 63"/>
                  <a:gd name="T8" fmla="*/ 0 w 49"/>
                  <a:gd name="T9" fmla="*/ 0 h 63"/>
                  <a:gd name="T10" fmla="*/ 0 w 49"/>
                  <a:gd name="T11" fmla="*/ 0 h 6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9" h="63">
                    <a:moveTo>
                      <a:pt x="49" y="0"/>
                    </a:moveTo>
                    <a:lnTo>
                      <a:pt x="1" y="63"/>
                    </a:lnTo>
                    <a:lnTo>
                      <a:pt x="0" y="61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5" name="Freeform 3751"/>
              <p:cNvSpPr>
                <a:spLocks/>
              </p:cNvSpPr>
              <p:nvPr/>
            </p:nvSpPr>
            <p:spPr bwMode="auto">
              <a:xfrm>
                <a:off x="384" y="557"/>
                <a:ext cx="17" cy="20"/>
              </a:xfrm>
              <a:custGeom>
                <a:avLst/>
                <a:gdLst>
                  <a:gd name="T0" fmla="*/ 0 w 49"/>
                  <a:gd name="T1" fmla="*/ 0 h 60"/>
                  <a:gd name="T2" fmla="*/ 0 w 49"/>
                  <a:gd name="T3" fmla="*/ 0 h 60"/>
                  <a:gd name="T4" fmla="*/ 0 w 49"/>
                  <a:gd name="T5" fmla="*/ 0 h 60"/>
                  <a:gd name="T6" fmla="*/ 0 w 49"/>
                  <a:gd name="T7" fmla="*/ 0 h 60"/>
                  <a:gd name="T8" fmla="*/ 0 w 49"/>
                  <a:gd name="T9" fmla="*/ 0 h 60"/>
                  <a:gd name="T10" fmla="*/ 0 w 49"/>
                  <a:gd name="T11" fmla="*/ 0 h 6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9" h="60">
                    <a:moveTo>
                      <a:pt x="49" y="0"/>
                    </a:moveTo>
                    <a:lnTo>
                      <a:pt x="1" y="60"/>
                    </a:lnTo>
                    <a:lnTo>
                      <a:pt x="0" y="57"/>
                    </a:lnTo>
                    <a:lnTo>
                      <a:pt x="44" y="2"/>
                    </a:lnTo>
                    <a:lnTo>
                      <a:pt x="46" y="1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6" name="Freeform 3752"/>
              <p:cNvSpPr>
                <a:spLocks/>
              </p:cNvSpPr>
              <p:nvPr/>
            </p:nvSpPr>
            <p:spPr bwMode="auto">
              <a:xfrm>
                <a:off x="384" y="557"/>
                <a:ext cx="16" cy="20"/>
              </a:xfrm>
              <a:custGeom>
                <a:avLst/>
                <a:gdLst>
                  <a:gd name="T0" fmla="*/ 0 w 46"/>
                  <a:gd name="T1" fmla="*/ 0 h 58"/>
                  <a:gd name="T2" fmla="*/ 0 w 46"/>
                  <a:gd name="T3" fmla="*/ 0 h 58"/>
                  <a:gd name="T4" fmla="*/ 0 w 46"/>
                  <a:gd name="T5" fmla="*/ 0 h 58"/>
                  <a:gd name="T6" fmla="*/ 0 w 46"/>
                  <a:gd name="T7" fmla="*/ 0 h 58"/>
                  <a:gd name="T8" fmla="*/ 0 w 46"/>
                  <a:gd name="T9" fmla="*/ 0 h 58"/>
                  <a:gd name="T10" fmla="*/ 0 w 46"/>
                  <a:gd name="T11" fmla="*/ 0 h 5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58">
                    <a:moveTo>
                      <a:pt x="46" y="0"/>
                    </a:moveTo>
                    <a:lnTo>
                      <a:pt x="1" y="58"/>
                    </a:lnTo>
                    <a:lnTo>
                      <a:pt x="0" y="55"/>
                    </a:lnTo>
                    <a:lnTo>
                      <a:pt x="40" y="3"/>
                    </a:lnTo>
                    <a:lnTo>
                      <a:pt x="43" y="1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7" name="Freeform 3753"/>
              <p:cNvSpPr>
                <a:spLocks/>
              </p:cNvSpPr>
              <p:nvPr/>
            </p:nvSpPr>
            <p:spPr bwMode="auto">
              <a:xfrm>
                <a:off x="384" y="558"/>
                <a:ext cx="15" cy="18"/>
              </a:xfrm>
              <a:custGeom>
                <a:avLst/>
                <a:gdLst>
                  <a:gd name="T0" fmla="*/ 0 w 44"/>
                  <a:gd name="T1" fmla="*/ 0 h 55"/>
                  <a:gd name="T2" fmla="*/ 0 w 44"/>
                  <a:gd name="T3" fmla="*/ 0 h 55"/>
                  <a:gd name="T4" fmla="*/ 0 w 44"/>
                  <a:gd name="T5" fmla="*/ 0 h 55"/>
                  <a:gd name="T6" fmla="*/ 0 w 44"/>
                  <a:gd name="T7" fmla="*/ 0 h 55"/>
                  <a:gd name="T8" fmla="*/ 0 w 44"/>
                  <a:gd name="T9" fmla="*/ 0 h 55"/>
                  <a:gd name="T10" fmla="*/ 0 w 44"/>
                  <a:gd name="T11" fmla="*/ 0 h 55"/>
                  <a:gd name="T12" fmla="*/ 0 w 44"/>
                  <a:gd name="T13" fmla="*/ 0 h 55"/>
                  <a:gd name="T14" fmla="*/ 0 w 44"/>
                  <a:gd name="T15" fmla="*/ 0 h 5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4" h="55">
                    <a:moveTo>
                      <a:pt x="44" y="0"/>
                    </a:moveTo>
                    <a:lnTo>
                      <a:pt x="0" y="55"/>
                    </a:lnTo>
                    <a:lnTo>
                      <a:pt x="0" y="53"/>
                    </a:lnTo>
                    <a:lnTo>
                      <a:pt x="38" y="3"/>
                    </a:lnTo>
                    <a:lnTo>
                      <a:pt x="39" y="3"/>
                    </a:lnTo>
                    <a:lnTo>
                      <a:pt x="39" y="2"/>
                    </a:lnTo>
                    <a:lnTo>
                      <a:pt x="42" y="1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8" name="Freeform 3754"/>
              <p:cNvSpPr>
                <a:spLocks/>
              </p:cNvSpPr>
              <p:nvPr/>
            </p:nvSpPr>
            <p:spPr bwMode="auto">
              <a:xfrm>
                <a:off x="384" y="558"/>
                <a:ext cx="14" cy="18"/>
              </a:xfrm>
              <a:custGeom>
                <a:avLst/>
                <a:gdLst>
                  <a:gd name="T0" fmla="*/ 0 w 41"/>
                  <a:gd name="T1" fmla="*/ 0 h 52"/>
                  <a:gd name="T2" fmla="*/ 0 w 41"/>
                  <a:gd name="T3" fmla="*/ 0 h 52"/>
                  <a:gd name="T4" fmla="*/ 0 w 41"/>
                  <a:gd name="T5" fmla="*/ 0 h 52"/>
                  <a:gd name="T6" fmla="*/ 0 w 41"/>
                  <a:gd name="T7" fmla="*/ 0 h 52"/>
                  <a:gd name="T8" fmla="*/ 0 w 41"/>
                  <a:gd name="T9" fmla="*/ 0 h 52"/>
                  <a:gd name="T10" fmla="*/ 0 w 41"/>
                  <a:gd name="T11" fmla="*/ 0 h 52"/>
                  <a:gd name="T12" fmla="*/ 0 w 41"/>
                  <a:gd name="T13" fmla="*/ 0 h 52"/>
                  <a:gd name="T14" fmla="*/ 0 w 41"/>
                  <a:gd name="T15" fmla="*/ 0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1" h="52">
                    <a:moveTo>
                      <a:pt x="41" y="0"/>
                    </a:moveTo>
                    <a:lnTo>
                      <a:pt x="1" y="52"/>
                    </a:lnTo>
                    <a:lnTo>
                      <a:pt x="0" y="50"/>
                    </a:lnTo>
                    <a:lnTo>
                      <a:pt x="37" y="1"/>
                    </a:lnTo>
                    <a:lnTo>
                      <a:pt x="39" y="1"/>
                    </a:lnTo>
                    <a:lnTo>
                      <a:pt x="40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" name="Freeform 3755"/>
              <p:cNvSpPr>
                <a:spLocks/>
              </p:cNvSpPr>
              <p:nvPr/>
            </p:nvSpPr>
            <p:spPr bwMode="auto">
              <a:xfrm>
                <a:off x="384" y="559"/>
                <a:ext cx="13" cy="16"/>
              </a:xfrm>
              <a:custGeom>
                <a:avLst/>
                <a:gdLst>
                  <a:gd name="T0" fmla="*/ 0 w 39"/>
                  <a:gd name="T1" fmla="*/ 0 h 50"/>
                  <a:gd name="T2" fmla="*/ 0 w 39"/>
                  <a:gd name="T3" fmla="*/ 0 h 50"/>
                  <a:gd name="T4" fmla="*/ 0 w 39"/>
                  <a:gd name="T5" fmla="*/ 0 h 50"/>
                  <a:gd name="T6" fmla="*/ 0 w 39"/>
                  <a:gd name="T7" fmla="*/ 0 h 50"/>
                  <a:gd name="T8" fmla="*/ 0 w 39"/>
                  <a:gd name="T9" fmla="*/ 0 h 50"/>
                  <a:gd name="T10" fmla="*/ 0 w 39"/>
                  <a:gd name="T11" fmla="*/ 0 h 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" h="50">
                    <a:moveTo>
                      <a:pt x="39" y="0"/>
                    </a:moveTo>
                    <a:lnTo>
                      <a:pt x="1" y="50"/>
                    </a:lnTo>
                    <a:lnTo>
                      <a:pt x="0" y="47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2" name="Group 3756"/>
            <p:cNvGrpSpPr>
              <a:grpSpLocks/>
            </p:cNvGrpSpPr>
            <p:nvPr/>
          </p:nvGrpSpPr>
          <p:grpSpPr bwMode="auto">
            <a:xfrm>
              <a:off x="3956" y="5139"/>
              <a:ext cx="1032" cy="1302"/>
              <a:chOff x="270" y="121"/>
              <a:chExt cx="413" cy="521"/>
            </a:xfrm>
          </p:grpSpPr>
          <p:sp>
            <p:nvSpPr>
              <p:cNvPr id="420" name="Freeform 3757"/>
              <p:cNvSpPr>
                <a:spLocks/>
              </p:cNvSpPr>
              <p:nvPr/>
            </p:nvSpPr>
            <p:spPr bwMode="auto">
              <a:xfrm>
                <a:off x="384" y="559"/>
                <a:ext cx="12" cy="16"/>
              </a:xfrm>
              <a:custGeom>
                <a:avLst/>
                <a:gdLst>
                  <a:gd name="T0" fmla="*/ 0 w 37"/>
                  <a:gd name="T1" fmla="*/ 0 h 49"/>
                  <a:gd name="T2" fmla="*/ 0 w 37"/>
                  <a:gd name="T3" fmla="*/ 0 h 49"/>
                  <a:gd name="T4" fmla="*/ 0 w 37"/>
                  <a:gd name="T5" fmla="*/ 0 h 49"/>
                  <a:gd name="T6" fmla="*/ 0 w 37"/>
                  <a:gd name="T7" fmla="*/ 0 h 49"/>
                  <a:gd name="T8" fmla="*/ 0 w 37"/>
                  <a:gd name="T9" fmla="*/ 0 h 49"/>
                  <a:gd name="T10" fmla="*/ 0 w 37"/>
                  <a:gd name="T11" fmla="*/ 0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49">
                    <a:moveTo>
                      <a:pt x="37" y="0"/>
                    </a:moveTo>
                    <a:lnTo>
                      <a:pt x="0" y="49"/>
                    </a:lnTo>
                    <a:lnTo>
                      <a:pt x="0" y="45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1" name="Freeform 3758"/>
              <p:cNvSpPr>
                <a:spLocks/>
              </p:cNvSpPr>
              <p:nvPr/>
            </p:nvSpPr>
            <p:spPr bwMode="auto">
              <a:xfrm>
                <a:off x="384" y="558"/>
                <a:ext cx="12" cy="16"/>
              </a:xfrm>
              <a:custGeom>
                <a:avLst/>
                <a:gdLst>
                  <a:gd name="T0" fmla="*/ 0 w 37"/>
                  <a:gd name="T1" fmla="*/ 0 h 48"/>
                  <a:gd name="T2" fmla="*/ 0 w 37"/>
                  <a:gd name="T3" fmla="*/ 0 h 48"/>
                  <a:gd name="T4" fmla="*/ 0 w 37"/>
                  <a:gd name="T5" fmla="*/ 0 h 48"/>
                  <a:gd name="T6" fmla="*/ 0 w 37"/>
                  <a:gd name="T7" fmla="*/ 0 h 48"/>
                  <a:gd name="T8" fmla="*/ 0 w 37"/>
                  <a:gd name="T9" fmla="*/ 0 h 48"/>
                  <a:gd name="T10" fmla="*/ 0 w 37"/>
                  <a:gd name="T11" fmla="*/ 0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48">
                    <a:moveTo>
                      <a:pt x="37" y="1"/>
                    </a:moveTo>
                    <a:lnTo>
                      <a:pt x="1" y="48"/>
                    </a:lnTo>
                    <a:lnTo>
                      <a:pt x="0" y="45"/>
                    </a:lnTo>
                    <a:lnTo>
                      <a:pt x="34" y="0"/>
                    </a:lnTo>
                    <a:lnTo>
                      <a:pt x="35" y="1"/>
                    </a:lnTo>
                    <a:lnTo>
                      <a:pt x="37" y="1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2" name="Freeform 3759"/>
              <p:cNvSpPr>
                <a:spLocks/>
              </p:cNvSpPr>
              <p:nvPr/>
            </p:nvSpPr>
            <p:spPr bwMode="auto">
              <a:xfrm>
                <a:off x="384" y="558"/>
                <a:ext cx="11" cy="16"/>
              </a:xfrm>
              <a:custGeom>
                <a:avLst/>
                <a:gdLst>
                  <a:gd name="T0" fmla="*/ 0 w 35"/>
                  <a:gd name="T1" fmla="*/ 0 h 46"/>
                  <a:gd name="T2" fmla="*/ 0 w 35"/>
                  <a:gd name="T3" fmla="*/ 0 h 46"/>
                  <a:gd name="T4" fmla="*/ 0 w 35"/>
                  <a:gd name="T5" fmla="*/ 0 h 46"/>
                  <a:gd name="T6" fmla="*/ 0 w 35"/>
                  <a:gd name="T7" fmla="*/ 0 h 46"/>
                  <a:gd name="T8" fmla="*/ 0 w 35"/>
                  <a:gd name="T9" fmla="*/ 0 h 46"/>
                  <a:gd name="T10" fmla="*/ 0 w 35"/>
                  <a:gd name="T11" fmla="*/ 0 h 46"/>
                  <a:gd name="T12" fmla="*/ 0 w 35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46">
                    <a:moveTo>
                      <a:pt x="35" y="1"/>
                    </a:moveTo>
                    <a:lnTo>
                      <a:pt x="1" y="46"/>
                    </a:lnTo>
                    <a:lnTo>
                      <a:pt x="0" y="44"/>
                    </a:lnTo>
                    <a:lnTo>
                      <a:pt x="33" y="0"/>
                    </a:lnTo>
                    <a:lnTo>
                      <a:pt x="34" y="0"/>
                    </a:lnTo>
                    <a:lnTo>
                      <a:pt x="35" y="1"/>
                    </a:ln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3" name="Freeform 3760"/>
              <p:cNvSpPr>
                <a:spLocks/>
              </p:cNvSpPr>
              <p:nvPr/>
            </p:nvSpPr>
            <p:spPr bwMode="auto">
              <a:xfrm>
                <a:off x="383" y="558"/>
                <a:ext cx="12" cy="15"/>
              </a:xfrm>
              <a:custGeom>
                <a:avLst/>
                <a:gdLst>
                  <a:gd name="T0" fmla="*/ 0 w 36"/>
                  <a:gd name="T1" fmla="*/ 0 h 46"/>
                  <a:gd name="T2" fmla="*/ 0 w 36"/>
                  <a:gd name="T3" fmla="*/ 0 h 46"/>
                  <a:gd name="T4" fmla="*/ 0 w 36"/>
                  <a:gd name="T5" fmla="*/ 0 h 46"/>
                  <a:gd name="T6" fmla="*/ 0 w 36"/>
                  <a:gd name="T7" fmla="*/ 0 h 46"/>
                  <a:gd name="T8" fmla="*/ 0 w 36"/>
                  <a:gd name="T9" fmla="*/ 0 h 46"/>
                  <a:gd name="T10" fmla="*/ 0 w 36"/>
                  <a:gd name="T11" fmla="*/ 0 h 46"/>
                  <a:gd name="T12" fmla="*/ 0 w 36"/>
                  <a:gd name="T13" fmla="*/ 0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46">
                    <a:moveTo>
                      <a:pt x="36" y="1"/>
                    </a:moveTo>
                    <a:lnTo>
                      <a:pt x="2" y="46"/>
                    </a:lnTo>
                    <a:lnTo>
                      <a:pt x="2" y="45"/>
                    </a:lnTo>
                    <a:lnTo>
                      <a:pt x="0" y="44"/>
                    </a:lnTo>
                    <a:lnTo>
                      <a:pt x="35" y="0"/>
                    </a:lnTo>
                    <a:lnTo>
                      <a:pt x="35" y="1"/>
                    </a:lnTo>
                    <a:lnTo>
                      <a:pt x="36" y="1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4" name="Freeform 3761"/>
              <p:cNvSpPr>
                <a:spLocks/>
              </p:cNvSpPr>
              <p:nvPr/>
            </p:nvSpPr>
            <p:spPr bwMode="auto">
              <a:xfrm>
                <a:off x="383" y="558"/>
                <a:ext cx="12" cy="15"/>
              </a:xfrm>
              <a:custGeom>
                <a:avLst/>
                <a:gdLst>
                  <a:gd name="T0" fmla="*/ 0 w 35"/>
                  <a:gd name="T1" fmla="*/ 0 h 46"/>
                  <a:gd name="T2" fmla="*/ 0 w 35"/>
                  <a:gd name="T3" fmla="*/ 0 h 46"/>
                  <a:gd name="T4" fmla="*/ 0 w 35"/>
                  <a:gd name="T5" fmla="*/ 0 h 46"/>
                  <a:gd name="T6" fmla="*/ 0 w 35"/>
                  <a:gd name="T7" fmla="*/ 0 h 46"/>
                  <a:gd name="T8" fmla="*/ 0 w 35"/>
                  <a:gd name="T9" fmla="*/ 0 h 46"/>
                  <a:gd name="T10" fmla="*/ 0 w 35"/>
                  <a:gd name="T11" fmla="*/ 0 h 46"/>
                  <a:gd name="T12" fmla="*/ 0 w 35"/>
                  <a:gd name="T13" fmla="*/ 0 h 46"/>
                  <a:gd name="T14" fmla="*/ 0 w 35"/>
                  <a:gd name="T15" fmla="*/ 0 h 4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5" h="46">
                    <a:moveTo>
                      <a:pt x="35" y="2"/>
                    </a:moveTo>
                    <a:lnTo>
                      <a:pt x="2" y="46"/>
                    </a:lnTo>
                    <a:lnTo>
                      <a:pt x="0" y="44"/>
                    </a:lnTo>
                    <a:lnTo>
                      <a:pt x="34" y="0"/>
                    </a:lnTo>
                    <a:lnTo>
                      <a:pt x="35" y="1"/>
                    </a:lnTo>
                    <a:lnTo>
                      <a:pt x="35" y="2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5" name="Freeform 3762"/>
              <p:cNvSpPr>
                <a:spLocks/>
              </p:cNvSpPr>
              <p:nvPr/>
            </p:nvSpPr>
            <p:spPr bwMode="auto">
              <a:xfrm>
                <a:off x="383" y="557"/>
                <a:ext cx="12" cy="16"/>
              </a:xfrm>
              <a:custGeom>
                <a:avLst/>
                <a:gdLst>
                  <a:gd name="T0" fmla="*/ 0 w 35"/>
                  <a:gd name="T1" fmla="*/ 0 h 47"/>
                  <a:gd name="T2" fmla="*/ 0 w 35"/>
                  <a:gd name="T3" fmla="*/ 0 h 47"/>
                  <a:gd name="T4" fmla="*/ 0 w 35"/>
                  <a:gd name="T5" fmla="*/ 0 h 47"/>
                  <a:gd name="T6" fmla="*/ 0 w 35"/>
                  <a:gd name="T7" fmla="*/ 0 h 47"/>
                  <a:gd name="T8" fmla="*/ 0 w 35"/>
                  <a:gd name="T9" fmla="*/ 0 h 47"/>
                  <a:gd name="T10" fmla="*/ 0 w 35"/>
                  <a:gd name="T11" fmla="*/ 0 h 47"/>
                  <a:gd name="T12" fmla="*/ 0 w 35"/>
                  <a:gd name="T13" fmla="*/ 0 h 47"/>
                  <a:gd name="T14" fmla="*/ 0 w 35"/>
                  <a:gd name="T15" fmla="*/ 0 h 4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5" h="47">
                    <a:moveTo>
                      <a:pt x="35" y="3"/>
                    </a:moveTo>
                    <a:lnTo>
                      <a:pt x="0" y="47"/>
                    </a:lnTo>
                    <a:lnTo>
                      <a:pt x="0" y="45"/>
                    </a:lnTo>
                    <a:lnTo>
                      <a:pt x="34" y="0"/>
                    </a:lnTo>
                    <a:lnTo>
                      <a:pt x="34" y="1"/>
                    </a:lnTo>
                    <a:lnTo>
                      <a:pt x="34" y="2"/>
                    </a:lnTo>
                    <a:lnTo>
                      <a:pt x="35" y="3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6" name="Freeform 3763"/>
              <p:cNvSpPr>
                <a:spLocks/>
              </p:cNvSpPr>
              <p:nvPr/>
            </p:nvSpPr>
            <p:spPr bwMode="auto">
              <a:xfrm>
                <a:off x="383" y="556"/>
                <a:ext cx="11" cy="16"/>
              </a:xfrm>
              <a:custGeom>
                <a:avLst/>
                <a:gdLst>
                  <a:gd name="T0" fmla="*/ 0 w 35"/>
                  <a:gd name="T1" fmla="*/ 0 h 48"/>
                  <a:gd name="T2" fmla="*/ 0 w 35"/>
                  <a:gd name="T3" fmla="*/ 0 h 48"/>
                  <a:gd name="T4" fmla="*/ 0 w 35"/>
                  <a:gd name="T5" fmla="*/ 0 h 48"/>
                  <a:gd name="T6" fmla="*/ 0 w 35"/>
                  <a:gd name="T7" fmla="*/ 0 h 48"/>
                  <a:gd name="T8" fmla="*/ 0 w 35"/>
                  <a:gd name="T9" fmla="*/ 0 h 48"/>
                  <a:gd name="T10" fmla="*/ 0 w 35"/>
                  <a:gd name="T11" fmla="*/ 0 h 4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48">
                    <a:moveTo>
                      <a:pt x="35" y="4"/>
                    </a:moveTo>
                    <a:lnTo>
                      <a:pt x="1" y="48"/>
                    </a:lnTo>
                    <a:lnTo>
                      <a:pt x="0" y="46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5" y="4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7" name="Freeform 3764"/>
              <p:cNvSpPr>
                <a:spLocks/>
              </p:cNvSpPr>
              <p:nvPr/>
            </p:nvSpPr>
            <p:spPr bwMode="auto">
              <a:xfrm>
                <a:off x="383" y="556"/>
                <a:ext cx="11" cy="16"/>
              </a:xfrm>
              <a:custGeom>
                <a:avLst/>
                <a:gdLst>
                  <a:gd name="T0" fmla="*/ 0 w 35"/>
                  <a:gd name="T1" fmla="*/ 0 h 49"/>
                  <a:gd name="T2" fmla="*/ 0 w 35"/>
                  <a:gd name="T3" fmla="*/ 0 h 49"/>
                  <a:gd name="T4" fmla="*/ 0 w 35"/>
                  <a:gd name="T5" fmla="*/ 0 h 49"/>
                  <a:gd name="T6" fmla="*/ 0 w 35"/>
                  <a:gd name="T7" fmla="*/ 0 h 49"/>
                  <a:gd name="T8" fmla="*/ 0 w 35"/>
                  <a:gd name="T9" fmla="*/ 0 h 49"/>
                  <a:gd name="T10" fmla="*/ 0 w 35"/>
                  <a:gd name="T11" fmla="*/ 0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" h="49">
                    <a:moveTo>
                      <a:pt x="35" y="4"/>
                    </a:moveTo>
                    <a:lnTo>
                      <a:pt x="1" y="49"/>
                    </a:lnTo>
                    <a:lnTo>
                      <a:pt x="0" y="46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35" y="4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8" name="Freeform 3765"/>
              <p:cNvSpPr>
                <a:spLocks/>
              </p:cNvSpPr>
              <p:nvPr/>
            </p:nvSpPr>
            <p:spPr bwMode="auto">
              <a:xfrm>
                <a:off x="382" y="555"/>
                <a:ext cx="12" cy="17"/>
              </a:xfrm>
              <a:custGeom>
                <a:avLst/>
                <a:gdLst>
                  <a:gd name="T0" fmla="*/ 0 w 36"/>
                  <a:gd name="T1" fmla="*/ 0 h 49"/>
                  <a:gd name="T2" fmla="*/ 0 w 36"/>
                  <a:gd name="T3" fmla="*/ 0 h 49"/>
                  <a:gd name="T4" fmla="*/ 0 w 36"/>
                  <a:gd name="T5" fmla="*/ 0 h 49"/>
                  <a:gd name="T6" fmla="*/ 0 w 36"/>
                  <a:gd name="T7" fmla="*/ 0 h 49"/>
                  <a:gd name="T8" fmla="*/ 0 w 36"/>
                  <a:gd name="T9" fmla="*/ 0 h 49"/>
                  <a:gd name="T10" fmla="*/ 0 w 36"/>
                  <a:gd name="T11" fmla="*/ 0 h 4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" h="49">
                    <a:moveTo>
                      <a:pt x="36" y="3"/>
                    </a:moveTo>
                    <a:lnTo>
                      <a:pt x="1" y="49"/>
                    </a:lnTo>
                    <a:lnTo>
                      <a:pt x="0" y="46"/>
                    </a:lnTo>
                    <a:lnTo>
                      <a:pt x="36" y="0"/>
                    </a:lnTo>
                    <a:lnTo>
                      <a:pt x="36" y="1"/>
                    </a:lnTo>
                    <a:lnTo>
                      <a:pt x="36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9" name="Freeform 3766"/>
              <p:cNvSpPr>
                <a:spLocks/>
              </p:cNvSpPr>
              <p:nvPr/>
            </p:nvSpPr>
            <p:spPr bwMode="auto">
              <a:xfrm>
                <a:off x="378" y="547"/>
                <a:ext cx="16" cy="24"/>
              </a:xfrm>
              <a:custGeom>
                <a:avLst/>
                <a:gdLst>
                  <a:gd name="T0" fmla="*/ 0 w 50"/>
                  <a:gd name="T1" fmla="*/ 0 h 73"/>
                  <a:gd name="T2" fmla="*/ 0 w 50"/>
                  <a:gd name="T3" fmla="*/ 0 h 73"/>
                  <a:gd name="T4" fmla="*/ 0 w 50"/>
                  <a:gd name="T5" fmla="*/ 0 h 73"/>
                  <a:gd name="T6" fmla="*/ 0 w 50"/>
                  <a:gd name="T7" fmla="*/ 0 h 73"/>
                  <a:gd name="T8" fmla="*/ 0 w 50"/>
                  <a:gd name="T9" fmla="*/ 0 h 73"/>
                  <a:gd name="T10" fmla="*/ 0 w 50"/>
                  <a:gd name="T11" fmla="*/ 0 h 73"/>
                  <a:gd name="T12" fmla="*/ 0 w 50"/>
                  <a:gd name="T13" fmla="*/ 0 h 73"/>
                  <a:gd name="T14" fmla="*/ 0 w 50"/>
                  <a:gd name="T15" fmla="*/ 0 h 73"/>
                  <a:gd name="T16" fmla="*/ 0 w 50"/>
                  <a:gd name="T17" fmla="*/ 0 h 73"/>
                  <a:gd name="T18" fmla="*/ 0 w 50"/>
                  <a:gd name="T19" fmla="*/ 0 h 73"/>
                  <a:gd name="T20" fmla="*/ 0 w 50"/>
                  <a:gd name="T21" fmla="*/ 0 h 73"/>
                  <a:gd name="T22" fmla="*/ 0 w 50"/>
                  <a:gd name="T23" fmla="*/ 0 h 73"/>
                  <a:gd name="T24" fmla="*/ 0 w 50"/>
                  <a:gd name="T25" fmla="*/ 0 h 73"/>
                  <a:gd name="T26" fmla="*/ 0 w 50"/>
                  <a:gd name="T27" fmla="*/ 0 h 73"/>
                  <a:gd name="T28" fmla="*/ 0 w 50"/>
                  <a:gd name="T29" fmla="*/ 0 h 73"/>
                  <a:gd name="T30" fmla="*/ 0 w 50"/>
                  <a:gd name="T31" fmla="*/ 0 h 73"/>
                  <a:gd name="T32" fmla="*/ 0 w 50"/>
                  <a:gd name="T33" fmla="*/ 0 h 73"/>
                  <a:gd name="T34" fmla="*/ 0 w 50"/>
                  <a:gd name="T35" fmla="*/ 0 h 73"/>
                  <a:gd name="T36" fmla="*/ 0 w 50"/>
                  <a:gd name="T37" fmla="*/ 0 h 7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0" h="73">
                    <a:moveTo>
                      <a:pt x="50" y="27"/>
                    </a:moveTo>
                    <a:lnTo>
                      <a:pt x="15" y="73"/>
                    </a:lnTo>
                    <a:lnTo>
                      <a:pt x="3" y="42"/>
                    </a:lnTo>
                    <a:lnTo>
                      <a:pt x="0" y="35"/>
                    </a:lnTo>
                    <a:lnTo>
                      <a:pt x="0" y="28"/>
                    </a:lnTo>
                    <a:lnTo>
                      <a:pt x="1" y="22"/>
                    </a:lnTo>
                    <a:lnTo>
                      <a:pt x="4" y="18"/>
                    </a:lnTo>
                    <a:lnTo>
                      <a:pt x="6" y="12"/>
                    </a:lnTo>
                    <a:lnTo>
                      <a:pt x="11" y="9"/>
                    </a:lnTo>
                    <a:lnTo>
                      <a:pt x="14" y="5"/>
                    </a:lnTo>
                    <a:lnTo>
                      <a:pt x="20" y="3"/>
                    </a:lnTo>
                    <a:lnTo>
                      <a:pt x="25" y="2"/>
                    </a:lnTo>
                    <a:lnTo>
                      <a:pt x="29" y="0"/>
                    </a:lnTo>
                    <a:lnTo>
                      <a:pt x="34" y="2"/>
                    </a:lnTo>
                    <a:lnTo>
                      <a:pt x="38" y="4"/>
                    </a:lnTo>
                    <a:lnTo>
                      <a:pt x="43" y="7"/>
                    </a:lnTo>
                    <a:lnTo>
                      <a:pt x="47" y="12"/>
                    </a:lnTo>
                    <a:lnTo>
                      <a:pt x="49" y="19"/>
                    </a:lnTo>
                    <a:lnTo>
                      <a:pt x="50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" name="Freeform 3767"/>
              <p:cNvSpPr>
                <a:spLocks/>
              </p:cNvSpPr>
              <p:nvPr/>
            </p:nvSpPr>
            <p:spPr bwMode="auto">
              <a:xfrm>
                <a:off x="378" y="547"/>
                <a:ext cx="41" cy="72"/>
              </a:xfrm>
              <a:custGeom>
                <a:avLst/>
                <a:gdLst>
                  <a:gd name="T0" fmla="*/ 0 w 124"/>
                  <a:gd name="T1" fmla="*/ 0 h 216"/>
                  <a:gd name="T2" fmla="*/ 0 w 124"/>
                  <a:gd name="T3" fmla="*/ 0 h 216"/>
                  <a:gd name="T4" fmla="*/ 0 w 124"/>
                  <a:gd name="T5" fmla="*/ 0 h 216"/>
                  <a:gd name="T6" fmla="*/ 0 w 124"/>
                  <a:gd name="T7" fmla="*/ 0 h 216"/>
                  <a:gd name="T8" fmla="*/ 0 w 124"/>
                  <a:gd name="T9" fmla="*/ 0 h 216"/>
                  <a:gd name="T10" fmla="*/ 0 w 124"/>
                  <a:gd name="T11" fmla="*/ 0 h 216"/>
                  <a:gd name="T12" fmla="*/ 0 w 124"/>
                  <a:gd name="T13" fmla="*/ 0 h 216"/>
                  <a:gd name="T14" fmla="*/ 0 w 124"/>
                  <a:gd name="T15" fmla="*/ 0 h 216"/>
                  <a:gd name="T16" fmla="*/ 0 w 124"/>
                  <a:gd name="T17" fmla="*/ 0 h 216"/>
                  <a:gd name="T18" fmla="*/ 0 w 124"/>
                  <a:gd name="T19" fmla="*/ 0 h 216"/>
                  <a:gd name="T20" fmla="*/ 0 w 124"/>
                  <a:gd name="T21" fmla="*/ 0 h 216"/>
                  <a:gd name="T22" fmla="*/ 0 w 124"/>
                  <a:gd name="T23" fmla="*/ 0 h 216"/>
                  <a:gd name="T24" fmla="*/ 0 w 124"/>
                  <a:gd name="T25" fmla="*/ 0 h 216"/>
                  <a:gd name="T26" fmla="*/ 0 w 124"/>
                  <a:gd name="T27" fmla="*/ 0 h 216"/>
                  <a:gd name="T28" fmla="*/ 0 w 124"/>
                  <a:gd name="T29" fmla="*/ 0 h 216"/>
                  <a:gd name="T30" fmla="*/ 0 w 124"/>
                  <a:gd name="T31" fmla="*/ 0 h 216"/>
                  <a:gd name="T32" fmla="*/ 0 w 124"/>
                  <a:gd name="T33" fmla="*/ 0 h 216"/>
                  <a:gd name="T34" fmla="*/ 0 w 124"/>
                  <a:gd name="T35" fmla="*/ 0 h 216"/>
                  <a:gd name="T36" fmla="*/ 0 w 124"/>
                  <a:gd name="T37" fmla="*/ 0 h 216"/>
                  <a:gd name="T38" fmla="*/ 0 w 124"/>
                  <a:gd name="T39" fmla="*/ 0 h 216"/>
                  <a:gd name="T40" fmla="*/ 0 w 124"/>
                  <a:gd name="T41" fmla="*/ 0 h 216"/>
                  <a:gd name="T42" fmla="*/ 0 w 124"/>
                  <a:gd name="T43" fmla="*/ 0 h 216"/>
                  <a:gd name="T44" fmla="*/ 0 w 124"/>
                  <a:gd name="T45" fmla="*/ 0 h 216"/>
                  <a:gd name="T46" fmla="*/ 0 w 124"/>
                  <a:gd name="T47" fmla="*/ 0 h 216"/>
                  <a:gd name="T48" fmla="*/ 0 w 124"/>
                  <a:gd name="T49" fmla="*/ 0 h 216"/>
                  <a:gd name="T50" fmla="*/ 0 w 124"/>
                  <a:gd name="T51" fmla="*/ 0 h 216"/>
                  <a:gd name="T52" fmla="*/ 0 w 124"/>
                  <a:gd name="T53" fmla="*/ 0 h 216"/>
                  <a:gd name="T54" fmla="*/ 0 w 124"/>
                  <a:gd name="T55" fmla="*/ 0 h 216"/>
                  <a:gd name="T56" fmla="*/ 0 w 124"/>
                  <a:gd name="T57" fmla="*/ 0 h 216"/>
                  <a:gd name="T58" fmla="*/ 0 w 124"/>
                  <a:gd name="T59" fmla="*/ 0 h 216"/>
                  <a:gd name="T60" fmla="*/ 0 w 124"/>
                  <a:gd name="T61" fmla="*/ 0 h 216"/>
                  <a:gd name="T62" fmla="*/ 0 w 124"/>
                  <a:gd name="T63" fmla="*/ 0 h 216"/>
                  <a:gd name="T64" fmla="*/ 0 w 124"/>
                  <a:gd name="T65" fmla="*/ 0 h 216"/>
                  <a:gd name="T66" fmla="*/ 0 w 124"/>
                  <a:gd name="T67" fmla="*/ 0 h 216"/>
                  <a:gd name="T68" fmla="*/ 0 w 124"/>
                  <a:gd name="T69" fmla="*/ 0 h 216"/>
                  <a:gd name="T70" fmla="*/ 0 w 124"/>
                  <a:gd name="T71" fmla="*/ 0 h 216"/>
                  <a:gd name="T72" fmla="*/ 0 w 124"/>
                  <a:gd name="T73" fmla="*/ 0 h 21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24" h="216">
                    <a:moveTo>
                      <a:pt x="124" y="216"/>
                    </a:moveTo>
                    <a:lnTo>
                      <a:pt x="119" y="210"/>
                    </a:lnTo>
                    <a:lnTo>
                      <a:pt x="115" y="202"/>
                    </a:lnTo>
                    <a:lnTo>
                      <a:pt x="110" y="194"/>
                    </a:lnTo>
                    <a:lnTo>
                      <a:pt x="108" y="186"/>
                    </a:lnTo>
                    <a:lnTo>
                      <a:pt x="110" y="176"/>
                    </a:lnTo>
                    <a:lnTo>
                      <a:pt x="111" y="171"/>
                    </a:lnTo>
                    <a:lnTo>
                      <a:pt x="111" y="167"/>
                    </a:lnTo>
                    <a:lnTo>
                      <a:pt x="110" y="166"/>
                    </a:lnTo>
                    <a:lnTo>
                      <a:pt x="109" y="165"/>
                    </a:lnTo>
                    <a:lnTo>
                      <a:pt x="107" y="165"/>
                    </a:lnTo>
                    <a:lnTo>
                      <a:pt x="103" y="161"/>
                    </a:lnTo>
                    <a:lnTo>
                      <a:pt x="102" y="158"/>
                    </a:lnTo>
                    <a:lnTo>
                      <a:pt x="102" y="154"/>
                    </a:lnTo>
                    <a:lnTo>
                      <a:pt x="102" y="152"/>
                    </a:lnTo>
                    <a:lnTo>
                      <a:pt x="107" y="137"/>
                    </a:lnTo>
                    <a:lnTo>
                      <a:pt x="112" y="125"/>
                    </a:lnTo>
                    <a:lnTo>
                      <a:pt x="116" y="116"/>
                    </a:lnTo>
                    <a:lnTo>
                      <a:pt x="116" y="107"/>
                    </a:lnTo>
                    <a:lnTo>
                      <a:pt x="116" y="103"/>
                    </a:lnTo>
                    <a:lnTo>
                      <a:pt x="114" y="100"/>
                    </a:lnTo>
                    <a:lnTo>
                      <a:pt x="111" y="98"/>
                    </a:lnTo>
                    <a:lnTo>
                      <a:pt x="108" y="96"/>
                    </a:lnTo>
                    <a:lnTo>
                      <a:pt x="100" y="96"/>
                    </a:lnTo>
                    <a:lnTo>
                      <a:pt x="94" y="95"/>
                    </a:lnTo>
                    <a:lnTo>
                      <a:pt x="92" y="93"/>
                    </a:lnTo>
                    <a:lnTo>
                      <a:pt x="88" y="88"/>
                    </a:lnTo>
                    <a:lnTo>
                      <a:pt x="87" y="84"/>
                    </a:lnTo>
                    <a:lnTo>
                      <a:pt x="87" y="79"/>
                    </a:lnTo>
                    <a:lnTo>
                      <a:pt x="87" y="75"/>
                    </a:lnTo>
                    <a:lnTo>
                      <a:pt x="88" y="71"/>
                    </a:lnTo>
                    <a:lnTo>
                      <a:pt x="90" y="62"/>
                    </a:lnTo>
                    <a:lnTo>
                      <a:pt x="93" y="51"/>
                    </a:lnTo>
                    <a:lnTo>
                      <a:pt x="93" y="44"/>
                    </a:lnTo>
                    <a:lnTo>
                      <a:pt x="90" y="37"/>
                    </a:lnTo>
                    <a:lnTo>
                      <a:pt x="89" y="35"/>
                    </a:lnTo>
                    <a:lnTo>
                      <a:pt x="87" y="33"/>
                    </a:lnTo>
                    <a:lnTo>
                      <a:pt x="85" y="31"/>
                    </a:lnTo>
                    <a:lnTo>
                      <a:pt x="82" y="29"/>
                    </a:lnTo>
                    <a:lnTo>
                      <a:pt x="75" y="28"/>
                    </a:lnTo>
                    <a:lnTo>
                      <a:pt x="70" y="29"/>
                    </a:lnTo>
                    <a:lnTo>
                      <a:pt x="65" y="32"/>
                    </a:lnTo>
                    <a:lnTo>
                      <a:pt x="59" y="35"/>
                    </a:lnTo>
                    <a:lnTo>
                      <a:pt x="57" y="36"/>
                    </a:lnTo>
                    <a:lnTo>
                      <a:pt x="55" y="36"/>
                    </a:lnTo>
                    <a:lnTo>
                      <a:pt x="52" y="35"/>
                    </a:lnTo>
                    <a:lnTo>
                      <a:pt x="50" y="33"/>
                    </a:lnTo>
                    <a:lnTo>
                      <a:pt x="50" y="2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1" y="5"/>
                    </a:lnTo>
                    <a:lnTo>
                      <a:pt x="36" y="3"/>
                    </a:lnTo>
                    <a:lnTo>
                      <a:pt x="31" y="0"/>
                    </a:lnTo>
                    <a:lnTo>
                      <a:pt x="26" y="0"/>
                    </a:lnTo>
                    <a:lnTo>
                      <a:pt x="21" y="2"/>
                    </a:lnTo>
                    <a:lnTo>
                      <a:pt x="16" y="4"/>
                    </a:lnTo>
                    <a:lnTo>
                      <a:pt x="11" y="7"/>
                    </a:lnTo>
                    <a:lnTo>
                      <a:pt x="7" y="12"/>
                    </a:lnTo>
                    <a:lnTo>
                      <a:pt x="4" y="17"/>
                    </a:lnTo>
                    <a:lnTo>
                      <a:pt x="1" y="22"/>
                    </a:lnTo>
                    <a:lnTo>
                      <a:pt x="0" y="28"/>
                    </a:lnTo>
                    <a:lnTo>
                      <a:pt x="0" y="35"/>
                    </a:lnTo>
                    <a:lnTo>
                      <a:pt x="3" y="42"/>
                    </a:lnTo>
                    <a:lnTo>
                      <a:pt x="18" y="79"/>
                    </a:lnTo>
                    <a:lnTo>
                      <a:pt x="35" y="134"/>
                    </a:lnTo>
                    <a:lnTo>
                      <a:pt x="66" y="173"/>
                    </a:lnTo>
                    <a:lnTo>
                      <a:pt x="74" y="175"/>
                    </a:lnTo>
                    <a:lnTo>
                      <a:pt x="82" y="179"/>
                    </a:lnTo>
                    <a:lnTo>
                      <a:pt x="88" y="183"/>
                    </a:lnTo>
                    <a:lnTo>
                      <a:pt x="93" y="188"/>
                    </a:lnTo>
                    <a:lnTo>
                      <a:pt x="96" y="194"/>
                    </a:lnTo>
                    <a:lnTo>
                      <a:pt x="100" y="201"/>
                    </a:lnTo>
                    <a:lnTo>
                      <a:pt x="103" y="206"/>
                    </a:lnTo>
                    <a:lnTo>
                      <a:pt x="104" y="213"/>
                    </a:lnTo>
                    <a:lnTo>
                      <a:pt x="124" y="216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" name="Freeform 3768"/>
              <p:cNvSpPr>
                <a:spLocks/>
              </p:cNvSpPr>
              <p:nvPr/>
            </p:nvSpPr>
            <p:spPr bwMode="auto">
              <a:xfrm>
                <a:off x="312" y="541"/>
                <a:ext cx="141" cy="101"/>
              </a:xfrm>
              <a:custGeom>
                <a:avLst/>
                <a:gdLst>
                  <a:gd name="T0" fmla="*/ 0 w 423"/>
                  <a:gd name="T1" fmla="*/ 0 h 304"/>
                  <a:gd name="T2" fmla="*/ 0 w 423"/>
                  <a:gd name="T3" fmla="*/ 0 h 304"/>
                  <a:gd name="T4" fmla="*/ 0 w 423"/>
                  <a:gd name="T5" fmla="*/ 0 h 304"/>
                  <a:gd name="T6" fmla="*/ 0 w 423"/>
                  <a:gd name="T7" fmla="*/ 0 h 304"/>
                  <a:gd name="T8" fmla="*/ 0 w 423"/>
                  <a:gd name="T9" fmla="*/ 0 h 304"/>
                  <a:gd name="T10" fmla="*/ 0 w 423"/>
                  <a:gd name="T11" fmla="*/ 0 h 304"/>
                  <a:gd name="T12" fmla="*/ 0 w 423"/>
                  <a:gd name="T13" fmla="*/ 0 h 304"/>
                  <a:gd name="T14" fmla="*/ 0 w 423"/>
                  <a:gd name="T15" fmla="*/ 0 h 304"/>
                  <a:gd name="T16" fmla="*/ 0 w 423"/>
                  <a:gd name="T17" fmla="*/ 0 h 304"/>
                  <a:gd name="T18" fmla="*/ 0 w 423"/>
                  <a:gd name="T19" fmla="*/ 0 h 304"/>
                  <a:gd name="T20" fmla="*/ 0 w 423"/>
                  <a:gd name="T21" fmla="*/ 0 h 304"/>
                  <a:gd name="T22" fmla="*/ 0 w 423"/>
                  <a:gd name="T23" fmla="*/ 0 h 304"/>
                  <a:gd name="T24" fmla="*/ 0 w 423"/>
                  <a:gd name="T25" fmla="*/ 0 h 304"/>
                  <a:gd name="T26" fmla="*/ 0 w 423"/>
                  <a:gd name="T27" fmla="*/ 0 h 304"/>
                  <a:gd name="T28" fmla="*/ 0 w 423"/>
                  <a:gd name="T29" fmla="*/ 0 h 304"/>
                  <a:gd name="T30" fmla="*/ 0 w 423"/>
                  <a:gd name="T31" fmla="*/ 0 h 304"/>
                  <a:gd name="T32" fmla="*/ 0 w 423"/>
                  <a:gd name="T33" fmla="*/ 0 h 304"/>
                  <a:gd name="T34" fmla="*/ 0 w 423"/>
                  <a:gd name="T35" fmla="*/ 0 h 304"/>
                  <a:gd name="T36" fmla="*/ 0 w 423"/>
                  <a:gd name="T37" fmla="*/ 0 h 304"/>
                  <a:gd name="T38" fmla="*/ 0 w 423"/>
                  <a:gd name="T39" fmla="*/ 0 h 304"/>
                  <a:gd name="T40" fmla="*/ 0 w 423"/>
                  <a:gd name="T41" fmla="*/ 0 h 304"/>
                  <a:gd name="T42" fmla="*/ 0 w 423"/>
                  <a:gd name="T43" fmla="*/ 0 h 304"/>
                  <a:gd name="T44" fmla="*/ 0 w 423"/>
                  <a:gd name="T45" fmla="*/ 0 h 304"/>
                  <a:gd name="T46" fmla="*/ 0 w 423"/>
                  <a:gd name="T47" fmla="*/ 0 h 304"/>
                  <a:gd name="T48" fmla="*/ 0 w 423"/>
                  <a:gd name="T49" fmla="*/ 0 h 304"/>
                  <a:gd name="T50" fmla="*/ 0 w 423"/>
                  <a:gd name="T51" fmla="*/ 0 h 304"/>
                  <a:gd name="T52" fmla="*/ 0 w 423"/>
                  <a:gd name="T53" fmla="*/ 0 h 304"/>
                  <a:gd name="T54" fmla="*/ 0 w 423"/>
                  <a:gd name="T55" fmla="*/ 0 h 304"/>
                  <a:gd name="T56" fmla="*/ 0 w 423"/>
                  <a:gd name="T57" fmla="*/ 0 h 304"/>
                  <a:gd name="T58" fmla="*/ 0 w 423"/>
                  <a:gd name="T59" fmla="*/ 0 h 304"/>
                  <a:gd name="T60" fmla="*/ 0 w 423"/>
                  <a:gd name="T61" fmla="*/ 0 h 304"/>
                  <a:gd name="T62" fmla="*/ 0 w 423"/>
                  <a:gd name="T63" fmla="*/ 0 h 304"/>
                  <a:gd name="T64" fmla="*/ 0 w 423"/>
                  <a:gd name="T65" fmla="*/ 0 h 304"/>
                  <a:gd name="T66" fmla="*/ 0 w 423"/>
                  <a:gd name="T67" fmla="*/ 0 h 304"/>
                  <a:gd name="T68" fmla="*/ 0 w 423"/>
                  <a:gd name="T69" fmla="*/ 0 h 304"/>
                  <a:gd name="T70" fmla="*/ 0 w 423"/>
                  <a:gd name="T71" fmla="*/ 0 h 304"/>
                  <a:gd name="T72" fmla="*/ 0 w 423"/>
                  <a:gd name="T73" fmla="*/ 0 h 304"/>
                  <a:gd name="T74" fmla="*/ 0 w 423"/>
                  <a:gd name="T75" fmla="*/ 0 h 304"/>
                  <a:gd name="T76" fmla="*/ 0 w 423"/>
                  <a:gd name="T77" fmla="*/ 0 h 304"/>
                  <a:gd name="T78" fmla="*/ 0 w 423"/>
                  <a:gd name="T79" fmla="*/ 0 h 304"/>
                  <a:gd name="T80" fmla="*/ 0 w 423"/>
                  <a:gd name="T81" fmla="*/ 0 h 304"/>
                  <a:gd name="T82" fmla="*/ 0 w 423"/>
                  <a:gd name="T83" fmla="*/ 0 h 304"/>
                  <a:gd name="T84" fmla="*/ 0 w 423"/>
                  <a:gd name="T85" fmla="*/ 0 h 304"/>
                  <a:gd name="T86" fmla="*/ 0 w 423"/>
                  <a:gd name="T87" fmla="*/ 0 h 304"/>
                  <a:gd name="T88" fmla="*/ 0 w 423"/>
                  <a:gd name="T89" fmla="*/ 0 h 304"/>
                  <a:gd name="T90" fmla="*/ 0 w 423"/>
                  <a:gd name="T91" fmla="*/ 0 h 304"/>
                  <a:gd name="T92" fmla="*/ 0 w 423"/>
                  <a:gd name="T93" fmla="*/ 0 h 304"/>
                  <a:gd name="T94" fmla="*/ 0 w 423"/>
                  <a:gd name="T95" fmla="*/ 0 h 304"/>
                  <a:gd name="T96" fmla="*/ 0 w 423"/>
                  <a:gd name="T97" fmla="*/ 0 h 304"/>
                  <a:gd name="T98" fmla="*/ 0 w 423"/>
                  <a:gd name="T99" fmla="*/ 0 h 304"/>
                  <a:gd name="T100" fmla="*/ 0 w 423"/>
                  <a:gd name="T101" fmla="*/ 0 h 304"/>
                  <a:gd name="T102" fmla="*/ 0 w 423"/>
                  <a:gd name="T103" fmla="*/ 0 h 304"/>
                  <a:gd name="T104" fmla="*/ 0 w 423"/>
                  <a:gd name="T105" fmla="*/ 0 h 304"/>
                  <a:gd name="T106" fmla="*/ 0 w 423"/>
                  <a:gd name="T107" fmla="*/ 0 h 304"/>
                  <a:gd name="T108" fmla="*/ 0 w 423"/>
                  <a:gd name="T109" fmla="*/ 0 h 304"/>
                  <a:gd name="T110" fmla="*/ 0 w 423"/>
                  <a:gd name="T111" fmla="*/ 0 h 304"/>
                  <a:gd name="T112" fmla="*/ 0 w 423"/>
                  <a:gd name="T113" fmla="*/ 0 h 304"/>
                  <a:gd name="T114" fmla="*/ 0 w 423"/>
                  <a:gd name="T115" fmla="*/ 0 h 304"/>
                  <a:gd name="T116" fmla="*/ 0 w 423"/>
                  <a:gd name="T117" fmla="*/ 0 h 30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423" h="304">
                    <a:moveTo>
                      <a:pt x="271" y="231"/>
                    </a:moveTo>
                    <a:lnTo>
                      <a:pt x="257" y="228"/>
                    </a:lnTo>
                    <a:lnTo>
                      <a:pt x="244" y="223"/>
                    </a:lnTo>
                    <a:lnTo>
                      <a:pt x="230" y="217"/>
                    </a:lnTo>
                    <a:lnTo>
                      <a:pt x="217" y="209"/>
                    </a:lnTo>
                    <a:lnTo>
                      <a:pt x="209" y="195"/>
                    </a:lnTo>
                    <a:lnTo>
                      <a:pt x="202" y="185"/>
                    </a:lnTo>
                    <a:lnTo>
                      <a:pt x="198" y="182"/>
                    </a:lnTo>
                    <a:lnTo>
                      <a:pt x="195" y="179"/>
                    </a:lnTo>
                    <a:lnTo>
                      <a:pt x="191" y="177"/>
                    </a:lnTo>
                    <a:lnTo>
                      <a:pt x="189" y="176"/>
                    </a:lnTo>
                    <a:lnTo>
                      <a:pt x="185" y="175"/>
                    </a:lnTo>
                    <a:lnTo>
                      <a:pt x="182" y="175"/>
                    </a:lnTo>
                    <a:lnTo>
                      <a:pt x="180" y="175"/>
                    </a:lnTo>
                    <a:lnTo>
                      <a:pt x="178" y="176"/>
                    </a:lnTo>
                    <a:lnTo>
                      <a:pt x="175" y="179"/>
                    </a:lnTo>
                    <a:lnTo>
                      <a:pt x="174" y="182"/>
                    </a:lnTo>
                    <a:lnTo>
                      <a:pt x="174" y="185"/>
                    </a:lnTo>
                    <a:lnTo>
                      <a:pt x="172" y="186"/>
                    </a:lnTo>
                    <a:lnTo>
                      <a:pt x="171" y="187"/>
                    </a:lnTo>
                    <a:lnTo>
                      <a:pt x="168" y="189"/>
                    </a:lnTo>
                    <a:lnTo>
                      <a:pt x="164" y="190"/>
                    </a:lnTo>
                    <a:lnTo>
                      <a:pt x="160" y="191"/>
                    </a:lnTo>
                    <a:lnTo>
                      <a:pt x="153" y="187"/>
                    </a:lnTo>
                    <a:lnTo>
                      <a:pt x="149" y="183"/>
                    </a:lnTo>
                    <a:lnTo>
                      <a:pt x="145" y="177"/>
                    </a:lnTo>
                    <a:lnTo>
                      <a:pt x="141" y="167"/>
                    </a:lnTo>
                    <a:lnTo>
                      <a:pt x="138" y="162"/>
                    </a:lnTo>
                    <a:lnTo>
                      <a:pt x="135" y="158"/>
                    </a:lnTo>
                    <a:lnTo>
                      <a:pt x="131" y="156"/>
                    </a:lnTo>
                    <a:lnTo>
                      <a:pt x="128" y="155"/>
                    </a:lnTo>
                    <a:lnTo>
                      <a:pt x="124" y="154"/>
                    </a:lnTo>
                    <a:lnTo>
                      <a:pt x="122" y="155"/>
                    </a:lnTo>
                    <a:lnTo>
                      <a:pt x="119" y="156"/>
                    </a:lnTo>
                    <a:lnTo>
                      <a:pt x="115" y="157"/>
                    </a:lnTo>
                    <a:lnTo>
                      <a:pt x="113" y="161"/>
                    </a:lnTo>
                    <a:lnTo>
                      <a:pt x="112" y="164"/>
                    </a:lnTo>
                    <a:lnTo>
                      <a:pt x="112" y="167"/>
                    </a:lnTo>
                    <a:lnTo>
                      <a:pt x="112" y="170"/>
                    </a:lnTo>
                    <a:lnTo>
                      <a:pt x="112" y="172"/>
                    </a:lnTo>
                    <a:lnTo>
                      <a:pt x="111" y="175"/>
                    </a:lnTo>
                    <a:lnTo>
                      <a:pt x="108" y="176"/>
                    </a:lnTo>
                    <a:lnTo>
                      <a:pt x="104" y="176"/>
                    </a:lnTo>
                    <a:lnTo>
                      <a:pt x="99" y="169"/>
                    </a:lnTo>
                    <a:lnTo>
                      <a:pt x="94" y="162"/>
                    </a:lnTo>
                    <a:lnTo>
                      <a:pt x="87" y="155"/>
                    </a:lnTo>
                    <a:lnTo>
                      <a:pt x="79" y="149"/>
                    </a:lnTo>
                    <a:lnTo>
                      <a:pt x="76" y="147"/>
                    </a:lnTo>
                    <a:lnTo>
                      <a:pt x="71" y="146"/>
                    </a:lnTo>
                    <a:lnTo>
                      <a:pt x="68" y="146"/>
                    </a:lnTo>
                    <a:lnTo>
                      <a:pt x="65" y="146"/>
                    </a:lnTo>
                    <a:lnTo>
                      <a:pt x="62" y="147"/>
                    </a:lnTo>
                    <a:lnTo>
                      <a:pt x="60" y="149"/>
                    </a:lnTo>
                    <a:lnTo>
                      <a:pt x="57" y="152"/>
                    </a:lnTo>
                    <a:lnTo>
                      <a:pt x="55" y="155"/>
                    </a:lnTo>
                    <a:lnTo>
                      <a:pt x="55" y="163"/>
                    </a:lnTo>
                    <a:lnTo>
                      <a:pt x="54" y="168"/>
                    </a:lnTo>
                    <a:lnTo>
                      <a:pt x="50" y="169"/>
                    </a:lnTo>
                    <a:lnTo>
                      <a:pt x="47" y="169"/>
                    </a:lnTo>
                    <a:lnTo>
                      <a:pt x="38" y="165"/>
                    </a:lnTo>
                    <a:lnTo>
                      <a:pt x="28" y="165"/>
                    </a:lnTo>
                    <a:lnTo>
                      <a:pt x="23" y="164"/>
                    </a:lnTo>
                    <a:lnTo>
                      <a:pt x="19" y="165"/>
                    </a:lnTo>
                    <a:lnTo>
                      <a:pt x="15" y="167"/>
                    </a:lnTo>
                    <a:lnTo>
                      <a:pt x="11" y="169"/>
                    </a:lnTo>
                    <a:lnTo>
                      <a:pt x="8" y="172"/>
                    </a:lnTo>
                    <a:lnTo>
                      <a:pt x="5" y="176"/>
                    </a:lnTo>
                    <a:lnTo>
                      <a:pt x="3" y="179"/>
                    </a:lnTo>
                    <a:lnTo>
                      <a:pt x="1" y="184"/>
                    </a:lnTo>
                    <a:lnTo>
                      <a:pt x="0" y="192"/>
                    </a:lnTo>
                    <a:lnTo>
                      <a:pt x="0" y="201"/>
                    </a:lnTo>
                    <a:lnTo>
                      <a:pt x="0" y="205"/>
                    </a:lnTo>
                    <a:lnTo>
                      <a:pt x="1" y="208"/>
                    </a:lnTo>
                    <a:lnTo>
                      <a:pt x="3" y="212"/>
                    </a:lnTo>
                    <a:lnTo>
                      <a:pt x="5" y="214"/>
                    </a:lnTo>
                    <a:lnTo>
                      <a:pt x="11" y="219"/>
                    </a:lnTo>
                    <a:lnTo>
                      <a:pt x="16" y="220"/>
                    </a:lnTo>
                    <a:lnTo>
                      <a:pt x="19" y="221"/>
                    </a:lnTo>
                    <a:lnTo>
                      <a:pt x="21" y="221"/>
                    </a:lnTo>
                    <a:lnTo>
                      <a:pt x="25" y="221"/>
                    </a:lnTo>
                    <a:lnTo>
                      <a:pt x="27" y="222"/>
                    </a:lnTo>
                    <a:lnTo>
                      <a:pt x="31" y="222"/>
                    </a:lnTo>
                    <a:lnTo>
                      <a:pt x="34" y="224"/>
                    </a:lnTo>
                    <a:lnTo>
                      <a:pt x="37" y="228"/>
                    </a:lnTo>
                    <a:lnTo>
                      <a:pt x="38" y="230"/>
                    </a:lnTo>
                    <a:lnTo>
                      <a:pt x="38" y="234"/>
                    </a:lnTo>
                    <a:lnTo>
                      <a:pt x="39" y="237"/>
                    </a:lnTo>
                    <a:lnTo>
                      <a:pt x="37" y="243"/>
                    </a:lnTo>
                    <a:lnTo>
                      <a:pt x="33" y="249"/>
                    </a:lnTo>
                    <a:lnTo>
                      <a:pt x="34" y="253"/>
                    </a:lnTo>
                    <a:lnTo>
                      <a:pt x="35" y="258"/>
                    </a:lnTo>
                    <a:lnTo>
                      <a:pt x="37" y="260"/>
                    </a:lnTo>
                    <a:lnTo>
                      <a:pt x="39" y="264"/>
                    </a:lnTo>
                    <a:lnTo>
                      <a:pt x="42" y="265"/>
                    </a:lnTo>
                    <a:lnTo>
                      <a:pt x="45" y="266"/>
                    </a:lnTo>
                    <a:lnTo>
                      <a:pt x="49" y="267"/>
                    </a:lnTo>
                    <a:lnTo>
                      <a:pt x="53" y="267"/>
                    </a:lnTo>
                    <a:lnTo>
                      <a:pt x="61" y="266"/>
                    </a:lnTo>
                    <a:lnTo>
                      <a:pt x="69" y="265"/>
                    </a:lnTo>
                    <a:lnTo>
                      <a:pt x="77" y="261"/>
                    </a:lnTo>
                    <a:lnTo>
                      <a:pt x="83" y="259"/>
                    </a:lnTo>
                    <a:lnTo>
                      <a:pt x="89" y="256"/>
                    </a:lnTo>
                    <a:lnTo>
                      <a:pt x="93" y="256"/>
                    </a:lnTo>
                    <a:lnTo>
                      <a:pt x="96" y="256"/>
                    </a:lnTo>
                    <a:lnTo>
                      <a:pt x="98" y="258"/>
                    </a:lnTo>
                    <a:lnTo>
                      <a:pt x="99" y="259"/>
                    </a:lnTo>
                    <a:lnTo>
                      <a:pt x="100" y="263"/>
                    </a:lnTo>
                    <a:lnTo>
                      <a:pt x="99" y="268"/>
                    </a:lnTo>
                    <a:lnTo>
                      <a:pt x="99" y="274"/>
                    </a:lnTo>
                    <a:lnTo>
                      <a:pt x="100" y="278"/>
                    </a:lnTo>
                    <a:lnTo>
                      <a:pt x="101" y="281"/>
                    </a:lnTo>
                    <a:lnTo>
                      <a:pt x="105" y="283"/>
                    </a:lnTo>
                    <a:lnTo>
                      <a:pt x="107" y="286"/>
                    </a:lnTo>
                    <a:lnTo>
                      <a:pt x="112" y="286"/>
                    </a:lnTo>
                    <a:lnTo>
                      <a:pt x="116" y="286"/>
                    </a:lnTo>
                    <a:lnTo>
                      <a:pt x="126" y="285"/>
                    </a:lnTo>
                    <a:lnTo>
                      <a:pt x="136" y="281"/>
                    </a:lnTo>
                    <a:lnTo>
                      <a:pt x="146" y="276"/>
                    </a:lnTo>
                    <a:lnTo>
                      <a:pt x="154" y="270"/>
                    </a:lnTo>
                    <a:lnTo>
                      <a:pt x="159" y="267"/>
                    </a:lnTo>
                    <a:lnTo>
                      <a:pt x="163" y="267"/>
                    </a:lnTo>
                    <a:lnTo>
                      <a:pt x="166" y="268"/>
                    </a:lnTo>
                    <a:lnTo>
                      <a:pt x="168" y="272"/>
                    </a:lnTo>
                    <a:lnTo>
                      <a:pt x="168" y="276"/>
                    </a:lnTo>
                    <a:lnTo>
                      <a:pt x="171" y="279"/>
                    </a:lnTo>
                    <a:lnTo>
                      <a:pt x="173" y="281"/>
                    </a:lnTo>
                    <a:lnTo>
                      <a:pt x="175" y="282"/>
                    </a:lnTo>
                    <a:lnTo>
                      <a:pt x="179" y="283"/>
                    </a:lnTo>
                    <a:lnTo>
                      <a:pt x="182" y="283"/>
                    </a:lnTo>
                    <a:lnTo>
                      <a:pt x="187" y="282"/>
                    </a:lnTo>
                    <a:lnTo>
                      <a:pt x="190" y="281"/>
                    </a:lnTo>
                    <a:lnTo>
                      <a:pt x="203" y="274"/>
                    </a:lnTo>
                    <a:lnTo>
                      <a:pt x="216" y="267"/>
                    </a:lnTo>
                    <a:lnTo>
                      <a:pt x="228" y="259"/>
                    </a:lnTo>
                    <a:lnTo>
                      <a:pt x="241" y="250"/>
                    </a:lnTo>
                    <a:lnTo>
                      <a:pt x="248" y="248"/>
                    </a:lnTo>
                    <a:lnTo>
                      <a:pt x="255" y="245"/>
                    </a:lnTo>
                    <a:lnTo>
                      <a:pt x="262" y="244"/>
                    </a:lnTo>
                    <a:lnTo>
                      <a:pt x="269" y="243"/>
                    </a:lnTo>
                    <a:lnTo>
                      <a:pt x="276" y="243"/>
                    </a:lnTo>
                    <a:lnTo>
                      <a:pt x="283" y="244"/>
                    </a:lnTo>
                    <a:lnTo>
                      <a:pt x="285" y="244"/>
                    </a:lnTo>
                    <a:lnTo>
                      <a:pt x="300" y="246"/>
                    </a:lnTo>
                    <a:lnTo>
                      <a:pt x="315" y="250"/>
                    </a:lnTo>
                    <a:lnTo>
                      <a:pt x="328" y="253"/>
                    </a:lnTo>
                    <a:lnTo>
                      <a:pt x="341" y="259"/>
                    </a:lnTo>
                    <a:lnTo>
                      <a:pt x="352" y="266"/>
                    </a:lnTo>
                    <a:lnTo>
                      <a:pt x="364" y="275"/>
                    </a:lnTo>
                    <a:lnTo>
                      <a:pt x="373" y="285"/>
                    </a:lnTo>
                    <a:lnTo>
                      <a:pt x="383" y="295"/>
                    </a:lnTo>
                    <a:lnTo>
                      <a:pt x="383" y="296"/>
                    </a:lnTo>
                    <a:lnTo>
                      <a:pt x="383" y="297"/>
                    </a:lnTo>
                    <a:lnTo>
                      <a:pt x="385" y="300"/>
                    </a:lnTo>
                    <a:lnTo>
                      <a:pt x="387" y="301"/>
                    </a:lnTo>
                    <a:lnTo>
                      <a:pt x="389" y="302"/>
                    </a:lnTo>
                    <a:lnTo>
                      <a:pt x="395" y="303"/>
                    </a:lnTo>
                    <a:lnTo>
                      <a:pt x="403" y="304"/>
                    </a:lnTo>
                    <a:lnTo>
                      <a:pt x="411" y="303"/>
                    </a:lnTo>
                    <a:lnTo>
                      <a:pt x="417" y="302"/>
                    </a:lnTo>
                    <a:lnTo>
                      <a:pt x="419" y="301"/>
                    </a:lnTo>
                    <a:lnTo>
                      <a:pt x="422" y="300"/>
                    </a:lnTo>
                    <a:lnTo>
                      <a:pt x="423" y="297"/>
                    </a:lnTo>
                    <a:lnTo>
                      <a:pt x="423" y="296"/>
                    </a:lnTo>
                    <a:lnTo>
                      <a:pt x="422" y="293"/>
                    </a:lnTo>
                    <a:lnTo>
                      <a:pt x="417" y="290"/>
                    </a:lnTo>
                    <a:lnTo>
                      <a:pt x="393" y="272"/>
                    </a:lnTo>
                    <a:lnTo>
                      <a:pt x="371" y="257"/>
                    </a:lnTo>
                    <a:lnTo>
                      <a:pt x="360" y="251"/>
                    </a:lnTo>
                    <a:lnTo>
                      <a:pt x="348" y="244"/>
                    </a:lnTo>
                    <a:lnTo>
                      <a:pt x="335" y="238"/>
                    </a:lnTo>
                    <a:lnTo>
                      <a:pt x="321" y="232"/>
                    </a:lnTo>
                    <a:lnTo>
                      <a:pt x="311" y="231"/>
                    </a:lnTo>
                    <a:lnTo>
                      <a:pt x="301" y="230"/>
                    </a:lnTo>
                    <a:lnTo>
                      <a:pt x="292" y="223"/>
                    </a:lnTo>
                    <a:lnTo>
                      <a:pt x="283" y="215"/>
                    </a:lnTo>
                    <a:lnTo>
                      <a:pt x="274" y="205"/>
                    </a:lnTo>
                    <a:lnTo>
                      <a:pt x="266" y="195"/>
                    </a:lnTo>
                    <a:lnTo>
                      <a:pt x="264" y="189"/>
                    </a:lnTo>
                    <a:lnTo>
                      <a:pt x="263" y="182"/>
                    </a:lnTo>
                    <a:lnTo>
                      <a:pt x="263" y="175"/>
                    </a:lnTo>
                    <a:lnTo>
                      <a:pt x="264" y="168"/>
                    </a:lnTo>
                    <a:lnTo>
                      <a:pt x="266" y="162"/>
                    </a:lnTo>
                    <a:lnTo>
                      <a:pt x="267" y="157"/>
                    </a:lnTo>
                    <a:lnTo>
                      <a:pt x="266" y="153"/>
                    </a:lnTo>
                    <a:lnTo>
                      <a:pt x="266" y="149"/>
                    </a:lnTo>
                    <a:lnTo>
                      <a:pt x="263" y="146"/>
                    </a:lnTo>
                    <a:lnTo>
                      <a:pt x="261" y="145"/>
                    </a:lnTo>
                    <a:lnTo>
                      <a:pt x="257" y="143"/>
                    </a:lnTo>
                    <a:lnTo>
                      <a:pt x="253" y="145"/>
                    </a:lnTo>
                    <a:lnTo>
                      <a:pt x="249" y="145"/>
                    </a:lnTo>
                    <a:lnTo>
                      <a:pt x="247" y="143"/>
                    </a:lnTo>
                    <a:lnTo>
                      <a:pt x="245" y="142"/>
                    </a:lnTo>
                    <a:lnTo>
                      <a:pt x="244" y="140"/>
                    </a:lnTo>
                    <a:lnTo>
                      <a:pt x="241" y="135"/>
                    </a:lnTo>
                    <a:lnTo>
                      <a:pt x="240" y="130"/>
                    </a:lnTo>
                    <a:lnTo>
                      <a:pt x="242" y="117"/>
                    </a:lnTo>
                    <a:lnTo>
                      <a:pt x="246" y="104"/>
                    </a:lnTo>
                    <a:lnTo>
                      <a:pt x="247" y="97"/>
                    </a:lnTo>
                    <a:lnTo>
                      <a:pt x="247" y="91"/>
                    </a:lnTo>
                    <a:lnTo>
                      <a:pt x="246" y="87"/>
                    </a:lnTo>
                    <a:lnTo>
                      <a:pt x="245" y="82"/>
                    </a:lnTo>
                    <a:lnTo>
                      <a:pt x="241" y="79"/>
                    </a:lnTo>
                    <a:lnTo>
                      <a:pt x="238" y="77"/>
                    </a:lnTo>
                    <a:lnTo>
                      <a:pt x="233" y="76"/>
                    </a:lnTo>
                    <a:lnTo>
                      <a:pt x="228" y="76"/>
                    </a:lnTo>
                    <a:lnTo>
                      <a:pt x="224" y="77"/>
                    </a:lnTo>
                    <a:lnTo>
                      <a:pt x="220" y="77"/>
                    </a:lnTo>
                    <a:lnTo>
                      <a:pt x="217" y="76"/>
                    </a:lnTo>
                    <a:lnTo>
                      <a:pt x="215" y="75"/>
                    </a:lnTo>
                    <a:lnTo>
                      <a:pt x="213" y="73"/>
                    </a:lnTo>
                    <a:lnTo>
                      <a:pt x="212" y="71"/>
                    </a:lnTo>
                    <a:lnTo>
                      <a:pt x="212" y="66"/>
                    </a:lnTo>
                    <a:lnTo>
                      <a:pt x="213" y="61"/>
                    </a:lnTo>
                    <a:lnTo>
                      <a:pt x="213" y="47"/>
                    </a:lnTo>
                    <a:lnTo>
                      <a:pt x="212" y="36"/>
                    </a:lnTo>
                    <a:lnTo>
                      <a:pt x="210" y="29"/>
                    </a:lnTo>
                    <a:lnTo>
                      <a:pt x="205" y="24"/>
                    </a:lnTo>
                    <a:lnTo>
                      <a:pt x="201" y="22"/>
                    </a:lnTo>
                    <a:lnTo>
                      <a:pt x="196" y="21"/>
                    </a:lnTo>
                    <a:lnTo>
                      <a:pt x="190" y="23"/>
                    </a:lnTo>
                    <a:lnTo>
                      <a:pt x="186" y="25"/>
                    </a:lnTo>
                    <a:lnTo>
                      <a:pt x="180" y="31"/>
                    </a:lnTo>
                    <a:lnTo>
                      <a:pt x="176" y="32"/>
                    </a:lnTo>
                    <a:lnTo>
                      <a:pt x="174" y="31"/>
                    </a:lnTo>
                    <a:lnTo>
                      <a:pt x="172" y="29"/>
                    </a:lnTo>
                    <a:lnTo>
                      <a:pt x="168" y="20"/>
                    </a:lnTo>
                    <a:lnTo>
                      <a:pt x="164" y="10"/>
                    </a:lnTo>
                    <a:lnTo>
                      <a:pt x="159" y="6"/>
                    </a:lnTo>
                    <a:lnTo>
                      <a:pt x="154" y="3"/>
                    </a:lnTo>
                    <a:lnTo>
                      <a:pt x="149" y="1"/>
                    </a:lnTo>
                    <a:lnTo>
                      <a:pt x="144" y="0"/>
                    </a:lnTo>
                    <a:lnTo>
                      <a:pt x="139" y="1"/>
                    </a:lnTo>
                    <a:lnTo>
                      <a:pt x="135" y="1"/>
                    </a:lnTo>
                    <a:lnTo>
                      <a:pt x="129" y="3"/>
                    </a:lnTo>
                    <a:lnTo>
                      <a:pt x="124" y="6"/>
                    </a:lnTo>
                    <a:lnTo>
                      <a:pt x="120" y="9"/>
                    </a:lnTo>
                    <a:lnTo>
                      <a:pt x="116" y="13"/>
                    </a:lnTo>
                    <a:lnTo>
                      <a:pt x="113" y="17"/>
                    </a:lnTo>
                    <a:lnTo>
                      <a:pt x="112" y="21"/>
                    </a:lnTo>
                    <a:lnTo>
                      <a:pt x="111" y="25"/>
                    </a:lnTo>
                    <a:lnTo>
                      <a:pt x="111" y="29"/>
                    </a:lnTo>
                    <a:lnTo>
                      <a:pt x="112" y="34"/>
                    </a:lnTo>
                    <a:lnTo>
                      <a:pt x="113" y="38"/>
                    </a:lnTo>
                    <a:lnTo>
                      <a:pt x="115" y="43"/>
                    </a:lnTo>
                    <a:lnTo>
                      <a:pt x="117" y="46"/>
                    </a:lnTo>
                    <a:lnTo>
                      <a:pt x="121" y="50"/>
                    </a:lnTo>
                    <a:lnTo>
                      <a:pt x="124" y="52"/>
                    </a:lnTo>
                    <a:lnTo>
                      <a:pt x="127" y="54"/>
                    </a:lnTo>
                    <a:lnTo>
                      <a:pt x="128" y="57"/>
                    </a:lnTo>
                    <a:lnTo>
                      <a:pt x="127" y="60"/>
                    </a:lnTo>
                    <a:lnTo>
                      <a:pt x="123" y="64"/>
                    </a:lnTo>
                    <a:lnTo>
                      <a:pt x="119" y="66"/>
                    </a:lnTo>
                    <a:lnTo>
                      <a:pt x="116" y="69"/>
                    </a:lnTo>
                    <a:lnTo>
                      <a:pt x="115" y="74"/>
                    </a:lnTo>
                    <a:lnTo>
                      <a:pt x="116" y="80"/>
                    </a:lnTo>
                    <a:lnTo>
                      <a:pt x="121" y="86"/>
                    </a:lnTo>
                    <a:lnTo>
                      <a:pt x="127" y="89"/>
                    </a:lnTo>
                    <a:lnTo>
                      <a:pt x="134" y="91"/>
                    </a:lnTo>
                    <a:lnTo>
                      <a:pt x="142" y="95"/>
                    </a:lnTo>
                    <a:lnTo>
                      <a:pt x="150" y="98"/>
                    </a:lnTo>
                    <a:lnTo>
                      <a:pt x="156" y="102"/>
                    </a:lnTo>
                    <a:lnTo>
                      <a:pt x="157" y="104"/>
                    </a:lnTo>
                    <a:lnTo>
                      <a:pt x="157" y="106"/>
                    </a:lnTo>
                    <a:lnTo>
                      <a:pt x="157" y="110"/>
                    </a:lnTo>
                    <a:lnTo>
                      <a:pt x="156" y="112"/>
                    </a:lnTo>
                    <a:lnTo>
                      <a:pt x="153" y="116"/>
                    </a:lnTo>
                    <a:lnTo>
                      <a:pt x="152" y="119"/>
                    </a:lnTo>
                    <a:lnTo>
                      <a:pt x="152" y="121"/>
                    </a:lnTo>
                    <a:lnTo>
                      <a:pt x="152" y="124"/>
                    </a:lnTo>
                    <a:lnTo>
                      <a:pt x="157" y="130"/>
                    </a:lnTo>
                    <a:lnTo>
                      <a:pt x="164" y="133"/>
                    </a:lnTo>
                    <a:lnTo>
                      <a:pt x="181" y="141"/>
                    </a:lnTo>
                    <a:lnTo>
                      <a:pt x="194" y="148"/>
                    </a:lnTo>
                    <a:lnTo>
                      <a:pt x="196" y="150"/>
                    </a:lnTo>
                    <a:lnTo>
                      <a:pt x="197" y="154"/>
                    </a:lnTo>
                    <a:lnTo>
                      <a:pt x="196" y="156"/>
                    </a:lnTo>
                    <a:lnTo>
                      <a:pt x="195" y="158"/>
                    </a:lnTo>
                    <a:lnTo>
                      <a:pt x="193" y="162"/>
                    </a:lnTo>
                    <a:lnTo>
                      <a:pt x="193" y="165"/>
                    </a:lnTo>
                    <a:lnTo>
                      <a:pt x="191" y="168"/>
                    </a:lnTo>
                    <a:lnTo>
                      <a:pt x="193" y="170"/>
                    </a:lnTo>
                    <a:lnTo>
                      <a:pt x="195" y="175"/>
                    </a:lnTo>
                    <a:lnTo>
                      <a:pt x="200" y="178"/>
                    </a:lnTo>
                    <a:lnTo>
                      <a:pt x="205" y="180"/>
                    </a:lnTo>
                    <a:lnTo>
                      <a:pt x="213" y="183"/>
                    </a:lnTo>
                    <a:lnTo>
                      <a:pt x="222" y="184"/>
                    </a:lnTo>
                    <a:lnTo>
                      <a:pt x="230" y="185"/>
                    </a:lnTo>
                    <a:lnTo>
                      <a:pt x="245" y="194"/>
                    </a:lnTo>
                    <a:lnTo>
                      <a:pt x="255" y="202"/>
                    </a:lnTo>
                    <a:lnTo>
                      <a:pt x="269" y="219"/>
                    </a:lnTo>
                    <a:lnTo>
                      <a:pt x="282" y="232"/>
                    </a:lnTo>
                    <a:lnTo>
                      <a:pt x="276" y="232"/>
                    </a:lnTo>
                    <a:lnTo>
                      <a:pt x="271" y="231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2" name="Freeform 3769"/>
              <p:cNvSpPr>
                <a:spLocks/>
              </p:cNvSpPr>
              <p:nvPr/>
            </p:nvSpPr>
            <p:spPr bwMode="auto">
              <a:xfrm>
                <a:off x="312" y="541"/>
                <a:ext cx="141" cy="101"/>
              </a:xfrm>
              <a:custGeom>
                <a:avLst/>
                <a:gdLst>
                  <a:gd name="T0" fmla="*/ 0 w 423"/>
                  <a:gd name="T1" fmla="*/ 0 h 304"/>
                  <a:gd name="T2" fmla="*/ 0 w 423"/>
                  <a:gd name="T3" fmla="*/ 0 h 304"/>
                  <a:gd name="T4" fmla="*/ 0 w 423"/>
                  <a:gd name="T5" fmla="*/ 0 h 304"/>
                  <a:gd name="T6" fmla="*/ 0 w 423"/>
                  <a:gd name="T7" fmla="*/ 0 h 304"/>
                  <a:gd name="T8" fmla="*/ 0 w 423"/>
                  <a:gd name="T9" fmla="*/ 0 h 304"/>
                  <a:gd name="T10" fmla="*/ 0 w 423"/>
                  <a:gd name="T11" fmla="*/ 0 h 304"/>
                  <a:gd name="T12" fmla="*/ 0 w 423"/>
                  <a:gd name="T13" fmla="*/ 0 h 304"/>
                  <a:gd name="T14" fmla="*/ 0 w 423"/>
                  <a:gd name="T15" fmla="*/ 0 h 304"/>
                  <a:gd name="T16" fmla="*/ 0 w 423"/>
                  <a:gd name="T17" fmla="*/ 0 h 304"/>
                  <a:gd name="T18" fmla="*/ 0 w 423"/>
                  <a:gd name="T19" fmla="*/ 0 h 304"/>
                  <a:gd name="T20" fmla="*/ 0 w 423"/>
                  <a:gd name="T21" fmla="*/ 0 h 304"/>
                  <a:gd name="T22" fmla="*/ 0 w 423"/>
                  <a:gd name="T23" fmla="*/ 0 h 304"/>
                  <a:gd name="T24" fmla="*/ 0 w 423"/>
                  <a:gd name="T25" fmla="*/ 0 h 304"/>
                  <a:gd name="T26" fmla="*/ 0 w 423"/>
                  <a:gd name="T27" fmla="*/ 0 h 304"/>
                  <a:gd name="T28" fmla="*/ 0 w 423"/>
                  <a:gd name="T29" fmla="*/ 0 h 304"/>
                  <a:gd name="T30" fmla="*/ 0 w 423"/>
                  <a:gd name="T31" fmla="*/ 0 h 304"/>
                  <a:gd name="T32" fmla="*/ 0 w 423"/>
                  <a:gd name="T33" fmla="*/ 0 h 304"/>
                  <a:gd name="T34" fmla="*/ 0 w 423"/>
                  <a:gd name="T35" fmla="*/ 0 h 304"/>
                  <a:gd name="T36" fmla="*/ 0 w 423"/>
                  <a:gd name="T37" fmla="*/ 0 h 304"/>
                  <a:gd name="T38" fmla="*/ 0 w 423"/>
                  <a:gd name="T39" fmla="*/ 0 h 304"/>
                  <a:gd name="T40" fmla="*/ 0 w 423"/>
                  <a:gd name="T41" fmla="*/ 0 h 304"/>
                  <a:gd name="T42" fmla="*/ 0 w 423"/>
                  <a:gd name="T43" fmla="*/ 0 h 304"/>
                  <a:gd name="T44" fmla="*/ 0 w 423"/>
                  <a:gd name="T45" fmla="*/ 0 h 304"/>
                  <a:gd name="T46" fmla="*/ 0 w 423"/>
                  <a:gd name="T47" fmla="*/ 0 h 304"/>
                  <a:gd name="T48" fmla="*/ 0 w 423"/>
                  <a:gd name="T49" fmla="*/ 0 h 304"/>
                  <a:gd name="T50" fmla="*/ 0 w 423"/>
                  <a:gd name="T51" fmla="*/ 0 h 304"/>
                  <a:gd name="T52" fmla="*/ 0 w 423"/>
                  <a:gd name="T53" fmla="*/ 0 h 304"/>
                  <a:gd name="T54" fmla="*/ 0 w 423"/>
                  <a:gd name="T55" fmla="*/ 0 h 304"/>
                  <a:gd name="T56" fmla="*/ 0 w 423"/>
                  <a:gd name="T57" fmla="*/ 0 h 304"/>
                  <a:gd name="T58" fmla="*/ 0 w 423"/>
                  <a:gd name="T59" fmla="*/ 0 h 304"/>
                  <a:gd name="T60" fmla="*/ 0 w 423"/>
                  <a:gd name="T61" fmla="*/ 0 h 304"/>
                  <a:gd name="T62" fmla="*/ 0 w 423"/>
                  <a:gd name="T63" fmla="*/ 0 h 304"/>
                  <a:gd name="T64" fmla="*/ 0 w 423"/>
                  <a:gd name="T65" fmla="*/ 0 h 304"/>
                  <a:gd name="T66" fmla="*/ 0 w 423"/>
                  <a:gd name="T67" fmla="*/ 0 h 304"/>
                  <a:gd name="T68" fmla="*/ 0 w 423"/>
                  <a:gd name="T69" fmla="*/ 0 h 304"/>
                  <a:gd name="T70" fmla="*/ 0 w 423"/>
                  <a:gd name="T71" fmla="*/ 0 h 304"/>
                  <a:gd name="T72" fmla="*/ 0 w 423"/>
                  <a:gd name="T73" fmla="*/ 0 h 304"/>
                  <a:gd name="T74" fmla="*/ 0 w 423"/>
                  <a:gd name="T75" fmla="*/ 0 h 304"/>
                  <a:gd name="T76" fmla="*/ 0 w 423"/>
                  <a:gd name="T77" fmla="*/ 0 h 304"/>
                  <a:gd name="T78" fmla="*/ 0 w 423"/>
                  <a:gd name="T79" fmla="*/ 0 h 304"/>
                  <a:gd name="T80" fmla="*/ 0 w 423"/>
                  <a:gd name="T81" fmla="*/ 0 h 304"/>
                  <a:gd name="T82" fmla="*/ 0 w 423"/>
                  <a:gd name="T83" fmla="*/ 0 h 304"/>
                  <a:gd name="T84" fmla="*/ 0 w 423"/>
                  <a:gd name="T85" fmla="*/ 0 h 304"/>
                  <a:gd name="T86" fmla="*/ 0 w 423"/>
                  <a:gd name="T87" fmla="*/ 0 h 304"/>
                  <a:gd name="T88" fmla="*/ 0 w 423"/>
                  <a:gd name="T89" fmla="*/ 0 h 304"/>
                  <a:gd name="T90" fmla="*/ 0 w 423"/>
                  <a:gd name="T91" fmla="*/ 0 h 304"/>
                  <a:gd name="T92" fmla="*/ 0 w 423"/>
                  <a:gd name="T93" fmla="*/ 0 h 304"/>
                  <a:gd name="T94" fmla="*/ 0 w 423"/>
                  <a:gd name="T95" fmla="*/ 0 h 304"/>
                  <a:gd name="T96" fmla="*/ 0 w 423"/>
                  <a:gd name="T97" fmla="*/ 0 h 304"/>
                  <a:gd name="T98" fmla="*/ 0 w 423"/>
                  <a:gd name="T99" fmla="*/ 0 h 304"/>
                  <a:gd name="T100" fmla="*/ 0 w 423"/>
                  <a:gd name="T101" fmla="*/ 0 h 304"/>
                  <a:gd name="T102" fmla="*/ 0 w 423"/>
                  <a:gd name="T103" fmla="*/ 0 h 304"/>
                  <a:gd name="T104" fmla="*/ 0 w 423"/>
                  <a:gd name="T105" fmla="*/ 0 h 304"/>
                  <a:gd name="T106" fmla="*/ 0 w 423"/>
                  <a:gd name="T107" fmla="*/ 0 h 304"/>
                  <a:gd name="T108" fmla="*/ 0 w 423"/>
                  <a:gd name="T109" fmla="*/ 0 h 304"/>
                  <a:gd name="T110" fmla="*/ 0 w 423"/>
                  <a:gd name="T111" fmla="*/ 0 h 304"/>
                  <a:gd name="T112" fmla="*/ 0 w 423"/>
                  <a:gd name="T113" fmla="*/ 0 h 304"/>
                  <a:gd name="T114" fmla="*/ 0 w 423"/>
                  <a:gd name="T115" fmla="*/ 0 h 304"/>
                  <a:gd name="T116" fmla="*/ 0 w 423"/>
                  <a:gd name="T117" fmla="*/ 0 h 30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423" h="304">
                    <a:moveTo>
                      <a:pt x="271" y="231"/>
                    </a:moveTo>
                    <a:lnTo>
                      <a:pt x="257" y="228"/>
                    </a:lnTo>
                    <a:lnTo>
                      <a:pt x="244" y="223"/>
                    </a:lnTo>
                    <a:lnTo>
                      <a:pt x="230" y="217"/>
                    </a:lnTo>
                    <a:lnTo>
                      <a:pt x="217" y="209"/>
                    </a:lnTo>
                    <a:lnTo>
                      <a:pt x="209" y="195"/>
                    </a:lnTo>
                    <a:lnTo>
                      <a:pt x="202" y="185"/>
                    </a:lnTo>
                    <a:lnTo>
                      <a:pt x="198" y="182"/>
                    </a:lnTo>
                    <a:lnTo>
                      <a:pt x="195" y="179"/>
                    </a:lnTo>
                    <a:lnTo>
                      <a:pt x="191" y="177"/>
                    </a:lnTo>
                    <a:lnTo>
                      <a:pt x="189" y="176"/>
                    </a:lnTo>
                    <a:lnTo>
                      <a:pt x="185" y="175"/>
                    </a:lnTo>
                    <a:lnTo>
                      <a:pt x="182" y="175"/>
                    </a:lnTo>
                    <a:lnTo>
                      <a:pt x="180" y="175"/>
                    </a:lnTo>
                    <a:lnTo>
                      <a:pt x="178" y="176"/>
                    </a:lnTo>
                    <a:lnTo>
                      <a:pt x="175" y="179"/>
                    </a:lnTo>
                    <a:lnTo>
                      <a:pt x="174" y="182"/>
                    </a:lnTo>
                    <a:lnTo>
                      <a:pt x="174" y="185"/>
                    </a:lnTo>
                    <a:lnTo>
                      <a:pt x="172" y="186"/>
                    </a:lnTo>
                    <a:lnTo>
                      <a:pt x="171" y="187"/>
                    </a:lnTo>
                    <a:lnTo>
                      <a:pt x="168" y="189"/>
                    </a:lnTo>
                    <a:lnTo>
                      <a:pt x="164" y="190"/>
                    </a:lnTo>
                    <a:lnTo>
                      <a:pt x="160" y="191"/>
                    </a:lnTo>
                    <a:lnTo>
                      <a:pt x="153" y="187"/>
                    </a:lnTo>
                    <a:lnTo>
                      <a:pt x="149" y="183"/>
                    </a:lnTo>
                    <a:lnTo>
                      <a:pt x="145" y="177"/>
                    </a:lnTo>
                    <a:lnTo>
                      <a:pt x="141" y="167"/>
                    </a:lnTo>
                    <a:lnTo>
                      <a:pt x="138" y="162"/>
                    </a:lnTo>
                    <a:lnTo>
                      <a:pt x="135" y="158"/>
                    </a:lnTo>
                    <a:lnTo>
                      <a:pt x="131" y="156"/>
                    </a:lnTo>
                    <a:lnTo>
                      <a:pt x="128" y="155"/>
                    </a:lnTo>
                    <a:lnTo>
                      <a:pt x="124" y="154"/>
                    </a:lnTo>
                    <a:lnTo>
                      <a:pt x="122" y="155"/>
                    </a:lnTo>
                    <a:lnTo>
                      <a:pt x="119" y="156"/>
                    </a:lnTo>
                    <a:lnTo>
                      <a:pt x="115" y="157"/>
                    </a:lnTo>
                    <a:lnTo>
                      <a:pt x="113" y="161"/>
                    </a:lnTo>
                    <a:lnTo>
                      <a:pt x="112" y="164"/>
                    </a:lnTo>
                    <a:lnTo>
                      <a:pt x="112" y="167"/>
                    </a:lnTo>
                    <a:lnTo>
                      <a:pt x="112" y="170"/>
                    </a:lnTo>
                    <a:lnTo>
                      <a:pt x="112" y="172"/>
                    </a:lnTo>
                    <a:lnTo>
                      <a:pt x="111" y="175"/>
                    </a:lnTo>
                    <a:lnTo>
                      <a:pt x="108" y="176"/>
                    </a:lnTo>
                    <a:lnTo>
                      <a:pt x="104" y="176"/>
                    </a:lnTo>
                    <a:lnTo>
                      <a:pt x="99" y="169"/>
                    </a:lnTo>
                    <a:lnTo>
                      <a:pt x="94" y="162"/>
                    </a:lnTo>
                    <a:lnTo>
                      <a:pt x="87" y="155"/>
                    </a:lnTo>
                    <a:lnTo>
                      <a:pt x="79" y="149"/>
                    </a:lnTo>
                    <a:lnTo>
                      <a:pt x="76" y="147"/>
                    </a:lnTo>
                    <a:lnTo>
                      <a:pt x="71" y="146"/>
                    </a:lnTo>
                    <a:lnTo>
                      <a:pt x="68" y="146"/>
                    </a:lnTo>
                    <a:lnTo>
                      <a:pt x="65" y="146"/>
                    </a:lnTo>
                    <a:lnTo>
                      <a:pt x="62" y="147"/>
                    </a:lnTo>
                    <a:lnTo>
                      <a:pt x="60" y="149"/>
                    </a:lnTo>
                    <a:lnTo>
                      <a:pt x="57" y="152"/>
                    </a:lnTo>
                    <a:lnTo>
                      <a:pt x="55" y="155"/>
                    </a:lnTo>
                    <a:lnTo>
                      <a:pt x="55" y="163"/>
                    </a:lnTo>
                    <a:lnTo>
                      <a:pt x="54" y="168"/>
                    </a:lnTo>
                    <a:lnTo>
                      <a:pt x="50" y="169"/>
                    </a:lnTo>
                    <a:lnTo>
                      <a:pt x="47" y="169"/>
                    </a:lnTo>
                    <a:lnTo>
                      <a:pt x="38" y="165"/>
                    </a:lnTo>
                    <a:lnTo>
                      <a:pt x="28" y="165"/>
                    </a:lnTo>
                    <a:lnTo>
                      <a:pt x="23" y="164"/>
                    </a:lnTo>
                    <a:lnTo>
                      <a:pt x="19" y="165"/>
                    </a:lnTo>
                    <a:lnTo>
                      <a:pt x="15" y="167"/>
                    </a:lnTo>
                    <a:lnTo>
                      <a:pt x="11" y="169"/>
                    </a:lnTo>
                    <a:lnTo>
                      <a:pt x="8" y="172"/>
                    </a:lnTo>
                    <a:lnTo>
                      <a:pt x="5" y="176"/>
                    </a:lnTo>
                    <a:lnTo>
                      <a:pt x="3" y="179"/>
                    </a:lnTo>
                    <a:lnTo>
                      <a:pt x="1" y="184"/>
                    </a:lnTo>
                    <a:lnTo>
                      <a:pt x="0" y="192"/>
                    </a:lnTo>
                    <a:lnTo>
                      <a:pt x="0" y="201"/>
                    </a:lnTo>
                    <a:lnTo>
                      <a:pt x="0" y="205"/>
                    </a:lnTo>
                    <a:lnTo>
                      <a:pt x="1" y="208"/>
                    </a:lnTo>
                    <a:lnTo>
                      <a:pt x="3" y="212"/>
                    </a:lnTo>
                    <a:lnTo>
                      <a:pt x="5" y="214"/>
                    </a:lnTo>
                    <a:lnTo>
                      <a:pt x="11" y="219"/>
                    </a:lnTo>
                    <a:lnTo>
                      <a:pt x="16" y="220"/>
                    </a:lnTo>
                    <a:lnTo>
                      <a:pt x="19" y="221"/>
                    </a:lnTo>
                    <a:lnTo>
                      <a:pt x="21" y="221"/>
                    </a:lnTo>
                    <a:lnTo>
                      <a:pt x="25" y="221"/>
                    </a:lnTo>
                    <a:lnTo>
                      <a:pt x="27" y="222"/>
                    </a:lnTo>
                    <a:lnTo>
                      <a:pt x="31" y="222"/>
                    </a:lnTo>
                    <a:lnTo>
                      <a:pt x="34" y="224"/>
                    </a:lnTo>
                    <a:lnTo>
                      <a:pt x="37" y="228"/>
                    </a:lnTo>
                    <a:lnTo>
                      <a:pt x="38" y="230"/>
                    </a:lnTo>
                    <a:lnTo>
                      <a:pt x="38" y="234"/>
                    </a:lnTo>
                    <a:lnTo>
                      <a:pt x="39" y="237"/>
                    </a:lnTo>
                    <a:lnTo>
                      <a:pt x="37" y="243"/>
                    </a:lnTo>
                    <a:lnTo>
                      <a:pt x="33" y="249"/>
                    </a:lnTo>
                    <a:lnTo>
                      <a:pt x="34" y="253"/>
                    </a:lnTo>
                    <a:lnTo>
                      <a:pt x="35" y="258"/>
                    </a:lnTo>
                    <a:lnTo>
                      <a:pt x="37" y="260"/>
                    </a:lnTo>
                    <a:lnTo>
                      <a:pt x="39" y="264"/>
                    </a:lnTo>
                    <a:lnTo>
                      <a:pt x="42" y="265"/>
                    </a:lnTo>
                    <a:lnTo>
                      <a:pt x="45" y="266"/>
                    </a:lnTo>
                    <a:lnTo>
                      <a:pt x="49" y="267"/>
                    </a:lnTo>
                    <a:lnTo>
                      <a:pt x="53" y="267"/>
                    </a:lnTo>
                    <a:lnTo>
                      <a:pt x="61" y="266"/>
                    </a:lnTo>
                    <a:lnTo>
                      <a:pt x="69" y="265"/>
                    </a:lnTo>
                    <a:lnTo>
                      <a:pt x="77" y="261"/>
                    </a:lnTo>
                    <a:lnTo>
                      <a:pt x="83" y="259"/>
                    </a:lnTo>
                    <a:lnTo>
                      <a:pt x="89" y="256"/>
                    </a:lnTo>
                    <a:lnTo>
                      <a:pt x="93" y="256"/>
                    </a:lnTo>
                    <a:lnTo>
                      <a:pt x="96" y="256"/>
                    </a:lnTo>
                    <a:lnTo>
                      <a:pt x="98" y="258"/>
                    </a:lnTo>
                    <a:lnTo>
                      <a:pt x="99" y="259"/>
                    </a:lnTo>
                    <a:lnTo>
                      <a:pt x="100" y="263"/>
                    </a:lnTo>
                    <a:lnTo>
                      <a:pt x="99" y="268"/>
                    </a:lnTo>
                    <a:lnTo>
                      <a:pt x="99" y="274"/>
                    </a:lnTo>
                    <a:lnTo>
                      <a:pt x="100" y="278"/>
                    </a:lnTo>
                    <a:lnTo>
                      <a:pt x="101" y="281"/>
                    </a:lnTo>
                    <a:lnTo>
                      <a:pt x="105" y="283"/>
                    </a:lnTo>
                    <a:lnTo>
                      <a:pt x="107" y="286"/>
                    </a:lnTo>
                    <a:lnTo>
                      <a:pt x="112" y="286"/>
                    </a:lnTo>
                    <a:lnTo>
                      <a:pt x="116" y="286"/>
                    </a:lnTo>
                    <a:lnTo>
                      <a:pt x="126" y="285"/>
                    </a:lnTo>
                    <a:lnTo>
                      <a:pt x="136" y="281"/>
                    </a:lnTo>
                    <a:lnTo>
                      <a:pt x="146" y="276"/>
                    </a:lnTo>
                    <a:lnTo>
                      <a:pt x="154" y="270"/>
                    </a:lnTo>
                    <a:lnTo>
                      <a:pt x="159" y="267"/>
                    </a:lnTo>
                    <a:lnTo>
                      <a:pt x="163" y="267"/>
                    </a:lnTo>
                    <a:lnTo>
                      <a:pt x="166" y="268"/>
                    </a:lnTo>
                    <a:lnTo>
                      <a:pt x="168" y="272"/>
                    </a:lnTo>
                    <a:lnTo>
                      <a:pt x="168" y="276"/>
                    </a:lnTo>
                    <a:lnTo>
                      <a:pt x="171" y="279"/>
                    </a:lnTo>
                    <a:lnTo>
                      <a:pt x="173" y="281"/>
                    </a:lnTo>
                    <a:lnTo>
                      <a:pt x="175" y="282"/>
                    </a:lnTo>
                    <a:lnTo>
                      <a:pt x="179" y="283"/>
                    </a:lnTo>
                    <a:lnTo>
                      <a:pt x="182" y="283"/>
                    </a:lnTo>
                    <a:lnTo>
                      <a:pt x="187" y="282"/>
                    </a:lnTo>
                    <a:lnTo>
                      <a:pt x="190" y="281"/>
                    </a:lnTo>
                    <a:lnTo>
                      <a:pt x="203" y="274"/>
                    </a:lnTo>
                    <a:lnTo>
                      <a:pt x="216" y="267"/>
                    </a:lnTo>
                    <a:lnTo>
                      <a:pt x="228" y="259"/>
                    </a:lnTo>
                    <a:lnTo>
                      <a:pt x="241" y="250"/>
                    </a:lnTo>
                    <a:lnTo>
                      <a:pt x="248" y="248"/>
                    </a:lnTo>
                    <a:lnTo>
                      <a:pt x="255" y="245"/>
                    </a:lnTo>
                    <a:lnTo>
                      <a:pt x="262" y="244"/>
                    </a:lnTo>
                    <a:lnTo>
                      <a:pt x="269" y="243"/>
                    </a:lnTo>
                    <a:lnTo>
                      <a:pt x="276" y="243"/>
                    </a:lnTo>
                    <a:lnTo>
                      <a:pt x="283" y="244"/>
                    </a:lnTo>
                    <a:lnTo>
                      <a:pt x="285" y="244"/>
                    </a:lnTo>
                    <a:lnTo>
                      <a:pt x="300" y="246"/>
                    </a:lnTo>
                    <a:lnTo>
                      <a:pt x="315" y="250"/>
                    </a:lnTo>
                    <a:lnTo>
                      <a:pt x="328" y="253"/>
                    </a:lnTo>
                    <a:lnTo>
                      <a:pt x="341" y="259"/>
                    </a:lnTo>
                    <a:lnTo>
                      <a:pt x="352" y="266"/>
                    </a:lnTo>
                    <a:lnTo>
                      <a:pt x="364" y="275"/>
                    </a:lnTo>
                    <a:lnTo>
                      <a:pt x="373" y="285"/>
                    </a:lnTo>
                    <a:lnTo>
                      <a:pt x="383" y="295"/>
                    </a:lnTo>
                    <a:lnTo>
                      <a:pt x="383" y="296"/>
                    </a:lnTo>
                    <a:lnTo>
                      <a:pt x="383" y="297"/>
                    </a:lnTo>
                    <a:lnTo>
                      <a:pt x="385" y="300"/>
                    </a:lnTo>
                    <a:lnTo>
                      <a:pt x="387" y="301"/>
                    </a:lnTo>
                    <a:lnTo>
                      <a:pt x="389" y="302"/>
                    </a:lnTo>
                    <a:lnTo>
                      <a:pt x="395" y="303"/>
                    </a:lnTo>
                    <a:lnTo>
                      <a:pt x="403" y="304"/>
                    </a:lnTo>
                    <a:lnTo>
                      <a:pt x="411" y="303"/>
                    </a:lnTo>
                    <a:lnTo>
                      <a:pt x="417" y="302"/>
                    </a:lnTo>
                    <a:lnTo>
                      <a:pt x="419" y="301"/>
                    </a:lnTo>
                    <a:lnTo>
                      <a:pt x="422" y="300"/>
                    </a:lnTo>
                    <a:lnTo>
                      <a:pt x="423" y="297"/>
                    </a:lnTo>
                    <a:lnTo>
                      <a:pt x="423" y="296"/>
                    </a:lnTo>
                    <a:lnTo>
                      <a:pt x="422" y="293"/>
                    </a:lnTo>
                    <a:lnTo>
                      <a:pt x="417" y="290"/>
                    </a:lnTo>
                    <a:lnTo>
                      <a:pt x="393" y="272"/>
                    </a:lnTo>
                    <a:lnTo>
                      <a:pt x="371" y="257"/>
                    </a:lnTo>
                    <a:lnTo>
                      <a:pt x="360" y="251"/>
                    </a:lnTo>
                    <a:lnTo>
                      <a:pt x="348" y="244"/>
                    </a:lnTo>
                    <a:lnTo>
                      <a:pt x="335" y="238"/>
                    </a:lnTo>
                    <a:lnTo>
                      <a:pt x="321" y="232"/>
                    </a:lnTo>
                    <a:lnTo>
                      <a:pt x="311" y="231"/>
                    </a:lnTo>
                    <a:lnTo>
                      <a:pt x="301" y="230"/>
                    </a:lnTo>
                    <a:lnTo>
                      <a:pt x="292" y="223"/>
                    </a:lnTo>
                    <a:lnTo>
                      <a:pt x="283" y="215"/>
                    </a:lnTo>
                    <a:lnTo>
                      <a:pt x="274" y="205"/>
                    </a:lnTo>
                    <a:lnTo>
                      <a:pt x="266" y="195"/>
                    </a:lnTo>
                    <a:lnTo>
                      <a:pt x="264" y="189"/>
                    </a:lnTo>
                    <a:lnTo>
                      <a:pt x="263" y="182"/>
                    </a:lnTo>
                    <a:lnTo>
                      <a:pt x="263" y="175"/>
                    </a:lnTo>
                    <a:lnTo>
                      <a:pt x="264" y="168"/>
                    </a:lnTo>
                    <a:lnTo>
                      <a:pt x="266" y="162"/>
                    </a:lnTo>
                    <a:lnTo>
                      <a:pt x="267" y="157"/>
                    </a:lnTo>
                    <a:lnTo>
                      <a:pt x="266" y="153"/>
                    </a:lnTo>
                    <a:lnTo>
                      <a:pt x="266" y="149"/>
                    </a:lnTo>
                    <a:lnTo>
                      <a:pt x="263" y="146"/>
                    </a:lnTo>
                    <a:lnTo>
                      <a:pt x="261" y="145"/>
                    </a:lnTo>
                    <a:lnTo>
                      <a:pt x="257" y="143"/>
                    </a:lnTo>
                    <a:lnTo>
                      <a:pt x="253" y="145"/>
                    </a:lnTo>
                    <a:lnTo>
                      <a:pt x="249" y="145"/>
                    </a:lnTo>
                    <a:lnTo>
                      <a:pt x="247" y="143"/>
                    </a:lnTo>
                    <a:lnTo>
                      <a:pt x="245" y="142"/>
                    </a:lnTo>
                    <a:lnTo>
                      <a:pt x="244" y="140"/>
                    </a:lnTo>
                    <a:lnTo>
                      <a:pt x="241" y="135"/>
                    </a:lnTo>
                    <a:lnTo>
                      <a:pt x="240" y="130"/>
                    </a:lnTo>
                    <a:lnTo>
                      <a:pt x="242" y="117"/>
                    </a:lnTo>
                    <a:lnTo>
                      <a:pt x="246" y="104"/>
                    </a:lnTo>
                    <a:lnTo>
                      <a:pt x="247" y="97"/>
                    </a:lnTo>
                    <a:lnTo>
                      <a:pt x="247" y="91"/>
                    </a:lnTo>
                    <a:lnTo>
                      <a:pt x="246" y="87"/>
                    </a:lnTo>
                    <a:lnTo>
                      <a:pt x="245" y="82"/>
                    </a:lnTo>
                    <a:lnTo>
                      <a:pt x="241" y="79"/>
                    </a:lnTo>
                    <a:lnTo>
                      <a:pt x="238" y="77"/>
                    </a:lnTo>
                    <a:lnTo>
                      <a:pt x="233" y="76"/>
                    </a:lnTo>
                    <a:lnTo>
                      <a:pt x="228" y="76"/>
                    </a:lnTo>
                    <a:lnTo>
                      <a:pt x="224" y="77"/>
                    </a:lnTo>
                    <a:lnTo>
                      <a:pt x="220" y="77"/>
                    </a:lnTo>
                    <a:lnTo>
                      <a:pt x="217" y="76"/>
                    </a:lnTo>
                    <a:lnTo>
                      <a:pt x="215" y="75"/>
                    </a:lnTo>
                    <a:lnTo>
                      <a:pt x="213" y="73"/>
                    </a:lnTo>
                    <a:lnTo>
                      <a:pt x="212" y="71"/>
                    </a:lnTo>
                    <a:lnTo>
                      <a:pt x="212" y="66"/>
                    </a:lnTo>
                    <a:lnTo>
                      <a:pt x="213" y="61"/>
                    </a:lnTo>
                    <a:lnTo>
                      <a:pt x="213" y="47"/>
                    </a:lnTo>
                    <a:lnTo>
                      <a:pt x="212" y="36"/>
                    </a:lnTo>
                    <a:lnTo>
                      <a:pt x="210" y="29"/>
                    </a:lnTo>
                    <a:lnTo>
                      <a:pt x="205" y="24"/>
                    </a:lnTo>
                    <a:lnTo>
                      <a:pt x="201" y="22"/>
                    </a:lnTo>
                    <a:lnTo>
                      <a:pt x="196" y="21"/>
                    </a:lnTo>
                    <a:lnTo>
                      <a:pt x="190" y="23"/>
                    </a:lnTo>
                    <a:lnTo>
                      <a:pt x="186" y="25"/>
                    </a:lnTo>
                    <a:lnTo>
                      <a:pt x="180" y="31"/>
                    </a:lnTo>
                    <a:lnTo>
                      <a:pt x="176" y="32"/>
                    </a:lnTo>
                    <a:lnTo>
                      <a:pt x="174" y="31"/>
                    </a:lnTo>
                    <a:lnTo>
                      <a:pt x="172" y="29"/>
                    </a:lnTo>
                    <a:lnTo>
                      <a:pt x="168" y="20"/>
                    </a:lnTo>
                    <a:lnTo>
                      <a:pt x="164" y="10"/>
                    </a:lnTo>
                    <a:lnTo>
                      <a:pt x="159" y="6"/>
                    </a:lnTo>
                    <a:lnTo>
                      <a:pt x="154" y="3"/>
                    </a:lnTo>
                    <a:lnTo>
                      <a:pt x="149" y="1"/>
                    </a:lnTo>
                    <a:lnTo>
                      <a:pt x="144" y="0"/>
                    </a:lnTo>
                    <a:lnTo>
                      <a:pt x="139" y="1"/>
                    </a:lnTo>
                    <a:lnTo>
                      <a:pt x="135" y="1"/>
                    </a:lnTo>
                    <a:lnTo>
                      <a:pt x="129" y="3"/>
                    </a:lnTo>
                    <a:lnTo>
                      <a:pt x="124" y="6"/>
                    </a:lnTo>
                    <a:lnTo>
                      <a:pt x="120" y="9"/>
                    </a:lnTo>
                    <a:lnTo>
                      <a:pt x="116" y="13"/>
                    </a:lnTo>
                    <a:lnTo>
                      <a:pt x="113" y="17"/>
                    </a:lnTo>
                    <a:lnTo>
                      <a:pt x="112" y="21"/>
                    </a:lnTo>
                    <a:lnTo>
                      <a:pt x="111" y="25"/>
                    </a:lnTo>
                    <a:lnTo>
                      <a:pt x="111" y="29"/>
                    </a:lnTo>
                    <a:lnTo>
                      <a:pt x="112" y="34"/>
                    </a:lnTo>
                    <a:lnTo>
                      <a:pt x="113" y="38"/>
                    </a:lnTo>
                    <a:lnTo>
                      <a:pt x="115" y="43"/>
                    </a:lnTo>
                    <a:lnTo>
                      <a:pt x="117" y="46"/>
                    </a:lnTo>
                    <a:lnTo>
                      <a:pt x="121" y="50"/>
                    </a:lnTo>
                    <a:lnTo>
                      <a:pt x="124" y="52"/>
                    </a:lnTo>
                    <a:lnTo>
                      <a:pt x="127" y="54"/>
                    </a:lnTo>
                    <a:lnTo>
                      <a:pt x="128" y="57"/>
                    </a:lnTo>
                    <a:lnTo>
                      <a:pt x="127" y="60"/>
                    </a:lnTo>
                    <a:lnTo>
                      <a:pt x="123" y="64"/>
                    </a:lnTo>
                    <a:lnTo>
                      <a:pt x="119" y="66"/>
                    </a:lnTo>
                    <a:lnTo>
                      <a:pt x="116" y="69"/>
                    </a:lnTo>
                    <a:lnTo>
                      <a:pt x="115" y="74"/>
                    </a:lnTo>
                    <a:lnTo>
                      <a:pt x="116" y="80"/>
                    </a:lnTo>
                    <a:lnTo>
                      <a:pt x="121" y="86"/>
                    </a:lnTo>
                    <a:lnTo>
                      <a:pt x="127" y="89"/>
                    </a:lnTo>
                    <a:lnTo>
                      <a:pt x="134" y="91"/>
                    </a:lnTo>
                    <a:lnTo>
                      <a:pt x="142" y="95"/>
                    </a:lnTo>
                    <a:lnTo>
                      <a:pt x="150" y="98"/>
                    </a:lnTo>
                    <a:lnTo>
                      <a:pt x="156" y="102"/>
                    </a:lnTo>
                    <a:lnTo>
                      <a:pt x="157" y="104"/>
                    </a:lnTo>
                    <a:lnTo>
                      <a:pt x="157" y="106"/>
                    </a:lnTo>
                    <a:lnTo>
                      <a:pt x="157" y="110"/>
                    </a:lnTo>
                    <a:lnTo>
                      <a:pt x="156" y="112"/>
                    </a:lnTo>
                    <a:lnTo>
                      <a:pt x="153" y="116"/>
                    </a:lnTo>
                    <a:lnTo>
                      <a:pt x="152" y="119"/>
                    </a:lnTo>
                    <a:lnTo>
                      <a:pt x="152" y="121"/>
                    </a:lnTo>
                    <a:lnTo>
                      <a:pt x="152" y="124"/>
                    </a:lnTo>
                    <a:lnTo>
                      <a:pt x="157" y="130"/>
                    </a:lnTo>
                    <a:lnTo>
                      <a:pt x="164" y="133"/>
                    </a:lnTo>
                    <a:lnTo>
                      <a:pt x="181" y="141"/>
                    </a:lnTo>
                    <a:lnTo>
                      <a:pt x="194" y="148"/>
                    </a:lnTo>
                    <a:lnTo>
                      <a:pt x="196" y="150"/>
                    </a:lnTo>
                    <a:lnTo>
                      <a:pt x="197" y="154"/>
                    </a:lnTo>
                    <a:lnTo>
                      <a:pt x="196" y="156"/>
                    </a:lnTo>
                    <a:lnTo>
                      <a:pt x="195" y="158"/>
                    </a:lnTo>
                    <a:lnTo>
                      <a:pt x="193" y="162"/>
                    </a:lnTo>
                    <a:lnTo>
                      <a:pt x="193" y="165"/>
                    </a:lnTo>
                    <a:lnTo>
                      <a:pt x="191" y="168"/>
                    </a:lnTo>
                    <a:lnTo>
                      <a:pt x="193" y="170"/>
                    </a:lnTo>
                    <a:lnTo>
                      <a:pt x="195" y="175"/>
                    </a:lnTo>
                    <a:lnTo>
                      <a:pt x="200" y="178"/>
                    </a:lnTo>
                    <a:lnTo>
                      <a:pt x="205" y="180"/>
                    </a:lnTo>
                    <a:lnTo>
                      <a:pt x="213" y="183"/>
                    </a:lnTo>
                    <a:lnTo>
                      <a:pt x="222" y="184"/>
                    </a:lnTo>
                    <a:lnTo>
                      <a:pt x="230" y="185"/>
                    </a:lnTo>
                    <a:lnTo>
                      <a:pt x="245" y="194"/>
                    </a:lnTo>
                    <a:lnTo>
                      <a:pt x="255" y="202"/>
                    </a:lnTo>
                    <a:lnTo>
                      <a:pt x="269" y="219"/>
                    </a:lnTo>
                    <a:lnTo>
                      <a:pt x="282" y="232"/>
                    </a:lnTo>
                    <a:lnTo>
                      <a:pt x="276" y="232"/>
                    </a:lnTo>
                    <a:lnTo>
                      <a:pt x="271" y="231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3" name="Freeform 3770"/>
              <p:cNvSpPr>
                <a:spLocks/>
              </p:cNvSpPr>
              <p:nvPr/>
            </p:nvSpPr>
            <p:spPr bwMode="auto">
              <a:xfrm>
                <a:off x="274" y="580"/>
                <a:ext cx="22" cy="1"/>
              </a:xfrm>
              <a:custGeom>
                <a:avLst/>
                <a:gdLst>
                  <a:gd name="T0" fmla="*/ 0 w 67"/>
                  <a:gd name="T1" fmla="*/ 0 h 2"/>
                  <a:gd name="T2" fmla="*/ 0 w 67"/>
                  <a:gd name="T3" fmla="*/ 1 h 2"/>
                  <a:gd name="T4" fmla="*/ 0 w 67"/>
                  <a:gd name="T5" fmla="*/ 1 h 2"/>
                  <a:gd name="T6" fmla="*/ 0 w 67"/>
                  <a:gd name="T7" fmla="*/ 1 h 2"/>
                  <a:gd name="T8" fmla="*/ 0 w 67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7" h="2">
                    <a:moveTo>
                      <a:pt x="0" y="0"/>
                    </a:moveTo>
                    <a:lnTo>
                      <a:pt x="16" y="1"/>
                    </a:lnTo>
                    <a:lnTo>
                      <a:pt x="33" y="2"/>
                    </a:lnTo>
                    <a:lnTo>
                      <a:pt x="50" y="1"/>
                    </a:lnTo>
                    <a:lnTo>
                      <a:pt x="67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4" name="Freeform 3771"/>
              <p:cNvSpPr>
                <a:spLocks/>
              </p:cNvSpPr>
              <p:nvPr/>
            </p:nvSpPr>
            <p:spPr bwMode="auto">
              <a:xfrm>
                <a:off x="326" y="606"/>
                <a:ext cx="65" cy="12"/>
              </a:xfrm>
              <a:custGeom>
                <a:avLst/>
                <a:gdLst>
                  <a:gd name="T0" fmla="*/ 0 w 195"/>
                  <a:gd name="T1" fmla="*/ 0 h 35"/>
                  <a:gd name="T2" fmla="*/ 0 w 195"/>
                  <a:gd name="T3" fmla="*/ 0 h 35"/>
                  <a:gd name="T4" fmla="*/ 0 w 195"/>
                  <a:gd name="T5" fmla="*/ 0 h 35"/>
                  <a:gd name="T6" fmla="*/ 0 w 195"/>
                  <a:gd name="T7" fmla="*/ 0 h 35"/>
                  <a:gd name="T8" fmla="*/ 0 w 195"/>
                  <a:gd name="T9" fmla="*/ 0 h 35"/>
                  <a:gd name="T10" fmla="*/ 0 w 195"/>
                  <a:gd name="T11" fmla="*/ 0 h 35"/>
                  <a:gd name="T12" fmla="*/ 0 w 195"/>
                  <a:gd name="T13" fmla="*/ 0 h 35"/>
                  <a:gd name="T14" fmla="*/ 0 w 195"/>
                  <a:gd name="T15" fmla="*/ 0 h 35"/>
                  <a:gd name="T16" fmla="*/ 0 w 195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5" h="35">
                    <a:moveTo>
                      <a:pt x="195" y="35"/>
                    </a:moveTo>
                    <a:lnTo>
                      <a:pt x="174" y="34"/>
                    </a:lnTo>
                    <a:lnTo>
                      <a:pt x="151" y="32"/>
                    </a:lnTo>
                    <a:lnTo>
                      <a:pt x="125" y="30"/>
                    </a:lnTo>
                    <a:lnTo>
                      <a:pt x="99" y="25"/>
                    </a:lnTo>
                    <a:lnTo>
                      <a:pt x="72" y="19"/>
                    </a:lnTo>
                    <a:lnTo>
                      <a:pt x="47" y="14"/>
                    </a:lnTo>
                    <a:lnTo>
                      <a:pt x="22" y="7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5" name="Freeform 3772"/>
              <p:cNvSpPr>
                <a:spLocks/>
              </p:cNvSpPr>
              <p:nvPr/>
            </p:nvSpPr>
            <p:spPr bwMode="auto">
              <a:xfrm>
                <a:off x="329" y="599"/>
                <a:ext cx="21" cy="20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0 h 59"/>
                  <a:gd name="T4" fmla="*/ 0 w 63"/>
                  <a:gd name="T5" fmla="*/ 0 h 59"/>
                  <a:gd name="T6" fmla="*/ 0 w 63"/>
                  <a:gd name="T7" fmla="*/ 0 h 59"/>
                  <a:gd name="T8" fmla="*/ 0 w 63"/>
                  <a:gd name="T9" fmla="*/ 0 h 59"/>
                  <a:gd name="T10" fmla="*/ 0 w 63"/>
                  <a:gd name="T11" fmla="*/ 0 h 59"/>
                  <a:gd name="T12" fmla="*/ 0 w 63"/>
                  <a:gd name="T13" fmla="*/ 0 h 59"/>
                  <a:gd name="T14" fmla="*/ 0 w 63"/>
                  <a:gd name="T15" fmla="*/ 0 h 59"/>
                  <a:gd name="T16" fmla="*/ 0 w 63"/>
                  <a:gd name="T17" fmla="*/ 0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3" h="59">
                    <a:moveTo>
                      <a:pt x="19" y="0"/>
                    </a:moveTo>
                    <a:lnTo>
                      <a:pt x="34" y="9"/>
                    </a:lnTo>
                    <a:lnTo>
                      <a:pt x="46" y="19"/>
                    </a:lnTo>
                    <a:lnTo>
                      <a:pt x="55" y="29"/>
                    </a:lnTo>
                    <a:lnTo>
                      <a:pt x="63" y="39"/>
                    </a:lnTo>
                    <a:lnTo>
                      <a:pt x="48" y="46"/>
                    </a:lnTo>
                    <a:lnTo>
                      <a:pt x="33" y="51"/>
                    </a:lnTo>
                    <a:lnTo>
                      <a:pt x="17" y="55"/>
                    </a:lnTo>
                    <a:lnTo>
                      <a:pt x="0" y="5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6" name="Freeform 3773"/>
              <p:cNvSpPr>
                <a:spLocks/>
              </p:cNvSpPr>
              <p:nvPr/>
            </p:nvSpPr>
            <p:spPr bwMode="auto">
              <a:xfrm>
                <a:off x="352" y="605"/>
                <a:ext cx="10" cy="10"/>
              </a:xfrm>
              <a:custGeom>
                <a:avLst/>
                <a:gdLst>
                  <a:gd name="T0" fmla="*/ 0 w 30"/>
                  <a:gd name="T1" fmla="*/ 0 h 29"/>
                  <a:gd name="T2" fmla="*/ 0 w 30"/>
                  <a:gd name="T3" fmla="*/ 0 h 29"/>
                  <a:gd name="T4" fmla="*/ 0 w 30"/>
                  <a:gd name="T5" fmla="*/ 0 h 29"/>
                  <a:gd name="T6" fmla="*/ 0 w 30"/>
                  <a:gd name="T7" fmla="*/ 0 h 29"/>
                  <a:gd name="T8" fmla="*/ 0 w 30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29">
                    <a:moveTo>
                      <a:pt x="0" y="0"/>
                    </a:moveTo>
                    <a:lnTo>
                      <a:pt x="9" y="7"/>
                    </a:lnTo>
                    <a:lnTo>
                      <a:pt x="17" y="14"/>
                    </a:lnTo>
                    <a:lnTo>
                      <a:pt x="24" y="21"/>
                    </a:lnTo>
                    <a:lnTo>
                      <a:pt x="30" y="2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7" name="Freeform 3774"/>
              <p:cNvSpPr>
                <a:spLocks/>
              </p:cNvSpPr>
              <p:nvPr/>
            </p:nvSpPr>
            <p:spPr bwMode="auto">
              <a:xfrm>
                <a:off x="351" y="617"/>
                <a:ext cx="21" cy="5"/>
              </a:xfrm>
              <a:custGeom>
                <a:avLst/>
                <a:gdLst>
                  <a:gd name="T0" fmla="*/ 0 w 63"/>
                  <a:gd name="T1" fmla="*/ 0 h 14"/>
                  <a:gd name="T2" fmla="*/ 0 w 63"/>
                  <a:gd name="T3" fmla="*/ 0 h 14"/>
                  <a:gd name="T4" fmla="*/ 0 w 63"/>
                  <a:gd name="T5" fmla="*/ 0 h 14"/>
                  <a:gd name="T6" fmla="*/ 0 w 63"/>
                  <a:gd name="T7" fmla="*/ 0 h 14"/>
                  <a:gd name="T8" fmla="*/ 0 w 63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14">
                    <a:moveTo>
                      <a:pt x="63" y="0"/>
                    </a:moveTo>
                    <a:lnTo>
                      <a:pt x="48" y="6"/>
                    </a:lnTo>
                    <a:lnTo>
                      <a:pt x="33" y="9"/>
                    </a:lnTo>
                    <a:lnTo>
                      <a:pt x="17" y="13"/>
                    </a:lnTo>
                    <a:lnTo>
                      <a:pt x="0" y="1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8" name="Freeform 3775"/>
              <p:cNvSpPr>
                <a:spLocks/>
              </p:cNvSpPr>
              <p:nvPr/>
            </p:nvSpPr>
            <p:spPr bwMode="auto">
              <a:xfrm>
                <a:off x="270" y="532"/>
                <a:ext cx="94" cy="50"/>
              </a:xfrm>
              <a:custGeom>
                <a:avLst/>
                <a:gdLst>
                  <a:gd name="T0" fmla="*/ 0 w 282"/>
                  <a:gd name="T1" fmla="*/ 0 h 150"/>
                  <a:gd name="T2" fmla="*/ 0 w 282"/>
                  <a:gd name="T3" fmla="*/ 0 h 150"/>
                  <a:gd name="T4" fmla="*/ 0 w 282"/>
                  <a:gd name="T5" fmla="*/ 0 h 150"/>
                  <a:gd name="T6" fmla="*/ 0 w 282"/>
                  <a:gd name="T7" fmla="*/ 0 h 150"/>
                  <a:gd name="T8" fmla="*/ 0 w 282"/>
                  <a:gd name="T9" fmla="*/ 0 h 150"/>
                  <a:gd name="T10" fmla="*/ 0 w 282"/>
                  <a:gd name="T11" fmla="*/ 0 h 150"/>
                  <a:gd name="T12" fmla="*/ 0 w 282"/>
                  <a:gd name="T13" fmla="*/ 0 h 150"/>
                  <a:gd name="T14" fmla="*/ 0 w 282"/>
                  <a:gd name="T15" fmla="*/ 0 h 150"/>
                  <a:gd name="T16" fmla="*/ 0 w 282"/>
                  <a:gd name="T17" fmla="*/ 0 h 150"/>
                  <a:gd name="T18" fmla="*/ 0 w 282"/>
                  <a:gd name="T19" fmla="*/ 0 h 150"/>
                  <a:gd name="T20" fmla="*/ 0 w 282"/>
                  <a:gd name="T21" fmla="*/ 0 h 150"/>
                  <a:gd name="T22" fmla="*/ 0 w 282"/>
                  <a:gd name="T23" fmla="*/ 0 h 150"/>
                  <a:gd name="T24" fmla="*/ 0 w 282"/>
                  <a:gd name="T25" fmla="*/ 0 h 150"/>
                  <a:gd name="T26" fmla="*/ 0 w 282"/>
                  <a:gd name="T27" fmla="*/ 0 h 150"/>
                  <a:gd name="T28" fmla="*/ 0 w 282"/>
                  <a:gd name="T29" fmla="*/ 0 h 150"/>
                  <a:gd name="T30" fmla="*/ 0 w 282"/>
                  <a:gd name="T31" fmla="*/ 0 h 150"/>
                  <a:gd name="T32" fmla="*/ 0 w 282"/>
                  <a:gd name="T33" fmla="*/ 0 h 150"/>
                  <a:gd name="T34" fmla="*/ 0 w 282"/>
                  <a:gd name="T35" fmla="*/ 0 h 150"/>
                  <a:gd name="T36" fmla="*/ 0 w 282"/>
                  <a:gd name="T37" fmla="*/ 0 h 150"/>
                  <a:gd name="T38" fmla="*/ 0 w 282"/>
                  <a:gd name="T39" fmla="*/ 0 h 150"/>
                  <a:gd name="T40" fmla="*/ 0 w 282"/>
                  <a:gd name="T41" fmla="*/ 0 h 150"/>
                  <a:gd name="T42" fmla="*/ 0 w 282"/>
                  <a:gd name="T43" fmla="*/ 0 h 150"/>
                  <a:gd name="T44" fmla="*/ 0 w 282"/>
                  <a:gd name="T45" fmla="*/ 0 h 150"/>
                  <a:gd name="T46" fmla="*/ 0 w 282"/>
                  <a:gd name="T47" fmla="*/ 0 h 150"/>
                  <a:gd name="T48" fmla="*/ 0 w 282"/>
                  <a:gd name="T49" fmla="*/ 0 h 150"/>
                  <a:gd name="T50" fmla="*/ 0 w 282"/>
                  <a:gd name="T51" fmla="*/ 0 h 150"/>
                  <a:gd name="T52" fmla="*/ 0 w 282"/>
                  <a:gd name="T53" fmla="*/ 0 h 150"/>
                  <a:gd name="T54" fmla="*/ 0 w 282"/>
                  <a:gd name="T55" fmla="*/ 0 h 150"/>
                  <a:gd name="T56" fmla="*/ 0 w 282"/>
                  <a:gd name="T57" fmla="*/ 0 h 150"/>
                  <a:gd name="T58" fmla="*/ 0 w 282"/>
                  <a:gd name="T59" fmla="*/ 0 h 150"/>
                  <a:gd name="T60" fmla="*/ 0 w 282"/>
                  <a:gd name="T61" fmla="*/ 0 h 150"/>
                  <a:gd name="T62" fmla="*/ 0 w 282"/>
                  <a:gd name="T63" fmla="*/ 0 h 150"/>
                  <a:gd name="T64" fmla="*/ 0 w 282"/>
                  <a:gd name="T65" fmla="*/ 0 h 150"/>
                  <a:gd name="T66" fmla="*/ 0 w 282"/>
                  <a:gd name="T67" fmla="*/ 0 h 150"/>
                  <a:gd name="T68" fmla="*/ 0 w 282"/>
                  <a:gd name="T69" fmla="*/ 0 h 150"/>
                  <a:gd name="T70" fmla="*/ 0 w 282"/>
                  <a:gd name="T71" fmla="*/ 0 h 150"/>
                  <a:gd name="T72" fmla="*/ 0 w 282"/>
                  <a:gd name="T73" fmla="*/ 0 h 150"/>
                  <a:gd name="T74" fmla="*/ 0 w 282"/>
                  <a:gd name="T75" fmla="*/ 0 h 150"/>
                  <a:gd name="T76" fmla="*/ 0 w 282"/>
                  <a:gd name="T77" fmla="*/ 0 h 150"/>
                  <a:gd name="T78" fmla="*/ 0 w 282"/>
                  <a:gd name="T79" fmla="*/ 0 h 150"/>
                  <a:gd name="T80" fmla="*/ 0 w 282"/>
                  <a:gd name="T81" fmla="*/ 0 h 150"/>
                  <a:gd name="T82" fmla="*/ 0 w 282"/>
                  <a:gd name="T83" fmla="*/ 0 h 150"/>
                  <a:gd name="T84" fmla="*/ 0 w 282"/>
                  <a:gd name="T85" fmla="*/ 0 h 150"/>
                  <a:gd name="T86" fmla="*/ 0 w 282"/>
                  <a:gd name="T87" fmla="*/ 0 h 150"/>
                  <a:gd name="T88" fmla="*/ 0 w 282"/>
                  <a:gd name="T89" fmla="*/ 0 h 150"/>
                  <a:gd name="T90" fmla="*/ 0 w 282"/>
                  <a:gd name="T91" fmla="*/ 0 h 150"/>
                  <a:gd name="T92" fmla="*/ 0 w 282"/>
                  <a:gd name="T93" fmla="*/ 0 h 150"/>
                  <a:gd name="T94" fmla="*/ 0 w 282"/>
                  <a:gd name="T95" fmla="*/ 0 h 1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82" h="150">
                    <a:moveTo>
                      <a:pt x="212" y="50"/>
                    </a:moveTo>
                    <a:lnTo>
                      <a:pt x="217" y="74"/>
                    </a:lnTo>
                    <a:lnTo>
                      <a:pt x="221" y="93"/>
                    </a:lnTo>
                    <a:lnTo>
                      <a:pt x="223" y="102"/>
                    </a:lnTo>
                    <a:lnTo>
                      <a:pt x="225" y="111"/>
                    </a:lnTo>
                    <a:lnTo>
                      <a:pt x="227" y="118"/>
                    </a:lnTo>
                    <a:lnTo>
                      <a:pt x="232" y="124"/>
                    </a:lnTo>
                    <a:lnTo>
                      <a:pt x="236" y="129"/>
                    </a:lnTo>
                    <a:lnTo>
                      <a:pt x="240" y="133"/>
                    </a:lnTo>
                    <a:lnTo>
                      <a:pt x="231" y="135"/>
                    </a:lnTo>
                    <a:lnTo>
                      <a:pt x="221" y="135"/>
                    </a:lnTo>
                    <a:lnTo>
                      <a:pt x="212" y="135"/>
                    </a:lnTo>
                    <a:lnTo>
                      <a:pt x="207" y="135"/>
                    </a:lnTo>
                    <a:lnTo>
                      <a:pt x="201" y="133"/>
                    </a:lnTo>
                    <a:lnTo>
                      <a:pt x="195" y="129"/>
                    </a:lnTo>
                    <a:lnTo>
                      <a:pt x="189" y="126"/>
                    </a:lnTo>
                    <a:lnTo>
                      <a:pt x="185" y="121"/>
                    </a:lnTo>
                    <a:lnTo>
                      <a:pt x="180" y="116"/>
                    </a:lnTo>
                    <a:lnTo>
                      <a:pt x="177" y="111"/>
                    </a:lnTo>
                    <a:lnTo>
                      <a:pt x="173" y="105"/>
                    </a:lnTo>
                    <a:lnTo>
                      <a:pt x="171" y="98"/>
                    </a:lnTo>
                    <a:lnTo>
                      <a:pt x="170" y="86"/>
                    </a:lnTo>
                    <a:lnTo>
                      <a:pt x="167" y="77"/>
                    </a:lnTo>
                    <a:lnTo>
                      <a:pt x="166" y="74"/>
                    </a:lnTo>
                    <a:lnTo>
                      <a:pt x="165" y="71"/>
                    </a:lnTo>
                    <a:lnTo>
                      <a:pt x="164" y="69"/>
                    </a:lnTo>
                    <a:lnTo>
                      <a:pt x="162" y="68"/>
                    </a:lnTo>
                    <a:lnTo>
                      <a:pt x="158" y="67"/>
                    </a:lnTo>
                    <a:lnTo>
                      <a:pt x="155" y="67"/>
                    </a:lnTo>
                    <a:lnTo>
                      <a:pt x="153" y="67"/>
                    </a:lnTo>
                    <a:lnTo>
                      <a:pt x="151" y="68"/>
                    </a:lnTo>
                    <a:lnTo>
                      <a:pt x="148" y="71"/>
                    </a:lnTo>
                    <a:lnTo>
                      <a:pt x="143" y="72"/>
                    </a:lnTo>
                    <a:lnTo>
                      <a:pt x="137" y="72"/>
                    </a:lnTo>
                    <a:lnTo>
                      <a:pt x="133" y="71"/>
                    </a:lnTo>
                    <a:lnTo>
                      <a:pt x="129" y="69"/>
                    </a:lnTo>
                    <a:lnTo>
                      <a:pt x="127" y="62"/>
                    </a:lnTo>
                    <a:lnTo>
                      <a:pt x="126" y="55"/>
                    </a:lnTo>
                    <a:lnTo>
                      <a:pt x="123" y="47"/>
                    </a:lnTo>
                    <a:lnTo>
                      <a:pt x="121" y="39"/>
                    </a:lnTo>
                    <a:lnTo>
                      <a:pt x="118" y="32"/>
                    </a:lnTo>
                    <a:lnTo>
                      <a:pt x="115" y="31"/>
                    </a:lnTo>
                    <a:lnTo>
                      <a:pt x="113" y="28"/>
                    </a:lnTo>
                    <a:lnTo>
                      <a:pt x="109" y="28"/>
                    </a:lnTo>
                    <a:lnTo>
                      <a:pt x="106" y="30"/>
                    </a:lnTo>
                    <a:lnTo>
                      <a:pt x="101" y="32"/>
                    </a:lnTo>
                    <a:lnTo>
                      <a:pt x="97" y="37"/>
                    </a:lnTo>
                    <a:lnTo>
                      <a:pt x="94" y="38"/>
                    </a:lnTo>
                    <a:lnTo>
                      <a:pt x="91" y="38"/>
                    </a:lnTo>
                    <a:lnTo>
                      <a:pt x="88" y="35"/>
                    </a:lnTo>
                    <a:lnTo>
                      <a:pt x="84" y="33"/>
                    </a:lnTo>
                    <a:lnTo>
                      <a:pt x="81" y="20"/>
                    </a:lnTo>
                    <a:lnTo>
                      <a:pt x="74" y="6"/>
                    </a:lnTo>
                    <a:lnTo>
                      <a:pt x="71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61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3"/>
                    </a:lnTo>
                    <a:lnTo>
                      <a:pt x="50" y="5"/>
                    </a:lnTo>
                    <a:lnTo>
                      <a:pt x="49" y="12"/>
                    </a:lnTo>
                    <a:lnTo>
                      <a:pt x="47" y="16"/>
                    </a:lnTo>
                    <a:lnTo>
                      <a:pt x="45" y="17"/>
                    </a:lnTo>
                    <a:lnTo>
                      <a:pt x="42" y="17"/>
                    </a:lnTo>
                    <a:lnTo>
                      <a:pt x="37" y="12"/>
                    </a:lnTo>
                    <a:lnTo>
                      <a:pt x="30" y="9"/>
                    </a:lnTo>
                    <a:lnTo>
                      <a:pt x="25" y="8"/>
                    </a:lnTo>
                    <a:lnTo>
                      <a:pt x="22" y="8"/>
                    </a:lnTo>
                    <a:lnTo>
                      <a:pt x="18" y="9"/>
                    </a:lnTo>
                    <a:lnTo>
                      <a:pt x="15" y="10"/>
                    </a:lnTo>
                    <a:lnTo>
                      <a:pt x="9" y="13"/>
                    </a:lnTo>
                    <a:lnTo>
                      <a:pt x="4" y="18"/>
                    </a:lnTo>
                    <a:lnTo>
                      <a:pt x="1" y="25"/>
                    </a:lnTo>
                    <a:lnTo>
                      <a:pt x="0" y="31"/>
                    </a:lnTo>
                    <a:lnTo>
                      <a:pt x="1" y="37"/>
                    </a:lnTo>
                    <a:lnTo>
                      <a:pt x="3" y="42"/>
                    </a:lnTo>
                    <a:lnTo>
                      <a:pt x="11" y="50"/>
                    </a:lnTo>
                    <a:lnTo>
                      <a:pt x="20" y="57"/>
                    </a:lnTo>
                    <a:lnTo>
                      <a:pt x="22" y="61"/>
                    </a:lnTo>
                    <a:lnTo>
                      <a:pt x="23" y="62"/>
                    </a:lnTo>
                    <a:lnTo>
                      <a:pt x="23" y="63"/>
                    </a:lnTo>
                    <a:lnTo>
                      <a:pt x="23" y="64"/>
                    </a:lnTo>
                    <a:lnTo>
                      <a:pt x="19" y="68"/>
                    </a:lnTo>
                    <a:lnTo>
                      <a:pt x="13" y="71"/>
                    </a:lnTo>
                    <a:lnTo>
                      <a:pt x="12" y="77"/>
                    </a:lnTo>
                    <a:lnTo>
                      <a:pt x="12" y="82"/>
                    </a:lnTo>
                    <a:lnTo>
                      <a:pt x="15" y="85"/>
                    </a:lnTo>
                    <a:lnTo>
                      <a:pt x="18" y="87"/>
                    </a:lnTo>
                    <a:lnTo>
                      <a:pt x="30" y="90"/>
                    </a:lnTo>
                    <a:lnTo>
                      <a:pt x="41" y="90"/>
                    </a:lnTo>
                    <a:lnTo>
                      <a:pt x="47" y="90"/>
                    </a:lnTo>
                    <a:lnTo>
                      <a:pt x="53" y="91"/>
                    </a:lnTo>
                    <a:lnTo>
                      <a:pt x="54" y="92"/>
                    </a:lnTo>
                    <a:lnTo>
                      <a:pt x="55" y="93"/>
                    </a:lnTo>
                    <a:lnTo>
                      <a:pt x="55" y="96"/>
                    </a:lnTo>
                    <a:lnTo>
                      <a:pt x="55" y="98"/>
                    </a:lnTo>
                    <a:lnTo>
                      <a:pt x="53" y="102"/>
                    </a:lnTo>
                    <a:lnTo>
                      <a:pt x="52" y="107"/>
                    </a:lnTo>
                    <a:lnTo>
                      <a:pt x="50" y="112"/>
                    </a:lnTo>
                    <a:lnTo>
                      <a:pt x="52" y="114"/>
                    </a:lnTo>
                    <a:lnTo>
                      <a:pt x="54" y="118"/>
                    </a:lnTo>
                    <a:lnTo>
                      <a:pt x="56" y="119"/>
                    </a:lnTo>
                    <a:lnTo>
                      <a:pt x="60" y="121"/>
                    </a:lnTo>
                    <a:lnTo>
                      <a:pt x="63" y="122"/>
                    </a:lnTo>
                    <a:lnTo>
                      <a:pt x="81" y="123"/>
                    </a:lnTo>
                    <a:lnTo>
                      <a:pt x="96" y="123"/>
                    </a:lnTo>
                    <a:lnTo>
                      <a:pt x="100" y="122"/>
                    </a:lnTo>
                    <a:lnTo>
                      <a:pt x="105" y="123"/>
                    </a:lnTo>
                    <a:lnTo>
                      <a:pt x="107" y="126"/>
                    </a:lnTo>
                    <a:lnTo>
                      <a:pt x="108" y="129"/>
                    </a:lnTo>
                    <a:lnTo>
                      <a:pt x="107" y="133"/>
                    </a:lnTo>
                    <a:lnTo>
                      <a:pt x="106" y="136"/>
                    </a:lnTo>
                    <a:lnTo>
                      <a:pt x="107" y="138"/>
                    </a:lnTo>
                    <a:lnTo>
                      <a:pt x="109" y="141"/>
                    </a:lnTo>
                    <a:lnTo>
                      <a:pt x="113" y="142"/>
                    </a:lnTo>
                    <a:lnTo>
                      <a:pt x="118" y="143"/>
                    </a:lnTo>
                    <a:lnTo>
                      <a:pt x="122" y="143"/>
                    </a:lnTo>
                    <a:lnTo>
                      <a:pt x="128" y="143"/>
                    </a:lnTo>
                    <a:lnTo>
                      <a:pt x="155" y="139"/>
                    </a:lnTo>
                    <a:lnTo>
                      <a:pt x="168" y="138"/>
                    </a:lnTo>
                    <a:lnTo>
                      <a:pt x="182" y="141"/>
                    </a:lnTo>
                    <a:lnTo>
                      <a:pt x="207" y="145"/>
                    </a:lnTo>
                    <a:lnTo>
                      <a:pt x="223" y="145"/>
                    </a:lnTo>
                    <a:lnTo>
                      <a:pt x="236" y="144"/>
                    </a:lnTo>
                    <a:lnTo>
                      <a:pt x="245" y="142"/>
                    </a:lnTo>
                    <a:lnTo>
                      <a:pt x="252" y="141"/>
                    </a:lnTo>
                    <a:lnTo>
                      <a:pt x="264" y="146"/>
                    </a:lnTo>
                    <a:lnTo>
                      <a:pt x="278" y="150"/>
                    </a:lnTo>
                    <a:lnTo>
                      <a:pt x="278" y="146"/>
                    </a:lnTo>
                    <a:lnTo>
                      <a:pt x="278" y="143"/>
                    </a:lnTo>
                    <a:lnTo>
                      <a:pt x="279" y="139"/>
                    </a:lnTo>
                    <a:lnTo>
                      <a:pt x="282" y="136"/>
                    </a:lnTo>
                    <a:lnTo>
                      <a:pt x="271" y="134"/>
                    </a:lnTo>
                    <a:lnTo>
                      <a:pt x="261" y="130"/>
                    </a:lnTo>
                    <a:lnTo>
                      <a:pt x="256" y="128"/>
                    </a:lnTo>
                    <a:lnTo>
                      <a:pt x="251" y="124"/>
                    </a:lnTo>
                    <a:lnTo>
                      <a:pt x="246" y="120"/>
                    </a:lnTo>
                    <a:lnTo>
                      <a:pt x="240" y="115"/>
                    </a:lnTo>
                    <a:lnTo>
                      <a:pt x="236" y="105"/>
                    </a:lnTo>
                    <a:lnTo>
                      <a:pt x="232" y="94"/>
                    </a:lnTo>
                    <a:lnTo>
                      <a:pt x="229" y="84"/>
                    </a:lnTo>
                    <a:lnTo>
                      <a:pt x="227" y="75"/>
                    </a:lnTo>
                    <a:lnTo>
                      <a:pt x="226" y="57"/>
                    </a:lnTo>
                    <a:lnTo>
                      <a:pt x="226" y="42"/>
                    </a:lnTo>
                    <a:lnTo>
                      <a:pt x="212" y="50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9" name="Freeform 3776"/>
              <p:cNvSpPr>
                <a:spLocks/>
              </p:cNvSpPr>
              <p:nvPr/>
            </p:nvSpPr>
            <p:spPr bwMode="auto">
              <a:xfrm>
                <a:off x="270" y="532"/>
                <a:ext cx="94" cy="50"/>
              </a:xfrm>
              <a:custGeom>
                <a:avLst/>
                <a:gdLst>
                  <a:gd name="T0" fmla="*/ 0 w 282"/>
                  <a:gd name="T1" fmla="*/ 0 h 150"/>
                  <a:gd name="T2" fmla="*/ 0 w 282"/>
                  <a:gd name="T3" fmla="*/ 0 h 150"/>
                  <a:gd name="T4" fmla="*/ 0 w 282"/>
                  <a:gd name="T5" fmla="*/ 0 h 150"/>
                  <a:gd name="T6" fmla="*/ 0 w 282"/>
                  <a:gd name="T7" fmla="*/ 0 h 150"/>
                  <a:gd name="T8" fmla="*/ 0 w 282"/>
                  <a:gd name="T9" fmla="*/ 0 h 150"/>
                  <a:gd name="T10" fmla="*/ 0 w 282"/>
                  <a:gd name="T11" fmla="*/ 0 h 150"/>
                  <a:gd name="T12" fmla="*/ 0 w 282"/>
                  <a:gd name="T13" fmla="*/ 0 h 150"/>
                  <a:gd name="T14" fmla="*/ 0 w 282"/>
                  <a:gd name="T15" fmla="*/ 0 h 150"/>
                  <a:gd name="T16" fmla="*/ 0 w 282"/>
                  <a:gd name="T17" fmla="*/ 0 h 150"/>
                  <a:gd name="T18" fmla="*/ 0 w 282"/>
                  <a:gd name="T19" fmla="*/ 0 h 150"/>
                  <a:gd name="T20" fmla="*/ 0 w 282"/>
                  <a:gd name="T21" fmla="*/ 0 h 150"/>
                  <a:gd name="T22" fmla="*/ 0 w 282"/>
                  <a:gd name="T23" fmla="*/ 0 h 150"/>
                  <a:gd name="T24" fmla="*/ 0 w 282"/>
                  <a:gd name="T25" fmla="*/ 0 h 150"/>
                  <a:gd name="T26" fmla="*/ 0 w 282"/>
                  <a:gd name="T27" fmla="*/ 0 h 150"/>
                  <a:gd name="T28" fmla="*/ 0 w 282"/>
                  <a:gd name="T29" fmla="*/ 0 h 150"/>
                  <a:gd name="T30" fmla="*/ 0 w 282"/>
                  <a:gd name="T31" fmla="*/ 0 h 150"/>
                  <a:gd name="T32" fmla="*/ 0 w 282"/>
                  <a:gd name="T33" fmla="*/ 0 h 150"/>
                  <a:gd name="T34" fmla="*/ 0 w 282"/>
                  <a:gd name="T35" fmla="*/ 0 h 150"/>
                  <a:gd name="T36" fmla="*/ 0 w 282"/>
                  <a:gd name="T37" fmla="*/ 0 h 150"/>
                  <a:gd name="T38" fmla="*/ 0 w 282"/>
                  <a:gd name="T39" fmla="*/ 0 h 150"/>
                  <a:gd name="T40" fmla="*/ 0 w 282"/>
                  <a:gd name="T41" fmla="*/ 0 h 150"/>
                  <a:gd name="T42" fmla="*/ 0 w 282"/>
                  <a:gd name="T43" fmla="*/ 0 h 150"/>
                  <a:gd name="T44" fmla="*/ 0 w 282"/>
                  <a:gd name="T45" fmla="*/ 0 h 150"/>
                  <a:gd name="T46" fmla="*/ 0 w 282"/>
                  <a:gd name="T47" fmla="*/ 0 h 150"/>
                  <a:gd name="T48" fmla="*/ 0 w 282"/>
                  <a:gd name="T49" fmla="*/ 0 h 150"/>
                  <a:gd name="T50" fmla="*/ 0 w 282"/>
                  <a:gd name="T51" fmla="*/ 0 h 150"/>
                  <a:gd name="T52" fmla="*/ 0 w 282"/>
                  <a:gd name="T53" fmla="*/ 0 h 150"/>
                  <a:gd name="T54" fmla="*/ 0 w 282"/>
                  <a:gd name="T55" fmla="*/ 0 h 150"/>
                  <a:gd name="T56" fmla="*/ 0 w 282"/>
                  <a:gd name="T57" fmla="*/ 0 h 150"/>
                  <a:gd name="T58" fmla="*/ 0 w 282"/>
                  <a:gd name="T59" fmla="*/ 0 h 150"/>
                  <a:gd name="T60" fmla="*/ 0 w 282"/>
                  <a:gd name="T61" fmla="*/ 0 h 150"/>
                  <a:gd name="T62" fmla="*/ 0 w 282"/>
                  <a:gd name="T63" fmla="*/ 0 h 150"/>
                  <a:gd name="T64" fmla="*/ 0 w 282"/>
                  <a:gd name="T65" fmla="*/ 0 h 150"/>
                  <a:gd name="T66" fmla="*/ 0 w 282"/>
                  <a:gd name="T67" fmla="*/ 0 h 150"/>
                  <a:gd name="T68" fmla="*/ 0 w 282"/>
                  <a:gd name="T69" fmla="*/ 0 h 150"/>
                  <a:gd name="T70" fmla="*/ 0 w 282"/>
                  <a:gd name="T71" fmla="*/ 0 h 150"/>
                  <a:gd name="T72" fmla="*/ 0 w 282"/>
                  <a:gd name="T73" fmla="*/ 0 h 150"/>
                  <a:gd name="T74" fmla="*/ 0 w 282"/>
                  <a:gd name="T75" fmla="*/ 0 h 150"/>
                  <a:gd name="T76" fmla="*/ 0 w 282"/>
                  <a:gd name="T77" fmla="*/ 0 h 150"/>
                  <a:gd name="T78" fmla="*/ 0 w 282"/>
                  <a:gd name="T79" fmla="*/ 0 h 150"/>
                  <a:gd name="T80" fmla="*/ 0 w 282"/>
                  <a:gd name="T81" fmla="*/ 0 h 150"/>
                  <a:gd name="T82" fmla="*/ 0 w 282"/>
                  <a:gd name="T83" fmla="*/ 0 h 150"/>
                  <a:gd name="T84" fmla="*/ 0 w 282"/>
                  <a:gd name="T85" fmla="*/ 0 h 150"/>
                  <a:gd name="T86" fmla="*/ 0 w 282"/>
                  <a:gd name="T87" fmla="*/ 0 h 150"/>
                  <a:gd name="T88" fmla="*/ 0 w 282"/>
                  <a:gd name="T89" fmla="*/ 0 h 150"/>
                  <a:gd name="T90" fmla="*/ 0 w 282"/>
                  <a:gd name="T91" fmla="*/ 0 h 150"/>
                  <a:gd name="T92" fmla="*/ 0 w 282"/>
                  <a:gd name="T93" fmla="*/ 0 h 150"/>
                  <a:gd name="T94" fmla="*/ 0 w 282"/>
                  <a:gd name="T95" fmla="*/ 0 h 1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82" h="150">
                    <a:moveTo>
                      <a:pt x="212" y="50"/>
                    </a:moveTo>
                    <a:lnTo>
                      <a:pt x="217" y="74"/>
                    </a:lnTo>
                    <a:lnTo>
                      <a:pt x="221" y="93"/>
                    </a:lnTo>
                    <a:lnTo>
                      <a:pt x="223" y="102"/>
                    </a:lnTo>
                    <a:lnTo>
                      <a:pt x="225" y="111"/>
                    </a:lnTo>
                    <a:lnTo>
                      <a:pt x="227" y="118"/>
                    </a:lnTo>
                    <a:lnTo>
                      <a:pt x="232" y="124"/>
                    </a:lnTo>
                    <a:lnTo>
                      <a:pt x="236" y="129"/>
                    </a:lnTo>
                    <a:lnTo>
                      <a:pt x="240" y="133"/>
                    </a:lnTo>
                    <a:lnTo>
                      <a:pt x="231" y="135"/>
                    </a:lnTo>
                    <a:lnTo>
                      <a:pt x="221" y="135"/>
                    </a:lnTo>
                    <a:lnTo>
                      <a:pt x="212" y="135"/>
                    </a:lnTo>
                    <a:lnTo>
                      <a:pt x="207" y="135"/>
                    </a:lnTo>
                    <a:lnTo>
                      <a:pt x="201" y="133"/>
                    </a:lnTo>
                    <a:lnTo>
                      <a:pt x="195" y="129"/>
                    </a:lnTo>
                    <a:lnTo>
                      <a:pt x="189" y="126"/>
                    </a:lnTo>
                    <a:lnTo>
                      <a:pt x="185" y="121"/>
                    </a:lnTo>
                    <a:lnTo>
                      <a:pt x="180" y="116"/>
                    </a:lnTo>
                    <a:lnTo>
                      <a:pt x="177" y="111"/>
                    </a:lnTo>
                    <a:lnTo>
                      <a:pt x="173" y="105"/>
                    </a:lnTo>
                    <a:lnTo>
                      <a:pt x="171" y="98"/>
                    </a:lnTo>
                    <a:lnTo>
                      <a:pt x="170" y="86"/>
                    </a:lnTo>
                    <a:lnTo>
                      <a:pt x="167" y="77"/>
                    </a:lnTo>
                    <a:lnTo>
                      <a:pt x="166" y="74"/>
                    </a:lnTo>
                    <a:lnTo>
                      <a:pt x="165" y="71"/>
                    </a:lnTo>
                    <a:lnTo>
                      <a:pt x="164" y="69"/>
                    </a:lnTo>
                    <a:lnTo>
                      <a:pt x="162" y="68"/>
                    </a:lnTo>
                    <a:lnTo>
                      <a:pt x="158" y="67"/>
                    </a:lnTo>
                    <a:lnTo>
                      <a:pt x="155" y="67"/>
                    </a:lnTo>
                    <a:lnTo>
                      <a:pt x="153" y="67"/>
                    </a:lnTo>
                    <a:lnTo>
                      <a:pt x="151" y="68"/>
                    </a:lnTo>
                    <a:lnTo>
                      <a:pt x="148" y="71"/>
                    </a:lnTo>
                    <a:lnTo>
                      <a:pt x="143" y="72"/>
                    </a:lnTo>
                    <a:lnTo>
                      <a:pt x="137" y="72"/>
                    </a:lnTo>
                    <a:lnTo>
                      <a:pt x="133" y="71"/>
                    </a:lnTo>
                    <a:lnTo>
                      <a:pt x="129" y="69"/>
                    </a:lnTo>
                    <a:lnTo>
                      <a:pt x="127" y="62"/>
                    </a:lnTo>
                    <a:lnTo>
                      <a:pt x="126" y="55"/>
                    </a:lnTo>
                    <a:lnTo>
                      <a:pt x="123" y="47"/>
                    </a:lnTo>
                    <a:lnTo>
                      <a:pt x="121" y="39"/>
                    </a:lnTo>
                    <a:lnTo>
                      <a:pt x="118" y="32"/>
                    </a:lnTo>
                    <a:lnTo>
                      <a:pt x="115" y="31"/>
                    </a:lnTo>
                    <a:lnTo>
                      <a:pt x="113" y="28"/>
                    </a:lnTo>
                    <a:lnTo>
                      <a:pt x="109" y="28"/>
                    </a:lnTo>
                    <a:lnTo>
                      <a:pt x="106" y="30"/>
                    </a:lnTo>
                    <a:lnTo>
                      <a:pt x="101" y="32"/>
                    </a:lnTo>
                    <a:lnTo>
                      <a:pt x="97" y="37"/>
                    </a:lnTo>
                    <a:lnTo>
                      <a:pt x="94" y="38"/>
                    </a:lnTo>
                    <a:lnTo>
                      <a:pt x="91" y="38"/>
                    </a:lnTo>
                    <a:lnTo>
                      <a:pt x="88" y="35"/>
                    </a:lnTo>
                    <a:lnTo>
                      <a:pt x="84" y="33"/>
                    </a:lnTo>
                    <a:lnTo>
                      <a:pt x="81" y="20"/>
                    </a:lnTo>
                    <a:lnTo>
                      <a:pt x="74" y="6"/>
                    </a:lnTo>
                    <a:lnTo>
                      <a:pt x="71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61" y="0"/>
                    </a:lnTo>
                    <a:lnTo>
                      <a:pt x="57" y="0"/>
                    </a:lnTo>
                    <a:lnTo>
                      <a:pt x="55" y="1"/>
                    </a:lnTo>
                    <a:lnTo>
                      <a:pt x="53" y="3"/>
                    </a:lnTo>
                    <a:lnTo>
                      <a:pt x="50" y="5"/>
                    </a:lnTo>
                    <a:lnTo>
                      <a:pt x="49" y="12"/>
                    </a:lnTo>
                    <a:lnTo>
                      <a:pt x="47" y="16"/>
                    </a:lnTo>
                    <a:lnTo>
                      <a:pt x="45" y="17"/>
                    </a:lnTo>
                    <a:lnTo>
                      <a:pt x="42" y="17"/>
                    </a:lnTo>
                    <a:lnTo>
                      <a:pt x="37" y="12"/>
                    </a:lnTo>
                    <a:lnTo>
                      <a:pt x="30" y="9"/>
                    </a:lnTo>
                    <a:lnTo>
                      <a:pt x="25" y="8"/>
                    </a:lnTo>
                    <a:lnTo>
                      <a:pt x="22" y="8"/>
                    </a:lnTo>
                    <a:lnTo>
                      <a:pt x="18" y="9"/>
                    </a:lnTo>
                    <a:lnTo>
                      <a:pt x="15" y="10"/>
                    </a:lnTo>
                    <a:lnTo>
                      <a:pt x="9" y="13"/>
                    </a:lnTo>
                    <a:lnTo>
                      <a:pt x="4" y="18"/>
                    </a:lnTo>
                    <a:lnTo>
                      <a:pt x="1" y="25"/>
                    </a:lnTo>
                    <a:lnTo>
                      <a:pt x="0" y="31"/>
                    </a:lnTo>
                    <a:lnTo>
                      <a:pt x="1" y="37"/>
                    </a:lnTo>
                    <a:lnTo>
                      <a:pt x="3" y="42"/>
                    </a:lnTo>
                    <a:lnTo>
                      <a:pt x="11" y="50"/>
                    </a:lnTo>
                    <a:lnTo>
                      <a:pt x="20" y="57"/>
                    </a:lnTo>
                    <a:lnTo>
                      <a:pt x="22" y="61"/>
                    </a:lnTo>
                    <a:lnTo>
                      <a:pt x="23" y="62"/>
                    </a:lnTo>
                    <a:lnTo>
                      <a:pt x="23" y="63"/>
                    </a:lnTo>
                    <a:lnTo>
                      <a:pt x="23" y="64"/>
                    </a:lnTo>
                    <a:lnTo>
                      <a:pt x="19" y="68"/>
                    </a:lnTo>
                    <a:lnTo>
                      <a:pt x="13" y="71"/>
                    </a:lnTo>
                    <a:lnTo>
                      <a:pt x="12" y="77"/>
                    </a:lnTo>
                    <a:lnTo>
                      <a:pt x="12" y="82"/>
                    </a:lnTo>
                    <a:lnTo>
                      <a:pt x="15" y="85"/>
                    </a:lnTo>
                    <a:lnTo>
                      <a:pt x="18" y="87"/>
                    </a:lnTo>
                    <a:lnTo>
                      <a:pt x="30" y="90"/>
                    </a:lnTo>
                    <a:lnTo>
                      <a:pt x="41" y="90"/>
                    </a:lnTo>
                    <a:lnTo>
                      <a:pt x="47" y="90"/>
                    </a:lnTo>
                    <a:lnTo>
                      <a:pt x="53" y="91"/>
                    </a:lnTo>
                    <a:lnTo>
                      <a:pt x="54" y="92"/>
                    </a:lnTo>
                    <a:lnTo>
                      <a:pt x="55" y="93"/>
                    </a:lnTo>
                    <a:lnTo>
                      <a:pt x="55" y="96"/>
                    </a:lnTo>
                    <a:lnTo>
                      <a:pt x="55" y="98"/>
                    </a:lnTo>
                    <a:lnTo>
                      <a:pt x="53" y="102"/>
                    </a:lnTo>
                    <a:lnTo>
                      <a:pt x="52" y="107"/>
                    </a:lnTo>
                    <a:lnTo>
                      <a:pt x="50" y="112"/>
                    </a:lnTo>
                    <a:lnTo>
                      <a:pt x="52" y="114"/>
                    </a:lnTo>
                    <a:lnTo>
                      <a:pt x="54" y="118"/>
                    </a:lnTo>
                    <a:lnTo>
                      <a:pt x="56" y="119"/>
                    </a:lnTo>
                    <a:lnTo>
                      <a:pt x="60" y="121"/>
                    </a:lnTo>
                    <a:lnTo>
                      <a:pt x="63" y="122"/>
                    </a:lnTo>
                    <a:lnTo>
                      <a:pt x="81" y="123"/>
                    </a:lnTo>
                    <a:lnTo>
                      <a:pt x="96" y="123"/>
                    </a:lnTo>
                    <a:lnTo>
                      <a:pt x="100" y="122"/>
                    </a:lnTo>
                    <a:lnTo>
                      <a:pt x="105" y="123"/>
                    </a:lnTo>
                    <a:lnTo>
                      <a:pt x="107" y="126"/>
                    </a:lnTo>
                    <a:lnTo>
                      <a:pt x="108" y="129"/>
                    </a:lnTo>
                    <a:lnTo>
                      <a:pt x="107" y="133"/>
                    </a:lnTo>
                    <a:lnTo>
                      <a:pt x="106" y="136"/>
                    </a:lnTo>
                    <a:lnTo>
                      <a:pt x="107" y="138"/>
                    </a:lnTo>
                    <a:lnTo>
                      <a:pt x="109" y="141"/>
                    </a:lnTo>
                    <a:lnTo>
                      <a:pt x="113" y="142"/>
                    </a:lnTo>
                    <a:lnTo>
                      <a:pt x="118" y="143"/>
                    </a:lnTo>
                    <a:lnTo>
                      <a:pt x="122" y="143"/>
                    </a:lnTo>
                    <a:lnTo>
                      <a:pt x="128" y="143"/>
                    </a:lnTo>
                    <a:lnTo>
                      <a:pt x="155" y="139"/>
                    </a:lnTo>
                    <a:lnTo>
                      <a:pt x="168" y="138"/>
                    </a:lnTo>
                    <a:lnTo>
                      <a:pt x="182" y="141"/>
                    </a:lnTo>
                    <a:lnTo>
                      <a:pt x="207" y="145"/>
                    </a:lnTo>
                    <a:lnTo>
                      <a:pt x="223" y="145"/>
                    </a:lnTo>
                    <a:lnTo>
                      <a:pt x="236" y="144"/>
                    </a:lnTo>
                    <a:lnTo>
                      <a:pt x="245" y="142"/>
                    </a:lnTo>
                    <a:lnTo>
                      <a:pt x="252" y="141"/>
                    </a:lnTo>
                    <a:lnTo>
                      <a:pt x="264" y="146"/>
                    </a:lnTo>
                    <a:lnTo>
                      <a:pt x="278" y="150"/>
                    </a:lnTo>
                    <a:lnTo>
                      <a:pt x="278" y="146"/>
                    </a:lnTo>
                    <a:lnTo>
                      <a:pt x="278" y="143"/>
                    </a:lnTo>
                    <a:lnTo>
                      <a:pt x="279" y="139"/>
                    </a:lnTo>
                    <a:lnTo>
                      <a:pt x="282" y="136"/>
                    </a:lnTo>
                    <a:lnTo>
                      <a:pt x="271" y="134"/>
                    </a:lnTo>
                    <a:lnTo>
                      <a:pt x="261" y="130"/>
                    </a:lnTo>
                    <a:lnTo>
                      <a:pt x="256" y="128"/>
                    </a:lnTo>
                    <a:lnTo>
                      <a:pt x="251" y="124"/>
                    </a:lnTo>
                    <a:lnTo>
                      <a:pt x="246" y="120"/>
                    </a:lnTo>
                    <a:lnTo>
                      <a:pt x="240" y="115"/>
                    </a:lnTo>
                    <a:lnTo>
                      <a:pt x="236" y="105"/>
                    </a:lnTo>
                    <a:lnTo>
                      <a:pt x="232" y="94"/>
                    </a:lnTo>
                    <a:lnTo>
                      <a:pt x="229" y="84"/>
                    </a:lnTo>
                    <a:lnTo>
                      <a:pt x="227" y="75"/>
                    </a:lnTo>
                    <a:lnTo>
                      <a:pt x="226" y="57"/>
                    </a:lnTo>
                    <a:lnTo>
                      <a:pt x="226" y="42"/>
                    </a:lnTo>
                    <a:lnTo>
                      <a:pt x="212" y="50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" name="Freeform 3777"/>
              <p:cNvSpPr>
                <a:spLocks/>
              </p:cNvSpPr>
              <p:nvPr/>
            </p:nvSpPr>
            <p:spPr bwMode="auto">
              <a:xfrm>
                <a:off x="279" y="541"/>
                <a:ext cx="49" cy="32"/>
              </a:xfrm>
              <a:custGeom>
                <a:avLst/>
                <a:gdLst>
                  <a:gd name="T0" fmla="*/ 0 w 145"/>
                  <a:gd name="T1" fmla="*/ 0 h 97"/>
                  <a:gd name="T2" fmla="*/ 0 w 145"/>
                  <a:gd name="T3" fmla="*/ 0 h 97"/>
                  <a:gd name="T4" fmla="*/ 0 w 145"/>
                  <a:gd name="T5" fmla="*/ 0 h 97"/>
                  <a:gd name="T6" fmla="*/ 0 w 145"/>
                  <a:gd name="T7" fmla="*/ 0 h 97"/>
                  <a:gd name="T8" fmla="*/ 0 w 145"/>
                  <a:gd name="T9" fmla="*/ 0 h 97"/>
                  <a:gd name="T10" fmla="*/ 0 w 145"/>
                  <a:gd name="T11" fmla="*/ 0 h 97"/>
                  <a:gd name="T12" fmla="*/ 0 w 145"/>
                  <a:gd name="T13" fmla="*/ 0 h 97"/>
                  <a:gd name="T14" fmla="*/ 0 w 145"/>
                  <a:gd name="T15" fmla="*/ 0 h 97"/>
                  <a:gd name="T16" fmla="*/ 0 w 145"/>
                  <a:gd name="T17" fmla="*/ 0 h 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5" h="97">
                    <a:moveTo>
                      <a:pt x="0" y="0"/>
                    </a:moveTo>
                    <a:lnTo>
                      <a:pt x="17" y="15"/>
                    </a:lnTo>
                    <a:lnTo>
                      <a:pt x="34" y="29"/>
                    </a:lnTo>
                    <a:lnTo>
                      <a:pt x="52" y="43"/>
                    </a:lnTo>
                    <a:lnTo>
                      <a:pt x="71" y="55"/>
                    </a:lnTo>
                    <a:lnTo>
                      <a:pt x="89" y="67"/>
                    </a:lnTo>
                    <a:lnTo>
                      <a:pt x="108" y="79"/>
                    </a:lnTo>
                    <a:lnTo>
                      <a:pt x="126" y="89"/>
                    </a:lnTo>
                    <a:lnTo>
                      <a:pt x="145" y="9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" name="Freeform 3778"/>
              <p:cNvSpPr>
                <a:spLocks/>
              </p:cNvSpPr>
              <p:nvPr/>
            </p:nvSpPr>
            <p:spPr bwMode="auto">
              <a:xfrm>
                <a:off x="361" y="555"/>
                <a:ext cx="31" cy="45"/>
              </a:xfrm>
              <a:custGeom>
                <a:avLst/>
                <a:gdLst>
                  <a:gd name="T0" fmla="*/ 0 w 94"/>
                  <a:gd name="T1" fmla="*/ 0 h 134"/>
                  <a:gd name="T2" fmla="*/ 0 w 94"/>
                  <a:gd name="T3" fmla="*/ 0 h 134"/>
                  <a:gd name="T4" fmla="*/ 0 w 94"/>
                  <a:gd name="T5" fmla="*/ 0 h 134"/>
                  <a:gd name="T6" fmla="*/ 0 w 94"/>
                  <a:gd name="T7" fmla="*/ 0 h 134"/>
                  <a:gd name="T8" fmla="*/ 0 w 94"/>
                  <a:gd name="T9" fmla="*/ 0 h 1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4" h="134">
                    <a:moveTo>
                      <a:pt x="0" y="0"/>
                    </a:moveTo>
                    <a:lnTo>
                      <a:pt x="24" y="37"/>
                    </a:lnTo>
                    <a:lnTo>
                      <a:pt x="47" y="72"/>
                    </a:lnTo>
                    <a:lnTo>
                      <a:pt x="71" y="104"/>
                    </a:lnTo>
                    <a:lnTo>
                      <a:pt x="94" y="13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2" name="Freeform 3779"/>
              <p:cNvSpPr>
                <a:spLocks/>
              </p:cNvSpPr>
              <p:nvPr/>
            </p:nvSpPr>
            <p:spPr bwMode="auto">
              <a:xfrm>
                <a:off x="359" y="557"/>
                <a:ext cx="15" cy="15"/>
              </a:xfrm>
              <a:custGeom>
                <a:avLst/>
                <a:gdLst>
                  <a:gd name="T0" fmla="*/ 0 w 43"/>
                  <a:gd name="T1" fmla="*/ 0 h 44"/>
                  <a:gd name="T2" fmla="*/ 0 w 43"/>
                  <a:gd name="T3" fmla="*/ 0 h 44"/>
                  <a:gd name="T4" fmla="*/ 0 w 43"/>
                  <a:gd name="T5" fmla="*/ 0 h 44"/>
                  <a:gd name="T6" fmla="*/ 0 w 43"/>
                  <a:gd name="T7" fmla="*/ 0 h 44"/>
                  <a:gd name="T8" fmla="*/ 0 w 43"/>
                  <a:gd name="T9" fmla="*/ 0 h 44"/>
                  <a:gd name="T10" fmla="*/ 0 w 43"/>
                  <a:gd name="T11" fmla="*/ 0 h 44"/>
                  <a:gd name="T12" fmla="*/ 0 w 43"/>
                  <a:gd name="T13" fmla="*/ 0 h 44"/>
                  <a:gd name="T14" fmla="*/ 0 w 43"/>
                  <a:gd name="T15" fmla="*/ 0 h 44"/>
                  <a:gd name="T16" fmla="*/ 0 w 43"/>
                  <a:gd name="T17" fmla="*/ 0 h 44"/>
                  <a:gd name="T18" fmla="*/ 0 w 43"/>
                  <a:gd name="T19" fmla="*/ 0 h 44"/>
                  <a:gd name="T20" fmla="*/ 0 w 43"/>
                  <a:gd name="T21" fmla="*/ 0 h 4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3" h="44">
                    <a:moveTo>
                      <a:pt x="40" y="0"/>
                    </a:moveTo>
                    <a:lnTo>
                      <a:pt x="41" y="5"/>
                    </a:lnTo>
                    <a:lnTo>
                      <a:pt x="43" y="12"/>
                    </a:lnTo>
                    <a:lnTo>
                      <a:pt x="41" y="18"/>
                    </a:lnTo>
                    <a:lnTo>
                      <a:pt x="41" y="24"/>
                    </a:lnTo>
                    <a:lnTo>
                      <a:pt x="39" y="35"/>
                    </a:lnTo>
                    <a:lnTo>
                      <a:pt x="34" y="44"/>
                    </a:lnTo>
                    <a:lnTo>
                      <a:pt x="26" y="39"/>
                    </a:lnTo>
                    <a:lnTo>
                      <a:pt x="17" y="34"/>
                    </a:lnTo>
                    <a:lnTo>
                      <a:pt x="9" y="28"/>
                    </a:lnTo>
                    <a:lnTo>
                      <a:pt x="0" y="2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3" name="Freeform 3780"/>
              <p:cNvSpPr>
                <a:spLocks/>
              </p:cNvSpPr>
              <p:nvPr/>
            </p:nvSpPr>
            <p:spPr bwMode="auto">
              <a:xfrm>
                <a:off x="367" y="573"/>
                <a:ext cx="20" cy="14"/>
              </a:xfrm>
              <a:custGeom>
                <a:avLst/>
                <a:gdLst>
                  <a:gd name="T0" fmla="*/ 0 w 60"/>
                  <a:gd name="T1" fmla="*/ 0 h 42"/>
                  <a:gd name="T2" fmla="*/ 0 w 60"/>
                  <a:gd name="T3" fmla="*/ 0 h 42"/>
                  <a:gd name="T4" fmla="*/ 0 w 60"/>
                  <a:gd name="T5" fmla="*/ 0 h 42"/>
                  <a:gd name="T6" fmla="*/ 0 w 60"/>
                  <a:gd name="T7" fmla="*/ 0 h 42"/>
                  <a:gd name="T8" fmla="*/ 0 w 60"/>
                  <a:gd name="T9" fmla="*/ 0 h 42"/>
                  <a:gd name="T10" fmla="*/ 0 w 60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42">
                    <a:moveTo>
                      <a:pt x="60" y="0"/>
                    </a:moveTo>
                    <a:lnTo>
                      <a:pt x="46" y="42"/>
                    </a:lnTo>
                    <a:lnTo>
                      <a:pt x="35" y="38"/>
                    </a:lnTo>
                    <a:lnTo>
                      <a:pt x="23" y="35"/>
                    </a:lnTo>
                    <a:lnTo>
                      <a:pt x="12" y="28"/>
                    </a:lnTo>
                    <a:lnTo>
                      <a:pt x="0" y="2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4" name="Freeform 3781"/>
              <p:cNvSpPr>
                <a:spLocks/>
              </p:cNvSpPr>
              <p:nvPr/>
            </p:nvSpPr>
            <p:spPr bwMode="auto">
              <a:xfrm>
                <a:off x="412" y="617"/>
                <a:ext cx="7" cy="2"/>
              </a:xfrm>
              <a:custGeom>
                <a:avLst/>
                <a:gdLst>
                  <a:gd name="T0" fmla="*/ 0 w 20"/>
                  <a:gd name="T1" fmla="*/ 0 h 5"/>
                  <a:gd name="T2" fmla="*/ 0 w 20"/>
                  <a:gd name="T3" fmla="*/ 0 h 5"/>
                  <a:gd name="T4" fmla="*/ 0 w 20"/>
                  <a:gd name="T5" fmla="*/ 0 h 5"/>
                  <a:gd name="T6" fmla="*/ 0 w 20"/>
                  <a:gd name="T7" fmla="*/ 0 h 5"/>
                  <a:gd name="T8" fmla="*/ 0 w 20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20" y="5"/>
                    </a:moveTo>
                    <a:lnTo>
                      <a:pt x="17" y="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5" name="Freeform 3782"/>
              <p:cNvSpPr>
                <a:spLocks/>
              </p:cNvSpPr>
              <p:nvPr/>
            </p:nvSpPr>
            <p:spPr bwMode="auto">
              <a:xfrm>
                <a:off x="414" y="547"/>
                <a:ext cx="41" cy="72"/>
              </a:xfrm>
              <a:custGeom>
                <a:avLst/>
                <a:gdLst>
                  <a:gd name="T0" fmla="*/ 0 w 124"/>
                  <a:gd name="T1" fmla="*/ 0 h 216"/>
                  <a:gd name="T2" fmla="*/ 0 w 124"/>
                  <a:gd name="T3" fmla="*/ 0 h 216"/>
                  <a:gd name="T4" fmla="*/ 0 w 124"/>
                  <a:gd name="T5" fmla="*/ 0 h 216"/>
                  <a:gd name="T6" fmla="*/ 0 w 124"/>
                  <a:gd name="T7" fmla="*/ 0 h 216"/>
                  <a:gd name="T8" fmla="*/ 0 w 124"/>
                  <a:gd name="T9" fmla="*/ 0 h 216"/>
                  <a:gd name="T10" fmla="*/ 0 w 124"/>
                  <a:gd name="T11" fmla="*/ 0 h 216"/>
                  <a:gd name="T12" fmla="*/ 0 w 124"/>
                  <a:gd name="T13" fmla="*/ 0 h 216"/>
                  <a:gd name="T14" fmla="*/ 0 w 124"/>
                  <a:gd name="T15" fmla="*/ 0 h 216"/>
                  <a:gd name="T16" fmla="*/ 0 w 124"/>
                  <a:gd name="T17" fmla="*/ 0 h 216"/>
                  <a:gd name="T18" fmla="*/ 0 w 124"/>
                  <a:gd name="T19" fmla="*/ 0 h 216"/>
                  <a:gd name="T20" fmla="*/ 0 w 124"/>
                  <a:gd name="T21" fmla="*/ 0 h 216"/>
                  <a:gd name="T22" fmla="*/ 0 w 124"/>
                  <a:gd name="T23" fmla="*/ 0 h 216"/>
                  <a:gd name="T24" fmla="*/ 0 w 124"/>
                  <a:gd name="T25" fmla="*/ 0 h 216"/>
                  <a:gd name="T26" fmla="*/ 0 w 124"/>
                  <a:gd name="T27" fmla="*/ 0 h 216"/>
                  <a:gd name="T28" fmla="*/ 0 w 124"/>
                  <a:gd name="T29" fmla="*/ 0 h 216"/>
                  <a:gd name="T30" fmla="*/ 0 w 124"/>
                  <a:gd name="T31" fmla="*/ 0 h 216"/>
                  <a:gd name="T32" fmla="*/ 0 w 124"/>
                  <a:gd name="T33" fmla="*/ 0 h 216"/>
                  <a:gd name="T34" fmla="*/ 0 w 124"/>
                  <a:gd name="T35" fmla="*/ 0 h 216"/>
                  <a:gd name="T36" fmla="*/ 0 w 124"/>
                  <a:gd name="T37" fmla="*/ 0 h 216"/>
                  <a:gd name="T38" fmla="*/ 0 w 124"/>
                  <a:gd name="T39" fmla="*/ 0 h 216"/>
                  <a:gd name="T40" fmla="*/ 0 w 124"/>
                  <a:gd name="T41" fmla="*/ 0 h 216"/>
                  <a:gd name="T42" fmla="*/ 0 w 124"/>
                  <a:gd name="T43" fmla="*/ 0 h 216"/>
                  <a:gd name="T44" fmla="*/ 0 w 124"/>
                  <a:gd name="T45" fmla="*/ 0 h 216"/>
                  <a:gd name="T46" fmla="*/ 0 w 124"/>
                  <a:gd name="T47" fmla="*/ 0 h 216"/>
                  <a:gd name="T48" fmla="*/ 0 w 124"/>
                  <a:gd name="T49" fmla="*/ 0 h 216"/>
                  <a:gd name="T50" fmla="*/ 0 w 124"/>
                  <a:gd name="T51" fmla="*/ 0 h 216"/>
                  <a:gd name="T52" fmla="*/ 0 w 124"/>
                  <a:gd name="T53" fmla="*/ 0 h 216"/>
                  <a:gd name="T54" fmla="*/ 0 w 124"/>
                  <a:gd name="T55" fmla="*/ 0 h 216"/>
                  <a:gd name="T56" fmla="*/ 0 w 124"/>
                  <a:gd name="T57" fmla="*/ 0 h 216"/>
                  <a:gd name="T58" fmla="*/ 0 w 124"/>
                  <a:gd name="T59" fmla="*/ 0 h 216"/>
                  <a:gd name="T60" fmla="*/ 0 w 124"/>
                  <a:gd name="T61" fmla="*/ 0 h 216"/>
                  <a:gd name="T62" fmla="*/ 0 w 124"/>
                  <a:gd name="T63" fmla="*/ 0 h 216"/>
                  <a:gd name="T64" fmla="*/ 0 w 124"/>
                  <a:gd name="T65" fmla="*/ 0 h 216"/>
                  <a:gd name="T66" fmla="*/ 0 w 124"/>
                  <a:gd name="T67" fmla="*/ 0 h 216"/>
                  <a:gd name="T68" fmla="*/ 0 w 124"/>
                  <a:gd name="T69" fmla="*/ 0 h 216"/>
                  <a:gd name="T70" fmla="*/ 0 w 124"/>
                  <a:gd name="T71" fmla="*/ 0 h 216"/>
                  <a:gd name="T72" fmla="*/ 0 w 124"/>
                  <a:gd name="T73" fmla="*/ 0 h 21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24" h="216">
                    <a:moveTo>
                      <a:pt x="0" y="216"/>
                    </a:moveTo>
                    <a:lnTo>
                      <a:pt x="5" y="210"/>
                    </a:lnTo>
                    <a:lnTo>
                      <a:pt x="9" y="202"/>
                    </a:lnTo>
                    <a:lnTo>
                      <a:pt x="14" y="194"/>
                    </a:lnTo>
                    <a:lnTo>
                      <a:pt x="16" y="186"/>
                    </a:lnTo>
                    <a:lnTo>
                      <a:pt x="14" y="176"/>
                    </a:lnTo>
                    <a:lnTo>
                      <a:pt x="13" y="171"/>
                    </a:lnTo>
                    <a:lnTo>
                      <a:pt x="13" y="167"/>
                    </a:lnTo>
                    <a:lnTo>
                      <a:pt x="14" y="166"/>
                    </a:lnTo>
                    <a:lnTo>
                      <a:pt x="15" y="165"/>
                    </a:lnTo>
                    <a:lnTo>
                      <a:pt x="17" y="165"/>
                    </a:lnTo>
                    <a:lnTo>
                      <a:pt x="21" y="161"/>
                    </a:lnTo>
                    <a:lnTo>
                      <a:pt x="22" y="158"/>
                    </a:lnTo>
                    <a:lnTo>
                      <a:pt x="22" y="154"/>
                    </a:lnTo>
                    <a:lnTo>
                      <a:pt x="22" y="152"/>
                    </a:lnTo>
                    <a:lnTo>
                      <a:pt x="17" y="137"/>
                    </a:lnTo>
                    <a:lnTo>
                      <a:pt x="12" y="125"/>
                    </a:lnTo>
                    <a:lnTo>
                      <a:pt x="8" y="116"/>
                    </a:lnTo>
                    <a:lnTo>
                      <a:pt x="8" y="107"/>
                    </a:lnTo>
                    <a:lnTo>
                      <a:pt x="8" y="103"/>
                    </a:lnTo>
                    <a:lnTo>
                      <a:pt x="10" y="100"/>
                    </a:lnTo>
                    <a:lnTo>
                      <a:pt x="13" y="98"/>
                    </a:lnTo>
                    <a:lnTo>
                      <a:pt x="16" y="96"/>
                    </a:lnTo>
                    <a:lnTo>
                      <a:pt x="24" y="96"/>
                    </a:lnTo>
                    <a:lnTo>
                      <a:pt x="30" y="95"/>
                    </a:lnTo>
                    <a:lnTo>
                      <a:pt x="32" y="93"/>
                    </a:lnTo>
                    <a:lnTo>
                      <a:pt x="36" y="88"/>
                    </a:lnTo>
                    <a:lnTo>
                      <a:pt x="37" y="84"/>
                    </a:lnTo>
                    <a:lnTo>
                      <a:pt x="37" y="79"/>
                    </a:lnTo>
                    <a:lnTo>
                      <a:pt x="37" y="75"/>
                    </a:lnTo>
                    <a:lnTo>
                      <a:pt x="36" y="71"/>
                    </a:lnTo>
                    <a:lnTo>
                      <a:pt x="34" y="62"/>
                    </a:lnTo>
                    <a:lnTo>
                      <a:pt x="31" y="51"/>
                    </a:lnTo>
                    <a:lnTo>
                      <a:pt x="31" y="44"/>
                    </a:lnTo>
                    <a:lnTo>
                      <a:pt x="34" y="37"/>
                    </a:lnTo>
                    <a:lnTo>
                      <a:pt x="35" y="35"/>
                    </a:lnTo>
                    <a:lnTo>
                      <a:pt x="37" y="33"/>
                    </a:lnTo>
                    <a:lnTo>
                      <a:pt x="39" y="31"/>
                    </a:lnTo>
                    <a:lnTo>
                      <a:pt x="42" y="29"/>
                    </a:lnTo>
                    <a:lnTo>
                      <a:pt x="49" y="28"/>
                    </a:lnTo>
                    <a:lnTo>
                      <a:pt x="54" y="29"/>
                    </a:lnTo>
                    <a:lnTo>
                      <a:pt x="59" y="32"/>
                    </a:lnTo>
                    <a:lnTo>
                      <a:pt x="65" y="35"/>
                    </a:lnTo>
                    <a:lnTo>
                      <a:pt x="67" y="36"/>
                    </a:lnTo>
                    <a:lnTo>
                      <a:pt x="69" y="36"/>
                    </a:lnTo>
                    <a:lnTo>
                      <a:pt x="72" y="35"/>
                    </a:lnTo>
                    <a:lnTo>
                      <a:pt x="74" y="33"/>
                    </a:lnTo>
                    <a:lnTo>
                      <a:pt x="74" y="24"/>
                    </a:lnTo>
                    <a:lnTo>
                      <a:pt x="76" y="16"/>
                    </a:lnTo>
                    <a:lnTo>
                      <a:pt x="80" y="10"/>
                    </a:lnTo>
                    <a:lnTo>
                      <a:pt x="83" y="5"/>
                    </a:lnTo>
                    <a:lnTo>
                      <a:pt x="88" y="3"/>
                    </a:lnTo>
                    <a:lnTo>
                      <a:pt x="93" y="0"/>
                    </a:lnTo>
                    <a:lnTo>
                      <a:pt x="98" y="0"/>
                    </a:lnTo>
                    <a:lnTo>
                      <a:pt x="103" y="2"/>
                    </a:lnTo>
                    <a:lnTo>
                      <a:pt x="108" y="4"/>
                    </a:lnTo>
                    <a:lnTo>
                      <a:pt x="113" y="7"/>
                    </a:lnTo>
                    <a:lnTo>
                      <a:pt x="117" y="12"/>
                    </a:lnTo>
                    <a:lnTo>
                      <a:pt x="120" y="17"/>
                    </a:lnTo>
                    <a:lnTo>
                      <a:pt x="123" y="22"/>
                    </a:lnTo>
                    <a:lnTo>
                      <a:pt x="124" y="28"/>
                    </a:lnTo>
                    <a:lnTo>
                      <a:pt x="124" y="35"/>
                    </a:lnTo>
                    <a:lnTo>
                      <a:pt x="121" y="42"/>
                    </a:lnTo>
                    <a:lnTo>
                      <a:pt x="106" y="79"/>
                    </a:lnTo>
                    <a:lnTo>
                      <a:pt x="89" y="134"/>
                    </a:lnTo>
                    <a:lnTo>
                      <a:pt x="58" y="173"/>
                    </a:lnTo>
                    <a:lnTo>
                      <a:pt x="50" y="175"/>
                    </a:lnTo>
                    <a:lnTo>
                      <a:pt x="42" y="179"/>
                    </a:lnTo>
                    <a:lnTo>
                      <a:pt x="36" y="183"/>
                    </a:lnTo>
                    <a:lnTo>
                      <a:pt x="31" y="188"/>
                    </a:lnTo>
                    <a:lnTo>
                      <a:pt x="28" y="194"/>
                    </a:lnTo>
                    <a:lnTo>
                      <a:pt x="24" y="201"/>
                    </a:lnTo>
                    <a:lnTo>
                      <a:pt x="21" y="206"/>
                    </a:lnTo>
                    <a:lnTo>
                      <a:pt x="20" y="213"/>
                    </a:lnTo>
                    <a:lnTo>
                      <a:pt x="0" y="216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6" name="Freeform 3783"/>
              <p:cNvSpPr>
                <a:spLocks/>
              </p:cNvSpPr>
              <p:nvPr/>
            </p:nvSpPr>
            <p:spPr bwMode="auto">
              <a:xfrm>
                <a:off x="414" y="547"/>
                <a:ext cx="41" cy="72"/>
              </a:xfrm>
              <a:custGeom>
                <a:avLst/>
                <a:gdLst>
                  <a:gd name="T0" fmla="*/ 0 w 124"/>
                  <a:gd name="T1" fmla="*/ 0 h 216"/>
                  <a:gd name="T2" fmla="*/ 0 w 124"/>
                  <a:gd name="T3" fmla="*/ 0 h 216"/>
                  <a:gd name="T4" fmla="*/ 0 w 124"/>
                  <a:gd name="T5" fmla="*/ 0 h 216"/>
                  <a:gd name="T6" fmla="*/ 0 w 124"/>
                  <a:gd name="T7" fmla="*/ 0 h 216"/>
                  <a:gd name="T8" fmla="*/ 0 w 124"/>
                  <a:gd name="T9" fmla="*/ 0 h 216"/>
                  <a:gd name="T10" fmla="*/ 0 w 124"/>
                  <a:gd name="T11" fmla="*/ 0 h 216"/>
                  <a:gd name="T12" fmla="*/ 0 w 124"/>
                  <a:gd name="T13" fmla="*/ 0 h 216"/>
                  <a:gd name="T14" fmla="*/ 0 w 124"/>
                  <a:gd name="T15" fmla="*/ 0 h 216"/>
                  <a:gd name="T16" fmla="*/ 0 w 124"/>
                  <a:gd name="T17" fmla="*/ 0 h 216"/>
                  <a:gd name="T18" fmla="*/ 0 w 124"/>
                  <a:gd name="T19" fmla="*/ 0 h 216"/>
                  <a:gd name="T20" fmla="*/ 0 w 124"/>
                  <a:gd name="T21" fmla="*/ 0 h 216"/>
                  <a:gd name="T22" fmla="*/ 0 w 124"/>
                  <a:gd name="T23" fmla="*/ 0 h 216"/>
                  <a:gd name="T24" fmla="*/ 0 w 124"/>
                  <a:gd name="T25" fmla="*/ 0 h 216"/>
                  <a:gd name="T26" fmla="*/ 0 w 124"/>
                  <a:gd name="T27" fmla="*/ 0 h 216"/>
                  <a:gd name="T28" fmla="*/ 0 w 124"/>
                  <a:gd name="T29" fmla="*/ 0 h 216"/>
                  <a:gd name="T30" fmla="*/ 0 w 124"/>
                  <a:gd name="T31" fmla="*/ 0 h 216"/>
                  <a:gd name="T32" fmla="*/ 0 w 124"/>
                  <a:gd name="T33" fmla="*/ 0 h 216"/>
                  <a:gd name="T34" fmla="*/ 0 w 124"/>
                  <a:gd name="T35" fmla="*/ 0 h 216"/>
                  <a:gd name="T36" fmla="*/ 0 w 124"/>
                  <a:gd name="T37" fmla="*/ 0 h 216"/>
                  <a:gd name="T38" fmla="*/ 0 w 124"/>
                  <a:gd name="T39" fmla="*/ 0 h 216"/>
                  <a:gd name="T40" fmla="*/ 0 w 124"/>
                  <a:gd name="T41" fmla="*/ 0 h 216"/>
                  <a:gd name="T42" fmla="*/ 0 w 124"/>
                  <a:gd name="T43" fmla="*/ 0 h 216"/>
                  <a:gd name="T44" fmla="*/ 0 w 124"/>
                  <a:gd name="T45" fmla="*/ 0 h 216"/>
                  <a:gd name="T46" fmla="*/ 0 w 124"/>
                  <a:gd name="T47" fmla="*/ 0 h 216"/>
                  <a:gd name="T48" fmla="*/ 0 w 124"/>
                  <a:gd name="T49" fmla="*/ 0 h 216"/>
                  <a:gd name="T50" fmla="*/ 0 w 124"/>
                  <a:gd name="T51" fmla="*/ 0 h 216"/>
                  <a:gd name="T52" fmla="*/ 0 w 124"/>
                  <a:gd name="T53" fmla="*/ 0 h 216"/>
                  <a:gd name="T54" fmla="*/ 0 w 124"/>
                  <a:gd name="T55" fmla="*/ 0 h 216"/>
                  <a:gd name="T56" fmla="*/ 0 w 124"/>
                  <a:gd name="T57" fmla="*/ 0 h 216"/>
                  <a:gd name="T58" fmla="*/ 0 w 124"/>
                  <a:gd name="T59" fmla="*/ 0 h 216"/>
                  <a:gd name="T60" fmla="*/ 0 w 124"/>
                  <a:gd name="T61" fmla="*/ 0 h 216"/>
                  <a:gd name="T62" fmla="*/ 0 w 124"/>
                  <a:gd name="T63" fmla="*/ 0 h 216"/>
                  <a:gd name="T64" fmla="*/ 0 w 124"/>
                  <a:gd name="T65" fmla="*/ 0 h 216"/>
                  <a:gd name="T66" fmla="*/ 0 w 124"/>
                  <a:gd name="T67" fmla="*/ 0 h 216"/>
                  <a:gd name="T68" fmla="*/ 0 w 124"/>
                  <a:gd name="T69" fmla="*/ 0 h 216"/>
                  <a:gd name="T70" fmla="*/ 0 w 124"/>
                  <a:gd name="T71" fmla="*/ 0 h 216"/>
                  <a:gd name="T72" fmla="*/ 0 w 124"/>
                  <a:gd name="T73" fmla="*/ 0 h 21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24" h="216">
                    <a:moveTo>
                      <a:pt x="0" y="216"/>
                    </a:moveTo>
                    <a:lnTo>
                      <a:pt x="5" y="210"/>
                    </a:lnTo>
                    <a:lnTo>
                      <a:pt x="9" y="202"/>
                    </a:lnTo>
                    <a:lnTo>
                      <a:pt x="14" y="194"/>
                    </a:lnTo>
                    <a:lnTo>
                      <a:pt x="16" y="186"/>
                    </a:lnTo>
                    <a:lnTo>
                      <a:pt x="14" y="176"/>
                    </a:lnTo>
                    <a:lnTo>
                      <a:pt x="13" y="171"/>
                    </a:lnTo>
                    <a:lnTo>
                      <a:pt x="13" y="167"/>
                    </a:lnTo>
                    <a:lnTo>
                      <a:pt x="14" y="166"/>
                    </a:lnTo>
                    <a:lnTo>
                      <a:pt x="15" y="165"/>
                    </a:lnTo>
                    <a:lnTo>
                      <a:pt x="17" y="165"/>
                    </a:lnTo>
                    <a:lnTo>
                      <a:pt x="21" y="161"/>
                    </a:lnTo>
                    <a:lnTo>
                      <a:pt x="22" y="158"/>
                    </a:lnTo>
                    <a:lnTo>
                      <a:pt x="22" y="154"/>
                    </a:lnTo>
                    <a:lnTo>
                      <a:pt x="22" y="152"/>
                    </a:lnTo>
                    <a:lnTo>
                      <a:pt x="17" y="137"/>
                    </a:lnTo>
                    <a:lnTo>
                      <a:pt x="12" y="125"/>
                    </a:lnTo>
                    <a:lnTo>
                      <a:pt x="8" y="116"/>
                    </a:lnTo>
                    <a:lnTo>
                      <a:pt x="8" y="107"/>
                    </a:lnTo>
                    <a:lnTo>
                      <a:pt x="8" y="103"/>
                    </a:lnTo>
                    <a:lnTo>
                      <a:pt x="10" y="100"/>
                    </a:lnTo>
                    <a:lnTo>
                      <a:pt x="13" y="98"/>
                    </a:lnTo>
                    <a:lnTo>
                      <a:pt x="16" y="96"/>
                    </a:lnTo>
                    <a:lnTo>
                      <a:pt x="24" y="96"/>
                    </a:lnTo>
                    <a:lnTo>
                      <a:pt x="30" y="95"/>
                    </a:lnTo>
                    <a:lnTo>
                      <a:pt x="32" y="93"/>
                    </a:lnTo>
                    <a:lnTo>
                      <a:pt x="36" y="88"/>
                    </a:lnTo>
                    <a:lnTo>
                      <a:pt x="37" y="84"/>
                    </a:lnTo>
                    <a:lnTo>
                      <a:pt x="37" y="79"/>
                    </a:lnTo>
                    <a:lnTo>
                      <a:pt x="37" y="75"/>
                    </a:lnTo>
                    <a:lnTo>
                      <a:pt x="36" y="71"/>
                    </a:lnTo>
                    <a:lnTo>
                      <a:pt x="34" y="62"/>
                    </a:lnTo>
                    <a:lnTo>
                      <a:pt x="31" y="51"/>
                    </a:lnTo>
                    <a:lnTo>
                      <a:pt x="31" y="44"/>
                    </a:lnTo>
                    <a:lnTo>
                      <a:pt x="34" y="37"/>
                    </a:lnTo>
                    <a:lnTo>
                      <a:pt x="35" y="35"/>
                    </a:lnTo>
                    <a:lnTo>
                      <a:pt x="37" y="33"/>
                    </a:lnTo>
                    <a:lnTo>
                      <a:pt x="39" y="31"/>
                    </a:lnTo>
                    <a:lnTo>
                      <a:pt x="42" y="29"/>
                    </a:lnTo>
                    <a:lnTo>
                      <a:pt x="49" y="28"/>
                    </a:lnTo>
                    <a:lnTo>
                      <a:pt x="54" y="29"/>
                    </a:lnTo>
                    <a:lnTo>
                      <a:pt x="59" y="32"/>
                    </a:lnTo>
                    <a:lnTo>
                      <a:pt x="65" y="35"/>
                    </a:lnTo>
                    <a:lnTo>
                      <a:pt x="67" y="36"/>
                    </a:lnTo>
                    <a:lnTo>
                      <a:pt x="69" y="36"/>
                    </a:lnTo>
                    <a:lnTo>
                      <a:pt x="72" y="35"/>
                    </a:lnTo>
                    <a:lnTo>
                      <a:pt x="74" y="33"/>
                    </a:lnTo>
                    <a:lnTo>
                      <a:pt x="74" y="24"/>
                    </a:lnTo>
                    <a:lnTo>
                      <a:pt x="76" y="16"/>
                    </a:lnTo>
                    <a:lnTo>
                      <a:pt x="80" y="10"/>
                    </a:lnTo>
                    <a:lnTo>
                      <a:pt x="83" y="5"/>
                    </a:lnTo>
                    <a:lnTo>
                      <a:pt x="88" y="3"/>
                    </a:lnTo>
                    <a:lnTo>
                      <a:pt x="93" y="0"/>
                    </a:lnTo>
                    <a:lnTo>
                      <a:pt x="98" y="0"/>
                    </a:lnTo>
                    <a:lnTo>
                      <a:pt x="103" y="2"/>
                    </a:lnTo>
                    <a:lnTo>
                      <a:pt x="108" y="4"/>
                    </a:lnTo>
                    <a:lnTo>
                      <a:pt x="113" y="7"/>
                    </a:lnTo>
                    <a:lnTo>
                      <a:pt x="117" y="12"/>
                    </a:lnTo>
                    <a:lnTo>
                      <a:pt x="120" y="17"/>
                    </a:lnTo>
                    <a:lnTo>
                      <a:pt x="123" y="22"/>
                    </a:lnTo>
                    <a:lnTo>
                      <a:pt x="124" y="28"/>
                    </a:lnTo>
                    <a:lnTo>
                      <a:pt x="124" y="35"/>
                    </a:lnTo>
                    <a:lnTo>
                      <a:pt x="121" y="42"/>
                    </a:lnTo>
                    <a:lnTo>
                      <a:pt x="106" y="79"/>
                    </a:lnTo>
                    <a:lnTo>
                      <a:pt x="89" y="134"/>
                    </a:lnTo>
                    <a:lnTo>
                      <a:pt x="58" y="173"/>
                    </a:lnTo>
                    <a:lnTo>
                      <a:pt x="50" y="175"/>
                    </a:lnTo>
                    <a:lnTo>
                      <a:pt x="42" y="179"/>
                    </a:lnTo>
                    <a:lnTo>
                      <a:pt x="36" y="183"/>
                    </a:lnTo>
                    <a:lnTo>
                      <a:pt x="31" y="188"/>
                    </a:lnTo>
                    <a:lnTo>
                      <a:pt x="28" y="194"/>
                    </a:lnTo>
                    <a:lnTo>
                      <a:pt x="24" y="201"/>
                    </a:lnTo>
                    <a:lnTo>
                      <a:pt x="21" y="206"/>
                    </a:lnTo>
                    <a:lnTo>
                      <a:pt x="20" y="213"/>
                    </a:lnTo>
                    <a:lnTo>
                      <a:pt x="0" y="216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7" name="Freeform 3784"/>
              <p:cNvSpPr>
                <a:spLocks/>
              </p:cNvSpPr>
              <p:nvPr/>
            </p:nvSpPr>
            <p:spPr bwMode="auto">
              <a:xfrm>
                <a:off x="435" y="512"/>
                <a:ext cx="147" cy="97"/>
              </a:xfrm>
              <a:custGeom>
                <a:avLst/>
                <a:gdLst>
                  <a:gd name="T0" fmla="*/ 0 w 442"/>
                  <a:gd name="T1" fmla="*/ 0 h 291"/>
                  <a:gd name="T2" fmla="*/ 0 w 442"/>
                  <a:gd name="T3" fmla="*/ 0 h 291"/>
                  <a:gd name="T4" fmla="*/ 0 w 442"/>
                  <a:gd name="T5" fmla="*/ 0 h 291"/>
                  <a:gd name="T6" fmla="*/ 0 w 442"/>
                  <a:gd name="T7" fmla="*/ 0 h 291"/>
                  <a:gd name="T8" fmla="*/ 0 w 442"/>
                  <a:gd name="T9" fmla="*/ 0 h 291"/>
                  <a:gd name="T10" fmla="*/ 0 w 442"/>
                  <a:gd name="T11" fmla="*/ 0 h 291"/>
                  <a:gd name="T12" fmla="*/ 0 w 442"/>
                  <a:gd name="T13" fmla="*/ 0 h 291"/>
                  <a:gd name="T14" fmla="*/ 0 w 442"/>
                  <a:gd name="T15" fmla="*/ 0 h 291"/>
                  <a:gd name="T16" fmla="*/ 0 w 442"/>
                  <a:gd name="T17" fmla="*/ 0 h 291"/>
                  <a:gd name="T18" fmla="*/ 0 w 442"/>
                  <a:gd name="T19" fmla="*/ 0 h 291"/>
                  <a:gd name="T20" fmla="*/ 0 w 442"/>
                  <a:gd name="T21" fmla="*/ 0 h 291"/>
                  <a:gd name="T22" fmla="*/ 0 w 442"/>
                  <a:gd name="T23" fmla="*/ 0 h 291"/>
                  <a:gd name="T24" fmla="*/ 0 w 442"/>
                  <a:gd name="T25" fmla="*/ 0 h 291"/>
                  <a:gd name="T26" fmla="*/ 0 w 442"/>
                  <a:gd name="T27" fmla="*/ 0 h 291"/>
                  <a:gd name="T28" fmla="*/ 0 w 442"/>
                  <a:gd name="T29" fmla="*/ 0 h 291"/>
                  <a:gd name="T30" fmla="*/ 0 w 442"/>
                  <a:gd name="T31" fmla="*/ 0 h 291"/>
                  <a:gd name="T32" fmla="*/ 0 w 442"/>
                  <a:gd name="T33" fmla="*/ 0 h 291"/>
                  <a:gd name="T34" fmla="*/ 0 w 442"/>
                  <a:gd name="T35" fmla="*/ 0 h 291"/>
                  <a:gd name="T36" fmla="*/ 0 w 442"/>
                  <a:gd name="T37" fmla="*/ 0 h 291"/>
                  <a:gd name="T38" fmla="*/ 0 w 442"/>
                  <a:gd name="T39" fmla="*/ 0 h 291"/>
                  <a:gd name="T40" fmla="*/ 0 w 442"/>
                  <a:gd name="T41" fmla="*/ 0 h 291"/>
                  <a:gd name="T42" fmla="*/ 0 w 442"/>
                  <a:gd name="T43" fmla="*/ 0 h 291"/>
                  <a:gd name="T44" fmla="*/ 0 w 442"/>
                  <a:gd name="T45" fmla="*/ 0 h 291"/>
                  <a:gd name="T46" fmla="*/ 0 w 442"/>
                  <a:gd name="T47" fmla="*/ 0 h 291"/>
                  <a:gd name="T48" fmla="*/ 0 w 442"/>
                  <a:gd name="T49" fmla="*/ 0 h 291"/>
                  <a:gd name="T50" fmla="*/ 0 w 442"/>
                  <a:gd name="T51" fmla="*/ 0 h 291"/>
                  <a:gd name="T52" fmla="*/ 0 w 442"/>
                  <a:gd name="T53" fmla="*/ 0 h 291"/>
                  <a:gd name="T54" fmla="*/ 0 w 442"/>
                  <a:gd name="T55" fmla="*/ 0 h 291"/>
                  <a:gd name="T56" fmla="*/ 0 w 442"/>
                  <a:gd name="T57" fmla="*/ 0 h 291"/>
                  <a:gd name="T58" fmla="*/ 0 w 442"/>
                  <a:gd name="T59" fmla="*/ 0 h 291"/>
                  <a:gd name="T60" fmla="*/ 0 w 442"/>
                  <a:gd name="T61" fmla="*/ 0 h 291"/>
                  <a:gd name="T62" fmla="*/ 0 w 442"/>
                  <a:gd name="T63" fmla="*/ 0 h 291"/>
                  <a:gd name="T64" fmla="*/ 0 w 442"/>
                  <a:gd name="T65" fmla="*/ 0 h 291"/>
                  <a:gd name="T66" fmla="*/ 0 w 442"/>
                  <a:gd name="T67" fmla="*/ 0 h 291"/>
                  <a:gd name="T68" fmla="*/ 0 w 442"/>
                  <a:gd name="T69" fmla="*/ 0 h 291"/>
                  <a:gd name="T70" fmla="*/ 0 w 442"/>
                  <a:gd name="T71" fmla="*/ 0 h 291"/>
                  <a:gd name="T72" fmla="*/ 0 w 442"/>
                  <a:gd name="T73" fmla="*/ 0 h 291"/>
                  <a:gd name="T74" fmla="*/ 0 w 442"/>
                  <a:gd name="T75" fmla="*/ 0 h 291"/>
                  <a:gd name="T76" fmla="*/ 0 w 442"/>
                  <a:gd name="T77" fmla="*/ 0 h 291"/>
                  <a:gd name="T78" fmla="*/ 0 w 442"/>
                  <a:gd name="T79" fmla="*/ 0 h 291"/>
                  <a:gd name="T80" fmla="*/ 0 w 442"/>
                  <a:gd name="T81" fmla="*/ 0 h 291"/>
                  <a:gd name="T82" fmla="*/ 0 w 442"/>
                  <a:gd name="T83" fmla="*/ 0 h 291"/>
                  <a:gd name="T84" fmla="*/ 0 w 442"/>
                  <a:gd name="T85" fmla="*/ 0 h 291"/>
                  <a:gd name="T86" fmla="*/ 0 w 442"/>
                  <a:gd name="T87" fmla="*/ 0 h 291"/>
                  <a:gd name="T88" fmla="*/ 0 w 442"/>
                  <a:gd name="T89" fmla="*/ 0 h 291"/>
                  <a:gd name="T90" fmla="*/ 0 w 442"/>
                  <a:gd name="T91" fmla="*/ 0 h 291"/>
                  <a:gd name="T92" fmla="*/ 0 w 442"/>
                  <a:gd name="T93" fmla="*/ 0 h 291"/>
                  <a:gd name="T94" fmla="*/ 0 w 442"/>
                  <a:gd name="T95" fmla="*/ 0 h 291"/>
                  <a:gd name="T96" fmla="*/ 0 w 442"/>
                  <a:gd name="T97" fmla="*/ 0 h 291"/>
                  <a:gd name="T98" fmla="*/ 0 w 442"/>
                  <a:gd name="T99" fmla="*/ 0 h 291"/>
                  <a:gd name="T100" fmla="*/ 0 w 442"/>
                  <a:gd name="T101" fmla="*/ 0 h 291"/>
                  <a:gd name="T102" fmla="*/ 0 w 442"/>
                  <a:gd name="T103" fmla="*/ 0 h 291"/>
                  <a:gd name="T104" fmla="*/ 0 w 442"/>
                  <a:gd name="T105" fmla="*/ 0 h 29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442" h="291">
                    <a:moveTo>
                      <a:pt x="187" y="177"/>
                    </a:moveTo>
                    <a:lnTo>
                      <a:pt x="190" y="173"/>
                    </a:lnTo>
                    <a:lnTo>
                      <a:pt x="194" y="169"/>
                    </a:lnTo>
                    <a:lnTo>
                      <a:pt x="198" y="167"/>
                    </a:lnTo>
                    <a:lnTo>
                      <a:pt x="203" y="166"/>
                    </a:lnTo>
                    <a:lnTo>
                      <a:pt x="213" y="166"/>
                    </a:lnTo>
                    <a:lnTo>
                      <a:pt x="226" y="166"/>
                    </a:lnTo>
                    <a:lnTo>
                      <a:pt x="232" y="166"/>
                    </a:lnTo>
                    <a:lnTo>
                      <a:pt x="239" y="165"/>
                    </a:lnTo>
                    <a:lnTo>
                      <a:pt x="244" y="163"/>
                    </a:lnTo>
                    <a:lnTo>
                      <a:pt x="249" y="160"/>
                    </a:lnTo>
                    <a:lnTo>
                      <a:pt x="257" y="155"/>
                    </a:lnTo>
                    <a:lnTo>
                      <a:pt x="262" y="151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5" y="141"/>
                    </a:lnTo>
                    <a:lnTo>
                      <a:pt x="265" y="140"/>
                    </a:lnTo>
                    <a:lnTo>
                      <a:pt x="263" y="136"/>
                    </a:lnTo>
                    <a:lnTo>
                      <a:pt x="262" y="131"/>
                    </a:lnTo>
                    <a:lnTo>
                      <a:pt x="263" y="128"/>
                    </a:lnTo>
                    <a:lnTo>
                      <a:pt x="266" y="123"/>
                    </a:lnTo>
                    <a:lnTo>
                      <a:pt x="268" y="122"/>
                    </a:lnTo>
                    <a:lnTo>
                      <a:pt x="270" y="121"/>
                    </a:lnTo>
                    <a:lnTo>
                      <a:pt x="272" y="120"/>
                    </a:lnTo>
                    <a:lnTo>
                      <a:pt x="276" y="120"/>
                    </a:lnTo>
                    <a:lnTo>
                      <a:pt x="284" y="120"/>
                    </a:lnTo>
                    <a:lnTo>
                      <a:pt x="292" y="120"/>
                    </a:lnTo>
                    <a:lnTo>
                      <a:pt x="300" y="120"/>
                    </a:lnTo>
                    <a:lnTo>
                      <a:pt x="308" y="117"/>
                    </a:lnTo>
                    <a:lnTo>
                      <a:pt x="310" y="116"/>
                    </a:lnTo>
                    <a:lnTo>
                      <a:pt x="313" y="114"/>
                    </a:lnTo>
                    <a:lnTo>
                      <a:pt x="314" y="110"/>
                    </a:lnTo>
                    <a:lnTo>
                      <a:pt x="315" y="106"/>
                    </a:lnTo>
                    <a:lnTo>
                      <a:pt x="310" y="100"/>
                    </a:lnTo>
                    <a:lnTo>
                      <a:pt x="309" y="94"/>
                    </a:lnTo>
                    <a:lnTo>
                      <a:pt x="309" y="91"/>
                    </a:lnTo>
                    <a:lnTo>
                      <a:pt x="310" y="88"/>
                    </a:lnTo>
                    <a:lnTo>
                      <a:pt x="313" y="86"/>
                    </a:lnTo>
                    <a:lnTo>
                      <a:pt x="316" y="85"/>
                    </a:lnTo>
                    <a:lnTo>
                      <a:pt x="325" y="84"/>
                    </a:lnTo>
                    <a:lnTo>
                      <a:pt x="335" y="81"/>
                    </a:lnTo>
                    <a:lnTo>
                      <a:pt x="339" y="79"/>
                    </a:lnTo>
                    <a:lnTo>
                      <a:pt x="344" y="76"/>
                    </a:lnTo>
                    <a:lnTo>
                      <a:pt x="346" y="73"/>
                    </a:lnTo>
                    <a:lnTo>
                      <a:pt x="349" y="70"/>
                    </a:lnTo>
                    <a:lnTo>
                      <a:pt x="350" y="66"/>
                    </a:lnTo>
                    <a:lnTo>
                      <a:pt x="351" y="63"/>
                    </a:lnTo>
                    <a:lnTo>
                      <a:pt x="350" y="59"/>
                    </a:lnTo>
                    <a:lnTo>
                      <a:pt x="349" y="56"/>
                    </a:lnTo>
                    <a:lnTo>
                      <a:pt x="346" y="52"/>
                    </a:lnTo>
                    <a:lnTo>
                      <a:pt x="345" y="50"/>
                    </a:lnTo>
                    <a:lnTo>
                      <a:pt x="345" y="48"/>
                    </a:lnTo>
                    <a:lnTo>
                      <a:pt x="346" y="45"/>
                    </a:lnTo>
                    <a:lnTo>
                      <a:pt x="351" y="42"/>
                    </a:lnTo>
                    <a:lnTo>
                      <a:pt x="354" y="37"/>
                    </a:lnTo>
                    <a:lnTo>
                      <a:pt x="357" y="34"/>
                    </a:lnTo>
                    <a:lnTo>
                      <a:pt x="358" y="30"/>
                    </a:lnTo>
                    <a:lnTo>
                      <a:pt x="358" y="27"/>
                    </a:lnTo>
                    <a:lnTo>
                      <a:pt x="358" y="23"/>
                    </a:lnTo>
                    <a:lnTo>
                      <a:pt x="355" y="18"/>
                    </a:lnTo>
                    <a:lnTo>
                      <a:pt x="352" y="12"/>
                    </a:lnTo>
                    <a:lnTo>
                      <a:pt x="347" y="8"/>
                    </a:lnTo>
                    <a:lnTo>
                      <a:pt x="342" y="5"/>
                    </a:lnTo>
                    <a:lnTo>
                      <a:pt x="336" y="4"/>
                    </a:lnTo>
                    <a:lnTo>
                      <a:pt x="330" y="4"/>
                    </a:lnTo>
                    <a:lnTo>
                      <a:pt x="321" y="8"/>
                    </a:lnTo>
                    <a:lnTo>
                      <a:pt x="312" y="14"/>
                    </a:lnTo>
                    <a:lnTo>
                      <a:pt x="309" y="14"/>
                    </a:lnTo>
                    <a:lnTo>
                      <a:pt x="307" y="14"/>
                    </a:lnTo>
                    <a:lnTo>
                      <a:pt x="305" y="12"/>
                    </a:lnTo>
                    <a:lnTo>
                      <a:pt x="302" y="5"/>
                    </a:lnTo>
                    <a:lnTo>
                      <a:pt x="299" y="3"/>
                    </a:lnTo>
                    <a:lnTo>
                      <a:pt x="295" y="2"/>
                    </a:lnTo>
                    <a:lnTo>
                      <a:pt x="293" y="0"/>
                    </a:lnTo>
                    <a:lnTo>
                      <a:pt x="290" y="0"/>
                    </a:lnTo>
                    <a:lnTo>
                      <a:pt x="284" y="3"/>
                    </a:lnTo>
                    <a:lnTo>
                      <a:pt x="278" y="6"/>
                    </a:lnTo>
                    <a:lnTo>
                      <a:pt x="273" y="12"/>
                    </a:lnTo>
                    <a:lnTo>
                      <a:pt x="269" y="18"/>
                    </a:lnTo>
                    <a:lnTo>
                      <a:pt x="266" y="23"/>
                    </a:lnTo>
                    <a:lnTo>
                      <a:pt x="265" y="29"/>
                    </a:lnTo>
                    <a:lnTo>
                      <a:pt x="264" y="33"/>
                    </a:lnTo>
                    <a:lnTo>
                      <a:pt x="263" y="35"/>
                    </a:lnTo>
                    <a:lnTo>
                      <a:pt x="262" y="37"/>
                    </a:lnTo>
                    <a:lnTo>
                      <a:pt x="259" y="39"/>
                    </a:lnTo>
                    <a:lnTo>
                      <a:pt x="254" y="40"/>
                    </a:lnTo>
                    <a:lnTo>
                      <a:pt x="249" y="39"/>
                    </a:lnTo>
                    <a:lnTo>
                      <a:pt x="244" y="36"/>
                    </a:lnTo>
                    <a:lnTo>
                      <a:pt x="240" y="35"/>
                    </a:lnTo>
                    <a:lnTo>
                      <a:pt x="236" y="34"/>
                    </a:lnTo>
                    <a:lnTo>
                      <a:pt x="233" y="35"/>
                    </a:lnTo>
                    <a:lnTo>
                      <a:pt x="229" y="36"/>
                    </a:lnTo>
                    <a:lnTo>
                      <a:pt x="227" y="39"/>
                    </a:lnTo>
                    <a:lnTo>
                      <a:pt x="225" y="41"/>
                    </a:lnTo>
                    <a:lnTo>
                      <a:pt x="224" y="44"/>
                    </a:lnTo>
                    <a:lnTo>
                      <a:pt x="220" y="52"/>
                    </a:lnTo>
                    <a:lnTo>
                      <a:pt x="219" y="62"/>
                    </a:lnTo>
                    <a:lnTo>
                      <a:pt x="219" y="70"/>
                    </a:lnTo>
                    <a:lnTo>
                      <a:pt x="220" y="78"/>
                    </a:lnTo>
                    <a:lnTo>
                      <a:pt x="221" y="80"/>
                    </a:lnTo>
                    <a:lnTo>
                      <a:pt x="221" y="84"/>
                    </a:lnTo>
                    <a:lnTo>
                      <a:pt x="220" y="86"/>
                    </a:lnTo>
                    <a:lnTo>
                      <a:pt x="219" y="88"/>
                    </a:lnTo>
                    <a:lnTo>
                      <a:pt x="218" y="89"/>
                    </a:lnTo>
                    <a:lnTo>
                      <a:pt x="216" y="91"/>
                    </a:lnTo>
                    <a:lnTo>
                      <a:pt x="213" y="91"/>
                    </a:lnTo>
                    <a:lnTo>
                      <a:pt x="210" y="89"/>
                    </a:lnTo>
                    <a:lnTo>
                      <a:pt x="205" y="88"/>
                    </a:lnTo>
                    <a:lnTo>
                      <a:pt x="202" y="88"/>
                    </a:lnTo>
                    <a:lnTo>
                      <a:pt x="198" y="91"/>
                    </a:lnTo>
                    <a:lnTo>
                      <a:pt x="195" y="94"/>
                    </a:lnTo>
                    <a:lnTo>
                      <a:pt x="194" y="98"/>
                    </a:lnTo>
                    <a:lnTo>
                      <a:pt x="192" y="102"/>
                    </a:lnTo>
                    <a:lnTo>
                      <a:pt x="191" y="107"/>
                    </a:lnTo>
                    <a:lnTo>
                      <a:pt x="192" y="111"/>
                    </a:lnTo>
                    <a:lnTo>
                      <a:pt x="195" y="124"/>
                    </a:lnTo>
                    <a:lnTo>
                      <a:pt x="195" y="131"/>
                    </a:lnTo>
                    <a:lnTo>
                      <a:pt x="194" y="133"/>
                    </a:lnTo>
                    <a:lnTo>
                      <a:pt x="192" y="135"/>
                    </a:lnTo>
                    <a:lnTo>
                      <a:pt x="191" y="136"/>
                    </a:lnTo>
                    <a:lnTo>
                      <a:pt x="189" y="137"/>
                    </a:lnTo>
                    <a:lnTo>
                      <a:pt x="184" y="137"/>
                    </a:lnTo>
                    <a:lnTo>
                      <a:pt x="181" y="139"/>
                    </a:lnTo>
                    <a:lnTo>
                      <a:pt x="179" y="140"/>
                    </a:lnTo>
                    <a:lnTo>
                      <a:pt x="177" y="143"/>
                    </a:lnTo>
                    <a:lnTo>
                      <a:pt x="176" y="146"/>
                    </a:lnTo>
                    <a:lnTo>
                      <a:pt x="176" y="150"/>
                    </a:lnTo>
                    <a:lnTo>
                      <a:pt x="176" y="162"/>
                    </a:lnTo>
                    <a:lnTo>
                      <a:pt x="175" y="174"/>
                    </a:lnTo>
                    <a:lnTo>
                      <a:pt x="166" y="188"/>
                    </a:lnTo>
                    <a:lnTo>
                      <a:pt x="159" y="197"/>
                    </a:lnTo>
                    <a:lnTo>
                      <a:pt x="155" y="203"/>
                    </a:lnTo>
                    <a:lnTo>
                      <a:pt x="151" y="206"/>
                    </a:lnTo>
                    <a:lnTo>
                      <a:pt x="145" y="211"/>
                    </a:lnTo>
                    <a:lnTo>
                      <a:pt x="140" y="213"/>
                    </a:lnTo>
                    <a:lnTo>
                      <a:pt x="135" y="216"/>
                    </a:lnTo>
                    <a:lnTo>
                      <a:pt x="128" y="217"/>
                    </a:lnTo>
                    <a:lnTo>
                      <a:pt x="121" y="218"/>
                    </a:lnTo>
                    <a:lnTo>
                      <a:pt x="114" y="218"/>
                    </a:lnTo>
                    <a:lnTo>
                      <a:pt x="109" y="214"/>
                    </a:lnTo>
                    <a:lnTo>
                      <a:pt x="106" y="211"/>
                    </a:lnTo>
                    <a:lnTo>
                      <a:pt x="105" y="209"/>
                    </a:lnTo>
                    <a:lnTo>
                      <a:pt x="103" y="206"/>
                    </a:lnTo>
                    <a:lnTo>
                      <a:pt x="103" y="205"/>
                    </a:lnTo>
                    <a:lnTo>
                      <a:pt x="103" y="203"/>
                    </a:lnTo>
                    <a:lnTo>
                      <a:pt x="88" y="210"/>
                    </a:lnTo>
                    <a:lnTo>
                      <a:pt x="93" y="216"/>
                    </a:lnTo>
                    <a:lnTo>
                      <a:pt x="98" y="222"/>
                    </a:lnTo>
                    <a:lnTo>
                      <a:pt x="100" y="226"/>
                    </a:lnTo>
                    <a:lnTo>
                      <a:pt x="102" y="229"/>
                    </a:lnTo>
                    <a:lnTo>
                      <a:pt x="103" y="233"/>
                    </a:lnTo>
                    <a:lnTo>
                      <a:pt x="102" y="236"/>
                    </a:lnTo>
                    <a:lnTo>
                      <a:pt x="100" y="246"/>
                    </a:lnTo>
                    <a:lnTo>
                      <a:pt x="95" y="255"/>
                    </a:lnTo>
                    <a:lnTo>
                      <a:pt x="89" y="264"/>
                    </a:lnTo>
                    <a:lnTo>
                      <a:pt x="83" y="272"/>
                    </a:lnTo>
                    <a:lnTo>
                      <a:pt x="64" y="279"/>
                    </a:lnTo>
                    <a:lnTo>
                      <a:pt x="50" y="280"/>
                    </a:lnTo>
                    <a:lnTo>
                      <a:pt x="37" y="279"/>
                    </a:lnTo>
                    <a:lnTo>
                      <a:pt x="26" y="278"/>
                    </a:lnTo>
                    <a:lnTo>
                      <a:pt x="14" y="277"/>
                    </a:lnTo>
                    <a:lnTo>
                      <a:pt x="0" y="288"/>
                    </a:lnTo>
                    <a:lnTo>
                      <a:pt x="14" y="290"/>
                    </a:lnTo>
                    <a:lnTo>
                      <a:pt x="28" y="290"/>
                    </a:lnTo>
                    <a:lnTo>
                      <a:pt x="43" y="291"/>
                    </a:lnTo>
                    <a:lnTo>
                      <a:pt x="57" y="291"/>
                    </a:lnTo>
                    <a:lnTo>
                      <a:pt x="88" y="283"/>
                    </a:lnTo>
                    <a:lnTo>
                      <a:pt x="96" y="272"/>
                    </a:lnTo>
                    <a:lnTo>
                      <a:pt x="105" y="261"/>
                    </a:lnTo>
                    <a:lnTo>
                      <a:pt x="109" y="255"/>
                    </a:lnTo>
                    <a:lnTo>
                      <a:pt x="111" y="248"/>
                    </a:lnTo>
                    <a:lnTo>
                      <a:pt x="115" y="242"/>
                    </a:lnTo>
                    <a:lnTo>
                      <a:pt x="116" y="235"/>
                    </a:lnTo>
                    <a:lnTo>
                      <a:pt x="118" y="233"/>
                    </a:lnTo>
                    <a:lnTo>
                      <a:pt x="121" y="231"/>
                    </a:lnTo>
                    <a:lnTo>
                      <a:pt x="124" y="229"/>
                    </a:lnTo>
                    <a:lnTo>
                      <a:pt x="128" y="229"/>
                    </a:lnTo>
                    <a:lnTo>
                      <a:pt x="136" y="227"/>
                    </a:lnTo>
                    <a:lnTo>
                      <a:pt x="145" y="225"/>
                    </a:lnTo>
                    <a:lnTo>
                      <a:pt x="153" y="224"/>
                    </a:lnTo>
                    <a:lnTo>
                      <a:pt x="162" y="222"/>
                    </a:lnTo>
                    <a:lnTo>
                      <a:pt x="175" y="226"/>
                    </a:lnTo>
                    <a:lnTo>
                      <a:pt x="189" y="228"/>
                    </a:lnTo>
                    <a:lnTo>
                      <a:pt x="199" y="231"/>
                    </a:lnTo>
                    <a:lnTo>
                      <a:pt x="207" y="232"/>
                    </a:lnTo>
                    <a:lnTo>
                      <a:pt x="218" y="235"/>
                    </a:lnTo>
                    <a:lnTo>
                      <a:pt x="222" y="238"/>
                    </a:lnTo>
                    <a:lnTo>
                      <a:pt x="228" y="241"/>
                    </a:lnTo>
                    <a:lnTo>
                      <a:pt x="236" y="247"/>
                    </a:lnTo>
                    <a:lnTo>
                      <a:pt x="247" y="249"/>
                    </a:lnTo>
                    <a:lnTo>
                      <a:pt x="255" y="249"/>
                    </a:lnTo>
                    <a:lnTo>
                      <a:pt x="258" y="248"/>
                    </a:lnTo>
                    <a:lnTo>
                      <a:pt x="261" y="246"/>
                    </a:lnTo>
                    <a:lnTo>
                      <a:pt x="262" y="243"/>
                    </a:lnTo>
                    <a:lnTo>
                      <a:pt x="263" y="240"/>
                    </a:lnTo>
                    <a:lnTo>
                      <a:pt x="266" y="239"/>
                    </a:lnTo>
                    <a:lnTo>
                      <a:pt x="271" y="238"/>
                    </a:lnTo>
                    <a:lnTo>
                      <a:pt x="276" y="239"/>
                    </a:lnTo>
                    <a:lnTo>
                      <a:pt x="279" y="240"/>
                    </a:lnTo>
                    <a:lnTo>
                      <a:pt x="287" y="244"/>
                    </a:lnTo>
                    <a:lnTo>
                      <a:pt x="292" y="248"/>
                    </a:lnTo>
                    <a:lnTo>
                      <a:pt x="298" y="250"/>
                    </a:lnTo>
                    <a:lnTo>
                      <a:pt x="306" y="253"/>
                    </a:lnTo>
                    <a:lnTo>
                      <a:pt x="313" y="254"/>
                    </a:lnTo>
                    <a:lnTo>
                      <a:pt x="320" y="255"/>
                    </a:lnTo>
                    <a:lnTo>
                      <a:pt x="327" y="254"/>
                    </a:lnTo>
                    <a:lnTo>
                      <a:pt x="331" y="250"/>
                    </a:lnTo>
                    <a:lnTo>
                      <a:pt x="334" y="249"/>
                    </a:lnTo>
                    <a:lnTo>
                      <a:pt x="336" y="246"/>
                    </a:lnTo>
                    <a:lnTo>
                      <a:pt x="337" y="242"/>
                    </a:lnTo>
                    <a:lnTo>
                      <a:pt x="337" y="239"/>
                    </a:lnTo>
                    <a:lnTo>
                      <a:pt x="338" y="236"/>
                    </a:lnTo>
                    <a:lnTo>
                      <a:pt x="339" y="234"/>
                    </a:lnTo>
                    <a:lnTo>
                      <a:pt x="342" y="233"/>
                    </a:lnTo>
                    <a:lnTo>
                      <a:pt x="345" y="232"/>
                    </a:lnTo>
                    <a:lnTo>
                      <a:pt x="351" y="232"/>
                    </a:lnTo>
                    <a:lnTo>
                      <a:pt x="358" y="234"/>
                    </a:lnTo>
                    <a:lnTo>
                      <a:pt x="364" y="235"/>
                    </a:lnTo>
                    <a:lnTo>
                      <a:pt x="369" y="236"/>
                    </a:lnTo>
                    <a:lnTo>
                      <a:pt x="376" y="236"/>
                    </a:lnTo>
                    <a:lnTo>
                      <a:pt x="383" y="235"/>
                    </a:lnTo>
                    <a:lnTo>
                      <a:pt x="389" y="232"/>
                    </a:lnTo>
                    <a:lnTo>
                      <a:pt x="395" y="228"/>
                    </a:lnTo>
                    <a:lnTo>
                      <a:pt x="397" y="225"/>
                    </a:lnTo>
                    <a:lnTo>
                      <a:pt x="398" y="221"/>
                    </a:lnTo>
                    <a:lnTo>
                      <a:pt x="399" y="218"/>
                    </a:lnTo>
                    <a:lnTo>
                      <a:pt x="401" y="213"/>
                    </a:lnTo>
                    <a:lnTo>
                      <a:pt x="398" y="206"/>
                    </a:lnTo>
                    <a:lnTo>
                      <a:pt x="397" y="203"/>
                    </a:lnTo>
                    <a:lnTo>
                      <a:pt x="401" y="200"/>
                    </a:lnTo>
                    <a:lnTo>
                      <a:pt x="406" y="199"/>
                    </a:lnTo>
                    <a:lnTo>
                      <a:pt x="418" y="196"/>
                    </a:lnTo>
                    <a:lnTo>
                      <a:pt x="425" y="195"/>
                    </a:lnTo>
                    <a:lnTo>
                      <a:pt x="429" y="192"/>
                    </a:lnTo>
                    <a:lnTo>
                      <a:pt x="434" y="189"/>
                    </a:lnTo>
                    <a:lnTo>
                      <a:pt x="438" y="185"/>
                    </a:lnTo>
                    <a:lnTo>
                      <a:pt x="440" y="181"/>
                    </a:lnTo>
                    <a:lnTo>
                      <a:pt x="441" y="177"/>
                    </a:lnTo>
                    <a:lnTo>
                      <a:pt x="442" y="173"/>
                    </a:lnTo>
                    <a:lnTo>
                      <a:pt x="442" y="165"/>
                    </a:lnTo>
                    <a:lnTo>
                      <a:pt x="440" y="157"/>
                    </a:lnTo>
                    <a:lnTo>
                      <a:pt x="439" y="153"/>
                    </a:lnTo>
                    <a:lnTo>
                      <a:pt x="436" y="150"/>
                    </a:lnTo>
                    <a:lnTo>
                      <a:pt x="433" y="146"/>
                    </a:lnTo>
                    <a:lnTo>
                      <a:pt x="431" y="144"/>
                    </a:lnTo>
                    <a:lnTo>
                      <a:pt x="426" y="141"/>
                    </a:lnTo>
                    <a:lnTo>
                      <a:pt x="423" y="140"/>
                    </a:lnTo>
                    <a:lnTo>
                      <a:pt x="418" y="140"/>
                    </a:lnTo>
                    <a:lnTo>
                      <a:pt x="413" y="140"/>
                    </a:lnTo>
                    <a:lnTo>
                      <a:pt x="405" y="143"/>
                    </a:lnTo>
                    <a:lnTo>
                      <a:pt x="397" y="146"/>
                    </a:lnTo>
                    <a:lnTo>
                      <a:pt x="394" y="146"/>
                    </a:lnTo>
                    <a:lnTo>
                      <a:pt x="392" y="144"/>
                    </a:lnTo>
                    <a:lnTo>
                      <a:pt x="391" y="140"/>
                    </a:lnTo>
                    <a:lnTo>
                      <a:pt x="392" y="132"/>
                    </a:lnTo>
                    <a:lnTo>
                      <a:pt x="391" y="128"/>
                    </a:lnTo>
                    <a:lnTo>
                      <a:pt x="389" y="124"/>
                    </a:lnTo>
                    <a:lnTo>
                      <a:pt x="386" y="123"/>
                    </a:lnTo>
                    <a:lnTo>
                      <a:pt x="382" y="122"/>
                    </a:lnTo>
                    <a:lnTo>
                      <a:pt x="377" y="122"/>
                    </a:lnTo>
                    <a:lnTo>
                      <a:pt x="373" y="122"/>
                    </a:lnTo>
                    <a:lnTo>
                      <a:pt x="368" y="123"/>
                    </a:lnTo>
                    <a:lnTo>
                      <a:pt x="364" y="125"/>
                    </a:lnTo>
                    <a:lnTo>
                      <a:pt x="354" y="131"/>
                    </a:lnTo>
                    <a:lnTo>
                      <a:pt x="346" y="137"/>
                    </a:lnTo>
                    <a:lnTo>
                      <a:pt x="339" y="141"/>
                    </a:lnTo>
                    <a:lnTo>
                      <a:pt x="335" y="147"/>
                    </a:lnTo>
                    <a:lnTo>
                      <a:pt x="328" y="148"/>
                    </a:lnTo>
                    <a:lnTo>
                      <a:pt x="327" y="147"/>
                    </a:lnTo>
                    <a:lnTo>
                      <a:pt x="327" y="146"/>
                    </a:lnTo>
                    <a:lnTo>
                      <a:pt x="327" y="145"/>
                    </a:lnTo>
                    <a:lnTo>
                      <a:pt x="327" y="143"/>
                    </a:lnTo>
                    <a:lnTo>
                      <a:pt x="323" y="140"/>
                    </a:lnTo>
                    <a:lnTo>
                      <a:pt x="321" y="138"/>
                    </a:lnTo>
                    <a:lnTo>
                      <a:pt x="317" y="137"/>
                    </a:lnTo>
                    <a:lnTo>
                      <a:pt x="314" y="137"/>
                    </a:lnTo>
                    <a:lnTo>
                      <a:pt x="310" y="137"/>
                    </a:lnTo>
                    <a:lnTo>
                      <a:pt x="307" y="139"/>
                    </a:lnTo>
                    <a:lnTo>
                      <a:pt x="305" y="141"/>
                    </a:lnTo>
                    <a:lnTo>
                      <a:pt x="301" y="145"/>
                    </a:lnTo>
                    <a:lnTo>
                      <a:pt x="299" y="150"/>
                    </a:lnTo>
                    <a:lnTo>
                      <a:pt x="296" y="160"/>
                    </a:lnTo>
                    <a:lnTo>
                      <a:pt x="296" y="167"/>
                    </a:lnTo>
                    <a:lnTo>
                      <a:pt x="296" y="169"/>
                    </a:lnTo>
                    <a:lnTo>
                      <a:pt x="295" y="172"/>
                    </a:lnTo>
                    <a:lnTo>
                      <a:pt x="294" y="173"/>
                    </a:lnTo>
                    <a:lnTo>
                      <a:pt x="292" y="175"/>
                    </a:lnTo>
                    <a:lnTo>
                      <a:pt x="287" y="174"/>
                    </a:lnTo>
                    <a:lnTo>
                      <a:pt x="283" y="173"/>
                    </a:lnTo>
                    <a:lnTo>
                      <a:pt x="280" y="172"/>
                    </a:lnTo>
                    <a:lnTo>
                      <a:pt x="279" y="170"/>
                    </a:lnTo>
                    <a:lnTo>
                      <a:pt x="278" y="168"/>
                    </a:lnTo>
                    <a:lnTo>
                      <a:pt x="277" y="166"/>
                    </a:lnTo>
                    <a:lnTo>
                      <a:pt x="276" y="163"/>
                    </a:lnTo>
                    <a:lnTo>
                      <a:pt x="273" y="160"/>
                    </a:lnTo>
                    <a:lnTo>
                      <a:pt x="272" y="159"/>
                    </a:lnTo>
                    <a:lnTo>
                      <a:pt x="270" y="159"/>
                    </a:lnTo>
                    <a:lnTo>
                      <a:pt x="266" y="159"/>
                    </a:lnTo>
                    <a:lnTo>
                      <a:pt x="263" y="160"/>
                    </a:lnTo>
                    <a:lnTo>
                      <a:pt x="259" y="161"/>
                    </a:lnTo>
                    <a:lnTo>
                      <a:pt x="256" y="163"/>
                    </a:lnTo>
                    <a:lnTo>
                      <a:pt x="254" y="167"/>
                    </a:lnTo>
                    <a:lnTo>
                      <a:pt x="250" y="172"/>
                    </a:lnTo>
                    <a:lnTo>
                      <a:pt x="243" y="183"/>
                    </a:lnTo>
                    <a:lnTo>
                      <a:pt x="236" y="197"/>
                    </a:lnTo>
                    <a:lnTo>
                      <a:pt x="228" y="206"/>
                    </a:lnTo>
                    <a:lnTo>
                      <a:pt x="220" y="213"/>
                    </a:lnTo>
                    <a:lnTo>
                      <a:pt x="212" y="217"/>
                    </a:lnTo>
                    <a:lnTo>
                      <a:pt x="204" y="219"/>
                    </a:lnTo>
                    <a:lnTo>
                      <a:pt x="196" y="219"/>
                    </a:lnTo>
                    <a:lnTo>
                      <a:pt x="188" y="218"/>
                    </a:lnTo>
                    <a:lnTo>
                      <a:pt x="180" y="216"/>
                    </a:lnTo>
                    <a:lnTo>
                      <a:pt x="170" y="212"/>
                    </a:lnTo>
                    <a:lnTo>
                      <a:pt x="168" y="212"/>
                    </a:lnTo>
                    <a:lnTo>
                      <a:pt x="168" y="211"/>
                    </a:lnTo>
                    <a:lnTo>
                      <a:pt x="167" y="210"/>
                    </a:lnTo>
                    <a:lnTo>
                      <a:pt x="167" y="207"/>
                    </a:lnTo>
                    <a:lnTo>
                      <a:pt x="172" y="202"/>
                    </a:lnTo>
                    <a:lnTo>
                      <a:pt x="175" y="196"/>
                    </a:lnTo>
                    <a:lnTo>
                      <a:pt x="181" y="188"/>
                    </a:lnTo>
                    <a:lnTo>
                      <a:pt x="187" y="177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8" name="Freeform 3785"/>
              <p:cNvSpPr>
                <a:spLocks/>
              </p:cNvSpPr>
              <p:nvPr/>
            </p:nvSpPr>
            <p:spPr bwMode="auto">
              <a:xfrm>
                <a:off x="435" y="512"/>
                <a:ext cx="147" cy="97"/>
              </a:xfrm>
              <a:custGeom>
                <a:avLst/>
                <a:gdLst>
                  <a:gd name="T0" fmla="*/ 0 w 442"/>
                  <a:gd name="T1" fmla="*/ 0 h 291"/>
                  <a:gd name="T2" fmla="*/ 0 w 442"/>
                  <a:gd name="T3" fmla="*/ 0 h 291"/>
                  <a:gd name="T4" fmla="*/ 0 w 442"/>
                  <a:gd name="T5" fmla="*/ 0 h 291"/>
                  <a:gd name="T6" fmla="*/ 0 w 442"/>
                  <a:gd name="T7" fmla="*/ 0 h 291"/>
                  <a:gd name="T8" fmla="*/ 0 w 442"/>
                  <a:gd name="T9" fmla="*/ 0 h 291"/>
                  <a:gd name="T10" fmla="*/ 0 w 442"/>
                  <a:gd name="T11" fmla="*/ 0 h 291"/>
                  <a:gd name="T12" fmla="*/ 0 w 442"/>
                  <a:gd name="T13" fmla="*/ 0 h 291"/>
                  <a:gd name="T14" fmla="*/ 0 w 442"/>
                  <a:gd name="T15" fmla="*/ 0 h 291"/>
                  <a:gd name="T16" fmla="*/ 0 w 442"/>
                  <a:gd name="T17" fmla="*/ 0 h 291"/>
                  <a:gd name="T18" fmla="*/ 0 w 442"/>
                  <a:gd name="T19" fmla="*/ 0 h 291"/>
                  <a:gd name="T20" fmla="*/ 0 w 442"/>
                  <a:gd name="T21" fmla="*/ 0 h 291"/>
                  <a:gd name="T22" fmla="*/ 0 w 442"/>
                  <a:gd name="T23" fmla="*/ 0 h 291"/>
                  <a:gd name="T24" fmla="*/ 0 w 442"/>
                  <a:gd name="T25" fmla="*/ 0 h 291"/>
                  <a:gd name="T26" fmla="*/ 0 w 442"/>
                  <a:gd name="T27" fmla="*/ 0 h 291"/>
                  <a:gd name="T28" fmla="*/ 0 w 442"/>
                  <a:gd name="T29" fmla="*/ 0 h 291"/>
                  <a:gd name="T30" fmla="*/ 0 w 442"/>
                  <a:gd name="T31" fmla="*/ 0 h 291"/>
                  <a:gd name="T32" fmla="*/ 0 w 442"/>
                  <a:gd name="T33" fmla="*/ 0 h 291"/>
                  <a:gd name="T34" fmla="*/ 0 w 442"/>
                  <a:gd name="T35" fmla="*/ 0 h 291"/>
                  <a:gd name="T36" fmla="*/ 0 w 442"/>
                  <a:gd name="T37" fmla="*/ 0 h 291"/>
                  <a:gd name="T38" fmla="*/ 0 w 442"/>
                  <a:gd name="T39" fmla="*/ 0 h 291"/>
                  <a:gd name="T40" fmla="*/ 0 w 442"/>
                  <a:gd name="T41" fmla="*/ 0 h 291"/>
                  <a:gd name="T42" fmla="*/ 0 w 442"/>
                  <a:gd name="T43" fmla="*/ 0 h 291"/>
                  <a:gd name="T44" fmla="*/ 0 w 442"/>
                  <a:gd name="T45" fmla="*/ 0 h 291"/>
                  <a:gd name="T46" fmla="*/ 0 w 442"/>
                  <a:gd name="T47" fmla="*/ 0 h 291"/>
                  <a:gd name="T48" fmla="*/ 0 w 442"/>
                  <a:gd name="T49" fmla="*/ 0 h 291"/>
                  <a:gd name="T50" fmla="*/ 0 w 442"/>
                  <a:gd name="T51" fmla="*/ 0 h 291"/>
                  <a:gd name="T52" fmla="*/ 0 w 442"/>
                  <a:gd name="T53" fmla="*/ 0 h 291"/>
                  <a:gd name="T54" fmla="*/ 0 w 442"/>
                  <a:gd name="T55" fmla="*/ 0 h 291"/>
                  <a:gd name="T56" fmla="*/ 0 w 442"/>
                  <a:gd name="T57" fmla="*/ 0 h 291"/>
                  <a:gd name="T58" fmla="*/ 0 w 442"/>
                  <a:gd name="T59" fmla="*/ 0 h 291"/>
                  <a:gd name="T60" fmla="*/ 0 w 442"/>
                  <a:gd name="T61" fmla="*/ 0 h 291"/>
                  <a:gd name="T62" fmla="*/ 0 w 442"/>
                  <a:gd name="T63" fmla="*/ 0 h 291"/>
                  <a:gd name="T64" fmla="*/ 0 w 442"/>
                  <a:gd name="T65" fmla="*/ 0 h 291"/>
                  <a:gd name="T66" fmla="*/ 0 w 442"/>
                  <a:gd name="T67" fmla="*/ 0 h 291"/>
                  <a:gd name="T68" fmla="*/ 0 w 442"/>
                  <a:gd name="T69" fmla="*/ 0 h 291"/>
                  <a:gd name="T70" fmla="*/ 0 w 442"/>
                  <a:gd name="T71" fmla="*/ 0 h 291"/>
                  <a:gd name="T72" fmla="*/ 0 w 442"/>
                  <a:gd name="T73" fmla="*/ 0 h 291"/>
                  <a:gd name="T74" fmla="*/ 0 w 442"/>
                  <a:gd name="T75" fmla="*/ 0 h 291"/>
                  <a:gd name="T76" fmla="*/ 0 w 442"/>
                  <a:gd name="T77" fmla="*/ 0 h 291"/>
                  <a:gd name="T78" fmla="*/ 0 w 442"/>
                  <a:gd name="T79" fmla="*/ 0 h 291"/>
                  <a:gd name="T80" fmla="*/ 0 w 442"/>
                  <a:gd name="T81" fmla="*/ 0 h 291"/>
                  <a:gd name="T82" fmla="*/ 0 w 442"/>
                  <a:gd name="T83" fmla="*/ 0 h 291"/>
                  <a:gd name="T84" fmla="*/ 0 w 442"/>
                  <a:gd name="T85" fmla="*/ 0 h 291"/>
                  <a:gd name="T86" fmla="*/ 0 w 442"/>
                  <a:gd name="T87" fmla="*/ 0 h 291"/>
                  <a:gd name="T88" fmla="*/ 0 w 442"/>
                  <a:gd name="T89" fmla="*/ 0 h 291"/>
                  <a:gd name="T90" fmla="*/ 0 w 442"/>
                  <a:gd name="T91" fmla="*/ 0 h 291"/>
                  <a:gd name="T92" fmla="*/ 0 w 442"/>
                  <a:gd name="T93" fmla="*/ 0 h 291"/>
                  <a:gd name="T94" fmla="*/ 0 w 442"/>
                  <a:gd name="T95" fmla="*/ 0 h 291"/>
                  <a:gd name="T96" fmla="*/ 0 w 442"/>
                  <a:gd name="T97" fmla="*/ 0 h 291"/>
                  <a:gd name="T98" fmla="*/ 0 w 442"/>
                  <a:gd name="T99" fmla="*/ 0 h 291"/>
                  <a:gd name="T100" fmla="*/ 0 w 442"/>
                  <a:gd name="T101" fmla="*/ 0 h 291"/>
                  <a:gd name="T102" fmla="*/ 0 w 442"/>
                  <a:gd name="T103" fmla="*/ 0 h 291"/>
                  <a:gd name="T104" fmla="*/ 0 w 442"/>
                  <a:gd name="T105" fmla="*/ 0 h 29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442" h="291">
                    <a:moveTo>
                      <a:pt x="187" y="177"/>
                    </a:moveTo>
                    <a:lnTo>
                      <a:pt x="190" y="173"/>
                    </a:lnTo>
                    <a:lnTo>
                      <a:pt x="194" y="169"/>
                    </a:lnTo>
                    <a:lnTo>
                      <a:pt x="198" y="167"/>
                    </a:lnTo>
                    <a:lnTo>
                      <a:pt x="203" y="166"/>
                    </a:lnTo>
                    <a:lnTo>
                      <a:pt x="213" y="166"/>
                    </a:lnTo>
                    <a:lnTo>
                      <a:pt x="226" y="166"/>
                    </a:lnTo>
                    <a:lnTo>
                      <a:pt x="232" y="166"/>
                    </a:lnTo>
                    <a:lnTo>
                      <a:pt x="239" y="165"/>
                    </a:lnTo>
                    <a:lnTo>
                      <a:pt x="244" y="163"/>
                    </a:lnTo>
                    <a:lnTo>
                      <a:pt x="249" y="160"/>
                    </a:lnTo>
                    <a:lnTo>
                      <a:pt x="257" y="155"/>
                    </a:lnTo>
                    <a:lnTo>
                      <a:pt x="262" y="151"/>
                    </a:lnTo>
                    <a:lnTo>
                      <a:pt x="265" y="146"/>
                    </a:lnTo>
                    <a:lnTo>
                      <a:pt x="265" y="144"/>
                    </a:lnTo>
                    <a:lnTo>
                      <a:pt x="265" y="141"/>
                    </a:lnTo>
                    <a:lnTo>
                      <a:pt x="265" y="140"/>
                    </a:lnTo>
                    <a:lnTo>
                      <a:pt x="263" y="136"/>
                    </a:lnTo>
                    <a:lnTo>
                      <a:pt x="262" y="131"/>
                    </a:lnTo>
                    <a:lnTo>
                      <a:pt x="263" y="128"/>
                    </a:lnTo>
                    <a:lnTo>
                      <a:pt x="266" y="123"/>
                    </a:lnTo>
                    <a:lnTo>
                      <a:pt x="268" y="122"/>
                    </a:lnTo>
                    <a:lnTo>
                      <a:pt x="270" y="121"/>
                    </a:lnTo>
                    <a:lnTo>
                      <a:pt x="272" y="120"/>
                    </a:lnTo>
                    <a:lnTo>
                      <a:pt x="276" y="120"/>
                    </a:lnTo>
                    <a:lnTo>
                      <a:pt x="284" y="120"/>
                    </a:lnTo>
                    <a:lnTo>
                      <a:pt x="292" y="120"/>
                    </a:lnTo>
                    <a:lnTo>
                      <a:pt x="300" y="120"/>
                    </a:lnTo>
                    <a:lnTo>
                      <a:pt x="308" y="117"/>
                    </a:lnTo>
                    <a:lnTo>
                      <a:pt x="310" y="116"/>
                    </a:lnTo>
                    <a:lnTo>
                      <a:pt x="313" y="114"/>
                    </a:lnTo>
                    <a:lnTo>
                      <a:pt x="314" y="110"/>
                    </a:lnTo>
                    <a:lnTo>
                      <a:pt x="315" y="106"/>
                    </a:lnTo>
                    <a:lnTo>
                      <a:pt x="310" y="100"/>
                    </a:lnTo>
                    <a:lnTo>
                      <a:pt x="309" y="94"/>
                    </a:lnTo>
                    <a:lnTo>
                      <a:pt x="309" y="91"/>
                    </a:lnTo>
                    <a:lnTo>
                      <a:pt x="310" y="88"/>
                    </a:lnTo>
                    <a:lnTo>
                      <a:pt x="313" y="86"/>
                    </a:lnTo>
                    <a:lnTo>
                      <a:pt x="316" y="85"/>
                    </a:lnTo>
                    <a:lnTo>
                      <a:pt x="325" y="84"/>
                    </a:lnTo>
                    <a:lnTo>
                      <a:pt x="335" y="81"/>
                    </a:lnTo>
                    <a:lnTo>
                      <a:pt x="339" y="79"/>
                    </a:lnTo>
                    <a:lnTo>
                      <a:pt x="344" y="76"/>
                    </a:lnTo>
                    <a:lnTo>
                      <a:pt x="346" y="73"/>
                    </a:lnTo>
                    <a:lnTo>
                      <a:pt x="349" y="70"/>
                    </a:lnTo>
                    <a:lnTo>
                      <a:pt x="350" y="66"/>
                    </a:lnTo>
                    <a:lnTo>
                      <a:pt x="351" y="63"/>
                    </a:lnTo>
                    <a:lnTo>
                      <a:pt x="350" y="59"/>
                    </a:lnTo>
                    <a:lnTo>
                      <a:pt x="349" y="56"/>
                    </a:lnTo>
                    <a:lnTo>
                      <a:pt x="346" y="52"/>
                    </a:lnTo>
                    <a:lnTo>
                      <a:pt x="345" y="50"/>
                    </a:lnTo>
                    <a:lnTo>
                      <a:pt x="345" y="48"/>
                    </a:lnTo>
                    <a:lnTo>
                      <a:pt x="346" y="45"/>
                    </a:lnTo>
                    <a:lnTo>
                      <a:pt x="351" y="42"/>
                    </a:lnTo>
                    <a:lnTo>
                      <a:pt x="354" y="37"/>
                    </a:lnTo>
                    <a:lnTo>
                      <a:pt x="357" y="34"/>
                    </a:lnTo>
                    <a:lnTo>
                      <a:pt x="358" y="30"/>
                    </a:lnTo>
                    <a:lnTo>
                      <a:pt x="358" y="27"/>
                    </a:lnTo>
                    <a:lnTo>
                      <a:pt x="358" y="23"/>
                    </a:lnTo>
                    <a:lnTo>
                      <a:pt x="355" y="18"/>
                    </a:lnTo>
                    <a:lnTo>
                      <a:pt x="352" y="12"/>
                    </a:lnTo>
                    <a:lnTo>
                      <a:pt x="347" y="8"/>
                    </a:lnTo>
                    <a:lnTo>
                      <a:pt x="342" y="5"/>
                    </a:lnTo>
                    <a:lnTo>
                      <a:pt x="336" y="4"/>
                    </a:lnTo>
                    <a:lnTo>
                      <a:pt x="330" y="4"/>
                    </a:lnTo>
                    <a:lnTo>
                      <a:pt x="321" y="8"/>
                    </a:lnTo>
                    <a:lnTo>
                      <a:pt x="312" y="14"/>
                    </a:lnTo>
                    <a:lnTo>
                      <a:pt x="309" y="14"/>
                    </a:lnTo>
                    <a:lnTo>
                      <a:pt x="307" y="14"/>
                    </a:lnTo>
                    <a:lnTo>
                      <a:pt x="305" y="12"/>
                    </a:lnTo>
                    <a:lnTo>
                      <a:pt x="302" y="5"/>
                    </a:lnTo>
                    <a:lnTo>
                      <a:pt x="299" y="3"/>
                    </a:lnTo>
                    <a:lnTo>
                      <a:pt x="295" y="2"/>
                    </a:lnTo>
                    <a:lnTo>
                      <a:pt x="293" y="0"/>
                    </a:lnTo>
                    <a:lnTo>
                      <a:pt x="290" y="0"/>
                    </a:lnTo>
                    <a:lnTo>
                      <a:pt x="284" y="3"/>
                    </a:lnTo>
                    <a:lnTo>
                      <a:pt x="278" y="6"/>
                    </a:lnTo>
                    <a:lnTo>
                      <a:pt x="273" y="12"/>
                    </a:lnTo>
                    <a:lnTo>
                      <a:pt x="269" y="18"/>
                    </a:lnTo>
                    <a:lnTo>
                      <a:pt x="266" y="23"/>
                    </a:lnTo>
                    <a:lnTo>
                      <a:pt x="265" y="29"/>
                    </a:lnTo>
                    <a:lnTo>
                      <a:pt x="264" y="33"/>
                    </a:lnTo>
                    <a:lnTo>
                      <a:pt x="263" y="35"/>
                    </a:lnTo>
                    <a:lnTo>
                      <a:pt x="262" y="37"/>
                    </a:lnTo>
                    <a:lnTo>
                      <a:pt x="259" y="39"/>
                    </a:lnTo>
                    <a:lnTo>
                      <a:pt x="254" y="40"/>
                    </a:lnTo>
                    <a:lnTo>
                      <a:pt x="249" y="39"/>
                    </a:lnTo>
                    <a:lnTo>
                      <a:pt x="244" y="36"/>
                    </a:lnTo>
                    <a:lnTo>
                      <a:pt x="240" y="35"/>
                    </a:lnTo>
                    <a:lnTo>
                      <a:pt x="236" y="34"/>
                    </a:lnTo>
                    <a:lnTo>
                      <a:pt x="233" y="35"/>
                    </a:lnTo>
                    <a:lnTo>
                      <a:pt x="229" y="36"/>
                    </a:lnTo>
                    <a:lnTo>
                      <a:pt x="227" y="39"/>
                    </a:lnTo>
                    <a:lnTo>
                      <a:pt x="225" y="41"/>
                    </a:lnTo>
                    <a:lnTo>
                      <a:pt x="224" y="44"/>
                    </a:lnTo>
                    <a:lnTo>
                      <a:pt x="220" y="52"/>
                    </a:lnTo>
                    <a:lnTo>
                      <a:pt x="219" y="62"/>
                    </a:lnTo>
                    <a:lnTo>
                      <a:pt x="219" y="70"/>
                    </a:lnTo>
                    <a:lnTo>
                      <a:pt x="220" y="78"/>
                    </a:lnTo>
                    <a:lnTo>
                      <a:pt x="221" y="80"/>
                    </a:lnTo>
                    <a:lnTo>
                      <a:pt x="221" y="84"/>
                    </a:lnTo>
                    <a:lnTo>
                      <a:pt x="220" y="86"/>
                    </a:lnTo>
                    <a:lnTo>
                      <a:pt x="219" y="88"/>
                    </a:lnTo>
                    <a:lnTo>
                      <a:pt x="218" y="89"/>
                    </a:lnTo>
                    <a:lnTo>
                      <a:pt x="216" y="91"/>
                    </a:lnTo>
                    <a:lnTo>
                      <a:pt x="213" y="91"/>
                    </a:lnTo>
                    <a:lnTo>
                      <a:pt x="210" y="89"/>
                    </a:lnTo>
                    <a:lnTo>
                      <a:pt x="205" y="88"/>
                    </a:lnTo>
                    <a:lnTo>
                      <a:pt x="202" y="88"/>
                    </a:lnTo>
                    <a:lnTo>
                      <a:pt x="198" y="91"/>
                    </a:lnTo>
                    <a:lnTo>
                      <a:pt x="195" y="94"/>
                    </a:lnTo>
                    <a:lnTo>
                      <a:pt x="194" y="98"/>
                    </a:lnTo>
                    <a:lnTo>
                      <a:pt x="192" y="102"/>
                    </a:lnTo>
                    <a:lnTo>
                      <a:pt x="191" y="107"/>
                    </a:lnTo>
                    <a:lnTo>
                      <a:pt x="192" y="111"/>
                    </a:lnTo>
                    <a:lnTo>
                      <a:pt x="195" y="124"/>
                    </a:lnTo>
                    <a:lnTo>
                      <a:pt x="195" y="131"/>
                    </a:lnTo>
                    <a:lnTo>
                      <a:pt x="194" y="133"/>
                    </a:lnTo>
                    <a:lnTo>
                      <a:pt x="192" y="135"/>
                    </a:lnTo>
                    <a:lnTo>
                      <a:pt x="191" y="136"/>
                    </a:lnTo>
                    <a:lnTo>
                      <a:pt x="189" y="137"/>
                    </a:lnTo>
                    <a:lnTo>
                      <a:pt x="184" y="137"/>
                    </a:lnTo>
                    <a:lnTo>
                      <a:pt x="181" y="139"/>
                    </a:lnTo>
                    <a:lnTo>
                      <a:pt x="179" y="140"/>
                    </a:lnTo>
                    <a:lnTo>
                      <a:pt x="177" y="143"/>
                    </a:lnTo>
                    <a:lnTo>
                      <a:pt x="176" y="146"/>
                    </a:lnTo>
                    <a:lnTo>
                      <a:pt x="176" y="150"/>
                    </a:lnTo>
                    <a:lnTo>
                      <a:pt x="176" y="162"/>
                    </a:lnTo>
                    <a:lnTo>
                      <a:pt x="175" y="174"/>
                    </a:lnTo>
                    <a:lnTo>
                      <a:pt x="166" y="188"/>
                    </a:lnTo>
                    <a:lnTo>
                      <a:pt x="159" y="197"/>
                    </a:lnTo>
                    <a:lnTo>
                      <a:pt x="155" y="203"/>
                    </a:lnTo>
                    <a:lnTo>
                      <a:pt x="151" y="206"/>
                    </a:lnTo>
                    <a:lnTo>
                      <a:pt x="145" y="211"/>
                    </a:lnTo>
                    <a:lnTo>
                      <a:pt x="140" y="213"/>
                    </a:lnTo>
                    <a:lnTo>
                      <a:pt x="135" y="216"/>
                    </a:lnTo>
                    <a:lnTo>
                      <a:pt x="128" y="217"/>
                    </a:lnTo>
                    <a:lnTo>
                      <a:pt x="121" y="218"/>
                    </a:lnTo>
                    <a:lnTo>
                      <a:pt x="114" y="218"/>
                    </a:lnTo>
                    <a:lnTo>
                      <a:pt x="109" y="214"/>
                    </a:lnTo>
                    <a:lnTo>
                      <a:pt x="106" y="211"/>
                    </a:lnTo>
                    <a:lnTo>
                      <a:pt x="105" y="209"/>
                    </a:lnTo>
                    <a:lnTo>
                      <a:pt x="103" y="206"/>
                    </a:lnTo>
                    <a:lnTo>
                      <a:pt x="103" y="205"/>
                    </a:lnTo>
                    <a:lnTo>
                      <a:pt x="103" y="203"/>
                    </a:lnTo>
                    <a:lnTo>
                      <a:pt x="88" y="210"/>
                    </a:lnTo>
                    <a:lnTo>
                      <a:pt x="93" y="216"/>
                    </a:lnTo>
                    <a:lnTo>
                      <a:pt x="98" y="222"/>
                    </a:lnTo>
                    <a:lnTo>
                      <a:pt x="100" y="226"/>
                    </a:lnTo>
                    <a:lnTo>
                      <a:pt x="102" y="229"/>
                    </a:lnTo>
                    <a:lnTo>
                      <a:pt x="103" y="233"/>
                    </a:lnTo>
                    <a:lnTo>
                      <a:pt x="102" y="236"/>
                    </a:lnTo>
                    <a:lnTo>
                      <a:pt x="100" y="246"/>
                    </a:lnTo>
                    <a:lnTo>
                      <a:pt x="95" y="255"/>
                    </a:lnTo>
                    <a:lnTo>
                      <a:pt x="89" y="264"/>
                    </a:lnTo>
                    <a:lnTo>
                      <a:pt x="83" y="272"/>
                    </a:lnTo>
                    <a:lnTo>
                      <a:pt x="64" y="279"/>
                    </a:lnTo>
                    <a:lnTo>
                      <a:pt x="50" y="280"/>
                    </a:lnTo>
                    <a:lnTo>
                      <a:pt x="37" y="279"/>
                    </a:lnTo>
                    <a:lnTo>
                      <a:pt x="26" y="278"/>
                    </a:lnTo>
                    <a:lnTo>
                      <a:pt x="14" y="277"/>
                    </a:lnTo>
                    <a:lnTo>
                      <a:pt x="0" y="288"/>
                    </a:lnTo>
                    <a:lnTo>
                      <a:pt x="14" y="290"/>
                    </a:lnTo>
                    <a:lnTo>
                      <a:pt x="28" y="290"/>
                    </a:lnTo>
                    <a:lnTo>
                      <a:pt x="43" y="291"/>
                    </a:lnTo>
                    <a:lnTo>
                      <a:pt x="57" y="291"/>
                    </a:lnTo>
                    <a:lnTo>
                      <a:pt x="88" y="283"/>
                    </a:lnTo>
                    <a:lnTo>
                      <a:pt x="96" y="272"/>
                    </a:lnTo>
                    <a:lnTo>
                      <a:pt x="105" y="261"/>
                    </a:lnTo>
                    <a:lnTo>
                      <a:pt x="109" y="255"/>
                    </a:lnTo>
                    <a:lnTo>
                      <a:pt x="111" y="248"/>
                    </a:lnTo>
                    <a:lnTo>
                      <a:pt x="115" y="242"/>
                    </a:lnTo>
                    <a:lnTo>
                      <a:pt x="116" y="235"/>
                    </a:lnTo>
                    <a:lnTo>
                      <a:pt x="118" y="233"/>
                    </a:lnTo>
                    <a:lnTo>
                      <a:pt x="121" y="231"/>
                    </a:lnTo>
                    <a:lnTo>
                      <a:pt x="124" y="229"/>
                    </a:lnTo>
                    <a:lnTo>
                      <a:pt x="128" y="229"/>
                    </a:lnTo>
                    <a:lnTo>
                      <a:pt x="136" y="227"/>
                    </a:lnTo>
                    <a:lnTo>
                      <a:pt x="145" y="225"/>
                    </a:lnTo>
                    <a:lnTo>
                      <a:pt x="153" y="224"/>
                    </a:lnTo>
                    <a:lnTo>
                      <a:pt x="162" y="222"/>
                    </a:lnTo>
                    <a:lnTo>
                      <a:pt x="175" y="226"/>
                    </a:lnTo>
                    <a:lnTo>
                      <a:pt x="189" y="228"/>
                    </a:lnTo>
                    <a:lnTo>
                      <a:pt x="199" y="231"/>
                    </a:lnTo>
                    <a:lnTo>
                      <a:pt x="207" y="232"/>
                    </a:lnTo>
                    <a:lnTo>
                      <a:pt x="218" y="235"/>
                    </a:lnTo>
                    <a:lnTo>
                      <a:pt x="222" y="238"/>
                    </a:lnTo>
                    <a:lnTo>
                      <a:pt x="228" y="241"/>
                    </a:lnTo>
                    <a:lnTo>
                      <a:pt x="236" y="247"/>
                    </a:lnTo>
                    <a:lnTo>
                      <a:pt x="247" y="249"/>
                    </a:lnTo>
                    <a:lnTo>
                      <a:pt x="255" y="249"/>
                    </a:lnTo>
                    <a:lnTo>
                      <a:pt x="258" y="248"/>
                    </a:lnTo>
                    <a:lnTo>
                      <a:pt x="261" y="246"/>
                    </a:lnTo>
                    <a:lnTo>
                      <a:pt x="262" y="243"/>
                    </a:lnTo>
                    <a:lnTo>
                      <a:pt x="263" y="240"/>
                    </a:lnTo>
                    <a:lnTo>
                      <a:pt x="266" y="239"/>
                    </a:lnTo>
                    <a:lnTo>
                      <a:pt x="271" y="238"/>
                    </a:lnTo>
                    <a:lnTo>
                      <a:pt x="276" y="239"/>
                    </a:lnTo>
                    <a:lnTo>
                      <a:pt x="279" y="240"/>
                    </a:lnTo>
                    <a:lnTo>
                      <a:pt x="287" y="244"/>
                    </a:lnTo>
                    <a:lnTo>
                      <a:pt x="292" y="248"/>
                    </a:lnTo>
                    <a:lnTo>
                      <a:pt x="298" y="250"/>
                    </a:lnTo>
                    <a:lnTo>
                      <a:pt x="306" y="253"/>
                    </a:lnTo>
                    <a:lnTo>
                      <a:pt x="313" y="254"/>
                    </a:lnTo>
                    <a:lnTo>
                      <a:pt x="320" y="255"/>
                    </a:lnTo>
                    <a:lnTo>
                      <a:pt x="327" y="254"/>
                    </a:lnTo>
                    <a:lnTo>
                      <a:pt x="331" y="250"/>
                    </a:lnTo>
                    <a:lnTo>
                      <a:pt x="334" y="249"/>
                    </a:lnTo>
                    <a:lnTo>
                      <a:pt x="336" y="246"/>
                    </a:lnTo>
                    <a:lnTo>
                      <a:pt x="337" y="242"/>
                    </a:lnTo>
                    <a:lnTo>
                      <a:pt x="337" y="239"/>
                    </a:lnTo>
                    <a:lnTo>
                      <a:pt x="338" y="236"/>
                    </a:lnTo>
                    <a:lnTo>
                      <a:pt x="339" y="234"/>
                    </a:lnTo>
                    <a:lnTo>
                      <a:pt x="342" y="233"/>
                    </a:lnTo>
                    <a:lnTo>
                      <a:pt x="345" y="232"/>
                    </a:lnTo>
                    <a:lnTo>
                      <a:pt x="351" y="232"/>
                    </a:lnTo>
                    <a:lnTo>
                      <a:pt x="358" y="234"/>
                    </a:lnTo>
                    <a:lnTo>
                      <a:pt x="364" y="235"/>
                    </a:lnTo>
                    <a:lnTo>
                      <a:pt x="369" y="236"/>
                    </a:lnTo>
                    <a:lnTo>
                      <a:pt x="376" y="236"/>
                    </a:lnTo>
                    <a:lnTo>
                      <a:pt x="383" y="235"/>
                    </a:lnTo>
                    <a:lnTo>
                      <a:pt x="389" y="232"/>
                    </a:lnTo>
                    <a:lnTo>
                      <a:pt x="395" y="228"/>
                    </a:lnTo>
                    <a:lnTo>
                      <a:pt x="397" y="225"/>
                    </a:lnTo>
                    <a:lnTo>
                      <a:pt x="398" y="221"/>
                    </a:lnTo>
                    <a:lnTo>
                      <a:pt x="399" y="218"/>
                    </a:lnTo>
                    <a:lnTo>
                      <a:pt x="401" y="213"/>
                    </a:lnTo>
                    <a:lnTo>
                      <a:pt x="398" y="206"/>
                    </a:lnTo>
                    <a:lnTo>
                      <a:pt x="397" y="203"/>
                    </a:lnTo>
                    <a:lnTo>
                      <a:pt x="401" y="200"/>
                    </a:lnTo>
                    <a:lnTo>
                      <a:pt x="406" y="199"/>
                    </a:lnTo>
                    <a:lnTo>
                      <a:pt x="418" y="196"/>
                    </a:lnTo>
                    <a:lnTo>
                      <a:pt x="425" y="195"/>
                    </a:lnTo>
                    <a:lnTo>
                      <a:pt x="429" y="192"/>
                    </a:lnTo>
                    <a:lnTo>
                      <a:pt x="434" y="189"/>
                    </a:lnTo>
                    <a:lnTo>
                      <a:pt x="438" y="185"/>
                    </a:lnTo>
                    <a:lnTo>
                      <a:pt x="440" y="181"/>
                    </a:lnTo>
                    <a:lnTo>
                      <a:pt x="441" y="177"/>
                    </a:lnTo>
                    <a:lnTo>
                      <a:pt x="442" y="173"/>
                    </a:lnTo>
                    <a:lnTo>
                      <a:pt x="442" y="165"/>
                    </a:lnTo>
                    <a:lnTo>
                      <a:pt x="440" y="157"/>
                    </a:lnTo>
                    <a:lnTo>
                      <a:pt x="439" y="153"/>
                    </a:lnTo>
                    <a:lnTo>
                      <a:pt x="436" y="150"/>
                    </a:lnTo>
                    <a:lnTo>
                      <a:pt x="433" y="146"/>
                    </a:lnTo>
                    <a:lnTo>
                      <a:pt x="431" y="144"/>
                    </a:lnTo>
                    <a:lnTo>
                      <a:pt x="426" y="141"/>
                    </a:lnTo>
                    <a:lnTo>
                      <a:pt x="423" y="140"/>
                    </a:lnTo>
                    <a:lnTo>
                      <a:pt x="418" y="140"/>
                    </a:lnTo>
                    <a:lnTo>
                      <a:pt x="413" y="140"/>
                    </a:lnTo>
                    <a:lnTo>
                      <a:pt x="405" y="143"/>
                    </a:lnTo>
                    <a:lnTo>
                      <a:pt x="397" y="146"/>
                    </a:lnTo>
                    <a:lnTo>
                      <a:pt x="394" y="146"/>
                    </a:lnTo>
                    <a:lnTo>
                      <a:pt x="392" y="144"/>
                    </a:lnTo>
                    <a:lnTo>
                      <a:pt x="391" y="140"/>
                    </a:lnTo>
                    <a:lnTo>
                      <a:pt x="392" y="132"/>
                    </a:lnTo>
                    <a:lnTo>
                      <a:pt x="391" y="128"/>
                    </a:lnTo>
                    <a:lnTo>
                      <a:pt x="389" y="124"/>
                    </a:lnTo>
                    <a:lnTo>
                      <a:pt x="386" y="123"/>
                    </a:lnTo>
                    <a:lnTo>
                      <a:pt x="382" y="122"/>
                    </a:lnTo>
                    <a:lnTo>
                      <a:pt x="377" y="122"/>
                    </a:lnTo>
                    <a:lnTo>
                      <a:pt x="373" y="122"/>
                    </a:lnTo>
                    <a:lnTo>
                      <a:pt x="368" y="123"/>
                    </a:lnTo>
                    <a:lnTo>
                      <a:pt x="364" y="125"/>
                    </a:lnTo>
                    <a:lnTo>
                      <a:pt x="354" y="131"/>
                    </a:lnTo>
                    <a:lnTo>
                      <a:pt x="346" y="137"/>
                    </a:lnTo>
                    <a:lnTo>
                      <a:pt x="339" y="141"/>
                    </a:lnTo>
                    <a:lnTo>
                      <a:pt x="335" y="147"/>
                    </a:lnTo>
                    <a:lnTo>
                      <a:pt x="328" y="148"/>
                    </a:lnTo>
                    <a:lnTo>
                      <a:pt x="327" y="147"/>
                    </a:lnTo>
                    <a:lnTo>
                      <a:pt x="327" y="146"/>
                    </a:lnTo>
                    <a:lnTo>
                      <a:pt x="327" y="145"/>
                    </a:lnTo>
                    <a:lnTo>
                      <a:pt x="327" y="143"/>
                    </a:lnTo>
                    <a:lnTo>
                      <a:pt x="323" y="140"/>
                    </a:lnTo>
                    <a:lnTo>
                      <a:pt x="321" y="138"/>
                    </a:lnTo>
                    <a:lnTo>
                      <a:pt x="317" y="137"/>
                    </a:lnTo>
                    <a:lnTo>
                      <a:pt x="314" y="137"/>
                    </a:lnTo>
                    <a:lnTo>
                      <a:pt x="310" y="137"/>
                    </a:lnTo>
                    <a:lnTo>
                      <a:pt x="307" y="139"/>
                    </a:lnTo>
                    <a:lnTo>
                      <a:pt x="305" y="141"/>
                    </a:lnTo>
                    <a:lnTo>
                      <a:pt x="301" y="145"/>
                    </a:lnTo>
                    <a:lnTo>
                      <a:pt x="299" y="150"/>
                    </a:lnTo>
                    <a:lnTo>
                      <a:pt x="296" y="160"/>
                    </a:lnTo>
                    <a:lnTo>
                      <a:pt x="296" y="167"/>
                    </a:lnTo>
                    <a:lnTo>
                      <a:pt x="296" y="169"/>
                    </a:lnTo>
                    <a:lnTo>
                      <a:pt x="295" y="172"/>
                    </a:lnTo>
                    <a:lnTo>
                      <a:pt x="294" y="173"/>
                    </a:lnTo>
                    <a:lnTo>
                      <a:pt x="292" y="175"/>
                    </a:lnTo>
                    <a:lnTo>
                      <a:pt x="287" y="174"/>
                    </a:lnTo>
                    <a:lnTo>
                      <a:pt x="283" y="173"/>
                    </a:lnTo>
                    <a:lnTo>
                      <a:pt x="280" y="172"/>
                    </a:lnTo>
                    <a:lnTo>
                      <a:pt x="279" y="170"/>
                    </a:lnTo>
                    <a:lnTo>
                      <a:pt x="278" y="168"/>
                    </a:lnTo>
                    <a:lnTo>
                      <a:pt x="277" y="166"/>
                    </a:lnTo>
                    <a:lnTo>
                      <a:pt x="276" y="163"/>
                    </a:lnTo>
                    <a:lnTo>
                      <a:pt x="273" y="160"/>
                    </a:lnTo>
                    <a:lnTo>
                      <a:pt x="272" y="159"/>
                    </a:lnTo>
                    <a:lnTo>
                      <a:pt x="270" y="159"/>
                    </a:lnTo>
                    <a:lnTo>
                      <a:pt x="266" y="159"/>
                    </a:lnTo>
                    <a:lnTo>
                      <a:pt x="263" y="160"/>
                    </a:lnTo>
                    <a:lnTo>
                      <a:pt x="259" y="161"/>
                    </a:lnTo>
                    <a:lnTo>
                      <a:pt x="256" y="163"/>
                    </a:lnTo>
                    <a:lnTo>
                      <a:pt x="254" y="167"/>
                    </a:lnTo>
                    <a:lnTo>
                      <a:pt x="250" y="172"/>
                    </a:lnTo>
                    <a:lnTo>
                      <a:pt x="243" y="183"/>
                    </a:lnTo>
                    <a:lnTo>
                      <a:pt x="236" y="197"/>
                    </a:lnTo>
                    <a:lnTo>
                      <a:pt x="228" y="206"/>
                    </a:lnTo>
                    <a:lnTo>
                      <a:pt x="220" y="213"/>
                    </a:lnTo>
                    <a:lnTo>
                      <a:pt x="212" y="217"/>
                    </a:lnTo>
                    <a:lnTo>
                      <a:pt x="204" y="219"/>
                    </a:lnTo>
                    <a:lnTo>
                      <a:pt x="196" y="219"/>
                    </a:lnTo>
                    <a:lnTo>
                      <a:pt x="188" y="218"/>
                    </a:lnTo>
                    <a:lnTo>
                      <a:pt x="180" y="216"/>
                    </a:lnTo>
                    <a:lnTo>
                      <a:pt x="170" y="212"/>
                    </a:lnTo>
                    <a:lnTo>
                      <a:pt x="168" y="212"/>
                    </a:lnTo>
                    <a:lnTo>
                      <a:pt x="168" y="211"/>
                    </a:lnTo>
                    <a:lnTo>
                      <a:pt x="167" y="210"/>
                    </a:lnTo>
                    <a:lnTo>
                      <a:pt x="167" y="207"/>
                    </a:lnTo>
                    <a:lnTo>
                      <a:pt x="172" y="202"/>
                    </a:lnTo>
                    <a:lnTo>
                      <a:pt x="175" y="196"/>
                    </a:lnTo>
                    <a:lnTo>
                      <a:pt x="181" y="188"/>
                    </a:lnTo>
                    <a:lnTo>
                      <a:pt x="187" y="17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9" name="Freeform 3786"/>
              <p:cNvSpPr>
                <a:spLocks/>
              </p:cNvSpPr>
              <p:nvPr/>
            </p:nvSpPr>
            <p:spPr bwMode="auto">
              <a:xfrm>
                <a:off x="380" y="541"/>
                <a:ext cx="141" cy="101"/>
              </a:xfrm>
              <a:custGeom>
                <a:avLst/>
                <a:gdLst>
                  <a:gd name="T0" fmla="*/ 0 w 423"/>
                  <a:gd name="T1" fmla="*/ 0 h 304"/>
                  <a:gd name="T2" fmla="*/ 0 w 423"/>
                  <a:gd name="T3" fmla="*/ 0 h 304"/>
                  <a:gd name="T4" fmla="*/ 0 w 423"/>
                  <a:gd name="T5" fmla="*/ 0 h 304"/>
                  <a:gd name="T6" fmla="*/ 0 w 423"/>
                  <a:gd name="T7" fmla="*/ 0 h 304"/>
                  <a:gd name="T8" fmla="*/ 0 w 423"/>
                  <a:gd name="T9" fmla="*/ 0 h 304"/>
                  <a:gd name="T10" fmla="*/ 0 w 423"/>
                  <a:gd name="T11" fmla="*/ 0 h 304"/>
                  <a:gd name="T12" fmla="*/ 0 w 423"/>
                  <a:gd name="T13" fmla="*/ 0 h 304"/>
                  <a:gd name="T14" fmla="*/ 0 w 423"/>
                  <a:gd name="T15" fmla="*/ 0 h 304"/>
                  <a:gd name="T16" fmla="*/ 0 w 423"/>
                  <a:gd name="T17" fmla="*/ 0 h 304"/>
                  <a:gd name="T18" fmla="*/ 0 w 423"/>
                  <a:gd name="T19" fmla="*/ 0 h 304"/>
                  <a:gd name="T20" fmla="*/ 0 w 423"/>
                  <a:gd name="T21" fmla="*/ 0 h 304"/>
                  <a:gd name="T22" fmla="*/ 0 w 423"/>
                  <a:gd name="T23" fmla="*/ 0 h 304"/>
                  <a:gd name="T24" fmla="*/ 0 w 423"/>
                  <a:gd name="T25" fmla="*/ 0 h 304"/>
                  <a:gd name="T26" fmla="*/ 0 w 423"/>
                  <a:gd name="T27" fmla="*/ 0 h 304"/>
                  <a:gd name="T28" fmla="*/ 0 w 423"/>
                  <a:gd name="T29" fmla="*/ 0 h 304"/>
                  <a:gd name="T30" fmla="*/ 0 w 423"/>
                  <a:gd name="T31" fmla="*/ 0 h 304"/>
                  <a:gd name="T32" fmla="*/ 0 w 423"/>
                  <a:gd name="T33" fmla="*/ 0 h 304"/>
                  <a:gd name="T34" fmla="*/ 0 w 423"/>
                  <a:gd name="T35" fmla="*/ 0 h 304"/>
                  <a:gd name="T36" fmla="*/ 0 w 423"/>
                  <a:gd name="T37" fmla="*/ 0 h 304"/>
                  <a:gd name="T38" fmla="*/ 0 w 423"/>
                  <a:gd name="T39" fmla="*/ 0 h 304"/>
                  <a:gd name="T40" fmla="*/ 0 w 423"/>
                  <a:gd name="T41" fmla="*/ 0 h 304"/>
                  <a:gd name="T42" fmla="*/ 0 w 423"/>
                  <a:gd name="T43" fmla="*/ 0 h 304"/>
                  <a:gd name="T44" fmla="*/ 0 w 423"/>
                  <a:gd name="T45" fmla="*/ 0 h 304"/>
                  <a:gd name="T46" fmla="*/ 0 w 423"/>
                  <a:gd name="T47" fmla="*/ 0 h 304"/>
                  <a:gd name="T48" fmla="*/ 0 w 423"/>
                  <a:gd name="T49" fmla="*/ 0 h 304"/>
                  <a:gd name="T50" fmla="*/ 0 w 423"/>
                  <a:gd name="T51" fmla="*/ 0 h 304"/>
                  <a:gd name="T52" fmla="*/ 0 w 423"/>
                  <a:gd name="T53" fmla="*/ 0 h 304"/>
                  <a:gd name="T54" fmla="*/ 0 w 423"/>
                  <a:gd name="T55" fmla="*/ 0 h 304"/>
                  <a:gd name="T56" fmla="*/ 0 w 423"/>
                  <a:gd name="T57" fmla="*/ 0 h 304"/>
                  <a:gd name="T58" fmla="*/ 0 w 423"/>
                  <a:gd name="T59" fmla="*/ 0 h 304"/>
                  <a:gd name="T60" fmla="*/ 0 w 423"/>
                  <a:gd name="T61" fmla="*/ 0 h 304"/>
                  <a:gd name="T62" fmla="*/ 0 w 423"/>
                  <a:gd name="T63" fmla="*/ 0 h 304"/>
                  <a:gd name="T64" fmla="*/ 0 w 423"/>
                  <a:gd name="T65" fmla="*/ 0 h 304"/>
                  <a:gd name="T66" fmla="*/ 0 w 423"/>
                  <a:gd name="T67" fmla="*/ 0 h 304"/>
                  <a:gd name="T68" fmla="*/ 0 w 423"/>
                  <a:gd name="T69" fmla="*/ 0 h 304"/>
                  <a:gd name="T70" fmla="*/ 0 w 423"/>
                  <a:gd name="T71" fmla="*/ 0 h 304"/>
                  <a:gd name="T72" fmla="*/ 0 w 423"/>
                  <a:gd name="T73" fmla="*/ 0 h 304"/>
                  <a:gd name="T74" fmla="*/ 0 w 423"/>
                  <a:gd name="T75" fmla="*/ 0 h 304"/>
                  <a:gd name="T76" fmla="*/ 0 w 423"/>
                  <a:gd name="T77" fmla="*/ 0 h 304"/>
                  <a:gd name="T78" fmla="*/ 0 w 423"/>
                  <a:gd name="T79" fmla="*/ 0 h 304"/>
                  <a:gd name="T80" fmla="*/ 0 w 423"/>
                  <a:gd name="T81" fmla="*/ 0 h 304"/>
                  <a:gd name="T82" fmla="*/ 0 w 423"/>
                  <a:gd name="T83" fmla="*/ 0 h 304"/>
                  <a:gd name="T84" fmla="*/ 0 w 423"/>
                  <a:gd name="T85" fmla="*/ 0 h 304"/>
                  <a:gd name="T86" fmla="*/ 0 w 423"/>
                  <a:gd name="T87" fmla="*/ 0 h 304"/>
                  <a:gd name="T88" fmla="*/ 0 w 423"/>
                  <a:gd name="T89" fmla="*/ 0 h 304"/>
                  <a:gd name="T90" fmla="*/ 0 w 423"/>
                  <a:gd name="T91" fmla="*/ 0 h 304"/>
                  <a:gd name="T92" fmla="*/ 0 w 423"/>
                  <a:gd name="T93" fmla="*/ 0 h 304"/>
                  <a:gd name="T94" fmla="*/ 0 w 423"/>
                  <a:gd name="T95" fmla="*/ 0 h 304"/>
                  <a:gd name="T96" fmla="*/ 0 w 423"/>
                  <a:gd name="T97" fmla="*/ 0 h 304"/>
                  <a:gd name="T98" fmla="*/ 0 w 423"/>
                  <a:gd name="T99" fmla="*/ 0 h 304"/>
                  <a:gd name="T100" fmla="*/ 0 w 423"/>
                  <a:gd name="T101" fmla="*/ 0 h 304"/>
                  <a:gd name="T102" fmla="*/ 0 w 423"/>
                  <a:gd name="T103" fmla="*/ 0 h 304"/>
                  <a:gd name="T104" fmla="*/ 0 w 423"/>
                  <a:gd name="T105" fmla="*/ 0 h 304"/>
                  <a:gd name="T106" fmla="*/ 0 w 423"/>
                  <a:gd name="T107" fmla="*/ 0 h 304"/>
                  <a:gd name="T108" fmla="*/ 0 w 423"/>
                  <a:gd name="T109" fmla="*/ 0 h 304"/>
                  <a:gd name="T110" fmla="*/ 0 w 423"/>
                  <a:gd name="T111" fmla="*/ 0 h 304"/>
                  <a:gd name="T112" fmla="*/ 0 w 423"/>
                  <a:gd name="T113" fmla="*/ 0 h 304"/>
                  <a:gd name="T114" fmla="*/ 0 w 423"/>
                  <a:gd name="T115" fmla="*/ 0 h 304"/>
                  <a:gd name="T116" fmla="*/ 0 w 423"/>
                  <a:gd name="T117" fmla="*/ 0 h 30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423" h="304">
                    <a:moveTo>
                      <a:pt x="152" y="231"/>
                    </a:moveTo>
                    <a:lnTo>
                      <a:pt x="166" y="228"/>
                    </a:lnTo>
                    <a:lnTo>
                      <a:pt x="179" y="223"/>
                    </a:lnTo>
                    <a:lnTo>
                      <a:pt x="193" y="217"/>
                    </a:lnTo>
                    <a:lnTo>
                      <a:pt x="206" y="209"/>
                    </a:lnTo>
                    <a:lnTo>
                      <a:pt x="214" y="195"/>
                    </a:lnTo>
                    <a:lnTo>
                      <a:pt x="221" y="185"/>
                    </a:lnTo>
                    <a:lnTo>
                      <a:pt x="225" y="182"/>
                    </a:lnTo>
                    <a:lnTo>
                      <a:pt x="228" y="179"/>
                    </a:lnTo>
                    <a:lnTo>
                      <a:pt x="232" y="177"/>
                    </a:lnTo>
                    <a:lnTo>
                      <a:pt x="234" y="176"/>
                    </a:lnTo>
                    <a:lnTo>
                      <a:pt x="238" y="175"/>
                    </a:lnTo>
                    <a:lnTo>
                      <a:pt x="241" y="175"/>
                    </a:lnTo>
                    <a:lnTo>
                      <a:pt x="243" y="175"/>
                    </a:lnTo>
                    <a:lnTo>
                      <a:pt x="245" y="176"/>
                    </a:lnTo>
                    <a:lnTo>
                      <a:pt x="247" y="179"/>
                    </a:lnTo>
                    <a:lnTo>
                      <a:pt x="249" y="182"/>
                    </a:lnTo>
                    <a:lnTo>
                      <a:pt x="249" y="185"/>
                    </a:lnTo>
                    <a:lnTo>
                      <a:pt x="251" y="186"/>
                    </a:lnTo>
                    <a:lnTo>
                      <a:pt x="252" y="187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1"/>
                    </a:lnTo>
                    <a:lnTo>
                      <a:pt x="270" y="187"/>
                    </a:lnTo>
                    <a:lnTo>
                      <a:pt x="274" y="183"/>
                    </a:lnTo>
                    <a:lnTo>
                      <a:pt x="278" y="177"/>
                    </a:lnTo>
                    <a:lnTo>
                      <a:pt x="282" y="167"/>
                    </a:lnTo>
                    <a:lnTo>
                      <a:pt x="285" y="162"/>
                    </a:lnTo>
                    <a:lnTo>
                      <a:pt x="288" y="158"/>
                    </a:lnTo>
                    <a:lnTo>
                      <a:pt x="292" y="156"/>
                    </a:lnTo>
                    <a:lnTo>
                      <a:pt x="295" y="155"/>
                    </a:lnTo>
                    <a:lnTo>
                      <a:pt x="299" y="154"/>
                    </a:lnTo>
                    <a:lnTo>
                      <a:pt x="301" y="155"/>
                    </a:lnTo>
                    <a:lnTo>
                      <a:pt x="304" y="156"/>
                    </a:lnTo>
                    <a:lnTo>
                      <a:pt x="308" y="157"/>
                    </a:lnTo>
                    <a:lnTo>
                      <a:pt x="310" y="161"/>
                    </a:lnTo>
                    <a:lnTo>
                      <a:pt x="311" y="164"/>
                    </a:lnTo>
                    <a:lnTo>
                      <a:pt x="311" y="167"/>
                    </a:lnTo>
                    <a:lnTo>
                      <a:pt x="311" y="170"/>
                    </a:lnTo>
                    <a:lnTo>
                      <a:pt x="311" y="172"/>
                    </a:lnTo>
                    <a:lnTo>
                      <a:pt x="312" y="175"/>
                    </a:lnTo>
                    <a:lnTo>
                      <a:pt x="315" y="176"/>
                    </a:lnTo>
                    <a:lnTo>
                      <a:pt x="319" y="176"/>
                    </a:lnTo>
                    <a:lnTo>
                      <a:pt x="324" y="169"/>
                    </a:lnTo>
                    <a:lnTo>
                      <a:pt x="329" y="162"/>
                    </a:lnTo>
                    <a:lnTo>
                      <a:pt x="336" y="155"/>
                    </a:lnTo>
                    <a:lnTo>
                      <a:pt x="344" y="149"/>
                    </a:lnTo>
                    <a:lnTo>
                      <a:pt x="347" y="147"/>
                    </a:lnTo>
                    <a:lnTo>
                      <a:pt x="352" y="146"/>
                    </a:lnTo>
                    <a:lnTo>
                      <a:pt x="355" y="146"/>
                    </a:lnTo>
                    <a:lnTo>
                      <a:pt x="358" y="146"/>
                    </a:lnTo>
                    <a:lnTo>
                      <a:pt x="361" y="147"/>
                    </a:lnTo>
                    <a:lnTo>
                      <a:pt x="363" y="149"/>
                    </a:lnTo>
                    <a:lnTo>
                      <a:pt x="366" y="152"/>
                    </a:lnTo>
                    <a:lnTo>
                      <a:pt x="368" y="155"/>
                    </a:lnTo>
                    <a:lnTo>
                      <a:pt x="368" y="163"/>
                    </a:lnTo>
                    <a:lnTo>
                      <a:pt x="369" y="168"/>
                    </a:lnTo>
                    <a:lnTo>
                      <a:pt x="373" y="169"/>
                    </a:lnTo>
                    <a:lnTo>
                      <a:pt x="376" y="169"/>
                    </a:lnTo>
                    <a:lnTo>
                      <a:pt x="385" y="165"/>
                    </a:lnTo>
                    <a:lnTo>
                      <a:pt x="395" y="165"/>
                    </a:lnTo>
                    <a:lnTo>
                      <a:pt x="400" y="164"/>
                    </a:lnTo>
                    <a:lnTo>
                      <a:pt x="404" y="165"/>
                    </a:lnTo>
                    <a:lnTo>
                      <a:pt x="408" y="167"/>
                    </a:lnTo>
                    <a:lnTo>
                      <a:pt x="412" y="169"/>
                    </a:lnTo>
                    <a:lnTo>
                      <a:pt x="415" y="172"/>
                    </a:lnTo>
                    <a:lnTo>
                      <a:pt x="418" y="176"/>
                    </a:lnTo>
                    <a:lnTo>
                      <a:pt x="420" y="179"/>
                    </a:lnTo>
                    <a:lnTo>
                      <a:pt x="422" y="184"/>
                    </a:lnTo>
                    <a:lnTo>
                      <a:pt x="423" y="192"/>
                    </a:lnTo>
                    <a:lnTo>
                      <a:pt x="423" y="201"/>
                    </a:lnTo>
                    <a:lnTo>
                      <a:pt x="423" y="205"/>
                    </a:lnTo>
                    <a:lnTo>
                      <a:pt x="422" y="208"/>
                    </a:lnTo>
                    <a:lnTo>
                      <a:pt x="420" y="212"/>
                    </a:lnTo>
                    <a:lnTo>
                      <a:pt x="418" y="214"/>
                    </a:lnTo>
                    <a:lnTo>
                      <a:pt x="412" y="219"/>
                    </a:lnTo>
                    <a:lnTo>
                      <a:pt x="407" y="220"/>
                    </a:lnTo>
                    <a:lnTo>
                      <a:pt x="404" y="221"/>
                    </a:lnTo>
                    <a:lnTo>
                      <a:pt x="402" y="221"/>
                    </a:lnTo>
                    <a:lnTo>
                      <a:pt x="398" y="221"/>
                    </a:lnTo>
                    <a:lnTo>
                      <a:pt x="396" y="222"/>
                    </a:lnTo>
                    <a:lnTo>
                      <a:pt x="392" y="222"/>
                    </a:lnTo>
                    <a:lnTo>
                      <a:pt x="389" y="224"/>
                    </a:lnTo>
                    <a:lnTo>
                      <a:pt x="386" y="228"/>
                    </a:lnTo>
                    <a:lnTo>
                      <a:pt x="385" y="230"/>
                    </a:lnTo>
                    <a:lnTo>
                      <a:pt x="385" y="234"/>
                    </a:lnTo>
                    <a:lnTo>
                      <a:pt x="384" y="237"/>
                    </a:lnTo>
                    <a:lnTo>
                      <a:pt x="386" y="243"/>
                    </a:lnTo>
                    <a:lnTo>
                      <a:pt x="390" y="249"/>
                    </a:lnTo>
                    <a:lnTo>
                      <a:pt x="389" y="253"/>
                    </a:lnTo>
                    <a:lnTo>
                      <a:pt x="388" y="258"/>
                    </a:lnTo>
                    <a:lnTo>
                      <a:pt x="386" y="260"/>
                    </a:lnTo>
                    <a:lnTo>
                      <a:pt x="384" y="264"/>
                    </a:lnTo>
                    <a:lnTo>
                      <a:pt x="381" y="265"/>
                    </a:lnTo>
                    <a:lnTo>
                      <a:pt x="378" y="266"/>
                    </a:lnTo>
                    <a:lnTo>
                      <a:pt x="374" y="267"/>
                    </a:lnTo>
                    <a:lnTo>
                      <a:pt x="370" y="267"/>
                    </a:lnTo>
                    <a:lnTo>
                      <a:pt x="362" y="266"/>
                    </a:lnTo>
                    <a:lnTo>
                      <a:pt x="354" y="265"/>
                    </a:lnTo>
                    <a:lnTo>
                      <a:pt x="346" y="261"/>
                    </a:lnTo>
                    <a:lnTo>
                      <a:pt x="340" y="259"/>
                    </a:lnTo>
                    <a:lnTo>
                      <a:pt x="334" y="256"/>
                    </a:lnTo>
                    <a:lnTo>
                      <a:pt x="330" y="256"/>
                    </a:lnTo>
                    <a:lnTo>
                      <a:pt x="327" y="256"/>
                    </a:lnTo>
                    <a:lnTo>
                      <a:pt x="325" y="258"/>
                    </a:lnTo>
                    <a:lnTo>
                      <a:pt x="324" y="259"/>
                    </a:lnTo>
                    <a:lnTo>
                      <a:pt x="323" y="263"/>
                    </a:lnTo>
                    <a:lnTo>
                      <a:pt x="324" y="268"/>
                    </a:lnTo>
                    <a:lnTo>
                      <a:pt x="324" y="274"/>
                    </a:lnTo>
                    <a:lnTo>
                      <a:pt x="323" y="278"/>
                    </a:lnTo>
                    <a:lnTo>
                      <a:pt x="322" y="281"/>
                    </a:lnTo>
                    <a:lnTo>
                      <a:pt x="318" y="283"/>
                    </a:lnTo>
                    <a:lnTo>
                      <a:pt x="316" y="286"/>
                    </a:lnTo>
                    <a:lnTo>
                      <a:pt x="311" y="286"/>
                    </a:lnTo>
                    <a:lnTo>
                      <a:pt x="307" y="286"/>
                    </a:lnTo>
                    <a:lnTo>
                      <a:pt x="297" y="285"/>
                    </a:lnTo>
                    <a:lnTo>
                      <a:pt x="287" y="281"/>
                    </a:lnTo>
                    <a:lnTo>
                      <a:pt x="277" y="276"/>
                    </a:lnTo>
                    <a:lnTo>
                      <a:pt x="269" y="270"/>
                    </a:lnTo>
                    <a:lnTo>
                      <a:pt x="264" y="267"/>
                    </a:lnTo>
                    <a:lnTo>
                      <a:pt x="260" y="267"/>
                    </a:lnTo>
                    <a:lnTo>
                      <a:pt x="257" y="268"/>
                    </a:lnTo>
                    <a:lnTo>
                      <a:pt x="255" y="272"/>
                    </a:lnTo>
                    <a:lnTo>
                      <a:pt x="255" y="276"/>
                    </a:lnTo>
                    <a:lnTo>
                      <a:pt x="252" y="279"/>
                    </a:lnTo>
                    <a:lnTo>
                      <a:pt x="250" y="281"/>
                    </a:lnTo>
                    <a:lnTo>
                      <a:pt x="248" y="282"/>
                    </a:lnTo>
                    <a:lnTo>
                      <a:pt x="244" y="283"/>
                    </a:lnTo>
                    <a:lnTo>
                      <a:pt x="241" y="283"/>
                    </a:lnTo>
                    <a:lnTo>
                      <a:pt x="236" y="282"/>
                    </a:lnTo>
                    <a:lnTo>
                      <a:pt x="233" y="281"/>
                    </a:lnTo>
                    <a:lnTo>
                      <a:pt x="220" y="274"/>
                    </a:lnTo>
                    <a:lnTo>
                      <a:pt x="207" y="267"/>
                    </a:lnTo>
                    <a:lnTo>
                      <a:pt x="195" y="259"/>
                    </a:lnTo>
                    <a:lnTo>
                      <a:pt x="182" y="250"/>
                    </a:lnTo>
                    <a:lnTo>
                      <a:pt x="175" y="248"/>
                    </a:lnTo>
                    <a:lnTo>
                      <a:pt x="168" y="245"/>
                    </a:lnTo>
                    <a:lnTo>
                      <a:pt x="161" y="244"/>
                    </a:lnTo>
                    <a:lnTo>
                      <a:pt x="154" y="243"/>
                    </a:lnTo>
                    <a:lnTo>
                      <a:pt x="147" y="243"/>
                    </a:lnTo>
                    <a:lnTo>
                      <a:pt x="140" y="244"/>
                    </a:lnTo>
                    <a:lnTo>
                      <a:pt x="138" y="244"/>
                    </a:lnTo>
                    <a:lnTo>
                      <a:pt x="123" y="246"/>
                    </a:lnTo>
                    <a:lnTo>
                      <a:pt x="108" y="250"/>
                    </a:lnTo>
                    <a:lnTo>
                      <a:pt x="95" y="253"/>
                    </a:lnTo>
                    <a:lnTo>
                      <a:pt x="82" y="259"/>
                    </a:lnTo>
                    <a:lnTo>
                      <a:pt x="71" y="266"/>
                    </a:lnTo>
                    <a:lnTo>
                      <a:pt x="59" y="275"/>
                    </a:lnTo>
                    <a:lnTo>
                      <a:pt x="50" y="285"/>
                    </a:lnTo>
                    <a:lnTo>
                      <a:pt x="40" y="295"/>
                    </a:lnTo>
                    <a:lnTo>
                      <a:pt x="40" y="296"/>
                    </a:lnTo>
                    <a:lnTo>
                      <a:pt x="40" y="297"/>
                    </a:lnTo>
                    <a:lnTo>
                      <a:pt x="38" y="300"/>
                    </a:lnTo>
                    <a:lnTo>
                      <a:pt x="36" y="301"/>
                    </a:lnTo>
                    <a:lnTo>
                      <a:pt x="34" y="302"/>
                    </a:lnTo>
                    <a:lnTo>
                      <a:pt x="28" y="303"/>
                    </a:lnTo>
                    <a:lnTo>
                      <a:pt x="20" y="304"/>
                    </a:lnTo>
                    <a:lnTo>
                      <a:pt x="12" y="303"/>
                    </a:lnTo>
                    <a:lnTo>
                      <a:pt x="6" y="302"/>
                    </a:lnTo>
                    <a:lnTo>
                      <a:pt x="4" y="301"/>
                    </a:lnTo>
                    <a:lnTo>
                      <a:pt x="1" y="300"/>
                    </a:lnTo>
                    <a:lnTo>
                      <a:pt x="0" y="297"/>
                    </a:lnTo>
                    <a:lnTo>
                      <a:pt x="0" y="296"/>
                    </a:lnTo>
                    <a:lnTo>
                      <a:pt x="1" y="293"/>
                    </a:lnTo>
                    <a:lnTo>
                      <a:pt x="6" y="290"/>
                    </a:lnTo>
                    <a:lnTo>
                      <a:pt x="30" y="272"/>
                    </a:lnTo>
                    <a:lnTo>
                      <a:pt x="52" y="257"/>
                    </a:lnTo>
                    <a:lnTo>
                      <a:pt x="63" y="251"/>
                    </a:lnTo>
                    <a:lnTo>
                      <a:pt x="75" y="244"/>
                    </a:lnTo>
                    <a:lnTo>
                      <a:pt x="88" y="238"/>
                    </a:lnTo>
                    <a:lnTo>
                      <a:pt x="102" y="232"/>
                    </a:lnTo>
                    <a:lnTo>
                      <a:pt x="112" y="231"/>
                    </a:lnTo>
                    <a:lnTo>
                      <a:pt x="122" y="230"/>
                    </a:lnTo>
                    <a:lnTo>
                      <a:pt x="131" y="223"/>
                    </a:lnTo>
                    <a:lnTo>
                      <a:pt x="140" y="215"/>
                    </a:lnTo>
                    <a:lnTo>
                      <a:pt x="149" y="205"/>
                    </a:lnTo>
                    <a:lnTo>
                      <a:pt x="157" y="195"/>
                    </a:lnTo>
                    <a:lnTo>
                      <a:pt x="159" y="189"/>
                    </a:lnTo>
                    <a:lnTo>
                      <a:pt x="160" y="182"/>
                    </a:lnTo>
                    <a:lnTo>
                      <a:pt x="160" y="175"/>
                    </a:lnTo>
                    <a:lnTo>
                      <a:pt x="159" y="168"/>
                    </a:lnTo>
                    <a:lnTo>
                      <a:pt x="157" y="162"/>
                    </a:lnTo>
                    <a:lnTo>
                      <a:pt x="156" y="157"/>
                    </a:lnTo>
                    <a:lnTo>
                      <a:pt x="157" y="153"/>
                    </a:lnTo>
                    <a:lnTo>
                      <a:pt x="157" y="149"/>
                    </a:lnTo>
                    <a:lnTo>
                      <a:pt x="160" y="146"/>
                    </a:lnTo>
                    <a:lnTo>
                      <a:pt x="162" y="145"/>
                    </a:lnTo>
                    <a:lnTo>
                      <a:pt x="166" y="143"/>
                    </a:lnTo>
                    <a:lnTo>
                      <a:pt x="170" y="145"/>
                    </a:lnTo>
                    <a:lnTo>
                      <a:pt x="174" y="145"/>
                    </a:lnTo>
                    <a:lnTo>
                      <a:pt x="176" y="143"/>
                    </a:lnTo>
                    <a:lnTo>
                      <a:pt x="178" y="142"/>
                    </a:lnTo>
                    <a:lnTo>
                      <a:pt x="179" y="140"/>
                    </a:lnTo>
                    <a:lnTo>
                      <a:pt x="182" y="135"/>
                    </a:lnTo>
                    <a:lnTo>
                      <a:pt x="183" y="130"/>
                    </a:lnTo>
                    <a:lnTo>
                      <a:pt x="181" y="117"/>
                    </a:lnTo>
                    <a:lnTo>
                      <a:pt x="177" y="104"/>
                    </a:lnTo>
                    <a:lnTo>
                      <a:pt x="176" y="97"/>
                    </a:lnTo>
                    <a:lnTo>
                      <a:pt x="176" y="91"/>
                    </a:lnTo>
                    <a:lnTo>
                      <a:pt x="177" y="87"/>
                    </a:lnTo>
                    <a:lnTo>
                      <a:pt x="178" y="82"/>
                    </a:lnTo>
                    <a:lnTo>
                      <a:pt x="182" y="79"/>
                    </a:lnTo>
                    <a:lnTo>
                      <a:pt x="185" y="77"/>
                    </a:lnTo>
                    <a:lnTo>
                      <a:pt x="190" y="76"/>
                    </a:lnTo>
                    <a:lnTo>
                      <a:pt x="195" y="76"/>
                    </a:lnTo>
                    <a:lnTo>
                      <a:pt x="199" y="77"/>
                    </a:lnTo>
                    <a:lnTo>
                      <a:pt x="203" y="77"/>
                    </a:lnTo>
                    <a:lnTo>
                      <a:pt x="206" y="76"/>
                    </a:lnTo>
                    <a:lnTo>
                      <a:pt x="208" y="75"/>
                    </a:lnTo>
                    <a:lnTo>
                      <a:pt x="210" y="73"/>
                    </a:lnTo>
                    <a:lnTo>
                      <a:pt x="211" y="71"/>
                    </a:lnTo>
                    <a:lnTo>
                      <a:pt x="211" y="66"/>
                    </a:lnTo>
                    <a:lnTo>
                      <a:pt x="210" y="61"/>
                    </a:lnTo>
                    <a:lnTo>
                      <a:pt x="210" y="47"/>
                    </a:lnTo>
                    <a:lnTo>
                      <a:pt x="211" y="36"/>
                    </a:lnTo>
                    <a:lnTo>
                      <a:pt x="213" y="29"/>
                    </a:lnTo>
                    <a:lnTo>
                      <a:pt x="218" y="24"/>
                    </a:lnTo>
                    <a:lnTo>
                      <a:pt x="222" y="22"/>
                    </a:lnTo>
                    <a:lnTo>
                      <a:pt x="227" y="21"/>
                    </a:lnTo>
                    <a:lnTo>
                      <a:pt x="233" y="23"/>
                    </a:lnTo>
                    <a:lnTo>
                      <a:pt x="237" y="25"/>
                    </a:lnTo>
                    <a:lnTo>
                      <a:pt x="243" y="31"/>
                    </a:lnTo>
                    <a:lnTo>
                      <a:pt x="247" y="32"/>
                    </a:lnTo>
                    <a:lnTo>
                      <a:pt x="249" y="31"/>
                    </a:lnTo>
                    <a:lnTo>
                      <a:pt x="251" y="29"/>
                    </a:lnTo>
                    <a:lnTo>
                      <a:pt x="255" y="20"/>
                    </a:lnTo>
                    <a:lnTo>
                      <a:pt x="259" y="10"/>
                    </a:lnTo>
                    <a:lnTo>
                      <a:pt x="264" y="6"/>
                    </a:lnTo>
                    <a:lnTo>
                      <a:pt x="269" y="3"/>
                    </a:lnTo>
                    <a:lnTo>
                      <a:pt x="274" y="1"/>
                    </a:lnTo>
                    <a:lnTo>
                      <a:pt x="279" y="0"/>
                    </a:lnTo>
                    <a:lnTo>
                      <a:pt x="284" y="1"/>
                    </a:lnTo>
                    <a:lnTo>
                      <a:pt x="288" y="1"/>
                    </a:lnTo>
                    <a:lnTo>
                      <a:pt x="294" y="3"/>
                    </a:lnTo>
                    <a:lnTo>
                      <a:pt x="299" y="6"/>
                    </a:lnTo>
                    <a:lnTo>
                      <a:pt x="303" y="9"/>
                    </a:lnTo>
                    <a:lnTo>
                      <a:pt x="307" y="13"/>
                    </a:lnTo>
                    <a:lnTo>
                      <a:pt x="310" y="17"/>
                    </a:lnTo>
                    <a:lnTo>
                      <a:pt x="311" y="21"/>
                    </a:lnTo>
                    <a:lnTo>
                      <a:pt x="312" y="25"/>
                    </a:lnTo>
                    <a:lnTo>
                      <a:pt x="312" y="29"/>
                    </a:lnTo>
                    <a:lnTo>
                      <a:pt x="311" y="34"/>
                    </a:lnTo>
                    <a:lnTo>
                      <a:pt x="310" y="38"/>
                    </a:lnTo>
                    <a:lnTo>
                      <a:pt x="308" y="43"/>
                    </a:lnTo>
                    <a:lnTo>
                      <a:pt x="306" y="46"/>
                    </a:lnTo>
                    <a:lnTo>
                      <a:pt x="302" y="50"/>
                    </a:lnTo>
                    <a:lnTo>
                      <a:pt x="299" y="52"/>
                    </a:lnTo>
                    <a:lnTo>
                      <a:pt x="296" y="54"/>
                    </a:lnTo>
                    <a:lnTo>
                      <a:pt x="295" y="57"/>
                    </a:lnTo>
                    <a:lnTo>
                      <a:pt x="296" y="60"/>
                    </a:lnTo>
                    <a:lnTo>
                      <a:pt x="300" y="64"/>
                    </a:lnTo>
                    <a:lnTo>
                      <a:pt x="304" y="66"/>
                    </a:lnTo>
                    <a:lnTo>
                      <a:pt x="307" y="69"/>
                    </a:lnTo>
                    <a:lnTo>
                      <a:pt x="308" y="74"/>
                    </a:lnTo>
                    <a:lnTo>
                      <a:pt x="307" y="80"/>
                    </a:lnTo>
                    <a:lnTo>
                      <a:pt x="302" y="86"/>
                    </a:lnTo>
                    <a:lnTo>
                      <a:pt x="296" y="89"/>
                    </a:lnTo>
                    <a:lnTo>
                      <a:pt x="289" y="91"/>
                    </a:lnTo>
                    <a:lnTo>
                      <a:pt x="281" y="95"/>
                    </a:lnTo>
                    <a:lnTo>
                      <a:pt x="273" y="98"/>
                    </a:lnTo>
                    <a:lnTo>
                      <a:pt x="267" y="102"/>
                    </a:lnTo>
                    <a:lnTo>
                      <a:pt x="266" y="104"/>
                    </a:lnTo>
                    <a:lnTo>
                      <a:pt x="266" y="106"/>
                    </a:lnTo>
                    <a:lnTo>
                      <a:pt x="266" y="110"/>
                    </a:lnTo>
                    <a:lnTo>
                      <a:pt x="267" y="112"/>
                    </a:lnTo>
                    <a:lnTo>
                      <a:pt x="270" y="116"/>
                    </a:lnTo>
                    <a:lnTo>
                      <a:pt x="271" y="119"/>
                    </a:lnTo>
                    <a:lnTo>
                      <a:pt x="271" y="121"/>
                    </a:lnTo>
                    <a:lnTo>
                      <a:pt x="271" y="124"/>
                    </a:lnTo>
                    <a:lnTo>
                      <a:pt x="266" y="130"/>
                    </a:lnTo>
                    <a:lnTo>
                      <a:pt x="259" y="133"/>
                    </a:lnTo>
                    <a:lnTo>
                      <a:pt x="242" y="141"/>
                    </a:lnTo>
                    <a:lnTo>
                      <a:pt x="229" y="148"/>
                    </a:lnTo>
                    <a:lnTo>
                      <a:pt x="227" y="150"/>
                    </a:lnTo>
                    <a:lnTo>
                      <a:pt x="226" y="154"/>
                    </a:lnTo>
                    <a:lnTo>
                      <a:pt x="227" y="156"/>
                    </a:lnTo>
                    <a:lnTo>
                      <a:pt x="228" y="158"/>
                    </a:lnTo>
                    <a:lnTo>
                      <a:pt x="230" y="162"/>
                    </a:lnTo>
                    <a:lnTo>
                      <a:pt x="230" y="165"/>
                    </a:lnTo>
                    <a:lnTo>
                      <a:pt x="232" y="168"/>
                    </a:lnTo>
                    <a:lnTo>
                      <a:pt x="230" y="170"/>
                    </a:lnTo>
                    <a:lnTo>
                      <a:pt x="228" y="175"/>
                    </a:lnTo>
                    <a:lnTo>
                      <a:pt x="223" y="178"/>
                    </a:lnTo>
                    <a:lnTo>
                      <a:pt x="218" y="180"/>
                    </a:lnTo>
                    <a:lnTo>
                      <a:pt x="210" y="183"/>
                    </a:lnTo>
                    <a:lnTo>
                      <a:pt x="201" y="184"/>
                    </a:lnTo>
                    <a:lnTo>
                      <a:pt x="193" y="185"/>
                    </a:lnTo>
                    <a:lnTo>
                      <a:pt x="178" y="194"/>
                    </a:lnTo>
                    <a:lnTo>
                      <a:pt x="168" y="202"/>
                    </a:lnTo>
                    <a:lnTo>
                      <a:pt x="154" y="219"/>
                    </a:lnTo>
                    <a:lnTo>
                      <a:pt x="141" y="232"/>
                    </a:lnTo>
                    <a:lnTo>
                      <a:pt x="147" y="232"/>
                    </a:lnTo>
                    <a:lnTo>
                      <a:pt x="152" y="231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0" name="Freeform 3787"/>
              <p:cNvSpPr>
                <a:spLocks/>
              </p:cNvSpPr>
              <p:nvPr/>
            </p:nvSpPr>
            <p:spPr bwMode="auto">
              <a:xfrm>
                <a:off x="380" y="541"/>
                <a:ext cx="141" cy="101"/>
              </a:xfrm>
              <a:custGeom>
                <a:avLst/>
                <a:gdLst>
                  <a:gd name="T0" fmla="*/ 0 w 423"/>
                  <a:gd name="T1" fmla="*/ 0 h 304"/>
                  <a:gd name="T2" fmla="*/ 0 w 423"/>
                  <a:gd name="T3" fmla="*/ 0 h 304"/>
                  <a:gd name="T4" fmla="*/ 0 w 423"/>
                  <a:gd name="T5" fmla="*/ 0 h 304"/>
                  <a:gd name="T6" fmla="*/ 0 w 423"/>
                  <a:gd name="T7" fmla="*/ 0 h 304"/>
                  <a:gd name="T8" fmla="*/ 0 w 423"/>
                  <a:gd name="T9" fmla="*/ 0 h 304"/>
                  <a:gd name="T10" fmla="*/ 0 w 423"/>
                  <a:gd name="T11" fmla="*/ 0 h 304"/>
                  <a:gd name="T12" fmla="*/ 0 w 423"/>
                  <a:gd name="T13" fmla="*/ 0 h 304"/>
                  <a:gd name="T14" fmla="*/ 0 w 423"/>
                  <a:gd name="T15" fmla="*/ 0 h 304"/>
                  <a:gd name="T16" fmla="*/ 0 w 423"/>
                  <a:gd name="T17" fmla="*/ 0 h 304"/>
                  <a:gd name="T18" fmla="*/ 0 w 423"/>
                  <a:gd name="T19" fmla="*/ 0 h 304"/>
                  <a:gd name="T20" fmla="*/ 0 w 423"/>
                  <a:gd name="T21" fmla="*/ 0 h 304"/>
                  <a:gd name="T22" fmla="*/ 0 w 423"/>
                  <a:gd name="T23" fmla="*/ 0 h 304"/>
                  <a:gd name="T24" fmla="*/ 0 w 423"/>
                  <a:gd name="T25" fmla="*/ 0 h 304"/>
                  <a:gd name="T26" fmla="*/ 0 w 423"/>
                  <a:gd name="T27" fmla="*/ 0 h 304"/>
                  <a:gd name="T28" fmla="*/ 0 w 423"/>
                  <a:gd name="T29" fmla="*/ 0 h 304"/>
                  <a:gd name="T30" fmla="*/ 0 w 423"/>
                  <a:gd name="T31" fmla="*/ 0 h 304"/>
                  <a:gd name="T32" fmla="*/ 0 w 423"/>
                  <a:gd name="T33" fmla="*/ 0 h 304"/>
                  <a:gd name="T34" fmla="*/ 0 w 423"/>
                  <a:gd name="T35" fmla="*/ 0 h 304"/>
                  <a:gd name="T36" fmla="*/ 0 w 423"/>
                  <a:gd name="T37" fmla="*/ 0 h 304"/>
                  <a:gd name="T38" fmla="*/ 0 w 423"/>
                  <a:gd name="T39" fmla="*/ 0 h 304"/>
                  <a:gd name="T40" fmla="*/ 0 w 423"/>
                  <a:gd name="T41" fmla="*/ 0 h 304"/>
                  <a:gd name="T42" fmla="*/ 0 w 423"/>
                  <a:gd name="T43" fmla="*/ 0 h 304"/>
                  <a:gd name="T44" fmla="*/ 0 w 423"/>
                  <a:gd name="T45" fmla="*/ 0 h 304"/>
                  <a:gd name="T46" fmla="*/ 0 w 423"/>
                  <a:gd name="T47" fmla="*/ 0 h 304"/>
                  <a:gd name="T48" fmla="*/ 0 w 423"/>
                  <a:gd name="T49" fmla="*/ 0 h 304"/>
                  <a:gd name="T50" fmla="*/ 0 w 423"/>
                  <a:gd name="T51" fmla="*/ 0 h 304"/>
                  <a:gd name="T52" fmla="*/ 0 w 423"/>
                  <a:gd name="T53" fmla="*/ 0 h 304"/>
                  <a:gd name="T54" fmla="*/ 0 w 423"/>
                  <a:gd name="T55" fmla="*/ 0 h 304"/>
                  <a:gd name="T56" fmla="*/ 0 w 423"/>
                  <a:gd name="T57" fmla="*/ 0 h 304"/>
                  <a:gd name="T58" fmla="*/ 0 w 423"/>
                  <a:gd name="T59" fmla="*/ 0 h 304"/>
                  <a:gd name="T60" fmla="*/ 0 w 423"/>
                  <a:gd name="T61" fmla="*/ 0 h 304"/>
                  <a:gd name="T62" fmla="*/ 0 w 423"/>
                  <a:gd name="T63" fmla="*/ 0 h 304"/>
                  <a:gd name="T64" fmla="*/ 0 w 423"/>
                  <a:gd name="T65" fmla="*/ 0 h 304"/>
                  <a:gd name="T66" fmla="*/ 0 w 423"/>
                  <a:gd name="T67" fmla="*/ 0 h 304"/>
                  <a:gd name="T68" fmla="*/ 0 w 423"/>
                  <a:gd name="T69" fmla="*/ 0 h 304"/>
                  <a:gd name="T70" fmla="*/ 0 w 423"/>
                  <a:gd name="T71" fmla="*/ 0 h 304"/>
                  <a:gd name="T72" fmla="*/ 0 w 423"/>
                  <a:gd name="T73" fmla="*/ 0 h 304"/>
                  <a:gd name="T74" fmla="*/ 0 w 423"/>
                  <a:gd name="T75" fmla="*/ 0 h 304"/>
                  <a:gd name="T76" fmla="*/ 0 w 423"/>
                  <a:gd name="T77" fmla="*/ 0 h 304"/>
                  <a:gd name="T78" fmla="*/ 0 w 423"/>
                  <a:gd name="T79" fmla="*/ 0 h 304"/>
                  <a:gd name="T80" fmla="*/ 0 w 423"/>
                  <a:gd name="T81" fmla="*/ 0 h 304"/>
                  <a:gd name="T82" fmla="*/ 0 w 423"/>
                  <a:gd name="T83" fmla="*/ 0 h 304"/>
                  <a:gd name="T84" fmla="*/ 0 w 423"/>
                  <a:gd name="T85" fmla="*/ 0 h 304"/>
                  <a:gd name="T86" fmla="*/ 0 w 423"/>
                  <a:gd name="T87" fmla="*/ 0 h 304"/>
                  <a:gd name="T88" fmla="*/ 0 w 423"/>
                  <a:gd name="T89" fmla="*/ 0 h 304"/>
                  <a:gd name="T90" fmla="*/ 0 w 423"/>
                  <a:gd name="T91" fmla="*/ 0 h 304"/>
                  <a:gd name="T92" fmla="*/ 0 w 423"/>
                  <a:gd name="T93" fmla="*/ 0 h 304"/>
                  <a:gd name="T94" fmla="*/ 0 w 423"/>
                  <a:gd name="T95" fmla="*/ 0 h 304"/>
                  <a:gd name="T96" fmla="*/ 0 w 423"/>
                  <a:gd name="T97" fmla="*/ 0 h 304"/>
                  <a:gd name="T98" fmla="*/ 0 w 423"/>
                  <a:gd name="T99" fmla="*/ 0 h 304"/>
                  <a:gd name="T100" fmla="*/ 0 w 423"/>
                  <a:gd name="T101" fmla="*/ 0 h 304"/>
                  <a:gd name="T102" fmla="*/ 0 w 423"/>
                  <a:gd name="T103" fmla="*/ 0 h 304"/>
                  <a:gd name="T104" fmla="*/ 0 w 423"/>
                  <a:gd name="T105" fmla="*/ 0 h 304"/>
                  <a:gd name="T106" fmla="*/ 0 w 423"/>
                  <a:gd name="T107" fmla="*/ 0 h 304"/>
                  <a:gd name="T108" fmla="*/ 0 w 423"/>
                  <a:gd name="T109" fmla="*/ 0 h 304"/>
                  <a:gd name="T110" fmla="*/ 0 w 423"/>
                  <a:gd name="T111" fmla="*/ 0 h 304"/>
                  <a:gd name="T112" fmla="*/ 0 w 423"/>
                  <a:gd name="T113" fmla="*/ 0 h 304"/>
                  <a:gd name="T114" fmla="*/ 0 w 423"/>
                  <a:gd name="T115" fmla="*/ 0 h 304"/>
                  <a:gd name="T116" fmla="*/ 0 w 423"/>
                  <a:gd name="T117" fmla="*/ 0 h 30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423" h="304">
                    <a:moveTo>
                      <a:pt x="152" y="231"/>
                    </a:moveTo>
                    <a:lnTo>
                      <a:pt x="166" y="228"/>
                    </a:lnTo>
                    <a:lnTo>
                      <a:pt x="179" y="223"/>
                    </a:lnTo>
                    <a:lnTo>
                      <a:pt x="193" y="217"/>
                    </a:lnTo>
                    <a:lnTo>
                      <a:pt x="206" y="209"/>
                    </a:lnTo>
                    <a:lnTo>
                      <a:pt x="214" y="195"/>
                    </a:lnTo>
                    <a:lnTo>
                      <a:pt x="221" y="185"/>
                    </a:lnTo>
                    <a:lnTo>
                      <a:pt x="225" y="182"/>
                    </a:lnTo>
                    <a:lnTo>
                      <a:pt x="228" y="179"/>
                    </a:lnTo>
                    <a:lnTo>
                      <a:pt x="232" y="177"/>
                    </a:lnTo>
                    <a:lnTo>
                      <a:pt x="234" y="176"/>
                    </a:lnTo>
                    <a:lnTo>
                      <a:pt x="238" y="175"/>
                    </a:lnTo>
                    <a:lnTo>
                      <a:pt x="241" y="175"/>
                    </a:lnTo>
                    <a:lnTo>
                      <a:pt x="243" y="175"/>
                    </a:lnTo>
                    <a:lnTo>
                      <a:pt x="245" y="176"/>
                    </a:lnTo>
                    <a:lnTo>
                      <a:pt x="247" y="179"/>
                    </a:lnTo>
                    <a:lnTo>
                      <a:pt x="249" y="182"/>
                    </a:lnTo>
                    <a:lnTo>
                      <a:pt x="249" y="185"/>
                    </a:lnTo>
                    <a:lnTo>
                      <a:pt x="251" y="186"/>
                    </a:lnTo>
                    <a:lnTo>
                      <a:pt x="252" y="187"/>
                    </a:lnTo>
                    <a:lnTo>
                      <a:pt x="255" y="189"/>
                    </a:lnTo>
                    <a:lnTo>
                      <a:pt x="259" y="190"/>
                    </a:lnTo>
                    <a:lnTo>
                      <a:pt x="263" y="191"/>
                    </a:lnTo>
                    <a:lnTo>
                      <a:pt x="270" y="187"/>
                    </a:lnTo>
                    <a:lnTo>
                      <a:pt x="274" y="183"/>
                    </a:lnTo>
                    <a:lnTo>
                      <a:pt x="278" y="177"/>
                    </a:lnTo>
                    <a:lnTo>
                      <a:pt x="282" y="167"/>
                    </a:lnTo>
                    <a:lnTo>
                      <a:pt x="285" y="162"/>
                    </a:lnTo>
                    <a:lnTo>
                      <a:pt x="288" y="158"/>
                    </a:lnTo>
                    <a:lnTo>
                      <a:pt x="292" y="156"/>
                    </a:lnTo>
                    <a:lnTo>
                      <a:pt x="295" y="155"/>
                    </a:lnTo>
                    <a:lnTo>
                      <a:pt x="299" y="154"/>
                    </a:lnTo>
                    <a:lnTo>
                      <a:pt x="301" y="155"/>
                    </a:lnTo>
                    <a:lnTo>
                      <a:pt x="304" y="156"/>
                    </a:lnTo>
                    <a:lnTo>
                      <a:pt x="308" y="157"/>
                    </a:lnTo>
                    <a:lnTo>
                      <a:pt x="310" y="161"/>
                    </a:lnTo>
                    <a:lnTo>
                      <a:pt x="311" y="164"/>
                    </a:lnTo>
                    <a:lnTo>
                      <a:pt x="311" y="167"/>
                    </a:lnTo>
                    <a:lnTo>
                      <a:pt x="311" y="170"/>
                    </a:lnTo>
                    <a:lnTo>
                      <a:pt x="311" y="172"/>
                    </a:lnTo>
                    <a:lnTo>
                      <a:pt x="312" y="175"/>
                    </a:lnTo>
                    <a:lnTo>
                      <a:pt x="315" y="176"/>
                    </a:lnTo>
                    <a:lnTo>
                      <a:pt x="319" y="176"/>
                    </a:lnTo>
                    <a:lnTo>
                      <a:pt x="324" y="169"/>
                    </a:lnTo>
                    <a:lnTo>
                      <a:pt x="329" y="162"/>
                    </a:lnTo>
                    <a:lnTo>
                      <a:pt x="336" y="155"/>
                    </a:lnTo>
                    <a:lnTo>
                      <a:pt x="344" y="149"/>
                    </a:lnTo>
                    <a:lnTo>
                      <a:pt x="347" y="147"/>
                    </a:lnTo>
                    <a:lnTo>
                      <a:pt x="352" y="146"/>
                    </a:lnTo>
                    <a:lnTo>
                      <a:pt x="355" y="146"/>
                    </a:lnTo>
                    <a:lnTo>
                      <a:pt x="358" y="146"/>
                    </a:lnTo>
                    <a:lnTo>
                      <a:pt x="361" y="147"/>
                    </a:lnTo>
                    <a:lnTo>
                      <a:pt x="363" y="149"/>
                    </a:lnTo>
                    <a:lnTo>
                      <a:pt x="366" y="152"/>
                    </a:lnTo>
                    <a:lnTo>
                      <a:pt x="368" y="155"/>
                    </a:lnTo>
                    <a:lnTo>
                      <a:pt x="368" y="163"/>
                    </a:lnTo>
                    <a:lnTo>
                      <a:pt x="369" y="168"/>
                    </a:lnTo>
                    <a:lnTo>
                      <a:pt x="373" y="169"/>
                    </a:lnTo>
                    <a:lnTo>
                      <a:pt x="376" y="169"/>
                    </a:lnTo>
                    <a:lnTo>
                      <a:pt x="385" y="165"/>
                    </a:lnTo>
                    <a:lnTo>
                      <a:pt x="395" y="165"/>
                    </a:lnTo>
                    <a:lnTo>
                      <a:pt x="400" y="164"/>
                    </a:lnTo>
                    <a:lnTo>
                      <a:pt x="404" y="165"/>
                    </a:lnTo>
                    <a:lnTo>
                      <a:pt x="408" y="167"/>
                    </a:lnTo>
                    <a:lnTo>
                      <a:pt x="412" y="169"/>
                    </a:lnTo>
                    <a:lnTo>
                      <a:pt x="415" y="172"/>
                    </a:lnTo>
                    <a:lnTo>
                      <a:pt x="418" y="176"/>
                    </a:lnTo>
                    <a:lnTo>
                      <a:pt x="420" y="179"/>
                    </a:lnTo>
                    <a:lnTo>
                      <a:pt x="422" y="184"/>
                    </a:lnTo>
                    <a:lnTo>
                      <a:pt x="423" y="192"/>
                    </a:lnTo>
                    <a:lnTo>
                      <a:pt x="423" y="201"/>
                    </a:lnTo>
                    <a:lnTo>
                      <a:pt x="423" y="205"/>
                    </a:lnTo>
                    <a:lnTo>
                      <a:pt x="422" y="208"/>
                    </a:lnTo>
                    <a:lnTo>
                      <a:pt x="420" y="212"/>
                    </a:lnTo>
                    <a:lnTo>
                      <a:pt x="418" y="214"/>
                    </a:lnTo>
                    <a:lnTo>
                      <a:pt x="412" y="219"/>
                    </a:lnTo>
                    <a:lnTo>
                      <a:pt x="407" y="220"/>
                    </a:lnTo>
                    <a:lnTo>
                      <a:pt x="404" y="221"/>
                    </a:lnTo>
                    <a:lnTo>
                      <a:pt x="402" y="221"/>
                    </a:lnTo>
                    <a:lnTo>
                      <a:pt x="398" y="221"/>
                    </a:lnTo>
                    <a:lnTo>
                      <a:pt x="396" y="222"/>
                    </a:lnTo>
                    <a:lnTo>
                      <a:pt x="392" y="222"/>
                    </a:lnTo>
                    <a:lnTo>
                      <a:pt x="389" y="224"/>
                    </a:lnTo>
                    <a:lnTo>
                      <a:pt x="386" y="228"/>
                    </a:lnTo>
                    <a:lnTo>
                      <a:pt x="385" y="230"/>
                    </a:lnTo>
                    <a:lnTo>
                      <a:pt x="385" y="234"/>
                    </a:lnTo>
                    <a:lnTo>
                      <a:pt x="384" y="237"/>
                    </a:lnTo>
                    <a:lnTo>
                      <a:pt x="386" y="243"/>
                    </a:lnTo>
                    <a:lnTo>
                      <a:pt x="390" y="249"/>
                    </a:lnTo>
                    <a:lnTo>
                      <a:pt x="389" y="253"/>
                    </a:lnTo>
                    <a:lnTo>
                      <a:pt x="388" y="258"/>
                    </a:lnTo>
                    <a:lnTo>
                      <a:pt x="386" y="260"/>
                    </a:lnTo>
                    <a:lnTo>
                      <a:pt x="384" y="264"/>
                    </a:lnTo>
                    <a:lnTo>
                      <a:pt x="381" y="265"/>
                    </a:lnTo>
                    <a:lnTo>
                      <a:pt x="378" y="266"/>
                    </a:lnTo>
                    <a:lnTo>
                      <a:pt x="374" y="267"/>
                    </a:lnTo>
                    <a:lnTo>
                      <a:pt x="370" y="267"/>
                    </a:lnTo>
                    <a:lnTo>
                      <a:pt x="362" y="266"/>
                    </a:lnTo>
                    <a:lnTo>
                      <a:pt x="354" y="265"/>
                    </a:lnTo>
                    <a:lnTo>
                      <a:pt x="346" y="261"/>
                    </a:lnTo>
                    <a:lnTo>
                      <a:pt x="340" y="259"/>
                    </a:lnTo>
                    <a:lnTo>
                      <a:pt x="334" y="256"/>
                    </a:lnTo>
                    <a:lnTo>
                      <a:pt x="330" y="256"/>
                    </a:lnTo>
                    <a:lnTo>
                      <a:pt x="327" y="256"/>
                    </a:lnTo>
                    <a:lnTo>
                      <a:pt x="325" y="258"/>
                    </a:lnTo>
                    <a:lnTo>
                      <a:pt x="324" y="259"/>
                    </a:lnTo>
                    <a:lnTo>
                      <a:pt x="323" y="263"/>
                    </a:lnTo>
                    <a:lnTo>
                      <a:pt x="324" y="268"/>
                    </a:lnTo>
                    <a:lnTo>
                      <a:pt x="324" y="274"/>
                    </a:lnTo>
                    <a:lnTo>
                      <a:pt x="323" y="278"/>
                    </a:lnTo>
                    <a:lnTo>
                      <a:pt x="322" y="281"/>
                    </a:lnTo>
                    <a:lnTo>
                      <a:pt x="318" y="283"/>
                    </a:lnTo>
                    <a:lnTo>
                      <a:pt x="316" y="286"/>
                    </a:lnTo>
                    <a:lnTo>
                      <a:pt x="311" y="286"/>
                    </a:lnTo>
                    <a:lnTo>
                      <a:pt x="307" y="286"/>
                    </a:lnTo>
                    <a:lnTo>
                      <a:pt x="297" y="285"/>
                    </a:lnTo>
                    <a:lnTo>
                      <a:pt x="287" y="281"/>
                    </a:lnTo>
                    <a:lnTo>
                      <a:pt x="277" y="276"/>
                    </a:lnTo>
                    <a:lnTo>
                      <a:pt x="269" y="270"/>
                    </a:lnTo>
                    <a:lnTo>
                      <a:pt x="264" y="267"/>
                    </a:lnTo>
                    <a:lnTo>
                      <a:pt x="260" y="267"/>
                    </a:lnTo>
                    <a:lnTo>
                      <a:pt x="257" y="268"/>
                    </a:lnTo>
                    <a:lnTo>
                      <a:pt x="255" y="272"/>
                    </a:lnTo>
                    <a:lnTo>
                      <a:pt x="255" y="276"/>
                    </a:lnTo>
                    <a:lnTo>
                      <a:pt x="252" y="279"/>
                    </a:lnTo>
                    <a:lnTo>
                      <a:pt x="250" y="281"/>
                    </a:lnTo>
                    <a:lnTo>
                      <a:pt x="248" y="282"/>
                    </a:lnTo>
                    <a:lnTo>
                      <a:pt x="244" y="283"/>
                    </a:lnTo>
                    <a:lnTo>
                      <a:pt x="241" y="283"/>
                    </a:lnTo>
                    <a:lnTo>
                      <a:pt x="236" y="282"/>
                    </a:lnTo>
                    <a:lnTo>
                      <a:pt x="233" y="281"/>
                    </a:lnTo>
                    <a:lnTo>
                      <a:pt x="220" y="274"/>
                    </a:lnTo>
                    <a:lnTo>
                      <a:pt x="207" y="267"/>
                    </a:lnTo>
                    <a:lnTo>
                      <a:pt x="195" y="259"/>
                    </a:lnTo>
                    <a:lnTo>
                      <a:pt x="182" y="250"/>
                    </a:lnTo>
                    <a:lnTo>
                      <a:pt x="175" y="248"/>
                    </a:lnTo>
                    <a:lnTo>
                      <a:pt x="168" y="245"/>
                    </a:lnTo>
                    <a:lnTo>
                      <a:pt x="161" y="244"/>
                    </a:lnTo>
                    <a:lnTo>
                      <a:pt x="154" y="243"/>
                    </a:lnTo>
                    <a:lnTo>
                      <a:pt x="147" y="243"/>
                    </a:lnTo>
                    <a:lnTo>
                      <a:pt x="140" y="244"/>
                    </a:lnTo>
                    <a:lnTo>
                      <a:pt x="138" y="244"/>
                    </a:lnTo>
                    <a:lnTo>
                      <a:pt x="123" y="246"/>
                    </a:lnTo>
                    <a:lnTo>
                      <a:pt x="108" y="250"/>
                    </a:lnTo>
                    <a:lnTo>
                      <a:pt x="95" y="253"/>
                    </a:lnTo>
                    <a:lnTo>
                      <a:pt x="82" y="259"/>
                    </a:lnTo>
                    <a:lnTo>
                      <a:pt x="71" y="266"/>
                    </a:lnTo>
                    <a:lnTo>
                      <a:pt x="59" y="275"/>
                    </a:lnTo>
                    <a:lnTo>
                      <a:pt x="50" y="285"/>
                    </a:lnTo>
                    <a:lnTo>
                      <a:pt x="40" y="295"/>
                    </a:lnTo>
                    <a:lnTo>
                      <a:pt x="40" y="296"/>
                    </a:lnTo>
                    <a:lnTo>
                      <a:pt x="40" y="297"/>
                    </a:lnTo>
                    <a:lnTo>
                      <a:pt x="38" y="300"/>
                    </a:lnTo>
                    <a:lnTo>
                      <a:pt x="36" y="301"/>
                    </a:lnTo>
                    <a:lnTo>
                      <a:pt x="34" y="302"/>
                    </a:lnTo>
                    <a:lnTo>
                      <a:pt x="28" y="303"/>
                    </a:lnTo>
                    <a:lnTo>
                      <a:pt x="20" y="304"/>
                    </a:lnTo>
                    <a:lnTo>
                      <a:pt x="12" y="303"/>
                    </a:lnTo>
                    <a:lnTo>
                      <a:pt x="6" y="302"/>
                    </a:lnTo>
                    <a:lnTo>
                      <a:pt x="4" y="301"/>
                    </a:lnTo>
                    <a:lnTo>
                      <a:pt x="1" y="300"/>
                    </a:lnTo>
                    <a:lnTo>
                      <a:pt x="0" y="297"/>
                    </a:lnTo>
                    <a:lnTo>
                      <a:pt x="0" y="296"/>
                    </a:lnTo>
                    <a:lnTo>
                      <a:pt x="1" y="293"/>
                    </a:lnTo>
                    <a:lnTo>
                      <a:pt x="6" y="290"/>
                    </a:lnTo>
                    <a:lnTo>
                      <a:pt x="30" y="272"/>
                    </a:lnTo>
                    <a:lnTo>
                      <a:pt x="52" y="257"/>
                    </a:lnTo>
                    <a:lnTo>
                      <a:pt x="63" y="251"/>
                    </a:lnTo>
                    <a:lnTo>
                      <a:pt x="75" y="244"/>
                    </a:lnTo>
                    <a:lnTo>
                      <a:pt x="88" y="238"/>
                    </a:lnTo>
                    <a:lnTo>
                      <a:pt x="102" y="232"/>
                    </a:lnTo>
                    <a:lnTo>
                      <a:pt x="112" y="231"/>
                    </a:lnTo>
                    <a:lnTo>
                      <a:pt x="122" y="230"/>
                    </a:lnTo>
                    <a:lnTo>
                      <a:pt x="131" y="223"/>
                    </a:lnTo>
                    <a:lnTo>
                      <a:pt x="140" y="215"/>
                    </a:lnTo>
                    <a:lnTo>
                      <a:pt x="149" y="205"/>
                    </a:lnTo>
                    <a:lnTo>
                      <a:pt x="157" y="195"/>
                    </a:lnTo>
                    <a:lnTo>
                      <a:pt x="159" y="189"/>
                    </a:lnTo>
                    <a:lnTo>
                      <a:pt x="160" y="182"/>
                    </a:lnTo>
                    <a:lnTo>
                      <a:pt x="160" y="175"/>
                    </a:lnTo>
                    <a:lnTo>
                      <a:pt x="159" y="168"/>
                    </a:lnTo>
                    <a:lnTo>
                      <a:pt x="157" y="162"/>
                    </a:lnTo>
                    <a:lnTo>
                      <a:pt x="156" y="157"/>
                    </a:lnTo>
                    <a:lnTo>
                      <a:pt x="157" y="153"/>
                    </a:lnTo>
                    <a:lnTo>
                      <a:pt x="157" y="149"/>
                    </a:lnTo>
                    <a:lnTo>
                      <a:pt x="160" y="146"/>
                    </a:lnTo>
                    <a:lnTo>
                      <a:pt x="162" y="145"/>
                    </a:lnTo>
                    <a:lnTo>
                      <a:pt x="166" y="143"/>
                    </a:lnTo>
                    <a:lnTo>
                      <a:pt x="170" y="145"/>
                    </a:lnTo>
                    <a:lnTo>
                      <a:pt x="174" y="145"/>
                    </a:lnTo>
                    <a:lnTo>
                      <a:pt x="176" y="143"/>
                    </a:lnTo>
                    <a:lnTo>
                      <a:pt x="178" y="142"/>
                    </a:lnTo>
                    <a:lnTo>
                      <a:pt x="179" y="140"/>
                    </a:lnTo>
                    <a:lnTo>
                      <a:pt x="182" y="135"/>
                    </a:lnTo>
                    <a:lnTo>
                      <a:pt x="183" y="130"/>
                    </a:lnTo>
                    <a:lnTo>
                      <a:pt x="181" y="117"/>
                    </a:lnTo>
                    <a:lnTo>
                      <a:pt x="177" y="104"/>
                    </a:lnTo>
                    <a:lnTo>
                      <a:pt x="176" y="97"/>
                    </a:lnTo>
                    <a:lnTo>
                      <a:pt x="176" y="91"/>
                    </a:lnTo>
                    <a:lnTo>
                      <a:pt x="177" y="87"/>
                    </a:lnTo>
                    <a:lnTo>
                      <a:pt x="178" y="82"/>
                    </a:lnTo>
                    <a:lnTo>
                      <a:pt x="182" y="79"/>
                    </a:lnTo>
                    <a:lnTo>
                      <a:pt x="185" y="77"/>
                    </a:lnTo>
                    <a:lnTo>
                      <a:pt x="190" y="76"/>
                    </a:lnTo>
                    <a:lnTo>
                      <a:pt x="195" y="76"/>
                    </a:lnTo>
                    <a:lnTo>
                      <a:pt x="199" y="77"/>
                    </a:lnTo>
                    <a:lnTo>
                      <a:pt x="203" y="77"/>
                    </a:lnTo>
                    <a:lnTo>
                      <a:pt x="206" y="76"/>
                    </a:lnTo>
                    <a:lnTo>
                      <a:pt x="208" y="75"/>
                    </a:lnTo>
                    <a:lnTo>
                      <a:pt x="210" y="73"/>
                    </a:lnTo>
                    <a:lnTo>
                      <a:pt x="211" y="71"/>
                    </a:lnTo>
                    <a:lnTo>
                      <a:pt x="211" y="66"/>
                    </a:lnTo>
                    <a:lnTo>
                      <a:pt x="210" y="61"/>
                    </a:lnTo>
                    <a:lnTo>
                      <a:pt x="210" y="47"/>
                    </a:lnTo>
                    <a:lnTo>
                      <a:pt x="211" y="36"/>
                    </a:lnTo>
                    <a:lnTo>
                      <a:pt x="213" y="29"/>
                    </a:lnTo>
                    <a:lnTo>
                      <a:pt x="218" y="24"/>
                    </a:lnTo>
                    <a:lnTo>
                      <a:pt x="222" y="22"/>
                    </a:lnTo>
                    <a:lnTo>
                      <a:pt x="227" y="21"/>
                    </a:lnTo>
                    <a:lnTo>
                      <a:pt x="233" y="23"/>
                    </a:lnTo>
                    <a:lnTo>
                      <a:pt x="237" y="25"/>
                    </a:lnTo>
                    <a:lnTo>
                      <a:pt x="243" y="31"/>
                    </a:lnTo>
                    <a:lnTo>
                      <a:pt x="247" y="32"/>
                    </a:lnTo>
                    <a:lnTo>
                      <a:pt x="249" y="31"/>
                    </a:lnTo>
                    <a:lnTo>
                      <a:pt x="251" y="29"/>
                    </a:lnTo>
                    <a:lnTo>
                      <a:pt x="255" y="20"/>
                    </a:lnTo>
                    <a:lnTo>
                      <a:pt x="259" y="10"/>
                    </a:lnTo>
                    <a:lnTo>
                      <a:pt x="264" y="6"/>
                    </a:lnTo>
                    <a:lnTo>
                      <a:pt x="269" y="3"/>
                    </a:lnTo>
                    <a:lnTo>
                      <a:pt x="274" y="1"/>
                    </a:lnTo>
                    <a:lnTo>
                      <a:pt x="279" y="0"/>
                    </a:lnTo>
                    <a:lnTo>
                      <a:pt x="284" y="1"/>
                    </a:lnTo>
                    <a:lnTo>
                      <a:pt x="288" y="1"/>
                    </a:lnTo>
                    <a:lnTo>
                      <a:pt x="294" y="3"/>
                    </a:lnTo>
                    <a:lnTo>
                      <a:pt x="299" y="6"/>
                    </a:lnTo>
                    <a:lnTo>
                      <a:pt x="303" y="9"/>
                    </a:lnTo>
                    <a:lnTo>
                      <a:pt x="307" y="13"/>
                    </a:lnTo>
                    <a:lnTo>
                      <a:pt x="310" y="17"/>
                    </a:lnTo>
                    <a:lnTo>
                      <a:pt x="311" y="21"/>
                    </a:lnTo>
                    <a:lnTo>
                      <a:pt x="312" y="25"/>
                    </a:lnTo>
                    <a:lnTo>
                      <a:pt x="312" y="29"/>
                    </a:lnTo>
                    <a:lnTo>
                      <a:pt x="311" y="34"/>
                    </a:lnTo>
                    <a:lnTo>
                      <a:pt x="310" y="38"/>
                    </a:lnTo>
                    <a:lnTo>
                      <a:pt x="308" y="43"/>
                    </a:lnTo>
                    <a:lnTo>
                      <a:pt x="306" y="46"/>
                    </a:lnTo>
                    <a:lnTo>
                      <a:pt x="302" y="50"/>
                    </a:lnTo>
                    <a:lnTo>
                      <a:pt x="299" y="52"/>
                    </a:lnTo>
                    <a:lnTo>
                      <a:pt x="296" y="54"/>
                    </a:lnTo>
                    <a:lnTo>
                      <a:pt x="295" y="57"/>
                    </a:lnTo>
                    <a:lnTo>
                      <a:pt x="296" y="60"/>
                    </a:lnTo>
                    <a:lnTo>
                      <a:pt x="300" y="64"/>
                    </a:lnTo>
                    <a:lnTo>
                      <a:pt x="304" y="66"/>
                    </a:lnTo>
                    <a:lnTo>
                      <a:pt x="307" y="69"/>
                    </a:lnTo>
                    <a:lnTo>
                      <a:pt x="308" y="74"/>
                    </a:lnTo>
                    <a:lnTo>
                      <a:pt x="307" y="80"/>
                    </a:lnTo>
                    <a:lnTo>
                      <a:pt x="302" y="86"/>
                    </a:lnTo>
                    <a:lnTo>
                      <a:pt x="296" y="89"/>
                    </a:lnTo>
                    <a:lnTo>
                      <a:pt x="289" y="91"/>
                    </a:lnTo>
                    <a:lnTo>
                      <a:pt x="281" y="95"/>
                    </a:lnTo>
                    <a:lnTo>
                      <a:pt x="273" y="98"/>
                    </a:lnTo>
                    <a:lnTo>
                      <a:pt x="267" y="102"/>
                    </a:lnTo>
                    <a:lnTo>
                      <a:pt x="266" y="104"/>
                    </a:lnTo>
                    <a:lnTo>
                      <a:pt x="266" y="106"/>
                    </a:lnTo>
                    <a:lnTo>
                      <a:pt x="266" y="110"/>
                    </a:lnTo>
                    <a:lnTo>
                      <a:pt x="267" y="112"/>
                    </a:lnTo>
                    <a:lnTo>
                      <a:pt x="270" y="116"/>
                    </a:lnTo>
                    <a:lnTo>
                      <a:pt x="271" y="119"/>
                    </a:lnTo>
                    <a:lnTo>
                      <a:pt x="271" y="121"/>
                    </a:lnTo>
                    <a:lnTo>
                      <a:pt x="271" y="124"/>
                    </a:lnTo>
                    <a:lnTo>
                      <a:pt x="266" y="130"/>
                    </a:lnTo>
                    <a:lnTo>
                      <a:pt x="259" y="133"/>
                    </a:lnTo>
                    <a:lnTo>
                      <a:pt x="242" y="141"/>
                    </a:lnTo>
                    <a:lnTo>
                      <a:pt x="229" y="148"/>
                    </a:lnTo>
                    <a:lnTo>
                      <a:pt x="227" y="150"/>
                    </a:lnTo>
                    <a:lnTo>
                      <a:pt x="226" y="154"/>
                    </a:lnTo>
                    <a:lnTo>
                      <a:pt x="227" y="156"/>
                    </a:lnTo>
                    <a:lnTo>
                      <a:pt x="228" y="158"/>
                    </a:lnTo>
                    <a:lnTo>
                      <a:pt x="230" y="162"/>
                    </a:lnTo>
                    <a:lnTo>
                      <a:pt x="230" y="165"/>
                    </a:lnTo>
                    <a:lnTo>
                      <a:pt x="232" y="168"/>
                    </a:lnTo>
                    <a:lnTo>
                      <a:pt x="230" y="170"/>
                    </a:lnTo>
                    <a:lnTo>
                      <a:pt x="228" y="175"/>
                    </a:lnTo>
                    <a:lnTo>
                      <a:pt x="223" y="178"/>
                    </a:lnTo>
                    <a:lnTo>
                      <a:pt x="218" y="180"/>
                    </a:lnTo>
                    <a:lnTo>
                      <a:pt x="210" y="183"/>
                    </a:lnTo>
                    <a:lnTo>
                      <a:pt x="201" y="184"/>
                    </a:lnTo>
                    <a:lnTo>
                      <a:pt x="193" y="185"/>
                    </a:lnTo>
                    <a:lnTo>
                      <a:pt x="178" y="194"/>
                    </a:lnTo>
                    <a:lnTo>
                      <a:pt x="168" y="202"/>
                    </a:lnTo>
                    <a:lnTo>
                      <a:pt x="154" y="219"/>
                    </a:lnTo>
                    <a:lnTo>
                      <a:pt x="141" y="232"/>
                    </a:lnTo>
                    <a:lnTo>
                      <a:pt x="147" y="232"/>
                    </a:lnTo>
                    <a:lnTo>
                      <a:pt x="152" y="231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1" name="Freeform 3788"/>
              <p:cNvSpPr>
                <a:spLocks/>
              </p:cNvSpPr>
              <p:nvPr/>
            </p:nvSpPr>
            <p:spPr bwMode="auto">
              <a:xfrm>
                <a:off x="654" y="253"/>
                <a:ext cx="13" cy="18"/>
              </a:xfrm>
              <a:custGeom>
                <a:avLst/>
                <a:gdLst>
                  <a:gd name="T0" fmla="*/ 0 w 40"/>
                  <a:gd name="T1" fmla="*/ 0 h 54"/>
                  <a:gd name="T2" fmla="*/ 0 w 40"/>
                  <a:gd name="T3" fmla="*/ 0 h 54"/>
                  <a:gd name="T4" fmla="*/ 0 w 40"/>
                  <a:gd name="T5" fmla="*/ 0 h 54"/>
                  <a:gd name="T6" fmla="*/ 0 w 40"/>
                  <a:gd name="T7" fmla="*/ 0 h 54"/>
                  <a:gd name="T8" fmla="*/ 0 w 40"/>
                  <a:gd name="T9" fmla="*/ 0 h 54"/>
                  <a:gd name="T10" fmla="*/ 0 w 40"/>
                  <a:gd name="T11" fmla="*/ 0 h 54"/>
                  <a:gd name="T12" fmla="*/ 0 w 40"/>
                  <a:gd name="T13" fmla="*/ 0 h 54"/>
                  <a:gd name="T14" fmla="*/ 0 w 40"/>
                  <a:gd name="T15" fmla="*/ 0 h 54"/>
                  <a:gd name="T16" fmla="*/ 0 w 40"/>
                  <a:gd name="T17" fmla="*/ 0 h 54"/>
                  <a:gd name="T18" fmla="*/ 0 w 40"/>
                  <a:gd name="T19" fmla="*/ 0 h 54"/>
                  <a:gd name="T20" fmla="*/ 0 w 40"/>
                  <a:gd name="T21" fmla="*/ 0 h 54"/>
                  <a:gd name="T22" fmla="*/ 0 w 40"/>
                  <a:gd name="T23" fmla="*/ 0 h 54"/>
                  <a:gd name="T24" fmla="*/ 0 w 40"/>
                  <a:gd name="T25" fmla="*/ 0 h 54"/>
                  <a:gd name="T26" fmla="*/ 0 w 40"/>
                  <a:gd name="T27" fmla="*/ 0 h 54"/>
                  <a:gd name="T28" fmla="*/ 0 w 40"/>
                  <a:gd name="T29" fmla="*/ 0 h 54"/>
                  <a:gd name="T30" fmla="*/ 0 w 40"/>
                  <a:gd name="T31" fmla="*/ 0 h 54"/>
                  <a:gd name="T32" fmla="*/ 0 w 40"/>
                  <a:gd name="T33" fmla="*/ 0 h 54"/>
                  <a:gd name="T34" fmla="*/ 0 w 40"/>
                  <a:gd name="T35" fmla="*/ 0 h 54"/>
                  <a:gd name="T36" fmla="*/ 0 w 40"/>
                  <a:gd name="T37" fmla="*/ 0 h 54"/>
                  <a:gd name="T38" fmla="*/ 0 w 40"/>
                  <a:gd name="T39" fmla="*/ 0 h 54"/>
                  <a:gd name="T40" fmla="*/ 0 w 40"/>
                  <a:gd name="T41" fmla="*/ 0 h 54"/>
                  <a:gd name="T42" fmla="*/ 0 w 40"/>
                  <a:gd name="T43" fmla="*/ 0 h 54"/>
                  <a:gd name="T44" fmla="*/ 0 w 40"/>
                  <a:gd name="T45" fmla="*/ 0 h 54"/>
                  <a:gd name="T46" fmla="*/ 0 w 40"/>
                  <a:gd name="T47" fmla="*/ 0 h 54"/>
                  <a:gd name="T48" fmla="*/ 0 w 40"/>
                  <a:gd name="T49" fmla="*/ 0 h 54"/>
                  <a:gd name="T50" fmla="*/ 0 w 40"/>
                  <a:gd name="T51" fmla="*/ 0 h 54"/>
                  <a:gd name="T52" fmla="*/ 0 w 40"/>
                  <a:gd name="T53" fmla="*/ 0 h 54"/>
                  <a:gd name="T54" fmla="*/ 0 w 40"/>
                  <a:gd name="T55" fmla="*/ 0 h 54"/>
                  <a:gd name="T56" fmla="*/ 0 w 40"/>
                  <a:gd name="T57" fmla="*/ 0 h 54"/>
                  <a:gd name="T58" fmla="*/ 0 w 40"/>
                  <a:gd name="T59" fmla="*/ 0 h 54"/>
                  <a:gd name="T60" fmla="*/ 0 w 40"/>
                  <a:gd name="T61" fmla="*/ 0 h 54"/>
                  <a:gd name="T62" fmla="*/ 0 w 40"/>
                  <a:gd name="T63" fmla="*/ 0 h 54"/>
                  <a:gd name="T64" fmla="*/ 0 w 40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0" h="54">
                    <a:moveTo>
                      <a:pt x="32" y="0"/>
                    </a:moveTo>
                    <a:lnTo>
                      <a:pt x="35" y="2"/>
                    </a:lnTo>
                    <a:lnTo>
                      <a:pt x="37" y="6"/>
                    </a:lnTo>
                    <a:lnTo>
                      <a:pt x="40" y="9"/>
                    </a:lnTo>
                    <a:lnTo>
                      <a:pt x="40" y="14"/>
                    </a:lnTo>
                    <a:lnTo>
                      <a:pt x="40" y="19"/>
                    </a:lnTo>
                    <a:lnTo>
                      <a:pt x="40" y="24"/>
                    </a:lnTo>
                    <a:lnTo>
                      <a:pt x="38" y="30"/>
                    </a:lnTo>
                    <a:lnTo>
                      <a:pt x="36" y="36"/>
                    </a:lnTo>
                    <a:lnTo>
                      <a:pt x="33" y="41"/>
                    </a:lnTo>
                    <a:lnTo>
                      <a:pt x="30" y="45"/>
                    </a:lnTo>
                    <a:lnTo>
                      <a:pt x="27" y="49"/>
                    </a:lnTo>
                    <a:lnTo>
                      <a:pt x="23" y="51"/>
                    </a:lnTo>
                    <a:lnTo>
                      <a:pt x="19" y="53"/>
                    </a:lnTo>
                    <a:lnTo>
                      <a:pt x="15" y="54"/>
                    </a:lnTo>
                    <a:lnTo>
                      <a:pt x="12" y="54"/>
                    </a:lnTo>
                    <a:lnTo>
                      <a:pt x="8" y="53"/>
                    </a:lnTo>
                    <a:lnTo>
                      <a:pt x="5" y="52"/>
                    </a:lnTo>
                    <a:lnTo>
                      <a:pt x="3" y="49"/>
                    </a:lnTo>
                    <a:lnTo>
                      <a:pt x="1" y="45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0" y="31"/>
                    </a:lnTo>
                    <a:lnTo>
                      <a:pt x="1" y="27"/>
                    </a:lnTo>
                    <a:lnTo>
                      <a:pt x="4" y="21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3" y="7"/>
                    </a:lnTo>
                    <a:lnTo>
                      <a:pt x="17" y="5"/>
                    </a:lnTo>
                    <a:lnTo>
                      <a:pt x="20" y="1"/>
                    </a:lnTo>
                    <a:lnTo>
                      <a:pt x="23" y="0"/>
                    </a:lnTo>
                    <a:lnTo>
                      <a:pt x="28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2" name="Freeform 3789"/>
              <p:cNvSpPr>
                <a:spLocks/>
              </p:cNvSpPr>
              <p:nvPr/>
            </p:nvSpPr>
            <p:spPr bwMode="auto">
              <a:xfrm>
                <a:off x="654" y="253"/>
                <a:ext cx="13" cy="18"/>
              </a:xfrm>
              <a:custGeom>
                <a:avLst/>
                <a:gdLst>
                  <a:gd name="T0" fmla="*/ 0 w 40"/>
                  <a:gd name="T1" fmla="*/ 0 h 54"/>
                  <a:gd name="T2" fmla="*/ 0 w 40"/>
                  <a:gd name="T3" fmla="*/ 0 h 54"/>
                  <a:gd name="T4" fmla="*/ 0 w 40"/>
                  <a:gd name="T5" fmla="*/ 0 h 54"/>
                  <a:gd name="T6" fmla="*/ 0 w 40"/>
                  <a:gd name="T7" fmla="*/ 0 h 54"/>
                  <a:gd name="T8" fmla="*/ 0 w 40"/>
                  <a:gd name="T9" fmla="*/ 0 h 54"/>
                  <a:gd name="T10" fmla="*/ 0 w 40"/>
                  <a:gd name="T11" fmla="*/ 0 h 54"/>
                  <a:gd name="T12" fmla="*/ 0 w 40"/>
                  <a:gd name="T13" fmla="*/ 0 h 54"/>
                  <a:gd name="T14" fmla="*/ 0 w 40"/>
                  <a:gd name="T15" fmla="*/ 0 h 54"/>
                  <a:gd name="T16" fmla="*/ 0 w 40"/>
                  <a:gd name="T17" fmla="*/ 0 h 54"/>
                  <a:gd name="T18" fmla="*/ 0 w 40"/>
                  <a:gd name="T19" fmla="*/ 0 h 54"/>
                  <a:gd name="T20" fmla="*/ 0 w 40"/>
                  <a:gd name="T21" fmla="*/ 0 h 54"/>
                  <a:gd name="T22" fmla="*/ 0 w 40"/>
                  <a:gd name="T23" fmla="*/ 0 h 54"/>
                  <a:gd name="T24" fmla="*/ 0 w 40"/>
                  <a:gd name="T25" fmla="*/ 0 h 54"/>
                  <a:gd name="T26" fmla="*/ 0 w 40"/>
                  <a:gd name="T27" fmla="*/ 0 h 54"/>
                  <a:gd name="T28" fmla="*/ 0 w 40"/>
                  <a:gd name="T29" fmla="*/ 0 h 54"/>
                  <a:gd name="T30" fmla="*/ 0 w 40"/>
                  <a:gd name="T31" fmla="*/ 0 h 54"/>
                  <a:gd name="T32" fmla="*/ 0 w 40"/>
                  <a:gd name="T33" fmla="*/ 0 h 54"/>
                  <a:gd name="T34" fmla="*/ 0 w 40"/>
                  <a:gd name="T35" fmla="*/ 0 h 54"/>
                  <a:gd name="T36" fmla="*/ 0 w 40"/>
                  <a:gd name="T37" fmla="*/ 0 h 54"/>
                  <a:gd name="T38" fmla="*/ 0 w 40"/>
                  <a:gd name="T39" fmla="*/ 0 h 54"/>
                  <a:gd name="T40" fmla="*/ 0 w 40"/>
                  <a:gd name="T41" fmla="*/ 0 h 54"/>
                  <a:gd name="T42" fmla="*/ 0 w 40"/>
                  <a:gd name="T43" fmla="*/ 0 h 54"/>
                  <a:gd name="T44" fmla="*/ 0 w 40"/>
                  <a:gd name="T45" fmla="*/ 0 h 54"/>
                  <a:gd name="T46" fmla="*/ 0 w 40"/>
                  <a:gd name="T47" fmla="*/ 0 h 54"/>
                  <a:gd name="T48" fmla="*/ 0 w 40"/>
                  <a:gd name="T49" fmla="*/ 0 h 54"/>
                  <a:gd name="T50" fmla="*/ 0 w 40"/>
                  <a:gd name="T51" fmla="*/ 0 h 54"/>
                  <a:gd name="T52" fmla="*/ 0 w 40"/>
                  <a:gd name="T53" fmla="*/ 0 h 54"/>
                  <a:gd name="T54" fmla="*/ 0 w 40"/>
                  <a:gd name="T55" fmla="*/ 0 h 54"/>
                  <a:gd name="T56" fmla="*/ 0 w 40"/>
                  <a:gd name="T57" fmla="*/ 0 h 54"/>
                  <a:gd name="T58" fmla="*/ 0 w 40"/>
                  <a:gd name="T59" fmla="*/ 0 h 54"/>
                  <a:gd name="T60" fmla="*/ 0 w 40"/>
                  <a:gd name="T61" fmla="*/ 0 h 54"/>
                  <a:gd name="T62" fmla="*/ 0 w 40"/>
                  <a:gd name="T63" fmla="*/ 0 h 54"/>
                  <a:gd name="T64" fmla="*/ 0 w 40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0" h="54">
                    <a:moveTo>
                      <a:pt x="32" y="0"/>
                    </a:moveTo>
                    <a:lnTo>
                      <a:pt x="35" y="2"/>
                    </a:lnTo>
                    <a:lnTo>
                      <a:pt x="37" y="6"/>
                    </a:lnTo>
                    <a:lnTo>
                      <a:pt x="40" y="9"/>
                    </a:lnTo>
                    <a:lnTo>
                      <a:pt x="40" y="14"/>
                    </a:lnTo>
                    <a:lnTo>
                      <a:pt x="40" y="19"/>
                    </a:lnTo>
                    <a:lnTo>
                      <a:pt x="40" y="24"/>
                    </a:lnTo>
                    <a:lnTo>
                      <a:pt x="38" y="30"/>
                    </a:lnTo>
                    <a:lnTo>
                      <a:pt x="36" y="36"/>
                    </a:lnTo>
                    <a:lnTo>
                      <a:pt x="33" y="41"/>
                    </a:lnTo>
                    <a:lnTo>
                      <a:pt x="30" y="45"/>
                    </a:lnTo>
                    <a:lnTo>
                      <a:pt x="27" y="49"/>
                    </a:lnTo>
                    <a:lnTo>
                      <a:pt x="23" y="51"/>
                    </a:lnTo>
                    <a:lnTo>
                      <a:pt x="19" y="53"/>
                    </a:lnTo>
                    <a:lnTo>
                      <a:pt x="15" y="54"/>
                    </a:lnTo>
                    <a:lnTo>
                      <a:pt x="12" y="54"/>
                    </a:lnTo>
                    <a:lnTo>
                      <a:pt x="8" y="53"/>
                    </a:lnTo>
                    <a:lnTo>
                      <a:pt x="5" y="52"/>
                    </a:lnTo>
                    <a:lnTo>
                      <a:pt x="3" y="49"/>
                    </a:lnTo>
                    <a:lnTo>
                      <a:pt x="1" y="45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0" y="31"/>
                    </a:lnTo>
                    <a:lnTo>
                      <a:pt x="1" y="27"/>
                    </a:lnTo>
                    <a:lnTo>
                      <a:pt x="4" y="21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3" y="7"/>
                    </a:lnTo>
                    <a:lnTo>
                      <a:pt x="17" y="5"/>
                    </a:lnTo>
                    <a:lnTo>
                      <a:pt x="20" y="1"/>
                    </a:lnTo>
                    <a:lnTo>
                      <a:pt x="23" y="0"/>
                    </a:lnTo>
                    <a:lnTo>
                      <a:pt x="28" y="0"/>
                    </a:lnTo>
                    <a:lnTo>
                      <a:pt x="32" y="0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3" name="Freeform 3790"/>
              <p:cNvSpPr>
                <a:spLocks/>
              </p:cNvSpPr>
              <p:nvPr/>
            </p:nvSpPr>
            <p:spPr bwMode="auto">
              <a:xfrm>
                <a:off x="651" y="262"/>
                <a:ext cx="14" cy="13"/>
              </a:xfrm>
              <a:custGeom>
                <a:avLst/>
                <a:gdLst>
                  <a:gd name="T0" fmla="*/ 0 w 41"/>
                  <a:gd name="T1" fmla="*/ 0 h 40"/>
                  <a:gd name="T2" fmla="*/ 0 w 41"/>
                  <a:gd name="T3" fmla="*/ 0 h 40"/>
                  <a:gd name="T4" fmla="*/ 0 w 41"/>
                  <a:gd name="T5" fmla="*/ 0 h 40"/>
                  <a:gd name="T6" fmla="*/ 0 w 41"/>
                  <a:gd name="T7" fmla="*/ 0 h 40"/>
                  <a:gd name="T8" fmla="*/ 0 w 41"/>
                  <a:gd name="T9" fmla="*/ 0 h 40"/>
                  <a:gd name="T10" fmla="*/ 0 w 41"/>
                  <a:gd name="T11" fmla="*/ 0 h 40"/>
                  <a:gd name="T12" fmla="*/ 0 w 41"/>
                  <a:gd name="T13" fmla="*/ 0 h 40"/>
                  <a:gd name="T14" fmla="*/ 0 w 41"/>
                  <a:gd name="T15" fmla="*/ 0 h 40"/>
                  <a:gd name="T16" fmla="*/ 0 w 41"/>
                  <a:gd name="T17" fmla="*/ 0 h 40"/>
                  <a:gd name="T18" fmla="*/ 0 w 41"/>
                  <a:gd name="T19" fmla="*/ 0 h 40"/>
                  <a:gd name="T20" fmla="*/ 0 w 41"/>
                  <a:gd name="T21" fmla="*/ 0 h 40"/>
                  <a:gd name="T22" fmla="*/ 0 w 41"/>
                  <a:gd name="T23" fmla="*/ 0 h 40"/>
                  <a:gd name="T24" fmla="*/ 0 w 41"/>
                  <a:gd name="T25" fmla="*/ 0 h 40"/>
                  <a:gd name="T26" fmla="*/ 0 w 41"/>
                  <a:gd name="T27" fmla="*/ 0 h 40"/>
                  <a:gd name="T28" fmla="*/ 0 w 41"/>
                  <a:gd name="T29" fmla="*/ 0 h 40"/>
                  <a:gd name="T30" fmla="*/ 0 w 41"/>
                  <a:gd name="T31" fmla="*/ 0 h 40"/>
                  <a:gd name="T32" fmla="*/ 0 w 41"/>
                  <a:gd name="T33" fmla="*/ 0 h 40"/>
                  <a:gd name="T34" fmla="*/ 0 w 41"/>
                  <a:gd name="T35" fmla="*/ 0 h 40"/>
                  <a:gd name="T36" fmla="*/ 0 w 41"/>
                  <a:gd name="T37" fmla="*/ 0 h 40"/>
                  <a:gd name="T38" fmla="*/ 0 w 41"/>
                  <a:gd name="T39" fmla="*/ 0 h 40"/>
                  <a:gd name="T40" fmla="*/ 0 w 41"/>
                  <a:gd name="T41" fmla="*/ 0 h 40"/>
                  <a:gd name="T42" fmla="*/ 0 w 41"/>
                  <a:gd name="T43" fmla="*/ 0 h 40"/>
                  <a:gd name="T44" fmla="*/ 0 w 41"/>
                  <a:gd name="T45" fmla="*/ 0 h 40"/>
                  <a:gd name="T46" fmla="*/ 0 w 41"/>
                  <a:gd name="T47" fmla="*/ 0 h 40"/>
                  <a:gd name="T48" fmla="*/ 0 w 41"/>
                  <a:gd name="T49" fmla="*/ 0 h 40"/>
                  <a:gd name="T50" fmla="*/ 0 w 41"/>
                  <a:gd name="T51" fmla="*/ 0 h 40"/>
                  <a:gd name="T52" fmla="*/ 0 w 41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1" h="40">
                    <a:moveTo>
                      <a:pt x="41" y="13"/>
                    </a:moveTo>
                    <a:lnTo>
                      <a:pt x="36" y="15"/>
                    </a:lnTo>
                    <a:lnTo>
                      <a:pt x="32" y="15"/>
                    </a:lnTo>
                    <a:lnTo>
                      <a:pt x="27" y="13"/>
                    </a:lnTo>
                    <a:lnTo>
                      <a:pt x="22" y="12"/>
                    </a:lnTo>
                    <a:lnTo>
                      <a:pt x="18" y="10"/>
                    </a:lnTo>
                    <a:lnTo>
                      <a:pt x="14" y="8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2" y="27"/>
                    </a:lnTo>
                    <a:lnTo>
                      <a:pt x="3" y="33"/>
                    </a:lnTo>
                    <a:lnTo>
                      <a:pt x="8" y="38"/>
                    </a:lnTo>
                    <a:lnTo>
                      <a:pt x="13" y="40"/>
                    </a:lnTo>
                    <a:lnTo>
                      <a:pt x="18" y="40"/>
                    </a:lnTo>
                    <a:lnTo>
                      <a:pt x="22" y="40"/>
                    </a:lnTo>
                    <a:lnTo>
                      <a:pt x="27" y="38"/>
                    </a:lnTo>
                    <a:lnTo>
                      <a:pt x="32" y="34"/>
                    </a:lnTo>
                    <a:lnTo>
                      <a:pt x="35" y="31"/>
                    </a:lnTo>
                    <a:lnTo>
                      <a:pt x="39" y="25"/>
                    </a:lnTo>
                    <a:lnTo>
                      <a:pt x="40" y="19"/>
                    </a:lnTo>
                    <a:lnTo>
                      <a:pt x="41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4" name="Freeform 3791"/>
              <p:cNvSpPr>
                <a:spLocks/>
              </p:cNvSpPr>
              <p:nvPr/>
            </p:nvSpPr>
            <p:spPr bwMode="auto">
              <a:xfrm>
                <a:off x="651" y="262"/>
                <a:ext cx="14" cy="13"/>
              </a:xfrm>
              <a:custGeom>
                <a:avLst/>
                <a:gdLst>
                  <a:gd name="T0" fmla="*/ 0 w 41"/>
                  <a:gd name="T1" fmla="*/ 0 h 40"/>
                  <a:gd name="T2" fmla="*/ 0 w 41"/>
                  <a:gd name="T3" fmla="*/ 0 h 40"/>
                  <a:gd name="T4" fmla="*/ 0 w 41"/>
                  <a:gd name="T5" fmla="*/ 0 h 40"/>
                  <a:gd name="T6" fmla="*/ 0 w 41"/>
                  <a:gd name="T7" fmla="*/ 0 h 40"/>
                  <a:gd name="T8" fmla="*/ 0 w 41"/>
                  <a:gd name="T9" fmla="*/ 0 h 40"/>
                  <a:gd name="T10" fmla="*/ 0 w 41"/>
                  <a:gd name="T11" fmla="*/ 0 h 40"/>
                  <a:gd name="T12" fmla="*/ 0 w 41"/>
                  <a:gd name="T13" fmla="*/ 0 h 40"/>
                  <a:gd name="T14" fmla="*/ 0 w 41"/>
                  <a:gd name="T15" fmla="*/ 0 h 40"/>
                  <a:gd name="T16" fmla="*/ 0 w 41"/>
                  <a:gd name="T17" fmla="*/ 0 h 40"/>
                  <a:gd name="T18" fmla="*/ 0 w 41"/>
                  <a:gd name="T19" fmla="*/ 0 h 40"/>
                  <a:gd name="T20" fmla="*/ 0 w 41"/>
                  <a:gd name="T21" fmla="*/ 0 h 40"/>
                  <a:gd name="T22" fmla="*/ 0 w 41"/>
                  <a:gd name="T23" fmla="*/ 0 h 40"/>
                  <a:gd name="T24" fmla="*/ 0 w 41"/>
                  <a:gd name="T25" fmla="*/ 0 h 40"/>
                  <a:gd name="T26" fmla="*/ 0 w 41"/>
                  <a:gd name="T27" fmla="*/ 0 h 40"/>
                  <a:gd name="T28" fmla="*/ 0 w 41"/>
                  <a:gd name="T29" fmla="*/ 0 h 40"/>
                  <a:gd name="T30" fmla="*/ 0 w 41"/>
                  <a:gd name="T31" fmla="*/ 0 h 40"/>
                  <a:gd name="T32" fmla="*/ 0 w 41"/>
                  <a:gd name="T33" fmla="*/ 0 h 40"/>
                  <a:gd name="T34" fmla="*/ 0 w 41"/>
                  <a:gd name="T35" fmla="*/ 0 h 40"/>
                  <a:gd name="T36" fmla="*/ 0 w 41"/>
                  <a:gd name="T37" fmla="*/ 0 h 40"/>
                  <a:gd name="T38" fmla="*/ 0 w 41"/>
                  <a:gd name="T39" fmla="*/ 0 h 40"/>
                  <a:gd name="T40" fmla="*/ 0 w 41"/>
                  <a:gd name="T41" fmla="*/ 0 h 40"/>
                  <a:gd name="T42" fmla="*/ 0 w 41"/>
                  <a:gd name="T43" fmla="*/ 0 h 40"/>
                  <a:gd name="T44" fmla="*/ 0 w 41"/>
                  <a:gd name="T45" fmla="*/ 0 h 40"/>
                  <a:gd name="T46" fmla="*/ 0 w 41"/>
                  <a:gd name="T47" fmla="*/ 0 h 40"/>
                  <a:gd name="T48" fmla="*/ 0 w 41"/>
                  <a:gd name="T49" fmla="*/ 0 h 40"/>
                  <a:gd name="T50" fmla="*/ 0 w 41"/>
                  <a:gd name="T51" fmla="*/ 0 h 40"/>
                  <a:gd name="T52" fmla="*/ 0 w 41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1" h="40">
                    <a:moveTo>
                      <a:pt x="41" y="13"/>
                    </a:moveTo>
                    <a:lnTo>
                      <a:pt x="36" y="15"/>
                    </a:lnTo>
                    <a:lnTo>
                      <a:pt x="32" y="15"/>
                    </a:lnTo>
                    <a:lnTo>
                      <a:pt x="27" y="13"/>
                    </a:lnTo>
                    <a:lnTo>
                      <a:pt x="22" y="12"/>
                    </a:lnTo>
                    <a:lnTo>
                      <a:pt x="18" y="10"/>
                    </a:lnTo>
                    <a:lnTo>
                      <a:pt x="14" y="8"/>
                    </a:lnTo>
                    <a:lnTo>
                      <a:pt x="11" y="4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5"/>
                    </a:lnTo>
                    <a:lnTo>
                      <a:pt x="2" y="9"/>
                    </a:lnTo>
                    <a:lnTo>
                      <a:pt x="0" y="13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2" y="27"/>
                    </a:lnTo>
                    <a:lnTo>
                      <a:pt x="3" y="33"/>
                    </a:lnTo>
                    <a:lnTo>
                      <a:pt x="8" y="38"/>
                    </a:lnTo>
                    <a:lnTo>
                      <a:pt x="13" y="40"/>
                    </a:lnTo>
                    <a:lnTo>
                      <a:pt x="18" y="40"/>
                    </a:lnTo>
                    <a:lnTo>
                      <a:pt x="22" y="40"/>
                    </a:lnTo>
                    <a:lnTo>
                      <a:pt x="27" y="38"/>
                    </a:lnTo>
                    <a:lnTo>
                      <a:pt x="32" y="34"/>
                    </a:lnTo>
                    <a:lnTo>
                      <a:pt x="35" y="31"/>
                    </a:lnTo>
                    <a:lnTo>
                      <a:pt x="39" y="25"/>
                    </a:lnTo>
                    <a:lnTo>
                      <a:pt x="40" y="19"/>
                    </a:lnTo>
                    <a:lnTo>
                      <a:pt x="41" y="13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5" name="Freeform 3792"/>
              <p:cNvSpPr>
                <a:spLocks/>
              </p:cNvSpPr>
              <p:nvPr/>
            </p:nvSpPr>
            <p:spPr bwMode="auto">
              <a:xfrm>
                <a:off x="661" y="256"/>
                <a:ext cx="3" cy="10"/>
              </a:xfrm>
              <a:custGeom>
                <a:avLst/>
                <a:gdLst>
                  <a:gd name="T0" fmla="*/ 0 w 7"/>
                  <a:gd name="T1" fmla="*/ 0 h 28"/>
                  <a:gd name="T2" fmla="*/ 0 w 7"/>
                  <a:gd name="T3" fmla="*/ 0 h 28"/>
                  <a:gd name="T4" fmla="*/ 0 w 7"/>
                  <a:gd name="T5" fmla="*/ 0 h 28"/>
                  <a:gd name="T6" fmla="*/ 0 w 7"/>
                  <a:gd name="T7" fmla="*/ 0 h 28"/>
                  <a:gd name="T8" fmla="*/ 0 w 7"/>
                  <a:gd name="T9" fmla="*/ 0 h 28"/>
                  <a:gd name="T10" fmla="*/ 0 w 7"/>
                  <a:gd name="T11" fmla="*/ 0 h 28"/>
                  <a:gd name="T12" fmla="*/ 0 w 7"/>
                  <a:gd name="T13" fmla="*/ 0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28">
                    <a:moveTo>
                      <a:pt x="7" y="0"/>
                    </a:moveTo>
                    <a:lnTo>
                      <a:pt x="7" y="10"/>
                    </a:lnTo>
                    <a:lnTo>
                      <a:pt x="7" y="18"/>
                    </a:lnTo>
                    <a:lnTo>
                      <a:pt x="6" y="21"/>
                    </a:lnTo>
                    <a:lnTo>
                      <a:pt x="5" y="25"/>
                    </a:lnTo>
                    <a:lnTo>
                      <a:pt x="3" y="27"/>
                    </a:lnTo>
                    <a:lnTo>
                      <a:pt x="0" y="2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6" name="Freeform 3793"/>
              <p:cNvSpPr>
                <a:spLocks/>
              </p:cNvSpPr>
              <p:nvPr/>
            </p:nvSpPr>
            <p:spPr bwMode="auto">
              <a:xfrm>
                <a:off x="618" y="274"/>
                <a:ext cx="55" cy="84"/>
              </a:xfrm>
              <a:custGeom>
                <a:avLst/>
                <a:gdLst>
                  <a:gd name="T0" fmla="*/ 0 w 167"/>
                  <a:gd name="T1" fmla="*/ 0 h 251"/>
                  <a:gd name="T2" fmla="*/ 0 w 167"/>
                  <a:gd name="T3" fmla="*/ 0 h 251"/>
                  <a:gd name="T4" fmla="*/ 0 w 167"/>
                  <a:gd name="T5" fmla="*/ 0 h 251"/>
                  <a:gd name="T6" fmla="*/ 0 w 167"/>
                  <a:gd name="T7" fmla="*/ 0 h 251"/>
                  <a:gd name="T8" fmla="*/ 0 w 167"/>
                  <a:gd name="T9" fmla="*/ 0 h 251"/>
                  <a:gd name="T10" fmla="*/ 0 w 167"/>
                  <a:gd name="T11" fmla="*/ 0 h 251"/>
                  <a:gd name="T12" fmla="*/ 0 w 167"/>
                  <a:gd name="T13" fmla="*/ 0 h 251"/>
                  <a:gd name="T14" fmla="*/ 0 w 167"/>
                  <a:gd name="T15" fmla="*/ 0 h 251"/>
                  <a:gd name="T16" fmla="*/ 0 w 167"/>
                  <a:gd name="T17" fmla="*/ 0 h 251"/>
                  <a:gd name="T18" fmla="*/ 0 w 167"/>
                  <a:gd name="T19" fmla="*/ 0 h 251"/>
                  <a:gd name="T20" fmla="*/ 0 w 167"/>
                  <a:gd name="T21" fmla="*/ 0 h 251"/>
                  <a:gd name="T22" fmla="*/ 0 w 167"/>
                  <a:gd name="T23" fmla="*/ 0 h 251"/>
                  <a:gd name="T24" fmla="*/ 0 w 167"/>
                  <a:gd name="T25" fmla="*/ 0 h 251"/>
                  <a:gd name="T26" fmla="*/ 0 w 167"/>
                  <a:gd name="T27" fmla="*/ 0 h 251"/>
                  <a:gd name="T28" fmla="*/ 0 w 167"/>
                  <a:gd name="T29" fmla="*/ 0 h 251"/>
                  <a:gd name="T30" fmla="*/ 0 w 167"/>
                  <a:gd name="T31" fmla="*/ 0 h 251"/>
                  <a:gd name="T32" fmla="*/ 0 w 167"/>
                  <a:gd name="T33" fmla="*/ 0 h 251"/>
                  <a:gd name="T34" fmla="*/ 0 w 167"/>
                  <a:gd name="T35" fmla="*/ 0 h 251"/>
                  <a:gd name="T36" fmla="*/ 0 w 167"/>
                  <a:gd name="T37" fmla="*/ 0 h 251"/>
                  <a:gd name="T38" fmla="*/ 0 w 167"/>
                  <a:gd name="T39" fmla="*/ 0 h 251"/>
                  <a:gd name="T40" fmla="*/ 0 w 167"/>
                  <a:gd name="T41" fmla="*/ 0 h 251"/>
                  <a:gd name="T42" fmla="*/ 0 w 167"/>
                  <a:gd name="T43" fmla="*/ 0 h 251"/>
                  <a:gd name="T44" fmla="*/ 0 w 167"/>
                  <a:gd name="T45" fmla="*/ 0 h 251"/>
                  <a:gd name="T46" fmla="*/ 0 w 167"/>
                  <a:gd name="T47" fmla="*/ 0 h 251"/>
                  <a:gd name="T48" fmla="*/ 0 w 167"/>
                  <a:gd name="T49" fmla="*/ 0 h 251"/>
                  <a:gd name="T50" fmla="*/ 0 w 167"/>
                  <a:gd name="T51" fmla="*/ 0 h 251"/>
                  <a:gd name="T52" fmla="*/ 0 w 167"/>
                  <a:gd name="T53" fmla="*/ 0 h 251"/>
                  <a:gd name="T54" fmla="*/ 0 w 167"/>
                  <a:gd name="T55" fmla="*/ 0 h 251"/>
                  <a:gd name="T56" fmla="*/ 0 w 167"/>
                  <a:gd name="T57" fmla="*/ 0 h 251"/>
                  <a:gd name="T58" fmla="*/ 0 w 167"/>
                  <a:gd name="T59" fmla="*/ 0 h 251"/>
                  <a:gd name="T60" fmla="*/ 0 w 167"/>
                  <a:gd name="T61" fmla="*/ 0 h 251"/>
                  <a:gd name="T62" fmla="*/ 0 w 167"/>
                  <a:gd name="T63" fmla="*/ 0 h 251"/>
                  <a:gd name="T64" fmla="*/ 0 w 167"/>
                  <a:gd name="T65" fmla="*/ 0 h 251"/>
                  <a:gd name="T66" fmla="*/ 0 w 167"/>
                  <a:gd name="T67" fmla="*/ 0 h 251"/>
                  <a:gd name="T68" fmla="*/ 0 w 167"/>
                  <a:gd name="T69" fmla="*/ 0 h 251"/>
                  <a:gd name="T70" fmla="*/ 0 w 167"/>
                  <a:gd name="T71" fmla="*/ 0 h 251"/>
                  <a:gd name="T72" fmla="*/ 0 w 167"/>
                  <a:gd name="T73" fmla="*/ 0 h 251"/>
                  <a:gd name="T74" fmla="*/ 0 w 167"/>
                  <a:gd name="T75" fmla="*/ 0 h 251"/>
                  <a:gd name="T76" fmla="*/ 0 w 167"/>
                  <a:gd name="T77" fmla="*/ 0 h 251"/>
                  <a:gd name="T78" fmla="*/ 0 w 167"/>
                  <a:gd name="T79" fmla="*/ 0 h 251"/>
                  <a:gd name="T80" fmla="*/ 0 w 167"/>
                  <a:gd name="T81" fmla="*/ 0 h 251"/>
                  <a:gd name="T82" fmla="*/ 0 w 167"/>
                  <a:gd name="T83" fmla="*/ 0 h 251"/>
                  <a:gd name="T84" fmla="*/ 0 w 167"/>
                  <a:gd name="T85" fmla="*/ 0 h 251"/>
                  <a:gd name="T86" fmla="*/ 0 w 167"/>
                  <a:gd name="T87" fmla="*/ 0 h 251"/>
                  <a:gd name="T88" fmla="*/ 0 w 167"/>
                  <a:gd name="T89" fmla="*/ 0 h 251"/>
                  <a:gd name="T90" fmla="*/ 0 w 167"/>
                  <a:gd name="T91" fmla="*/ 0 h 251"/>
                  <a:gd name="T92" fmla="*/ 0 w 167"/>
                  <a:gd name="T93" fmla="*/ 0 h 251"/>
                  <a:gd name="T94" fmla="*/ 0 w 167"/>
                  <a:gd name="T95" fmla="*/ 0 h 251"/>
                  <a:gd name="T96" fmla="*/ 0 w 167"/>
                  <a:gd name="T97" fmla="*/ 0 h 251"/>
                  <a:gd name="T98" fmla="*/ 0 w 167"/>
                  <a:gd name="T99" fmla="*/ 0 h 251"/>
                  <a:gd name="T100" fmla="*/ 0 w 167"/>
                  <a:gd name="T101" fmla="*/ 0 h 251"/>
                  <a:gd name="T102" fmla="*/ 0 w 167"/>
                  <a:gd name="T103" fmla="*/ 0 h 251"/>
                  <a:gd name="T104" fmla="*/ 0 w 167"/>
                  <a:gd name="T105" fmla="*/ 0 h 251"/>
                  <a:gd name="T106" fmla="*/ 0 w 167"/>
                  <a:gd name="T107" fmla="*/ 0 h 251"/>
                  <a:gd name="T108" fmla="*/ 0 w 167"/>
                  <a:gd name="T109" fmla="*/ 0 h 251"/>
                  <a:gd name="T110" fmla="*/ 0 w 167"/>
                  <a:gd name="T111" fmla="*/ 0 h 251"/>
                  <a:gd name="T112" fmla="*/ 0 w 167"/>
                  <a:gd name="T113" fmla="*/ 0 h 251"/>
                  <a:gd name="T114" fmla="*/ 0 w 167"/>
                  <a:gd name="T115" fmla="*/ 0 h 251"/>
                  <a:gd name="T116" fmla="*/ 0 w 167"/>
                  <a:gd name="T117" fmla="*/ 0 h 2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67" h="251">
                    <a:moveTo>
                      <a:pt x="0" y="251"/>
                    </a:moveTo>
                    <a:lnTo>
                      <a:pt x="1" y="249"/>
                    </a:lnTo>
                    <a:lnTo>
                      <a:pt x="17" y="238"/>
                    </a:lnTo>
                    <a:lnTo>
                      <a:pt x="29" y="229"/>
                    </a:lnTo>
                    <a:lnTo>
                      <a:pt x="39" y="218"/>
                    </a:lnTo>
                    <a:lnTo>
                      <a:pt x="49" y="207"/>
                    </a:lnTo>
                    <a:lnTo>
                      <a:pt x="59" y="195"/>
                    </a:lnTo>
                    <a:lnTo>
                      <a:pt x="62" y="192"/>
                    </a:lnTo>
                    <a:lnTo>
                      <a:pt x="66" y="187"/>
                    </a:lnTo>
                    <a:lnTo>
                      <a:pt x="71" y="183"/>
                    </a:lnTo>
                    <a:lnTo>
                      <a:pt x="78" y="180"/>
                    </a:lnTo>
                    <a:lnTo>
                      <a:pt x="92" y="173"/>
                    </a:lnTo>
                    <a:lnTo>
                      <a:pt x="107" y="166"/>
                    </a:lnTo>
                    <a:lnTo>
                      <a:pt x="114" y="163"/>
                    </a:lnTo>
                    <a:lnTo>
                      <a:pt x="121" y="159"/>
                    </a:lnTo>
                    <a:lnTo>
                      <a:pt x="126" y="155"/>
                    </a:lnTo>
                    <a:lnTo>
                      <a:pt x="129" y="151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1" y="140"/>
                    </a:lnTo>
                    <a:lnTo>
                      <a:pt x="127" y="136"/>
                    </a:lnTo>
                    <a:lnTo>
                      <a:pt x="126" y="135"/>
                    </a:lnTo>
                    <a:lnTo>
                      <a:pt x="126" y="134"/>
                    </a:lnTo>
                    <a:lnTo>
                      <a:pt x="126" y="131"/>
                    </a:lnTo>
                    <a:lnTo>
                      <a:pt x="127" y="130"/>
                    </a:lnTo>
                    <a:lnTo>
                      <a:pt x="131" y="127"/>
                    </a:lnTo>
                    <a:lnTo>
                      <a:pt x="137" y="123"/>
                    </a:lnTo>
                    <a:lnTo>
                      <a:pt x="143" y="118"/>
                    </a:lnTo>
                    <a:lnTo>
                      <a:pt x="149" y="112"/>
                    </a:lnTo>
                    <a:lnTo>
                      <a:pt x="151" y="108"/>
                    </a:lnTo>
                    <a:lnTo>
                      <a:pt x="152" y="104"/>
                    </a:lnTo>
                    <a:lnTo>
                      <a:pt x="153" y="99"/>
                    </a:lnTo>
                    <a:lnTo>
                      <a:pt x="155" y="94"/>
                    </a:lnTo>
                    <a:lnTo>
                      <a:pt x="150" y="90"/>
                    </a:lnTo>
                    <a:lnTo>
                      <a:pt x="144" y="86"/>
                    </a:lnTo>
                    <a:lnTo>
                      <a:pt x="145" y="81"/>
                    </a:lnTo>
                    <a:lnTo>
                      <a:pt x="148" y="77"/>
                    </a:lnTo>
                    <a:lnTo>
                      <a:pt x="151" y="75"/>
                    </a:lnTo>
                    <a:lnTo>
                      <a:pt x="155" y="71"/>
                    </a:lnTo>
                    <a:lnTo>
                      <a:pt x="160" y="68"/>
                    </a:lnTo>
                    <a:lnTo>
                      <a:pt x="164" y="63"/>
                    </a:lnTo>
                    <a:lnTo>
                      <a:pt x="166" y="59"/>
                    </a:lnTo>
                    <a:lnTo>
                      <a:pt x="167" y="53"/>
                    </a:lnTo>
                    <a:lnTo>
                      <a:pt x="166" y="49"/>
                    </a:lnTo>
                    <a:lnTo>
                      <a:pt x="165" y="45"/>
                    </a:lnTo>
                    <a:lnTo>
                      <a:pt x="162" y="42"/>
                    </a:lnTo>
                    <a:lnTo>
                      <a:pt x="156" y="41"/>
                    </a:lnTo>
                    <a:lnTo>
                      <a:pt x="151" y="40"/>
                    </a:lnTo>
                    <a:lnTo>
                      <a:pt x="148" y="39"/>
                    </a:lnTo>
                    <a:lnTo>
                      <a:pt x="146" y="37"/>
                    </a:lnTo>
                    <a:lnTo>
                      <a:pt x="145" y="34"/>
                    </a:lnTo>
                    <a:lnTo>
                      <a:pt x="145" y="32"/>
                    </a:lnTo>
                    <a:lnTo>
                      <a:pt x="146" y="27"/>
                    </a:lnTo>
                    <a:lnTo>
                      <a:pt x="146" y="20"/>
                    </a:lnTo>
                    <a:lnTo>
                      <a:pt x="146" y="15"/>
                    </a:lnTo>
                    <a:lnTo>
                      <a:pt x="144" y="10"/>
                    </a:lnTo>
                    <a:lnTo>
                      <a:pt x="142" y="6"/>
                    </a:lnTo>
                    <a:lnTo>
                      <a:pt x="140" y="3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9" y="1"/>
                    </a:lnTo>
                    <a:lnTo>
                      <a:pt x="114" y="2"/>
                    </a:lnTo>
                    <a:lnTo>
                      <a:pt x="109" y="4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1" y="15"/>
                    </a:lnTo>
                    <a:lnTo>
                      <a:pt x="99" y="19"/>
                    </a:lnTo>
                    <a:lnTo>
                      <a:pt x="99" y="23"/>
                    </a:lnTo>
                    <a:lnTo>
                      <a:pt x="97" y="26"/>
                    </a:lnTo>
                    <a:lnTo>
                      <a:pt x="94" y="28"/>
                    </a:lnTo>
                    <a:lnTo>
                      <a:pt x="92" y="30"/>
                    </a:lnTo>
                    <a:lnTo>
                      <a:pt x="90" y="30"/>
                    </a:lnTo>
                    <a:lnTo>
                      <a:pt x="86" y="30"/>
                    </a:lnTo>
                    <a:lnTo>
                      <a:pt x="83" y="28"/>
                    </a:lnTo>
                    <a:lnTo>
                      <a:pt x="81" y="26"/>
                    </a:lnTo>
                    <a:lnTo>
                      <a:pt x="77" y="27"/>
                    </a:lnTo>
                    <a:lnTo>
                      <a:pt x="74" y="28"/>
                    </a:lnTo>
                    <a:lnTo>
                      <a:pt x="71" y="31"/>
                    </a:lnTo>
                    <a:lnTo>
                      <a:pt x="69" y="33"/>
                    </a:lnTo>
                    <a:lnTo>
                      <a:pt x="67" y="38"/>
                    </a:lnTo>
                    <a:lnTo>
                      <a:pt x="67" y="42"/>
                    </a:lnTo>
                    <a:lnTo>
                      <a:pt x="70" y="54"/>
                    </a:lnTo>
                    <a:lnTo>
                      <a:pt x="75" y="64"/>
                    </a:lnTo>
                    <a:lnTo>
                      <a:pt x="76" y="69"/>
                    </a:lnTo>
                    <a:lnTo>
                      <a:pt x="74" y="71"/>
                    </a:lnTo>
                    <a:lnTo>
                      <a:pt x="71" y="71"/>
                    </a:lnTo>
                    <a:lnTo>
                      <a:pt x="67" y="70"/>
                    </a:lnTo>
                    <a:lnTo>
                      <a:pt x="61" y="71"/>
                    </a:lnTo>
                    <a:lnTo>
                      <a:pt x="56" y="74"/>
                    </a:lnTo>
                    <a:lnTo>
                      <a:pt x="54" y="76"/>
                    </a:lnTo>
                    <a:lnTo>
                      <a:pt x="53" y="79"/>
                    </a:lnTo>
                    <a:lnTo>
                      <a:pt x="53" y="89"/>
                    </a:lnTo>
                    <a:lnTo>
                      <a:pt x="56" y="98"/>
                    </a:lnTo>
                    <a:lnTo>
                      <a:pt x="60" y="107"/>
                    </a:lnTo>
                    <a:lnTo>
                      <a:pt x="61" y="115"/>
                    </a:lnTo>
                    <a:lnTo>
                      <a:pt x="61" y="119"/>
                    </a:lnTo>
                    <a:lnTo>
                      <a:pt x="60" y="121"/>
                    </a:lnTo>
                    <a:lnTo>
                      <a:pt x="57" y="122"/>
                    </a:lnTo>
                    <a:lnTo>
                      <a:pt x="54" y="122"/>
                    </a:lnTo>
                    <a:lnTo>
                      <a:pt x="49" y="124"/>
                    </a:lnTo>
                    <a:lnTo>
                      <a:pt x="47" y="127"/>
                    </a:lnTo>
                    <a:lnTo>
                      <a:pt x="46" y="131"/>
                    </a:lnTo>
                    <a:lnTo>
                      <a:pt x="46" y="136"/>
                    </a:lnTo>
                    <a:lnTo>
                      <a:pt x="49" y="149"/>
                    </a:lnTo>
                    <a:lnTo>
                      <a:pt x="55" y="164"/>
                    </a:lnTo>
                    <a:lnTo>
                      <a:pt x="54" y="172"/>
                    </a:lnTo>
                    <a:lnTo>
                      <a:pt x="53" y="179"/>
                    </a:lnTo>
                    <a:lnTo>
                      <a:pt x="49" y="186"/>
                    </a:lnTo>
                    <a:lnTo>
                      <a:pt x="46" y="192"/>
                    </a:lnTo>
                    <a:lnTo>
                      <a:pt x="39" y="203"/>
                    </a:lnTo>
                    <a:lnTo>
                      <a:pt x="30" y="211"/>
                    </a:lnTo>
                    <a:lnTo>
                      <a:pt x="20" y="218"/>
                    </a:lnTo>
                    <a:lnTo>
                      <a:pt x="12" y="223"/>
                    </a:lnTo>
                    <a:lnTo>
                      <a:pt x="7" y="224"/>
                    </a:lnTo>
                    <a:lnTo>
                      <a:pt x="2" y="224"/>
                    </a:lnTo>
                    <a:lnTo>
                      <a:pt x="0" y="251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7" name="Freeform 3794"/>
              <p:cNvSpPr>
                <a:spLocks/>
              </p:cNvSpPr>
              <p:nvPr/>
            </p:nvSpPr>
            <p:spPr bwMode="auto">
              <a:xfrm>
                <a:off x="618" y="274"/>
                <a:ext cx="55" cy="84"/>
              </a:xfrm>
              <a:custGeom>
                <a:avLst/>
                <a:gdLst>
                  <a:gd name="T0" fmla="*/ 0 w 167"/>
                  <a:gd name="T1" fmla="*/ 0 h 251"/>
                  <a:gd name="T2" fmla="*/ 0 w 167"/>
                  <a:gd name="T3" fmla="*/ 0 h 251"/>
                  <a:gd name="T4" fmla="*/ 0 w 167"/>
                  <a:gd name="T5" fmla="*/ 0 h 251"/>
                  <a:gd name="T6" fmla="*/ 0 w 167"/>
                  <a:gd name="T7" fmla="*/ 0 h 251"/>
                  <a:gd name="T8" fmla="*/ 0 w 167"/>
                  <a:gd name="T9" fmla="*/ 0 h 251"/>
                  <a:gd name="T10" fmla="*/ 0 w 167"/>
                  <a:gd name="T11" fmla="*/ 0 h 251"/>
                  <a:gd name="T12" fmla="*/ 0 w 167"/>
                  <a:gd name="T13" fmla="*/ 0 h 251"/>
                  <a:gd name="T14" fmla="*/ 0 w 167"/>
                  <a:gd name="T15" fmla="*/ 0 h 251"/>
                  <a:gd name="T16" fmla="*/ 0 w 167"/>
                  <a:gd name="T17" fmla="*/ 0 h 251"/>
                  <a:gd name="T18" fmla="*/ 0 w 167"/>
                  <a:gd name="T19" fmla="*/ 0 h 251"/>
                  <a:gd name="T20" fmla="*/ 0 w 167"/>
                  <a:gd name="T21" fmla="*/ 0 h 251"/>
                  <a:gd name="T22" fmla="*/ 0 w 167"/>
                  <a:gd name="T23" fmla="*/ 0 h 251"/>
                  <a:gd name="T24" fmla="*/ 0 w 167"/>
                  <a:gd name="T25" fmla="*/ 0 h 251"/>
                  <a:gd name="T26" fmla="*/ 0 w 167"/>
                  <a:gd name="T27" fmla="*/ 0 h 251"/>
                  <a:gd name="T28" fmla="*/ 0 w 167"/>
                  <a:gd name="T29" fmla="*/ 0 h 251"/>
                  <a:gd name="T30" fmla="*/ 0 w 167"/>
                  <a:gd name="T31" fmla="*/ 0 h 251"/>
                  <a:gd name="T32" fmla="*/ 0 w 167"/>
                  <a:gd name="T33" fmla="*/ 0 h 251"/>
                  <a:gd name="T34" fmla="*/ 0 w 167"/>
                  <a:gd name="T35" fmla="*/ 0 h 251"/>
                  <a:gd name="T36" fmla="*/ 0 w 167"/>
                  <a:gd name="T37" fmla="*/ 0 h 251"/>
                  <a:gd name="T38" fmla="*/ 0 w 167"/>
                  <a:gd name="T39" fmla="*/ 0 h 251"/>
                  <a:gd name="T40" fmla="*/ 0 w 167"/>
                  <a:gd name="T41" fmla="*/ 0 h 251"/>
                  <a:gd name="T42" fmla="*/ 0 w 167"/>
                  <a:gd name="T43" fmla="*/ 0 h 251"/>
                  <a:gd name="T44" fmla="*/ 0 w 167"/>
                  <a:gd name="T45" fmla="*/ 0 h 251"/>
                  <a:gd name="T46" fmla="*/ 0 w 167"/>
                  <a:gd name="T47" fmla="*/ 0 h 251"/>
                  <a:gd name="T48" fmla="*/ 0 w 167"/>
                  <a:gd name="T49" fmla="*/ 0 h 251"/>
                  <a:gd name="T50" fmla="*/ 0 w 167"/>
                  <a:gd name="T51" fmla="*/ 0 h 251"/>
                  <a:gd name="T52" fmla="*/ 0 w 167"/>
                  <a:gd name="T53" fmla="*/ 0 h 251"/>
                  <a:gd name="T54" fmla="*/ 0 w 167"/>
                  <a:gd name="T55" fmla="*/ 0 h 251"/>
                  <a:gd name="T56" fmla="*/ 0 w 167"/>
                  <a:gd name="T57" fmla="*/ 0 h 251"/>
                  <a:gd name="T58" fmla="*/ 0 w 167"/>
                  <a:gd name="T59" fmla="*/ 0 h 251"/>
                  <a:gd name="T60" fmla="*/ 0 w 167"/>
                  <a:gd name="T61" fmla="*/ 0 h 251"/>
                  <a:gd name="T62" fmla="*/ 0 w 167"/>
                  <a:gd name="T63" fmla="*/ 0 h 251"/>
                  <a:gd name="T64" fmla="*/ 0 w 167"/>
                  <a:gd name="T65" fmla="*/ 0 h 251"/>
                  <a:gd name="T66" fmla="*/ 0 w 167"/>
                  <a:gd name="T67" fmla="*/ 0 h 251"/>
                  <a:gd name="T68" fmla="*/ 0 w 167"/>
                  <a:gd name="T69" fmla="*/ 0 h 251"/>
                  <a:gd name="T70" fmla="*/ 0 w 167"/>
                  <a:gd name="T71" fmla="*/ 0 h 251"/>
                  <a:gd name="T72" fmla="*/ 0 w 167"/>
                  <a:gd name="T73" fmla="*/ 0 h 251"/>
                  <a:gd name="T74" fmla="*/ 0 w 167"/>
                  <a:gd name="T75" fmla="*/ 0 h 251"/>
                  <a:gd name="T76" fmla="*/ 0 w 167"/>
                  <a:gd name="T77" fmla="*/ 0 h 251"/>
                  <a:gd name="T78" fmla="*/ 0 w 167"/>
                  <a:gd name="T79" fmla="*/ 0 h 251"/>
                  <a:gd name="T80" fmla="*/ 0 w 167"/>
                  <a:gd name="T81" fmla="*/ 0 h 251"/>
                  <a:gd name="T82" fmla="*/ 0 w 167"/>
                  <a:gd name="T83" fmla="*/ 0 h 251"/>
                  <a:gd name="T84" fmla="*/ 0 w 167"/>
                  <a:gd name="T85" fmla="*/ 0 h 251"/>
                  <a:gd name="T86" fmla="*/ 0 w 167"/>
                  <a:gd name="T87" fmla="*/ 0 h 251"/>
                  <a:gd name="T88" fmla="*/ 0 w 167"/>
                  <a:gd name="T89" fmla="*/ 0 h 251"/>
                  <a:gd name="T90" fmla="*/ 0 w 167"/>
                  <a:gd name="T91" fmla="*/ 0 h 251"/>
                  <a:gd name="T92" fmla="*/ 0 w 167"/>
                  <a:gd name="T93" fmla="*/ 0 h 251"/>
                  <a:gd name="T94" fmla="*/ 0 w 167"/>
                  <a:gd name="T95" fmla="*/ 0 h 251"/>
                  <a:gd name="T96" fmla="*/ 0 w 167"/>
                  <a:gd name="T97" fmla="*/ 0 h 251"/>
                  <a:gd name="T98" fmla="*/ 0 w 167"/>
                  <a:gd name="T99" fmla="*/ 0 h 251"/>
                  <a:gd name="T100" fmla="*/ 0 w 167"/>
                  <a:gd name="T101" fmla="*/ 0 h 251"/>
                  <a:gd name="T102" fmla="*/ 0 w 167"/>
                  <a:gd name="T103" fmla="*/ 0 h 251"/>
                  <a:gd name="T104" fmla="*/ 0 w 167"/>
                  <a:gd name="T105" fmla="*/ 0 h 251"/>
                  <a:gd name="T106" fmla="*/ 0 w 167"/>
                  <a:gd name="T107" fmla="*/ 0 h 251"/>
                  <a:gd name="T108" fmla="*/ 0 w 167"/>
                  <a:gd name="T109" fmla="*/ 0 h 251"/>
                  <a:gd name="T110" fmla="*/ 0 w 167"/>
                  <a:gd name="T111" fmla="*/ 0 h 251"/>
                  <a:gd name="T112" fmla="*/ 0 w 167"/>
                  <a:gd name="T113" fmla="*/ 0 h 251"/>
                  <a:gd name="T114" fmla="*/ 0 w 167"/>
                  <a:gd name="T115" fmla="*/ 0 h 251"/>
                  <a:gd name="T116" fmla="*/ 0 w 167"/>
                  <a:gd name="T117" fmla="*/ 0 h 2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67" h="251">
                    <a:moveTo>
                      <a:pt x="0" y="251"/>
                    </a:moveTo>
                    <a:lnTo>
                      <a:pt x="1" y="249"/>
                    </a:lnTo>
                    <a:lnTo>
                      <a:pt x="17" y="238"/>
                    </a:lnTo>
                    <a:lnTo>
                      <a:pt x="29" y="229"/>
                    </a:lnTo>
                    <a:lnTo>
                      <a:pt x="39" y="218"/>
                    </a:lnTo>
                    <a:lnTo>
                      <a:pt x="49" y="207"/>
                    </a:lnTo>
                    <a:lnTo>
                      <a:pt x="59" y="195"/>
                    </a:lnTo>
                    <a:lnTo>
                      <a:pt x="62" y="192"/>
                    </a:lnTo>
                    <a:lnTo>
                      <a:pt x="66" y="187"/>
                    </a:lnTo>
                    <a:lnTo>
                      <a:pt x="71" y="183"/>
                    </a:lnTo>
                    <a:lnTo>
                      <a:pt x="78" y="180"/>
                    </a:lnTo>
                    <a:lnTo>
                      <a:pt x="92" y="173"/>
                    </a:lnTo>
                    <a:lnTo>
                      <a:pt x="107" y="166"/>
                    </a:lnTo>
                    <a:lnTo>
                      <a:pt x="114" y="163"/>
                    </a:lnTo>
                    <a:lnTo>
                      <a:pt x="121" y="159"/>
                    </a:lnTo>
                    <a:lnTo>
                      <a:pt x="126" y="155"/>
                    </a:lnTo>
                    <a:lnTo>
                      <a:pt x="129" y="151"/>
                    </a:lnTo>
                    <a:lnTo>
                      <a:pt x="133" y="148"/>
                    </a:lnTo>
                    <a:lnTo>
                      <a:pt x="133" y="144"/>
                    </a:lnTo>
                    <a:lnTo>
                      <a:pt x="131" y="140"/>
                    </a:lnTo>
                    <a:lnTo>
                      <a:pt x="127" y="136"/>
                    </a:lnTo>
                    <a:lnTo>
                      <a:pt x="126" y="135"/>
                    </a:lnTo>
                    <a:lnTo>
                      <a:pt x="126" y="134"/>
                    </a:lnTo>
                    <a:lnTo>
                      <a:pt x="126" y="131"/>
                    </a:lnTo>
                    <a:lnTo>
                      <a:pt x="127" y="130"/>
                    </a:lnTo>
                    <a:lnTo>
                      <a:pt x="131" y="127"/>
                    </a:lnTo>
                    <a:lnTo>
                      <a:pt x="137" y="123"/>
                    </a:lnTo>
                    <a:lnTo>
                      <a:pt x="143" y="118"/>
                    </a:lnTo>
                    <a:lnTo>
                      <a:pt x="149" y="112"/>
                    </a:lnTo>
                    <a:lnTo>
                      <a:pt x="151" y="108"/>
                    </a:lnTo>
                    <a:lnTo>
                      <a:pt x="152" y="104"/>
                    </a:lnTo>
                    <a:lnTo>
                      <a:pt x="153" y="99"/>
                    </a:lnTo>
                    <a:lnTo>
                      <a:pt x="155" y="94"/>
                    </a:lnTo>
                    <a:lnTo>
                      <a:pt x="150" y="90"/>
                    </a:lnTo>
                    <a:lnTo>
                      <a:pt x="144" y="86"/>
                    </a:lnTo>
                    <a:lnTo>
                      <a:pt x="145" y="81"/>
                    </a:lnTo>
                    <a:lnTo>
                      <a:pt x="148" y="77"/>
                    </a:lnTo>
                    <a:lnTo>
                      <a:pt x="151" y="75"/>
                    </a:lnTo>
                    <a:lnTo>
                      <a:pt x="155" y="71"/>
                    </a:lnTo>
                    <a:lnTo>
                      <a:pt x="160" y="68"/>
                    </a:lnTo>
                    <a:lnTo>
                      <a:pt x="164" y="63"/>
                    </a:lnTo>
                    <a:lnTo>
                      <a:pt x="166" y="59"/>
                    </a:lnTo>
                    <a:lnTo>
                      <a:pt x="167" y="53"/>
                    </a:lnTo>
                    <a:lnTo>
                      <a:pt x="166" y="49"/>
                    </a:lnTo>
                    <a:lnTo>
                      <a:pt x="165" y="45"/>
                    </a:lnTo>
                    <a:lnTo>
                      <a:pt x="162" y="42"/>
                    </a:lnTo>
                    <a:lnTo>
                      <a:pt x="156" y="41"/>
                    </a:lnTo>
                    <a:lnTo>
                      <a:pt x="151" y="40"/>
                    </a:lnTo>
                    <a:lnTo>
                      <a:pt x="148" y="39"/>
                    </a:lnTo>
                    <a:lnTo>
                      <a:pt x="146" y="37"/>
                    </a:lnTo>
                    <a:lnTo>
                      <a:pt x="145" y="34"/>
                    </a:lnTo>
                    <a:lnTo>
                      <a:pt x="145" y="32"/>
                    </a:lnTo>
                    <a:lnTo>
                      <a:pt x="146" y="27"/>
                    </a:lnTo>
                    <a:lnTo>
                      <a:pt x="146" y="20"/>
                    </a:lnTo>
                    <a:lnTo>
                      <a:pt x="146" y="15"/>
                    </a:lnTo>
                    <a:lnTo>
                      <a:pt x="144" y="10"/>
                    </a:lnTo>
                    <a:lnTo>
                      <a:pt x="142" y="6"/>
                    </a:lnTo>
                    <a:lnTo>
                      <a:pt x="140" y="3"/>
                    </a:lnTo>
                    <a:lnTo>
                      <a:pt x="136" y="1"/>
                    </a:lnTo>
                    <a:lnTo>
                      <a:pt x="131" y="0"/>
                    </a:lnTo>
                    <a:lnTo>
                      <a:pt x="127" y="0"/>
                    </a:lnTo>
                    <a:lnTo>
                      <a:pt x="122" y="0"/>
                    </a:lnTo>
                    <a:lnTo>
                      <a:pt x="119" y="1"/>
                    </a:lnTo>
                    <a:lnTo>
                      <a:pt x="114" y="2"/>
                    </a:lnTo>
                    <a:lnTo>
                      <a:pt x="109" y="4"/>
                    </a:lnTo>
                    <a:lnTo>
                      <a:pt x="106" y="8"/>
                    </a:lnTo>
                    <a:lnTo>
                      <a:pt x="104" y="11"/>
                    </a:lnTo>
                    <a:lnTo>
                      <a:pt x="101" y="15"/>
                    </a:lnTo>
                    <a:lnTo>
                      <a:pt x="99" y="19"/>
                    </a:lnTo>
                    <a:lnTo>
                      <a:pt x="99" y="23"/>
                    </a:lnTo>
                    <a:lnTo>
                      <a:pt x="97" y="26"/>
                    </a:lnTo>
                    <a:lnTo>
                      <a:pt x="94" y="28"/>
                    </a:lnTo>
                    <a:lnTo>
                      <a:pt x="92" y="30"/>
                    </a:lnTo>
                    <a:lnTo>
                      <a:pt x="90" y="30"/>
                    </a:lnTo>
                    <a:lnTo>
                      <a:pt x="86" y="30"/>
                    </a:lnTo>
                    <a:lnTo>
                      <a:pt x="83" y="28"/>
                    </a:lnTo>
                    <a:lnTo>
                      <a:pt x="81" y="26"/>
                    </a:lnTo>
                    <a:lnTo>
                      <a:pt x="77" y="27"/>
                    </a:lnTo>
                    <a:lnTo>
                      <a:pt x="74" y="28"/>
                    </a:lnTo>
                    <a:lnTo>
                      <a:pt x="71" y="31"/>
                    </a:lnTo>
                    <a:lnTo>
                      <a:pt x="69" y="33"/>
                    </a:lnTo>
                    <a:lnTo>
                      <a:pt x="67" y="38"/>
                    </a:lnTo>
                    <a:lnTo>
                      <a:pt x="67" y="42"/>
                    </a:lnTo>
                    <a:lnTo>
                      <a:pt x="70" y="54"/>
                    </a:lnTo>
                    <a:lnTo>
                      <a:pt x="75" y="64"/>
                    </a:lnTo>
                    <a:lnTo>
                      <a:pt x="76" y="69"/>
                    </a:lnTo>
                    <a:lnTo>
                      <a:pt x="74" y="71"/>
                    </a:lnTo>
                    <a:lnTo>
                      <a:pt x="71" y="71"/>
                    </a:lnTo>
                    <a:lnTo>
                      <a:pt x="67" y="70"/>
                    </a:lnTo>
                    <a:lnTo>
                      <a:pt x="61" y="71"/>
                    </a:lnTo>
                    <a:lnTo>
                      <a:pt x="56" y="74"/>
                    </a:lnTo>
                    <a:lnTo>
                      <a:pt x="54" y="76"/>
                    </a:lnTo>
                    <a:lnTo>
                      <a:pt x="53" y="79"/>
                    </a:lnTo>
                    <a:lnTo>
                      <a:pt x="53" y="89"/>
                    </a:lnTo>
                    <a:lnTo>
                      <a:pt x="56" y="98"/>
                    </a:lnTo>
                    <a:lnTo>
                      <a:pt x="60" y="107"/>
                    </a:lnTo>
                    <a:lnTo>
                      <a:pt x="61" y="115"/>
                    </a:lnTo>
                    <a:lnTo>
                      <a:pt x="61" y="119"/>
                    </a:lnTo>
                    <a:lnTo>
                      <a:pt x="60" y="121"/>
                    </a:lnTo>
                    <a:lnTo>
                      <a:pt x="57" y="122"/>
                    </a:lnTo>
                    <a:lnTo>
                      <a:pt x="54" y="122"/>
                    </a:lnTo>
                    <a:lnTo>
                      <a:pt x="49" y="124"/>
                    </a:lnTo>
                    <a:lnTo>
                      <a:pt x="47" y="127"/>
                    </a:lnTo>
                    <a:lnTo>
                      <a:pt x="46" y="131"/>
                    </a:lnTo>
                    <a:lnTo>
                      <a:pt x="46" y="136"/>
                    </a:lnTo>
                    <a:lnTo>
                      <a:pt x="49" y="149"/>
                    </a:lnTo>
                    <a:lnTo>
                      <a:pt x="55" y="164"/>
                    </a:lnTo>
                    <a:lnTo>
                      <a:pt x="54" y="172"/>
                    </a:lnTo>
                    <a:lnTo>
                      <a:pt x="53" y="179"/>
                    </a:lnTo>
                    <a:lnTo>
                      <a:pt x="49" y="186"/>
                    </a:lnTo>
                    <a:lnTo>
                      <a:pt x="46" y="192"/>
                    </a:lnTo>
                    <a:lnTo>
                      <a:pt x="39" y="203"/>
                    </a:lnTo>
                    <a:lnTo>
                      <a:pt x="30" y="211"/>
                    </a:lnTo>
                    <a:lnTo>
                      <a:pt x="20" y="218"/>
                    </a:lnTo>
                    <a:lnTo>
                      <a:pt x="12" y="223"/>
                    </a:lnTo>
                    <a:lnTo>
                      <a:pt x="7" y="224"/>
                    </a:lnTo>
                    <a:lnTo>
                      <a:pt x="2" y="224"/>
                    </a:lnTo>
                    <a:lnTo>
                      <a:pt x="0" y="251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8" name="Freeform 3795"/>
              <p:cNvSpPr>
                <a:spLocks/>
              </p:cNvSpPr>
              <p:nvPr/>
            </p:nvSpPr>
            <p:spPr bwMode="auto">
              <a:xfrm>
                <a:off x="618" y="199"/>
                <a:ext cx="41" cy="91"/>
              </a:xfrm>
              <a:custGeom>
                <a:avLst/>
                <a:gdLst>
                  <a:gd name="T0" fmla="*/ 0 w 123"/>
                  <a:gd name="T1" fmla="*/ 0 h 271"/>
                  <a:gd name="T2" fmla="*/ 0 w 123"/>
                  <a:gd name="T3" fmla="*/ 0 h 271"/>
                  <a:gd name="T4" fmla="*/ 0 w 123"/>
                  <a:gd name="T5" fmla="*/ 0 h 271"/>
                  <a:gd name="T6" fmla="*/ 0 w 123"/>
                  <a:gd name="T7" fmla="*/ 0 h 271"/>
                  <a:gd name="T8" fmla="*/ 0 w 123"/>
                  <a:gd name="T9" fmla="*/ 0 h 271"/>
                  <a:gd name="T10" fmla="*/ 0 w 123"/>
                  <a:gd name="T11" fmla="*/ 0 h 271"/>
                  <a:gd name="T12" fmla="*/ 0 w 123"/>
                  <a:gd name="T13" fmla="*/ 0 h 271"/>
                  <a:gd name="T14" fmla="*/ 0 w 123"/>
                  <a:gd name="T15" fmla="*/ 0 h 271"/>
                  <a:gd name="T16" fmla="*/ 0 w 123"/>
                  <a:gd name="T17" fmla="*/ 0 h 271"/>
                  <a:gd name="T18" fmla="*/ 0 w 123"/>
                  <a:gd name="T19" fmla="*/ 0 h 271"/>
                  <a:gd name="T20" fmla="*/ 0 w 123"/>
                  <a:gd name="T21" fmla="*/ 0 h 271"/>
                  <a:gd name="T22" fmla="*/ 0 w 123"/>
                  <a:gd name="T23" fmla="*/ 0 h 271"/>
                  <a:gd name="T24" fmla="*/ 0 w 123"/>
                  <a:gd name="T25" fmla="*/ 0 h 271"/>
                  <a:gd name="T26" fmla="*/ 0 w 123"/>
                  <a:gd name="T27" fmla="*/ 0 h 271"/>
                  <a:gd name="T28" fmla="*/ 0 w 123"/>
                  <a:gd name="T29" fmla="*/ 0 h 271"/>
                  <a:gd name="T30" fmla="*/ 0 w 123"/>
                  <a:gd name="T31" fmla="*/ 0 h 271"/>
                  <a:gd name="T32" fmla="*/ 0 w 123"/>
                  <a:gd name="T33" fmla="*/ 0 h 271"/>
                  <a:gd name="T34" fmla="*/ 0 w 123"/>
                  <a:gd name="T35" fmla="*/ 0 h 271"/>
                  <a:gd name="T36" fmla="*/ 0 w 123"/>
                  <a:gd name="T37" fmla="*/ 0 h 271"/>
                  <a:gd name="T38" fmla="*/ 0 w 123"/>
                  <a:gd name="T39" fmla="*/ 0 h 271"/>
                  <a:gd name="T40" fmla="*/ 0 w 123"/>
                  <a:gd name="T41" fmla="*/ 0 h 271"/>
                  <a:gd name="T42" fmla="*/ 0 w 123"/>
                  <a:gd name="T43" fmla="*/ 0 h 271"/>
                  <a:gd name="T44" fmla="*/ 0 w 123"/>
                  <a:gd name="T45" fmla="*/ 0 h 271"/>
                  <a:gd name="T46" fmla="*/ 0 w 123"/>
                  <a:gd name="T47" fmla="*/ 0 h 271"/>
                  <a:gd name="T48" fmla="*/ 0 w 123"/>
                  <a:gd name="T49" fmla="*/ 0 h 271"/>
                  <a:gd name="T50" fmla="*/ 0 w 123"/>
                  <a:gd name="T51" fmla="*/ 0 h 271"/>
                  <a:gd name="T52" fmla="*/ 0 w 123"/>
                  <a:gd name="T53" fmla="*/ 0 h 271"/>
                  <a:gd name="T54" fmla="*/ 0 w 123"/>
                  <a:gd name="T55" fmla="*/ 0 h 271"/>
                  <a:gd name="T56" fmla="*/ 0 w 123"/>
                  <a:gd name="T57" fmla="*/ 0 h 271"/>
                  <a:gd name="T58" fmla="*/ 0 w 123"/>
                  <a:gd name="T59" fmla="*/ 0 h 271"/>
                  <a:gd name="T60" fmla="*/ 0 w 123"/>
                  <a:gd name="T61" fmla="*/ 0 h 271"/>
                  <a:gd name="T62" fmla="*/ 0 w 123"/>
                  <a:gd name="T63" fmla="*/ 0 h 271"/>
                  <a:gd name="T64" fmla="*/ 0 w 123"/>
                  <a:gd name="T65" fmla="*/ 0 h 271"/>
                  <a:gd name="T66" fmla="*/ 0 w 123"/>
                  <a:gd name="T67" fmla="*/ 0 h 271"/>
                  <a:gd name="T68" fmla="*/ 0 w 123"/>
                  <a:gd name="T69" fmla="*/ 0 h 271"/>
                  <a:gd name="T70" fmla="*/ 0 w 123"/>
                  <a:gd name="T71" fmla="*/ 0 h 271"/>
                  <a:gd name="T72" fmla="*/ 0 w 123"/>
                  <a:gd name="T73" fmla="*/ 0 h 271"/>
                  <a:gd name="T74" fmla="*/ 0 w 123"/>
                  <a:gd name="T75" fmla="*/ 0 h 271"/>
                  <a:gd name="T76" fmla="*/ 0 w 123"/>
                  <a:gd name="T77" fmla="*/ 0 h 271"/>
                  <a:gd name="T78" fmla="*/ 0 w 123"/>
                  <a:gd name="T79" fmla="*/ 0 h 271"/>
                  <a:gd name="T80" fmla="*/ 0 w 123"/>
                  <a:gd name="T81" fmla="*/ 0 h 271"/>
                  <a:gd name="T82" fmla="*/ 0 w 123"/>
                  <a:gd name="T83" fmla="*/ 0 h 271"/>
                  <a:gd name="T84" fmla="*/ 0 w 123"/>
                  <a:gd name="T85" fmla="*/ 0 h 27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23" h="271">
                    <a:moveTo>
                      <a:pt x="50" y="271"/>
                    </a:moveTo>
                    <a:lnTo>
                      <a:pt x="50" y="262"/>
                    </a:lnTo>
                    <a:lnTo>
                      <a:pt x="50" y="251"/>
                    </a:lnTo>
                    <a:lnTo>
                      <a:pt x="48" y="238"/>
                    </a:lnTo>
                    <a:lnTo>
                      <a:pt x="45" y="225"/>
                    </a:lnTo>
                    <a:lnTo>
                      <a:pt x="41" y="214"/>
                    </a:lnTo>
                    <a:lnTo>
                      <a:pt x="37" y="197"/>
                    </a:lnTo>
                    <a:lnTo>
                      <a:pt x="34" y="188"/>
                    </a:lnTo>
                    <a:lnTo>
                      <a:pt x="32" y="178"/>
                    </a:lnTo>
                    <a:lnTo>
                      <a:pt x="29" y="171"/>
                    </a:lnTo>
                    <a:lnTo>
                      <a:pt x="24" y="166"/>
                    </a:lnTo>
                    <a:lnTo>
                      <a:pt x="19" y="161"/>
                    </a:lnTo>
                    <a:lnTo>
                      <a:pt x="15" y="157"/>
                    </a:lnTo>
                    <a:lnTo>
                      <a:pt x="12" y="153"/>
                    </a:lnTo>
                    <a:lnTo>
                      <a:pt x="11" y="148"/>
                    </a:lnTo>
                    <a:lnTo>
                      <a:pt x="11" y="145"/>
                    </a:lnTo>
                    <a:lnTo>
                      <a:pt x="13" y="141"/>
                    </a:lnTo>
                    <a:lnTo>
                      <a:pt x="16" y="138"/>
                    </a:lnTo>
                    <a:lnTo>
                      <a:pt x="18" y="137"/>
                    </a:lnTo>
                    <a:lnTo>
                      <a:pt x="19" y="133"/>
                    </a:lnTo>
                    <a:lnTo>
                      <a:pt x="19" y="130"/>
                    </a:lnTo>
                    <a:lnTo>
                      <a:pt x="18" y="126"/>
                    </a:lnTo>
                    <a:lnTo>
                      <a:pt x="15" y="123"/>
                    </a:lnTo>
                    <a:lnTo>
                      <a:pt x="10" y="119"/>
                    </a:lnTo>
                    <a:lnTo>
                      <a:pt x="5" y="116"/>
                    </a:lnTo>
                    <a:lnTo>
                      <a:pt x="3" y="111"/>
                    </a:lnTo>
                    <a:lnTo>
                      <a:pt x="2" y="107"/>
                    </a:lnTo>
                    <a:lnTo>
                      <a:pt x="1" y="103"/>
                    </a:lnTo>
                    <a:lnTo>
                      <a:pt x="1" y="98"/>
                    </a:lnTo>
                    <a:lnTo>
                      <a:pt x="2" y="95"/>
                    </a:lnTo>
                    <a:lnTo>
                      <a:pt x="4" y="92"/>
                    </a:lnTo>
                    <a:lnTo>
                      <a:pt x="10" y="89"/>
                    </a:lnTo>
                    <a:lnTo>
                      <a:pt x="13" y="87"/>
                    </a:lnTo>
                    <a:lnTo>
                      <a:pt x="15" y="85"/>
                    </a:lnTo>
                    <a:lnTo>
                      <a:pt x="15" y="83"/>
                    </a:lnTo>
                    <a:lnTo>
                      <a:pt x="12" y="80"/>
                    </a:lnTo>
                    <a:lnTo>
                      <a:pt x="10" y="75"/>
                    </a:lnTo>
                    <a:lnTo>
                      <a:pt x="8" y="74"/>
                    </a:lnTo>
                    <a:lnTo>
                      <a:pt x="5" y="71"/>
                    </a:lnTo>
                    <a:lnTo>
                      <a:pt x="2" y="67"/>
                    </a:lnTo>
                    <a:lnTo>
                      <a:pt x="1" y="63"/>
                    </a:lnTo>
                    <a:lnTo>
                      <a:pt x="0" y="58"/>
                    </a:lnTo>
                    <a:lnTo>
                      <a:pt x="0" y="53"/>
                    </a:lnTo>
                    <a:lnTo>
                      <a:pt x="2" y="51"/>
                    </a:lnTo>
                    <a:lnTo>
                      <a:pt x="3" y="50"/>
                    </a:lnTo>
                    <a:lnTo>
                      <a:pt x="5" y="49"/>
                    </a:lnTo>
                    <a:lnTo>
                      <a:pt x="9" y="48"/>
                    </a:lnTo>
                    <a:lnTo>
                      <a:pt x="15" y="46"/>
                    </a:lnTo>
                    <a:lnTo>
                      <a:pt x="18" y="44"/>
                    </a:lnTo>
                    <a:lnTo>
                      <a:pt x="19" y="42"/>
                    </a:lnTo>
                    <a:lnTo>
                      <a:pt x="20" y="38"/>
                    </a:lnTo>
                    <a:lnTo>
                      <a:pt x="19" y="33"/>
                    </a:lnTo>
                    <a:lnTo>
                      <a:pt x="17" y="28"/>
                    </a:lnTo>
                    <a:lnTo>
                      <a:pt x="18" y="22"/>
                    </a:lnTo>
                    <a:lnTo>
                      <a:pt x="19" y="17"/>
                    </a:lnTo>
                    <a:lnTo>
                      <a:pt x="22" y="13"/>
                    </a:lnTo>
                    <a:lnTo>
                      <a:pt x="24" y="9"/>
                    </a:lnTo>
                    <a:lnTo>
                      <a:pt x="27" y="6"/>
                    </a:lnTo>
                    <a:lnTo>
                      <a:pt x="32" y="4"/>
                    </a:lnTo>
                    <a:lnTo>
                      <a:pt x="35" y="2"/>
                    </a:lnTo>
                    <a:lnTo>
                      <a:pt x="40" y="1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1"/>
                    </a:lnTo>
                    <a:lnTo>
                      <a:pt x="57" y="2"/>
                    </a:lnTo>
                    <a:lnTo>
                      <a:pt x="61" y="5"/>
                    </a:lnTo>
                    <a:lnTo>
                      <a:pt x="64" y="8"/>
                    </a:lnTo>
                    <a:lnTo>
                      <a:pt x="67" y="12"/>
                    </a:lnTo>
                    <a:lnTo>
                      <a:pt x="69" y="16"/>
                    </a:lnTo>
                    <a:lnTo>
                      <a:pt x="71" y="29"/>
                    </a:lnTo>
                    <a:lnTo>
                      <a:pt x="75" y="34"/>
                    </a:lnTo>
                    <a:lnTo>
                      <a:pt x="77" y="35"/>
                    </a:lnTo>
                    <a:lnTo>
                      <a:pt x="78" y="35"/>
                    </a:lnTo>
                    <a:lnTo>
                      <a:pt x="81" y="33"/>
                    </a:lnTo>
                    <a:lnTo>
                      <a:pt x="83" y="30"/>
                    </a:lnTo>
                    <a:lnTo>
                      <a:pt x="86" y="29"/>
                    </a:lnTo>
                    <a:lnTo>
                      <a:pt x="90" y="27"/>
                    </a:lnTo>
                    <a:lnTo>
                      <a:pt x="96" y="27"/>
                    </a:lnTo>
                    <a:lnTo>
                      <a:pt x="100" y="28"/>
                    </a:lnTo>
                    <a:lnTo>
                      <a:pt x="103" y="29"/>
                    </a:lnTo>
                    <a:lnTo>
                      <a:pt x="106" y="31"/>
                    </a:lnTo>
                    <a:lnTo>
                      <a:pt x="107" y="34"/>
                    </a:lnTo>
                    <a:lnTo>
                      <a:pt x="108" y="39"/>
                    </a:lnTo>
                    <a:lnTo>
                      <a:pt x="108" y="45"/>
                    </a:lnTo>
                    <a:lnTo>
                      <a:pt x="104" y="57"/>
                    </a:lnTo>
                    <a:lnTo>
                      <a:pt x="101" y="66"/>
                    </a:lnTo>
                    <a:lnTo>
                      <a:pt x="100" y="71"/>
                    </a:lnTo>
                    <a:lnTo>
                      <a:pt x="100" y="74"/>
                    </a:lnTo>
                    <a:lnTo>
                      <a:pt x="100" y="76"/>
                    </a:lnTo>
                    <a:lnTo>
                      <a:pt x="101" y="79"/>
                    </a:lnTo>
                    <a:lnTo>
                      <a:pt x="105" y="80"/>
                    </a:lnTo>
                    <a:lnTo>
                      <a:pt x="108" y="81"/>
                    </a:lnTo>
                    <a:lnTo>
                      <a:pt x="113" y="81"/>
                    </a:lnTo>
                    <a:lnTo>
                      <a:pt x="116" y="81"/>
                    </a:lnTo>
                    <a:lnTo>
                      <a:pt x="119" y="82"/>
                    </a:lnTo>
                    <a:lnTo>
                      <a:pt x="121" y="83"/>
                    </a:lnTo>
                    <a:lnTo>
                      <a:pt x="123" y="88"/>
                    </a:lnTo>
                    <a:lnTo>
                      <a:pt x="123" y="94"/>
                    </a:lnTo>
                    <a:lnTo>
                      <a:pt x="122" y="100"/>
                    </a:lnTo>
                    <a:lnTo>
                      <a:pt x="119" y="105"/>
                    </a:lnTo>
                    <a:lnTo>
                      <a:pt x="115" y="111"/>
                    </a:lnTo>
                    <a:lnTo>
                      <a:pt x="111" y="116"/>
                    </a:lnTo>
                    <a:lnTo>
                      <a:pt x="107" y="120"/>
                    </a:lnTo>
                    <a:lnTo>
                      <a:pt x="106" y="125"/>
                    </a:lnTo>
                    <a:lnTo>
                      <a:pt x="106" y="127"/>
                    </a:lnTo>
                    <a:lnTo>
                      <a:pt x="107" y="130"/>
                    </a:lnTo>
                    <a:lnTo>
                      <a:pt x="108" y="131"/>
                    </a:lnTo>
                    <a:lnTo>
                      <a:pt x="109" y="131"/>
                    </a:lnTo>
                    <a:lnTo>
                      <a:pt x="113" y="132"/>
                    </a:lnTo>
                    <a:lnTo>
                      <a:pt x="115" y="133"/>
                    </a:lnTo>
                    <a:lnTo>
                      <a:pt x="116" y="135"/>
                    </a:lnTo>
                    <a:lnTo>
                      <a:pt x="116" y="138"/>
                    </a:lnTo>
                    <a:lnTo>
                      <a:pt x="116" y="142"/>
                    </a:lnTo>
                    <a:lnTo>
                      <a:pt x="114" y="148"/>
                    </a:lnTo>
                    <a:lnTo>
                      <a:pt x="109" y="154"/>
                    </a:lnTo>
                    <a:lnTo>
                      <a:pt x="105" y="160"/>
                    </a:lnTo>
                    <a:lnTo>
                      <a:pt x="99" y="166"/>
                    </a:lnTo>
                    <a:lnTo>
                      <a:pt x="93" y="171"/>
                    </a:lnTo>
                    <a:lnTo>
                      <a:pt x="92" y="176"/>
                    </a:lnTo>
                    <a:lnTo>
                      <a:pt x="92" y="183"/>
                    </a:lnTo>
                    <a:lnTo>
                      <a:pt x="85" y="193"/>
                    </a:lnTo>
                    <a:lnTo>
                      <a:pt x="77" y="204"/>
                    </a:lnTo>
                    <a:lnTo>
                      <a:pt x="72" y="210"/>
                    </a:lnTo>
                    <a:lnTo>
                      <a:pt x="69" y="215"/>
                    </a:lnTo>
                    <a:lnTo>
                      <a:pt x="67" y="221"/>
                    </a:lnTo>
                    <a:lnTo>
                      <a:pt x="66" y="227"/>
                    </a:lnTo>
                    <a:lnTo>
                      <a:pt x="64" y="240"/>
                    </a:lnTo>
                    <a:lnTo>
                      <a:pt x="64" y="251"/>
                    </a:lnTo>
                    <a:lnTo>
                      <a:pt x="64" y="262"/>
                    </a:lnTo>
                    <a:lnTo>
                      <a:pt x="64" y="270"/>
                    </a:lnTo>
                    <a:lnTo>
                      <a:pt x="50" y="271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9" name="Freeform 3796"/>
              <p:cNvSpPr>
                <a:spLocks/>
              </p:cNvSpPr>
              <p:nvPr/>
            </p:nvSpPr>
            <p:spPr bwMode="auto">
              <a:xfrm>
                <a:off x="618" y="199"/>
                <a:ext cx="41" cy="91"/>
              </a:xfrm>
              <a:custGeom>
                <a:avLst/>
                <a:gdLst>
                  <a:gd name="T0" fmla="*/ 0 w 123"/>
                  <a:gd name="T1" fmla="*/ 0 h 271"/>
                  <a:gd name="T2" fmla="*/ 0 w 123"/>
                  <a:gd name="T3" fmla="*/ 0 h 271"/>
                  <a:gd name="T4" fmla="*/ 0 w 123"/>
                  <a:gd name="T5" fmla="*/ 0 h 271"/>
                  <a:gd name="T6" fmla="*/ 0 w 123"/>
                  <a:gd name="T7" fmla="*/ 0 h 271"/>
                  <a:gd name="T8" fmla="*/ 0 w 123"/>
                  <a:gd name="T9" fmla="*/ 0 h 271"/>
                  <a:gd name="T10" fmla="*/ 0 w 123"/>
                  <a:gd name="T11" fmla="*/ 0 h 271"/>
                  <a:gd name="T12" fmla="*/ 0 w 123"/>
                  <a:gd name="T13" fmla="*/ 0 h 271"/>
                  <a:gd name="T14" fmla="*/ 0 w 123"/>
                  <a:gd name="T15" fmla="*/ 0 h 271"/>
                  <a:gd name="T16" fmla="*/ 0 w 123"/>
                  <a:gd name="T17" fmla="*/ 0 h 271"/>
                  <a:gd name="T18" fmla="*/ 0 w 123"/>
                  <a:gd name="T19" fmla="*/ 0 h 271"/>
                  <a:gd name="T20" fmla="*/ 0 w 123"/>
                  <a:gd name="T21" fmla="*/ 0 h 271"/>
                  <a:gd name="T22" fmla="*/ 0 w 123"/>
                  <a:gd name="T23" fmla="*/ 0 h 271"/>
                  <a:gd name="T24" fmla="*/ 0 w 123"/>
                  <a:gd name="T25" fmla="*/ 0 h 271"/>
                  <a:gd name="T26" fmla="*/ 0 w 123"/>
                  <a:gd name="T27" fmla="*/ 0 h 271"/>
                  <a:gd name="T28" fmla="*/ 0 w 123"/>
                  <a:gd name="T29" fmla="*/ 0 h 271"/>
                  <a:gd name="T30" fmla="*/ 0 w 123"/>
                  <a:gd name="T31" fmla="*/ 0 h 271"/>
                  <a:gd name="T32" fmla="*/ 0 w 123"/>
                  <a:gd name="T33" fmla="*/ 0 h 271"/>
                  <a:gd name="T34" fmla="*/ 0 w 123"/>
                  <a:gd name="T35" fmla="*/ 0 h 271"/>
                  <a:gd name="T36" fmla="*/ 0 w 123"/>
                  <a:gd name="T37" fmla="*/ 0 h 271"/>
                  <a:gd name="T38" fmla="*/ 0 w 123"/>
                  <a:gd name="T39" fmla="*/ 0 h 271"/>
                  <a:gd name="T40" fmla="*/ 0 w 123"/>
                  <a:gd name="T41" fmla="*/ 0 h 271"/>
                  <a:gd name="T42" fmla="*/ 0 w 123"/>
                  <a:gd name="T43" fmla="*/ 0 h 271"/>
                  <a:gd name="T44" fmla="*/ 0 w 123"/>
                  <a:gd name="T45" fmla="*/ 0 h 271"/>
                  <a:gd name="T46" fmla="*/ 0 w 123"/>
                  <a:gd name="T47" fmla="*/ 0 h 271"/>
                  <a:gd name="T48" fmla="*/ 0 w 123"/>
                  <a:gd name="T49" fmla="*/ 0 h 271"/>
                  <a:gd name="T50" fmla="*/ 0 w 123"/>
                  <a:gd name="T51" fmla="*/ 0 h 271"/>
                  <a:gd name="T52" fmla="*/ 0 w 123"/>
                  <a:gd name="T53" fmla="*/ 0 h 271"/>
                  <a:gd name="T54" fmla="*/ 0 w 123"/>
                  <a:gd name="T55" fmla="*/ 0 h 271"/>
                  <a:gd name="T56" fmla="*/ 0 w 123"/>
                  <a:gd name="T57" fmla="*/ 0 h 271"/>
                  <a:gd name="T58" fmla="*/ 0 w 123"/>
                  <a:gd name="T59" fmla="*/ 0 h 271"/>
                  <a:gd name="T60" fmla="*/ 0 w 123"/>
                  <a:gd name="T61" fmla="*/ 0 h 271"/>
                  <a:gd name="T62" fmla="*/ 0 w 123"/>
                  <a:gd name="T63" fmla="*/ 0 h 271"/>
                  <a:gd name="T64" fmla="*/ 0 w 123"/>
                  <a:gd name="T65" fmla="*/ 0 h 271"/>
                  <a:gd name="T66" fmla="*/ 0 w 123"/>
                  <a:gd name="T67" fmla="*/ 0 h 271"/>
                  <a:gd name="T68" fmla="*/ 0 w 123"/>
                  <a:gd name="T69" fmla="*/ 0 h 271"/>
                  <a:gd name="T70" fmla="*/ 0 w 123"/>
                  <a:gd name="T71" fmla="*/ 0 h 271"/>
                  <a:gd name="T72" fmla="*/ 0 w 123"/>
                  <a:gd name="T73" fmla="*/ 0 h 271"/>
                  <a:gd name="T74" fmla="*/ 0 w 123"/>
                  <a:gd name="T75" fmla="*/ 0 h 271"/>
                  <a:gd name="T76" fmla="*/ 0 w 123"/>
                  <a:gd name="T77" fmla="*/ 0 h 271"/>
                  <a:gd name="T78" fmla="*/ 0 w 123"/>
                  <a:gd name="T79" fmla="*/ 0 h 271"/>
                  <a:gd name="T80" fmla="*/ 0 w 123"/>
                  <a:gd name="T81" fmla="*/ 0 h 271"/>
                  <a:gd name="T82" fmla="*/ 0 w 123"/>
                  <a:gd name="T83" fmla="*/ 0 h 271"/>
                  <a:gd name="T84" fmla="*/ 0 w 123"/>
                  <a:gd name="T85" fmla="*/ 0 h 27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23" h="271">
                    <a:moveTo>
                      <a:pt x="50" y="271"/>
                    </a:moveTo>
                    <a:lnTo>
                      <a:pt x="50" y="262"/>
                    </a:lnTo>
                    <a:lnTo>
                      <a:pt x="50" y="251"/>
                    </a:lnTo>
                    <a:lnTo>
                      <a:pt x="48" y="238"/>
                    </a:lnTo>
                    <a:lnTo>
                      <a:pt x="45" y="225"/>
                    </a:lnTo>
                    <a:lnTo>
                      <a:pt x="41" y="214"/>
                    </a:lnTo>
                    <a:lnTo>
                      <a:pt x="37" y="197"/>
                    </a:lnTo>
                    <a:lnTo>
                      <a:pt x="34" y="188"/>
                    </a:lnTo>
                    <a:lnTo>
                      <a:pt x="32" y="178"/>
                    </a:lnTo>
                    <a:lnTo>
                      <a:pt x="29" y="171"/>
                    </a:lnTo>
                    <a:lnTo>
                      <a:pt x="24" y="166"/>
                    </a:lnTo>
                    <a:lnTo>
                      <a:pt x="19" y="161"/>
                    </a:lnTo>
                    <a:lnTo>
                      <a:pt x="15" y="157"/>
                    </a:lnTo>
                    <a:lnTo>
                      <a:pt x="12" y="153"/>
                    </a:lnTo>
                    <a:lnTo>
                      <a:pt x="11" y="148"/>
                    </a:lnTo>
                    <a:lnTo>
                      <a:pt x="11" y="145"/>
                    </a:lnTo>
                    <a:lnTo>
                      <a:pt x="13" y="141"/>
                    </a:lnTo>
                    <a:lnTo>
                      <a:pt x="16" y="138"/>
                    </a:lnTo>
                    <a:lnTo>
                      <a:pt x="18" y="137"/>
                    </a:lnTo>
                    <a:lnTo>
                      <a:pt x="19" y="133"/>
                    </a:lnTo>
                    <a:lnTo>
                      <a:pt x="19" y="130"/>
                    </a:lnTo>
                    <a:lnTo>
                      <a:pt x="18" y="126"/>
                    </a:lnTo>
                    <a:lnTo>
                      <a:pt x="15" y="123"/>
                    </a:lnTo>
                    <a:lnTo>
                      <a:pt x="10" y="119"/>
                    </a:lnTo>
                    <a:lnTo>
                      <a:pt x="5" y="116"/>
                    </a:lnTo>
                    <a:lnTo>
                      <a:pt x="3" y="111"/>
                    </a:lnTo>
                    <a:lnTo>
                      <a:pt x="2" y="107"/>
                    </a:lnTo>
                    <a:lnTo>
                      <a:pt x="1" y="103"/>
                    </a:lnTo>
                    <a:lnTo>
                      <a:pt x="1" y="98"/>
                    </a:lnTo>
                    <a:lnTo>
                      <a:pt x="2" y="95"/>
                    </a:lnTo>
                    <a:lnTo>
                      <a:pt x="4" y="92"/>
                    </a:lnTo>
                    <a:lnTo>
                      <a:pt x="10" y="89"/>
                    </a:lnTo>
                    <a:lnTo>
                      <a:pt x="13" y="87"/>
                    </a:lnTo>
                    <a:lnTo>
                      <a:pt x="15" y="85"/>
                    </a:lnTo>
                    <a:lnTo>
                      <a:pt x="15" y="83"/>
                    </a:lnTo>
                    <a:lnTo>
                      <a:pt x="12" y="80"/>
                    </a:lnTo>
                    <a:lnTo>
                      <a:pt x="10" y="75"/>
                    </a:lnTo>
                    <a:lnTo>
                      <a:pt x="8" y="74"/>
                    </a:lnTo>
                    <a:lnTo>
                      <a:pt x="5" y="71"/>
                    </a:lnTo>
                    <a:lnTo>
                      <a:pt x="2" y="67"/>
                    </a:lnTo>
                    <a:lnTo>
                      <a:pt x="1" y="63"/>
                    </a:lnTo>
                    <a:lnTo>
                      <a:pt x="0" y="58"/>
                    </a:lnTo>
                    <a:lnTo>
                      <a:pt x="0" y="53"/>
                    </a:lnTo>
                    <a:lnTo>
                      <a:pt x="2" y="51"/>
                    </a:lnTo>
                    <a:lnTo>
                      <a:pt x="3" y="50"/>
                    </a:lnTo>
                    <a:lnTo>
                      <a:pt x="5" y="49"/>
                    </a:lnTo>
                    <a:lnTo>
                      <a:pt x="9" y="48"/>
                    </a:lnTo>
                    <a:lnTo>
                      <a:pt x="15" y="46"/>
                    </a:lnTo>
                    <a:lnTo>
                      <a:pt x="18" y="44"/>
                    </a:lnTo>
                    <a:lnTo>
                      <a:pt x="19" y="42"/>
                    </a:lnTo>
                    <a:lnTo>
                      <a:pt x="20" y="38"/>
                    </a:lnTo>
                    <a:lnTo>
                      <a:pt x="19" y="33"/>
                    </a:lnTo>
                    <a:lnTo>
                      <a:pt x="17" y="28"/>
                    </a:lnTo>
                    <a:lnTo>
                      <a:pt x="18" y="22"/>
                    </a:lnTo>
                    <a:lnTo>
                      <a:pt x="19" y="17"/>
                    </a:lnTo>
                    <a:lnTo>
                      <a:pt x="22" y="13"/>
                    </a:lnTo>
                    <a:lnTo>
                      <a:pt x="24" y="9"/>
                    </a:lnTo>
                    <a:lnTo>
                      <a:pt x="27" y="6"/>
                    </a:lnTo>
                    <a:lnTo>
                      <a:pt x="32" y="4"/>
                    </a:lnTo>
                    <a:lnTo>
                      <a:pt x="35" y="2"/>
                    </a:lnTo>
                    <a:lnTo>
                      <a:pt x="40" y="1"/>
                    </a:lnTo>
                    <a:lnTo>
                      <a:pt x="45" y="0"/>
                    </a:lnTo>
                    <a:lnTo>
                      <a:pt x="49" y="0"/>
                    </a:lnTo>
                    <a:lnTo>
                      <a:pt x="53" y="1"/>
                    </a:lnTo>
                    <a:lnTo>
                      <a:pt x="57" y="2"/>
                    </a:lnTo>
                    <a:lnTo>
                      <a:pt x="61" y="5"/>
                    </a:lnTo>
                    <a:lnTo>
                      <a:pt x="64" y="8"/>
                    </a:lnTo>
                    <a:lnTo>
                      <a:pt x="67" y="12"/>
                    </a:lnTo>
                    <a:lnTo>
                      <a:pt x="69" y="16"/>
                    </a:lnTo>
                    <a:lnTo>
                      <a:pt x="71" y="29"/>
                    </a:lnTo>
                    <a:lnTo>
                      <a:pt x="75" y="34"/>
                    </a:lnTo>
                    <a:lnTo>
                      <a:pt x="77" y="35"/>
                    </a:lnTo>
                    <a:lnTo>
                      <a:pt x="78" y="35"/>
                    </a:lnTo>
                    <a:lnTo>
                      <a:pt x="81" y="33"/>
                    </a:lnTo>
                    <a:lnTo>
                      <a:pt x="83" y="30"/>
                    </a:lnTo>
                    <a:lnTo>
                      <a:pt x="86" y="29"/>
                    </a:lnTo>
                    <a:lnTo>
                      <a:pt x="90" y="27"/>
                    </a:lnTo>
                    <a:lnTo>
                      <a:pt x="96" y="27"/>
                    </a:lnTo>
                    <a:lnTo>
                      <a:pt x="100" y="28"/>
                    </a:lnTo>
                    <a:lnTo>
                      <a:pt x="103" y="29"/>
                    </a:lnTo>
                    <a:lnTo>
                      <a:pt x="106" y="31"/>
                    </a:lnTo>
                    <a:lnTo>
                      <a:pt x="107" y="34"/>
                    </a:lnTo>
                    <a:lnTo>
                      <a:pt x="108" y="39"/>
                    </a:lnTo>
                    <a:lnTo>
                      <a:pt x="108" y="45"/>
                    </a:lnTo>
                    <a:lnTo>
                      <a:pt x="104" y="57"/>
                    </a:lnTo>
                    <a:lnTo>
                      <a:pt x="101" y="66"/>
                    </a:lnTo>
                    <a:lnTo>
                      <a:pt x="100" y="71"/>
                    </a:lnTo>
                    <a:lnTo>
                      <a:pt x="100" y="74"/>
                    </a:lnTo>
                    <a:lnTo>
                      <a:pt x="100" y="76"/>
                    </a:lnTo>
                    <a:lnTo>
                      <a:pt x="101" y="79"/>
                    </a:lnTo>
                    <a:lnTo>
                      <a:pt x="105" y="80"/>
                    </a:lnTo>
                    <a:lnTo>
                      <a:pt x="108" y="81"/>
                    </a:lnTo>
                    <a:lnTo>
                      <a:pt x="113" y="81"/>
                    </a:lnTo>
                    <a:lnTo>
                      <a:pt x="116" y="81"/>
                    </a:lnTo>
                    <a:lnTo>
                      <a:pt x="119" y="82"/>
                    </a:lnTo>
                    <a:lnTo>
                      <a:pt x="121" y="83"/>
                    </a:lnTo>
                    <a:lnTo>
                      <a:pt x="123" y="88"/>
                    </a:lnTo>
                    <a:lnTo>
                      <a:pt x="123" y="94"/>
                    </a:lnTo>
                    <a:lnTo>
                      <a:pt x="122" y="100"/>
                    </a:lnTo>
                    <a:lnTo>
                      <a:pt x="119" y="105"/>
                    </a:lnTo>
                    <a:lnTo>
                      <a:pt x="115" y="111"/>
                    </a:lnTo>
                    <a:lnTo>
                      <a:pt x="111" y="116"/>
                    </a:lnTo>
                    <a:lnTo>
                      <a:pt x="107" y="120"/>
                    </a:lnTo>
                    <a:lnTo>
                      <a:pt x="106" y="125"/>
                    </a:lnTo>
                    <a:lnTo>
                      <a:pt x="106" y="127"/>
                    </a:lnTo>
                    <a:lnTo>
                      <a:pt x="107" y="130"/>
                    </a:lnTo>
                    <a:lnTo>
                      <a:pt x="108" y="131"/>
                    </a:lnTo>
                    <a:lnTo>
                      <a:pt x="109" y="131"/>
                    </a:lnTo>
                    <a:lnTo>
                      <a:pt x="113" y="132"/>
                    </a:lnTo>
                    <a:lnTo>
                      <a:pt x="115" y="133"/>
                    </a:lnTo>
                    <a:lnTo>
                      <a:pt x="116" y="135"/>
                    </a:lnTo>
                    <a:lnTo>
                      <a:pt x="116" y="138"/>
                    </a:lnTo>
                    <a:lnTo>
                      <a:pt x="116" y="142"/>
                    </a:lnTo>
                    <a:lnTo>
                      <a:pt x="114" y="148"/>
                    </a:lnTo>
                    <a:lnTo>
                      <a:pt x="109" y="154"/>
                    </a:lnTo>
                    <a:lnTo>
                      <a:pt x="105" y="160"/>
                    </a:lnTo>
                    <a:lnTo>
                      <a:pt x="99" y="166"/>
                    </a:lnTo>
                    <a:lnTo>
                      <a:pt x="93" y="171"/>
                    </a:lnTo>
                    <a:lnTo>
                      <a:pt x="92" y="176"/>
                    </a:lnTo>
                    <a:lnTo>
                      <a:pt x="92" y="183"/>
                    </a:lnTo>
                    <a:lnTo>
                      <a:pt x="85" y="193"/>
                    </a:lnTo>
                    <a:lnTo>
                      <a:pt x="77" y="204"/>
                    </a:lnTo>
                    <a:lnTo>
                      <a:pt x="72" y="210"/>
                    </a:lnTo>
                    <a:lnTo>
                      <a:pt x="69" y="215"/>
                    </a:lnTo>
                    <a:lnTo>
                      <a:pt x="67" y="221"/>
                    </a:lnTo>
                    <a:lnTo>
                      <a:pt x="66" y="227"/>
                    </a:lnTo>
                    <a:lnTo>
                      <a:pt x="64" y="240"/>
                    </a:lnTo>
                    <a:lnTo>
                      <a:pt x="64" y="251"/>
                    </a:lnTo>
                    <a:lnTo>
                      <a:pt x="64" y="262"/>
                    </a:lnTo>
                    <a:lnTo>
                      <a:pt x="64" y="270"/>
                    </a:lnTo>
                    <a:lnTo>
                      <a:pt x="50" y="271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0" name="Freeform 3797"/>
              <p:cNvSpPr>
                <a:spLocks/>
              </p:cNvSpPr>
              <p:nvPr/>
            </p:nvSpPr>
            <p:spPr bwMode="auto">
              <a:xfrm>
                <a:off x="481" y="156"/>
                <a:ext cx="74" cy="29"/>
              </a:xfrm>
              <a:custGeom>
                <a:avLst/>
                <a:gdLst>
                  <a:gd name="T0" fmla="*/ 0 w 221"/>
                  <a:gd name="T1" fmla="*/ 0 h 87"/>
                  <a:gd name="T2" fmla="*/ 0 w 221"/>
                  <a:gd name="T3" fmla="*/ 0 h 87"/>
                  <a:gd name="T4" fmla="*/ 0 w 221"/>
                  <a:gd name="T5" fmla="*/ 0 h 87"/>
                  <a:gd name="T6" fmla="*/ 0 w 221"/>
                  <a:gd name="T7" fmla="*/ 0 h 87"/>
                  <a:gd name="T8" fmla="*/ 0 w 221"/>
                  <a:gd name="T9" fmla="*/ 0 h 87"/>
                  <a:gd name="T10" fmla="*/ 0 w 221"/>
                  <a:gd name="T11" fmla="*/ 0 h 87"/>
                  <a:gd name="T12" fmla="*/ 0 w 221"/>
                  <a:gd name="T13" fmla="*/ 0 h 87"/>
                  <a:gd name="T14" fmla="*/ 0 w 221"/>
                  <a:gd name="T15" fmla="*/ 0 h 87"/>
                  <a:gd name="T16" fmla="*/ 0 w 221"/>
                  <a:gd name="T17" fmla="*/ 0 h 87"/>
                  <a:gd name="T18" fmla="*/ 0 w 221"/>
                  <a:gd name="T19" fmla="*/ 0 h 87"/>
                  <a:gd name="T20" fmla="*/ 0 w 221"/>
                  <a:gd name="T21" fmla="*/ 0 h 87"/>
                  <a:gd name="T22" fmla="*/ 0 w 221"/>
                  <a:gd name="T23" fmla="*/ 0 h 87"/>
                  <a:gd name="T24" fmla="*/ 0 w 221"/>
                  <a:gd name="T25" fmla="*/ 0 h 87"/>
                  <a:gd name="T26" fmla="*/ 0 w 221"/>
                  <a:gd name="T27" fmla="*/ 0 h 87"/>
                  <a:gd name="T28" fmla="*/ 0 w 221"/>
                  <a:gd name="T29" fmla="*/ 0 h 87"/>
                  <a:gd name="T30" fmla="*/ 0 w 221"/>
                  <a:gd name="T31" fmla="*/ 0 h 87"/>
                  <a:gd name="T32" fmla="*/ 0 w 221"/>
                  <a:gd name="T33" fmla="*/ 0 h 87"/>
                  <a:gd name="T34" fmla="*/ 0 w 221"/>
                  <a:gd name="T35" fmla="*/ 0 h 87"/>
                  <a:gd name="T36" fmla="*/ 0 w 221"/>
                  <a:gd name="T37" fmla="*/ 0 h 87"/>
                  <a:gd name="T38" fmla="*/ 0 w 221"/>
                  <a:gd name="T39" fmla="*/ 0 h 87"/>
                  <a:gd name="T40" fmla="*/ 0 w 221"/>
                  <a:gd name="T41" fmla="*/ 0 h 87"/>
                  <a:gd name="T42" fmla="*/ 0 w 221"/>
                  <a:gd name="T43" fmla="*/ 0 h 87"/>
                  <a:gd name="T44" fmla="*/ 0 w 221"/>
                  <a:gd name="T45" fmla="*/ 0 h 87"/>
                  <a:gd name="T46" fmla="*/ 0 w 221"/>
                  <a:gd name="T47" fmla="*/ 0 h 87"/>
                  <a:gd name="T48" fmla="*/ 0 w 221"/>
                  <a:gd name="T49" fmla="*/ 0 h 87"/>
                  <a:gd name="T50" fmla="*/ 0 w 221"/>
                  <a:gd name="T51" fmla="*/ 0 h 87"/>
                  <a:gd name="T52" fmla="*/ 0 w 221"/>
                  <a:gd name="T53" fmla="*/ 0 h 87"/>
                  <a:gd name="T54" fmla="*/ 0 w 221"/>
                  <a:gd name="T55" fmla="*/ 0 h 87"/>
                  <a:gd name="T56" fmla="*/ 0 w 221"/>
                  <a:gd name="T57" fmla="*/ 0 h 87"/>
                  <a:gd name="T58" fmla="*/ 0 w 221"/>
                  <a:gd name="T59" fmla="*/ 0 h 87"/>
                  <a:gd name="T60" fmla="*/ 0 w 221"/>
                  <a:gd name="T61" fmla="*/ 0 h 87"/>
                  <a:gd name="T62" fmla="*/ 0 w 221"/>
                  <a:gd name="T63" fmla="*/ 0 h 87"/>
                  <a:gd name="T64" fmla="*/ 0 w 221"/>
                  <a:gd name="T65" fmla="*/ 0 h 87"/>
                  <a:gd name="T66" fmla="*/ 0 w 221"/>
                  <a:gd name="T67" fmla="*/ 0 h 87"/>
                  <a:gd name="T68" fmla="*/ 0 w 221"/>
                  <a:gd name="T69" fmla="*/ 0 h 87"/>
                  <a:gd name="T70" fmla="*/ 0 w 221"/>
                  <a:gd name="T71" fmla="*/ 0 h 87"/>
                  <a:gd name="T72" fmla="*/ 0 w 221"/>
                  <a:gd name="T73" fmla="*/ 0 h 87"/>
                  <a:gd name="T74" fmla="*/ 0 w 221"/>
                  <a:gd name="T75" fmla="*/ 0 h 87"/>
                  <a:gd name="T76" fmla="*/ 0 w 221"/>
                  <a:gd name="T77" fmla="*/ 0 h 87"/>
                  <a:gd name="T78" fmla="*/ 0 w 221"/>
                  <a:gd name="T79" fmla="*/ 0 h 87"/>
                  <a:gd name="T80" fmla="*/ 0 w 221"/>
                  <a:gd name="T81" fmla="*/ 0 h 87"/>
                  <a:gd name="T82" fmla="*/ 0 w 221"/>
                  <a:gd name="T83" fmla="*/ 0 h 87"/>
                  <a:gd name="T84" fmla="*/ 0 w 221"/>
                  <a:gd name="T85" fmla="*/ 0 h 87"/>
                  <a:gd name="T86" fmla="*/ 0 w 221"/>
                  <a:gd name="T87" fmla="*/ 0 h 87"/>
                  <a:gd name="T88" fmla="*/ 0 w 221"/>
                  <a:gd name="T89" fmla="*/ 0 h 87"/>
                  <a:gd name="T90" fmla="*/ 0 w 221"/>
                  <a:gd name="T91" fmla="*/ 0 h 87"/>
                  <a:gd name="T92" fmla="*/ 0 w 221"/>
                  <a:gd name="T93" fmla="*/ 0 h 87"/>
                  <a:gd name="T94" fmla="*/ 0 w 221"/>
                  <a:gd name="T95" fmla="*/ 0 h 87"/>
                  <a:gd name="T96" fmla="*/ 0 w 221"/>
                  <a:gd name="T97" fmla="*/ 0 h 87"/>
                  <a:gd name="T98" fmla="*/ 0 w 221"/>
                  <a:gd name="T99" fmla="*/ 0 h 87"/>
                  <a:gd name="T100" fmla="*/ 0 w 221"/>
                  <a:gd name="T101" fmla="*/ 0 h 8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21" h="87">
                    <a:moveTo>
                      <a:pt x="154" y="68"/>
                    </a:moveTo>
                    <a:lnTo>
                      <a:pt x="151" y="65"/>
                    </a:lnTo>
                    <a:lnTo>
                      <a:pt x="147" y="64"/>
                    </a:lnTo>
                    <a:lnTo>
                      <a:pt x="143" y="65"/>
                    </a:lnTo>
                    <a:lnTo>
                      <a:pt x="137" y="67"/>
                    </a:lnTo>
                    <a:lnTo>
                      <a:pt x="132" y="69"/>
                    </a:lnTo>
                    <a:lnTo>
                      <a:pt x="128" y="71"/>
                    </a:lnTo>
                    <a:lnTo>
                      <a:pt x="123" y="75"/>
                    </a:lnTo>
                    <a:lnTo>
                      <a:pt x="119" y="78"/>
                    </a:lnTo>
                    <a:lnTo>
                      <a:pt x="111" y="81"/>
                    </a:lnTo>
                    <a:lnTo>
                      <a:pt x="106" y="81"/>
                    </a:lnTo>
                    <a:lnTo>
                      <a:pt x="103" y="81"/>
                    </a:lnTo>
                    <a:lnTo>
                      <a:pt x="102" y="78"/>
                    </a:lnTo>
                    <a:lnTo>
                      <a:pt x="101" y="76"/>
                    </a:lnTo>
                    <a:lnTo>
                      <a:pt x="100" y="72"/>
                    </a:lnTo>
                    <a:lnTo>
                      <a:pt x="96" y="70"/>
                    </a:lnTo>
                    <a:lnTo>
                      <a:pt x="93" y="68"/>
                    </a:lnTo>
                    <a:lnTo>
                      <a:pt x="91" y="68"/>
                    </a:lnTo>
                    <a:lnTo>
                      <a:pt x="88" y="69"/>
                    </a:lnTo>
                    <a:lnTo>
                      <a:pt x="84" y="71"/>
                    </a:lnTo>
                    <a:lnTo>
                      <a:pt x="79" y="76"/>
                    </a:lnTo>
                    <a:lnTo>
                      <a:pt x="78" y="79"/>
                    </a:lnTo>
                    <a:lnTo>
                      <a:pt x="76" y="83"/>
                    </a:lnTo>
                    <a:lnTo>
                      <a:pt x="71" y="85"/>
                    </a:lnTo>
                    <a:lnTo>
                      <a:pt x="65" y="87"/>
                    </a:lnTo>
                    <a:lnTo>
                      <a:pt x="61" y="87"/>
                    </a:lnTo>
                    <a:lnTo>
                      <a:pt x="55" y="86"/>
                    </a:lnTo>
                    <a:lnTo>
                      <a:pt x="52" y="84"/>
                    </a:lnTo>
                    <a:lnTo>
                      <a:pt x="51" y="82"/>
                    </a:lnTo>
                    <a:lnTo>
                      <a:pt x="50" y="78"/>
                    </a:lnTo>
                    <a:lnTo>
                      <a:pt x="49" y="75"/>
                    </a:lnTo>
                    <a:lnTo>
                      <a:pt x="43" y="75"/>
                    </a:lnTo>
                    <a:lnTo>
                      <a:pt x="36" y="75"/>
                    </a:lnTo>
                    <a:lnTo>
                      <a:pt x="32" y="75"/>
                    </a:lnTo>
                    <a:lnTo>
                      <a:pt x="26" y="74"/>
                    </a:lnTo>
                    <a:lnTo>
                      <a:pt x="19" y="71"/>
                    </a:lnTo>
                    <a:lnTo>
                      <a:pt x="12" y="68"/>
                    </a:lnTo>
                    <a:lnTo>
                      <a:pt x="7" y="64"/>
                    </a:lnTo>
                    <a:lnTo>
                      <a:pt x="5" y="61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0"/>
                    </a:lnTo>
                    <a:lnTo>
                      <a:pt x="0" y="46"/>
                    </a:lnTo>
                    <a:lnTo>
                      <a:pt x="2" y="42"/>
                    </a:lnTo>
                    <a:lnTo>
                      <a:pt x="3" y="39"/>
                    </a:lnTo>
                    <a:lnTo>
                      <a:pt x="5" y="35"/>
                    </a:lnTo>
                    <a:lnTo>
                      <a:pt x="7" y="32"/>
                    </a:lnTo>
                    <a:lnTo>
                      <a:pt x="11" y="30"/>
                    </a:lnTo>
                    <a:lnTo>
                      <a:pt x="14" y="27"/>
                    </a:lnTo>
                    <a:lnTo>
                      <a:pt x="19" y="25"/>
                    </a:lnTo>
                    <a:lnTo>
                      <a:pt x="23" y="24"/>
                    </a:lnTo>
                    <a:lnTo>
                      <a:pt x="28" y="24"/>
                    </a:lnTo>
                    <a:lnTo>
                      <a:pt x="34" y="24"/>
                    </a:lnTo>
                    <a:lnTo>
                      <a:pt x="36" y="23"/>
                    </a:lnTo>
                    <a:lnTo>
                      <a:pt x="36" y="22"/>
                    </a:lnTo>
                    <a:lnTo>
                      <a:pt x="36" y="19"/>
                    </a:lnTo>
                    <a:lnTo>
                      <a:pt x="35" y="18"/>
                    </a:lnTo>
                    <a:lnTo>
                      <a:pt x="34" y="16"/>
                    </a:lnTo>
                    <a:lnTo>
                      <a:pt x="33" y="12"/>
                    </a:lnTo>
                    <a:lnTo>
                      <a:pt x="33" y="10"/>
                    </a:lnTo>
                    <a:lnTo>
                      <a:pt x="34" y="6"/>
                    </a:lnTo>
                    <a:lnTo>
                      <a:pt x="36" y="4"/>
                    </a:lnTo>
                    <a:lnTo>
                      <a:pt x="39" y="3"/>
                    </a:lnTo>
                    <a:lnTo>
                      <a:pt x="42" y="2"/>
                    </a:lnTo>
                    <a:lnTo>
                      <a:pt x="45" y="1"/>
                    </a:lnTo>
                    <a:lnTo>
                      <a:pt x="54" y="0"/>
                    </a:lnTo>
                    <a:lnTo>
                      <a:pt x="61" y="1"/>
                    </a:lnTo>
                    <a:lnTo>
                      <a:pt x="77" y="6"/>
                    </a:lnTo>
                    <a:lnTo>
                      <a:pt x="84" y="8"/>
                    </a:lnTo>
                    <a:lnTo>
                      <a:pt x="87" y="4"/>
                    </a:lnTo>
                    <a:lnTo>
                      <a:pt x="93" y="2"/>
                    </a:lnTo>
                    <a:lnTo>
                      <a:pt x="98" y="2"/>
                    </a:lnTo>
                    <a:lnTo>
                      <a:pt x="101" y="2"/>
                    </a:lnTo>
                    <a:lnTo>
                      <a:pt x="107" y="2"/>
                    </a:lnTo>
                    <a:lnTo>
                      <a:pt x="111" y="4"/>
                    </a:lnTo>
                    <a:lnTo>
                      <a:pt x="123" y="13"/>
                    </a:lnTo>
                    <a:lnTo>
                      <a:pt x="130" y="18"/>
                    </a:lnTo>
                    <a:lnTo>
                      <a:pt x="138" y="15"/>
                    </a:lnTo>
                    <a:lnTo>
                      <a:pt x="143" y="12"/>
                    </a:lnTo>
                    <a:lnTo>
                      <a:pt x="146" y="12"/>
                    </a:lnTo>
                    <a:lnTo>
                      <a:pt x="148" y="13"/>
                    </a:lnTo>
                    <a:lnTo>
                      <a:pt x="151" y="16"/>
                    </a:lnTo>
                    <a:lnTo>
                      <a:pt x="153" y="18"/>
                    </a:lnTo>
                    <a:lnTo>
                      <a:pt x="155" y="20"/>
                    </a:lnTo>
                    <a:lnTo>
                      <a:pt x="160" y="22"/>
                    </a:lnTo>
                    <a:lnTo>
                      <a:pt x="162" y="20"/>
                    </a:lnTo>
                    <a:lnTo>
                      <a:pt x="166" y="19"/>
                    </a:lnTo>
                    <a:lnTo>
                      <a:pt x="169" y="19"/>
                    </a:lnTo>
                    <a:lnTo>
                      <a:pt x="174" y="19"/>
                    </a:lnTo>
                    <a:lnTo>
                      <a:pt x="183" y="20"/>
                    </a:lnTo>
                    <a:lnTo>
                      <a:pt x="194" y="24"/>
                    </a:lnTo>
                    <a:lnTo>
                      <a:pt x="203" y="27"/>
                    </a:lnTo>
                    <a:lnTo>
                      <a:pt x="211" y="32"/>
                    </a:lnTo>
                    <a:lnTo>
                      <a:pt x="218" y="37"/>
                    </a:lnTo>
                    <a:lnTo>
                      <a:pt x="221" y="40"/>
                    </a:lnTo>
                    <a:lnTo>
                      <a:pt x="211" y="39"/>
                    </a:lnTo>
                    <a:lnTo>
                      <a:pt x="202" y="39"/>
                    </a:lnTo>
                    <a:lnTo>
                      <a:pt x="192" y="40"/>
                    </a:lnTo>
                    <a:lnTo>
                      <a:pt x="183" y="42"/>
                    </a:lnTo>
                    <a:lnTo>
                      <a:pt x="175" y="47"/>
                    </a:lnTo>
                    <a:lnTo>
                      <a:pt x="168" y="53"/>
                    </a:lnTo>
                    <a:lnTo>
                      <a:pt x="160" y="60"/>
                    </a:lnTo>
                    <a:lnTo>
                      <a:pt x="154" y="68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1" name="Freeform 3798"/>
              <p:cNvSpPr>
                <a:spLocks/>
              </p:cNvSpPr>
              <p:nvPr/>
            </p:nvSpPr>
            <p:spPr bwMode="auto">
              <a:xfrm>
                <a:off x="481" y="156"/>
                <a:ext cx="74" cy="29"/>
              </a:xfrm>
              <a:custGeom>
                <a:avLst/>
                <a:gdLst>
                  <a:gd name="T0" fmla="*/ 0 w 221"/>
                  <a:gd name="T1" fmla="*/ 0 h 87"/>
                  <a:gd name="T2" fmla="*/ 0 w 221"/>
                  <a:gd name="T3" fmla="*/ 0 h 87"/>
                  <a:gd name="T4" fmla="*/ 0 w 221"/>
                  <a:gd name="T5" fmla="*/ 0 h 87"/>
                  <a:gd name="T6" fmla="*/ 0 w 221"/>
                  <a:gd name="T7" fmla="*/ 0 h 87"/>
                  <a:gd name="T8" fmla="*/ 0 w 221"/>
                  <a:gd name="T9" fmla="*/ 0 h 87"/>
                  <a:gd name="T10" fmla="*/ 0 w 221"/>
                  <a:gd name="T11" fmla="*/ 0 h 87"/>
                  <a:gd name="T12" fmla="*/ 0 w 221"/>
                  <a:gd name="T13" fmla="*/ 0 h 87"/>
                  <a:gd name="T14" fmla="*/ 0 w 221"/>
                  <a:gd name="T15" fmla="*/ 0 h 87"/>
                  <a:gd name="T16" fmla="*/ 0 w 221"/>
                  <a:gd name="T17" fmla="*/ 0 h 87"/>
                  <a:gd name="T18" fmla="*/ 0 w 221"/>
                  <a:gd name="T19" fmla="*/ 0 h 87"/>
                  <a:gd name="T20" fmla="*/ 0 w 221"/>
                  <a:gd name="T21" fmla="*/ 0 h 87"/>
                  <a:gd name="T22" fmla="*/ 0 w 221"/>
                  <a:gd name="T23" fmla="*/ 0 h 87"/>
                  <a:gd name="T24" fmla="*/ 0 w 221"/>
                  <a:gd name="T25" fmla="*/ 0 h 87"/>
                  <a:gd name="T26" fmla="*/ 0 w 221"/>
                  <a:gd name="T27" fmla="*/ 0 h 87"/>
                  <a:gd name="T28" fmla="*/ 0 w 221"/>
                  <a:gd name="T29" fmla="*/ 0 h 87"/>
                  <a:gd name="T30" fmla="*/ 0 w 221"/>
                  <a:gd name="T31" fmla="*/ 0 h 87"/>
                  <a:gd name="T32" fmla="*/ 0 w 221"/>
                  <a:gd name="T33" fmla="*/ 0 h 87"/>
                  <a:gd name="T34" fmla="*/ 0 w 221"/>
                  <a:gd name="T35" fmla="*/ 0 h 87"/>
                  <a:gd name="T36" fmla="*/ 0 w 221"/>
                  <a:gd name="T37" fmla="*/ 0 h 87"/>
                  <a:gd name="T38" fmla="*/ 0 w 221"/>
                  <a:gd name="T39" fmla="*/ 0 h 87"/>
                  <a:gd name="T40" fmla="*/ 0 w 221"/>
                  <a:gd name="T41" fmla="*/ 0 h 87"/>
                  <a:gd name="T42" fmla="*/ 0 w 221"/>
                  <a:gd name="T43" fmla="*/ 0 h 87"/>
                  <a:gd name="T44" fmla="*/ 0 w 221"/>
                  <a:gd name="T45" fmla="*/ 0 h 87"/>
                  <a:gd name="T46" fmla="*/ 0 w 221"/>
                  <a:gd name="T47" fmla="*/ 0 h 87"/>
                  <a:gd name="T48" fmla="*/ 0 w 221"/>
                  <a:gd name="T49" fmla="*/ 0 h 87"/>
                  <a:gd name="T50" fmla="*/ 0 w 221"/>
                  <a:gd name="T51" fmla="*/ 0 h 87"/>
                  <a:gd name="T52" fmla="*/ 0 w 221"/>
                  <a:gd name="T53" fmla="*/ 0 h 87"/>
                  <a:gd name="T54" fmla="*/ 0 w 221"/>
                  <a:gd name="T55" fmla="*/ 0 h 87"/>
                  <a:gd name="T56" fmla="*/ 0 w 221"/>
                  <a:gd name="T57" fmla="*/ 0 h 87"/>
                  <a:gd name="T58" fmla="*/ 0 w 221"/>
                  <a:gd name="T59" fmla="*/ 0 h 87"/>
                  <a:gd name="T60" fmla="*/ 0 w 221"/>
                  <a:gd name="T61" fmla="*/ 0 h 87"/>
                  <a:gd name="T62" fmla="*/ 0 w 221"/>
                  <a:gd name="T63" fmla="*/ 0 h 87"/>
                  <a:gd name="T64" fmla="*/ 0 w 221"/>
                  <a:gd name="T65" fmla="*/ 0 h 87"/>
                  <a:gd name="T66" fmla="*/ 0 w 221"/>
                  <a:gd name="T67" fmla="*/ 0 h 87"/>
                  <a:gd name="T68" fmla="*/ 0 w 221"/>
                  <a:gd name="T69" fmla="*/ 0 h 87"/>
                  <a:gd name="T70" fmla="*/ 0 w 221"/>
                  <a:gd name="T71" fmla="*/ 0 h 87"/>
                  <a:gd name="T72" fmla="*/ 0 w 221"/>
                  <a:gd name="T73" fmla="*/ 0 h 87"/>
                  <a:gd name="T74" fmla="*/ 0 w 221"/>
                  <a:gd name="T75" fmla="*/ 0 h 87"/>
                  <a:gd name="T76" fmla="*/ 0 w 221"/>
                  <a:gd name="T77" fmla="*/ 0 h 87"/>
                  <a:gd name="T78" fmla="*/ 0 w 221"/>
                  <a:gd name="T79" fmla="*/ 0 h 87"/>
                  <a:gd name="T80" fmla="*/ 0 w 221"/>
                  <a:gd name="T81" fmla="*/ 0 h 87"/>
                  <a:gd name="T82" fmla="*/ 0 w 221"/>
                  <a:gd name="T83" fmla="*/ 0 h 87"/>
                  <a:gd name="T84" fmla="*/ 0 w 221"/>
                  <a:gd name="T85" fmla="*/ 0 h 87"/>
                  <a:gd name="T86" fmla="*/ 0 w 221"/>
                  <a:gd name="T87" fmla="*/ 0 h 87"/>
                  <a:gd name="T88" fmla="*/ 0 w 221"/>
                  <a:gd name="T89" fmla="*/ 0 h 87"/>
                  <a:gd name="T90" fmla="*/ 0 w 221"/>
                  <a:gd name="T91" fmla="*/ 0 h 87"/>
                  <a:gd name="T92" fmla="*/ 0 w 221"/>
                  <a:gd name="T93" fmla="*/ 0 h 87"/>
                  <a:gd name="T94" fmla="*/ 0 w 221"/>
                  <a:gd name="T95" fmla="*/ 0 h 87"/>
                  <a:gd name="T96" fmla="*/ 0 w 221"/>
                  <a:gd name="T97" fmla="*/ 0 h 87"/>
                  <a:gd name="T98" fmla="*/ 0 w 221"/>
                  <a:gd name="T99" fmla="*/ 0 h 87"/>
                  <a:gd name="T100" fmla="*/ 0 w 221"/>
                  <a:gd name="T101" fmla="*/ 0 h 87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21" h="87">
                    <a:moveTo>
                      <a:pt x="154" y="68"/>
                    </a:moveTo>
                    <a:lnTo>
                      <a:pt x="151" y="65"/>
                    </a:lnTo>
                    <a:lnTo>
                      <a:pt x="147" y="64"/>
                    </a:lnTo>
                    <a:lnTo>
                      <a:pt x="143" y="65"/>
                    </a:lnTo>
                    <a:lnTo>
                      <a:pt x="137" y="67"/>
                    </a:lnTo>
                    <a:lnTo>
                      <a:pt x="132" y="69"/>
                    </a:lnTo>
                    <a:lnTo>
                      <a:pt x="128" y="71"/>
                    </a:lnTo>
                    <a:lnTo>
                      <a:pt x="123" y="75"/>
                    </a:lnTo>
                    <a:lnTo>
                      <a:pt x="119" y="78"/>
                    </a:lnTo>
                    <a:lnTo>
                      <a:pt x="111" y="81"/>
                    </a:lnTo>
                    <a:lnTo>
                      <a:pt x="106" y="81"/>
                    </a:lnTo>
                    <a:lnTo>
                      <a:pt x="103" y="81"/>
                    </a:lnTo>
                    <a:lnTo>
                      <a:pt x="102" y="78"/>
                    </a:lnTo>
                    <a:lnTo>
                      <a:pt x="101" y="76"/>
                    </a:lnTo>
                    <a:lnTo>
                      <a:pt x="100" y="72"/>
                    </a:lnTo>
                    <a:lnTo>
                      <a:pt x="96" y="70"/>
                    </a:lnTo>
                    <a:lnTo>
                      <a:pt x="93" y="68"/>
                    </a:lnTo>
                    <a:lnTo>
                      <a:pt x="91" y="68"/>
                    </a:lnTo>
                    <a:lnTo>
                      <a:pt x="88" y="69"/>
                    </a:lnTo>
                    <a:lnTo>
                      <a:pt x="84" y="71"/>
                    </a:lnTo>
                    <a:lnTo>
                      <a:pt x="79" y="76"/>
                    </a:lnTo>
                    <a:lnTo>
                      <a:pt x="78" y="79"/>
                    </a:lnTo>
                    <a:lnTo>
                      <a:pt x="76" y="83"/>
                    </a:lnTo>
                    <a:lnTo>
                      <a:pt x="71" y="85"/>
                    </a:lnTo>
                    <a:lnTo>
                      <a:pt x="65" y="87"/>
                    </a:lnTo>
                    <a:lnTo>
                      <a:pt x="61" y="87"/>
                    </a:lnTo>
                    <a:lnTo>
                      <a:pt x="55" y="86"/>
                    </a:lnTo>
                    <a:lnTo>
                      <a:pt x="52" y="84"/>
                    </a:lnTo>
                    <a:lnTo>
                      <a:pt x="51" y="82"/>
                    </a:lnTo>
                    <a:lnTo>
                      <a:pt x="50" y="78"/>
                    </a:lnTo>
                    <a:lnTo>
                      <a:pt x="49" y="75"/>
                    </a:lnTo>
                    <a:lnTo>
                      <a:pt x="43" y="75"/>
                    </a:lnTo>
                    <a:lnTo>
                      <a:pt x="36" y="75"/>
                    </a:lnTo>
                    <a:lnTo>
                      <a:pt x="32" y="75"/>
                    </a:lnTo>
                    <a:lnTo>
                      <a:pt x="26" y="74"/>
                    </a:lnTo>
                    <a:lnTo>
                      <a:pt x="19" y="71"/>
                    </a:lnTo>
                    <a:lnTo>
                      <a:pt x="12" y="68"/>
                    </a:lnTo>
                    <a:lnTo>
                      <a:pt x="7" y="64"/>
                    </a:lnTo>
                    <a:lnTo>
                      <a:pt x="5" y="61"/>
                    </a:lnTo>
                    <a:lnTo>
                      <a:pt x="3" y="57"/>
                    </a:lnTo>
                    <a:lnTo>
                      <a:pt x="0" y="54"/>
                    </a:lnTo>
                    <a:lnTo>
                      <a:pt x="0" y="50"/>
                    </a:lnTo>
                    <a:lnTo>
                      <a:pt x="0" y="46"/>
                    </a:lnTo>
                    <a:lnTo>
                      <a:pt x="2" y="42"/>
                    </a:lnTo>
                    <a:lnTo>
                      <a:pt x="3" y="39"/>
                    </a:lnTo>
                    <a:lnTo>
                      <a:pt x="5" y="35"/>
                    </a:lnTo>
                    <a:lnTo>
                      <a:pt x="7" y="32"/>
                    </a:lnTo>
                    <a:lnTo>
                      <a:pt x="11" y="30"/>
                    </a:lnTo>
                    <a:lnTo>
                      <a:pt x="14" y="27"/>
                    </a:lnTo>
                    <a:lnTo>
                      <a:pt x="19" y="25"/>
                    </a:lnTo>
                    <a:lnTo>
                      <a:pt x="23" y="24"/>
                    </a:lnTo>
                    <a:lnTo>
                      <a:pt x="28" y="24"/>
                    </a:lnTo>
                    <a:lnTo>
                      <a:pt x="34" y="24"/>
                    </a:lnTo>
                    <a:lnTo>
                      <a:pt x="36" y="23"/>
                    </a:lnTo>
                    <a:lnTo>
                      <a:pt x="36" y="22"/>
                    </a:lnTo>
                    <a:lnTo>
                      <a:pt x="36" y="19"/>
                    </a:lnTo>
                    <a:lnTo>
                      <a:pt x="35" y="18"/>
                    </a:lnTo>
                    <a:lnTo>
                      <a:pt x="34" y="16"/>
                    </a:lnTo>
                    <a:lnTo>
                      <a:pt x="33" y="12"/>
                    </a:lnTo>
                    <a:lnTo>
                      <a:pt x="33" y="10"/>
                    </a:lnTo>
                    <a:lnTo>
                      <a:pt x="34" y="6"/>
                    </a:lnTo>
                    <a:lnTo>
                      <a:pt x="36" y="4"/>
                    </a:lnTo>
                    <a:lnTo>
                      <a:pt x="39" y="3"/>
                    </a:lnTo>
                    <a:lnTo>
                      <a:pt x="42" y="2"/>
                    </a:lnTo>
                    <a:lnTo>
                      <a:pt x="45" y="1"/>
                    </a:lnTo>
                    <a:lnTo>
                      <a:pt x="54" y="0"/>
                    </a:lnTo>
                    <a:lnTo>
                      <a:pt x="61" y="1"/>
                    </a:lnTo>
                    <a:lnTo>
                      <a:pt x="77" y="6"/>
                    </a:lnTo>
                    <a:lnTo>
                      <a:pt x="84" y="8"/>
                    </a:lnTo>
                    <a:lnTo>
                      <a:pt x="87" y="4"/>
                    </a:lnTo>
                    <a:lnTo>
                      <a:pt x="93" y="2"/>
                    </a:lnTo>
                    <a:lnTo>
                      <a:pt x="98" y="2"/>
                    </a:lnTo>
                    <a:lnTo>
                      <a:pt x="101" y="2"/>
                    </a:lnTo>
                    <a:lnTo>
                      <a:pt x="107" y="2"/>
                    </a:lnTo>
                    <a:lnTo>
                      <a:pt x="111" y="4"/>
                    </a:lnTo>
                    <a:lnTo>
                      <a:pt x="123" y="13"/>
                    </a:lnTo>
                    <a:lnTo>
                      <a:pt x="130" y="18"/>
                    </a:lnTo>
                    <a:lnTo>
                      <a:pt x="138" y="15"/>
                    </a:lnTo>
                    <a:lnTo>
                      <a:pt x="143" y="12"/>
                    </a:lnTo>
                    <a:lnTo>
                      <a:pt x="146" y="12"/>
                    </a:lnTo>
                    <a:lnTo>
                      <a:pt x="148" y="13"/>
                    </a:lnTo>
                    <a:lnTo>
                      <a:pt x="151" y="16"/>
                    </a:lnTo>
                    <a:lnTo>
                      <a:pt x="153" y="18"/>
                    </a:lnTo>
                    <a:lnTo>
                      <a:pt x="155" y="20"/>
                    </a:lnTo>
                    <a:lnTo>
                      <a:pt x="160" y="22"/>
                    </a:lnTo>
                    <a:lnTo>
                      <a:pt x="162" y="20"/>
                    </a:lnTo>
                    <a:lnTo>
                      <a:pt x="166" y="19"/>
                    </a:lnTo>
                    <a:lnTo>
                      <a:pt x="169" y="19"/>
                    </a:lnTo>
                    <a:lnTo>
                      <a:pt x="174" y="19"/>
                    </a:lnTo>
                    <a:lnTo>
                      <a:pt x="183" y="20"/>
                    </a:lnTo>
                    <a:lnTo>
                      <a:pt x="194" y="24"/>
                    </a:lnTo>
                    <a:lnTo>
                      <a:pt x="203" y="27"/>
                    </a:lnTo>
                    <a:lnTo>
                      <a:pt x="211" y="32"/>
                    </a:lnTo>
                    <a:lnTo>
                      <a:pt x="218" y="37"/>
                    </a:lnTo>
                    <a:lnTo>
                      <a:pt x="221" y="40"/>
                    </a:lnTo>
                    <a:lnTo>
                      <a:pt x="211" y="39"/>
                    </a:lnTo>
                    <a:lnTo>
                      <a:pt x="202" y="39"/>
                    </a:lnTo>
                    <a:lnTo>
                      <a:pt x="192" y="40"/>
                    </a:lnTo>
                    <a:lnTo>
                      <a:pt x="183" y="42"/>
                    </a:lnTo>
                    <a:lnTo>
                      <a:pt x="175" y="47"/>
                    </a:lnTo>
                    <a:lnTo>
                      <a:pt x="168" y="53"/>
                    </a:lnTo>
                    <a:lnTo>
                      <a:pt x="160" y="60"/>
                    </a:lnTo>
                    <a:lnTo>
                      <a:pt x="154" y="6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2" name="Freeform 3799"/>
              <p:cNvSpPr>
                <a:spLocks noEditPoints="1"/>
              </p:cNvSpPr>
              <p:nvPr/>
            </p:nvSpPr>
            <p:spPr bwMode="auto">
              <a:xfrm>
                <a:off x="492" y="121"/>
                <a:ext cx="101" cy="91"/>
              </a:xfrm>
              <a:custGeom>
                <a:avLst/>
                <a:gdLst>
                  <a:gd name="T0" fmla="*/ 0 w 303"/>
                  <a:gd name="T1" fmla="*/ 0 h 274"/>
                  <a:gd name="T2" fmla="*/ 0 w 303"/>
                  <a:gd name="T3" fmla="*/ 0 h 274"/>
                  <a:gd name="T4" fmla="*/ 0 w 303"/>
                  <a:gd name="T5" fmla="*/ 0 h 274"/>
                  <a:gd name="T6" fmla="*/ 0 w 303"/>
                  <a:gd name="T7" fmla="*/ 0 h 274"/>
                  <a:gd name="T8" fmla="*/ 0 w 303"/>
                  <a:gd name="T9" fmla="*/ 0 h 274"/>
                  <a:gd name="T10" fmla="*/ 0 w 303"/>
                  <a:gd name="T11" fmla="*/ 0 h 274"/>
                  <a:gd name="T12" fmla="*/ 0 w 303"/>
                  <a:gd name="T13" fmla="*/ 0 h 274"/>
                  <a:gd name="T14" fmla="*/ 0 w 303"/>
                  <a:gd name="T15" fmla="*/ 0 h 274"/>
                  <a:gd name="T16" fmla="*/ 0 w 303"/>
                  <a:gd name="T17" fmla="*/ 0 h 274"/>
                  <a:gd name="T18" fmla="*/ 0 w 303"/>
                  <a:gd name="T19" fmla="*/ 0 h 274"/>
                  <a:gd name="T20" fmla="*/ 0 w 303"/>
                  <a:gd name="T21" fmla="*/ 0 h 274"/>
                  <a:gd name="T22" fmla="*/ 0 w 303"/>
                  <a:gd name="T23" fmla="*/ 0 h 274"/>
                  <a:gd name="T24" fmla="*/ 0 w 303"/>
                  <a:gd name="T25" fmla="*/ 0 h 274"/>
                  <a:gd name="T26" fmla="*/ 0 w 303"/>
                  <a:gd name="T27" fmla="*/ 0 h 274"/>
                  <a:gd name="T28" fmla="*/ 0 w 303"/>
                  <a:gd name="T29" fmla="*/ 0 h 274"/>
                  <a:gd name="T30" fmla="*/ 0 w 303"/>
                  <a:gd name="T31" fmla="*/ 0 h 274"/>
                  <a:gd name="T32" fmla="*/ 0 w 303"/>
                  <a:gd name="T33" fmla="*/ 0 h 274"/>
                  <a:gd name="T34" fmla="*/ 0 w 303"/>
                  <a:gd name="T35" fmla="*/ 0 h 274"/>
                  <a:gd name="T36" fmla="*/ 0 w 303"/>
                  <a:gd name="T37" fmla="*/ 0 h 274"/>
                  <a:gd name="T38" fmla="*/ 0 w 303"/>
                  <a:gd name="T39" fmla="*/ 0 h 274"/>
                  <a:gd name="T40" fmla="*/ 0 w 303"/>
                  <a:gd name="T41" fmla="*/ 0 h 274"/>
                  <a:gd name="T42" fmla="*/ 0 w 303"/>
                  <a:gd name="T43" fmla="*/ 0 h 274"/>
                  <a:gd name="T44" fmla="*/ 0 w 303"/>
                  <a:gd name="T45" fmla="*/ 0 h 274"/>
                  <a:gd name="T46" fmla="*/ 0 w 303"/>
                  <a:gd name="T47" fmla="*/ 0 h 274"/>
                  <a:gd name="T48" fmla="*/ 0 w 303"/>
                  <a:gd name="T49" fmla="*/ 0 h 274"/>
                  <a:gd name="T50" fmla="*/ 0 w 303"/>
                  <a:gd name="T51" fmla="*/ 0 h 274"/>
                  <a:gd name="T52" fmla="*/ 0 w 303"/>
                  <a:gd name="T53" fmla="*/ 0 h 274"/>
                  <a:gd name="T54" fmla="*/ 0 w 303"/>
                  <a:gd name="T55" fmla="*/ 0 h 274"/>
                  <a:gd name="T56" fmla="*/ 0 w 303"/>
                  <a:gd name="T57" fmla="*/ 0 h 274"/>
                  <a:gd name="T58" fmla="*/ 0 w 303"/>
                  <a:gd name="T59" fmla="*/ 0 h 274"/>
                  <a:gd name="T60" fmla="*/ 0 w 303"/>
                  <a:gd name="T61" fmla="*/ 0 h 274"/>
                  <a:gd name="T62" fmla="*/ 0 w 303"/>
                  <a:gd name="T63" fmla="*/ 0 h 274"/>
                  <a:gd name="T64" fmla="*/ 0 w 303"/>
                  <a:gd name="T65" fmla="*/ 0 h 274"/>
                  <a:gd name="T66" fmla="*/ 0 w 303"/>
                  <a:gd name="T67" fmla="*/ 0 h 274"/>
                  <a:gd name="T68" fmla="*/ 0 w 303"/>
                  <a:gd name="T69" fmla="*/ 0 h 274"/>
                  <a:gd name="T70" fmla="*/ 0 w 303"/>
                  <a:gd name="T71" fmla="*/ 0 h 274"/>
                  <a:gd name="T72" fmla="*/ 0 w 303"/>
                  <a:gd name="T73" fmla="*/ 0 h 274"/>
                  <a:gd name="T74" fmla="*/ 0 w 303"/>
                  <a:gd name="T75" fmla="*/ 0 h 274"/>
                  <a:gd name="T76" fmla="*/ 0 w 303"/>
                  <a:gd name="T77" fmla="*/ 0 h 274"/>
                  <a:gd name="T78" fmla="*/ 0 w 303"/>
                  <a:gd name="T79" fmla="*/ 0 h 274"/>
                  <a:gd name="T80" fmla="*/ 0 w 303"/>
                  <a:gd name="T81" fmla="*/ 0 h 274"/>
                  <a:gd name="T82" fmla="*/ 0 w 303"/>
                  <a:gd name="T83" fmla="*/ 0 h 274"/>
                  <a:gd name="T84" fmla="*/ 0 w 303"/>
                  <a:gd name="T85" fmla="*/ 0 h 274"/>
                  <a:gd name="T86" fmla="*/ 0 w 303"/>
                  <a:gd name="T87" fmla="*/ 0 h 274"/>
                  <a:gd name="T88" fmla="*/ 0 w 303"/>
                  <a:gd name="T89" fmla="*/ 0 h 274"/>
                  <a:gd name="T90" fmla="*/ 0 w 303"/>
                  <a:gd name="T91" fmla="*/ 0 h 274"/>
                  <a:gd name="T92" fmla="*/ 0 w 303"/>
                  <a:gd name="T93" fmla="*/ 0 h 274"/>
                  <a:gd name="T94" fmla="*/ 0 w 303"/>
                  <a:gd name="T95" fmla="*/ 0 h 274"/>
                  <a:gd name="T96" fmla="*/ 0 w 303"/>
                  <a:gd name="T97" fmla="*/ 0 h 274"/>
                  <a:gd name="T98" fmla="*/ 0 w 303"/>
                  <a:gd name="T99" fmla="*/ 0 h 274"/>
                  <a:gd name="T100" fmla="*/ 0 w 303"/>
                  <a:gd name="T101" fmla="*/ 0 h 274"/>
                  <a:gd name="T102" fmla="*/ 0 w 303"/>
                  <a:gd name="T103" fmla="*/ 0 h 274"/>
                  <a:gd name="T104" fmla="*/ 0 w 303"/>
                  <a:gd name="T105" fmla="*/ 0 h 274"/>
                  <a:gd name="T106" fmla="*/ 0 w 303"/>
                  <a:gd name="T107" fmla="*/ 0 h 274"/>
                  <a:gd name="T108" fmla="*/ 0 w 303"/>
                  <a:gd name="T109" fmla="*/ 0 h 274"/>
                  <a:gd name="T110" fmla="*/ 0 w 303"/>
                  <a:gd name="T111" fmla="*/ 0 h 274"/>
                  <a:gd name="T112" fmla="*/ 0 w 303"/>
                  <a:gd name="T113" fmla="*/ 0 h 274"/>
                  <a:gd name="T114" fmla="*/ 0 w 303"/>
                  <a:gd name="T115" fmla="*/ 0 h 274"/>
                  <a:gd name="T116" fmla="*/ 0 w 303"/>
                  <a:gd name="T117" fmla="*/ 0 h 274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303" h="274">
                    <a:moveTo>
                      <a:pt x="253" y="217"/>
                    </a:moveTo>
                    <a:lnTo>
                      <a:pt x="255" y="209"/>
                    </a:lnTo>
                    <a:lnTo>
                      <a:pt x="255" y="200"/>
                    </a:lnTo>
                    <a:lnTo>
                      <a:pt x="253" y="193"/>
                    </a:lnTo>
                    <a:lnTo>
                      <a:pt x="250" y="185"/>
                    </a:lnTo>
                    <a:lnTo>
                      <a:pt x="245" y="178"/>
                    </a:lnTo>
                    <a:lnTo>
                      <a:pt x="240" y="173"/>
                    </a:lnTo>
                    <a:lnTo>
                      <a:pt x="233" y="166"/>
                    </a:lnTo>
                    <a:lnTo>
                      <a:pt x="225" y="160"/>
                    </a:lnTo>
                    <a:lnTo>
                      <a:pt x="214" y="156"/>
                    </a:lnTo>
                    <a:lnTo>
                      <a:pt x="207" y="152"/>
                    </a:lnTo>
                    <a:lnTo>
                      <a:pt x="214" y="162"/>
                    </a:lnTo>
                    <a:lnTo>
                      <a:pt x="219" y="173"/>
                    </a:lnTo>
                    <a:lnTo>
                      <a:pt x="225" y="183"/>
                    </a:lnTo>
                    <a:lnTo>
                      <a:pt x="230" y="192"/>
                    </a:lnTo>
                    <a:lnTo>
                      <a:pt x="235" y="200"/>
                    </a:lnTo>
                    <a:lnTo>
                      <a:pt x="238" y="207"/>
                    </a:lnTo>
                    <a:lnTo>
                      <a:pt x="241" y="211"/>
                    </a:lnTo>
                    <a:lnTo>
                      <a:pt x="246" y="213"/>
                    </a:lnTo>
                    <a:lnTo>
                      <a:pt x="250" y="215"/>
                    </a:lnTo>
                    <a:lnTo>
                      <a:pt x="253" y="217"/>
                    </a:lnTo>
                    <a:close/>
                    <a:moveTo>
                      <a:pt x="203" y="148"/>
                    </a:moveTo>
                    <a:lnTo>
                      <a:pt x="202" y="145"/>
                    </a:lnTo>
                    <a:lnTo>
                      <a:pt x="202" y="140"/>
                    </a:lnTo>
                    <a:lnTo>
                      <a:pt x="203" y="136"/>
                    </a:lnTo>
                    <a:lnTo>
                      <a:pt x="206" y="131"/>
                    </a:lnTo>
                    <a:lnTo>
                      <a:pt x="206" y="126"/>
                    </a:lnTo>
                    <a:lnTo>
                      <a:pt x="203" y="123"/>
                    </a:lnTo>
                    <a:lnTo>
                      <a:pt x="200" y="121"/>
                    </a:lnTo>
                    <a:lnTo>
                      <a:pt x="196" y="118"/>
                    </a:lnTo>
                    <a:lnTo>
                      <a:pt x="187" y="115"/>
                    </a:lnTo>
                    <a:lnTo>
                      <a:pt x="179" y="109"/>
                    </a:lnTo>
                    <a:lnTo>
                      <a:pt x="180" y="111"/>
                    </a:lnTo>
                    <a:lnTo>
                      <a:pt x="180" y="114"/>
                    </a:lnTo>
                    <a:lnTo>
                      <a:pt x="182" y="123"/>
                    </a:lnTo>
                    <a:lnTo>
                      <a:pt x="187" y="132"/>
                    </a:lnTo>
                    <a:lnTo>
                      <a:pt x="194" y="140"/>
                    </a:lnTo>
                    <a:lnTo>
                      <a:pt x="203" y="148"/>
                    </a:lnTo>
                    <a:close/>
                    <a:moveTo>
                      <a:pt x="176" y="99"/>
                    </a:moveTo>
                    <a:lnTo>
                      <a:pt x="178" y="92"/>
                    </a:lnTo>
                    <a:lnTo>
                      <a:pt x="181" y="86"/>
                    </a:lnTo>
                    <a:lnTo>
                      <a:pt x="180" y="84"/>
                    </a:lnTo>
                    <a:lnTo>
                      <a:pt x="179" y="82"/>
                    </a:lnTo>
                    <a:lnTo>
                      <a:pt x="178" y="81"/>
                    </a:lnTo>
                    <a:lnTo>
                      <a:pt x="172" y="79"/>
                    </a:lnTo>
                    <a:lnTo>
                      <a:pt x="167" y="77"/>
                    </a:lnTo>
                    <a:lnTo>
                      <a:pt x="164" y="74"/>
                    </a:lnTo>
                    <a:lnTo>
                      <a:pt x="162" y="72"/>
                    </a:lnTo>
                    <a:lnTo>
                      <a:pt x="161" y="69"/>
                    </a:lnTo>
                    <a:lnTo>
                      <a:pt x="161" y="65"/>
                    </a:lnTo>
                    <a:lnTo>
                      <a:pt x="161" y="62"/>
                    </a:lnTo>
                    <a:lnTo>
                      <a:pt x="163" y="58"/>
                    </a:lnTo>
                    <a:lnTo>
                      <a:pt x="165" y="55"/>
                    </a:lnTo>
                    <a:lnTo>
                      <a:pt x="172" y="51"/>
                    </a:lnTo>
                    <a:lnTo>
                      <a:pt x="176" y="49"/>
                    </a:lnTo>
                    <a:lnTo>
                      <a:pt x="176" y="44"/>
                    </a:lnTo>
                    <a:lnTo>
                      <a:pt x="173" y="34"/>
                    </a:lnTo>
                    <a:lnTo>
                      <a:pt x="172" y="28"/>
                    </a:lnTo>
                    <a:lnTo>
                      <a:pt x="171" y="22"/>
                    </a:lnTo>
                    <a:lnTo>
                      <a:pt x="172" y="18"/>
                    </a:lnTo>
                    <a:lnTo>
                      <a:pt x="173" y="13"/>
                    </a:lnTo>
                    <a:lnTo>
                      <a:pt x="176" y="10"/>
                    </a:lnTo>
                    <a:lnTo>
                      <a:pt x="179" y="6"/>
                    </a:lnTo>
                    <a:lnTo>
                      <a:pt x="182" y="4"/>
                    </a:lnTo>
                    <a:lnTo>
                      <a:pt x="187" y="3"/>
                    </a:lnTo>
                    <a:lnTo>
                      <a:pt x="192" y="0"/>
                    </a:lnTo>
                    <a:lnTo>
                      <a:pt x="196" y="0"/>
                    </a:lnTo>
                    <a:lnTo>
                      <a:pt x="201" y="0"/>
                    </a:lnTo>
                    <a:lnTo>
                      <a:pt x="206" y="1"/>
                    </a:lnTo>
                    <a:lnTo>
                      <a:pt x="210" y="3"/>
                    </a:lnTo>
                    <a:lnTo>
                      <a:pt x="214" y="5"/>
                    </a:lnTo>
                    <a:lnTo>
                      <a:pt x="217" y="7"/>
                    </a:lnTo>
                    <a:lnTo>
                      <a:pt x="221" y="11"/>
                    </a:lnTo>
                    <a:lnTo>
                      <a:pt x="223" y="18"/>
                    </a:lnTo>
                    <a:lnTo>
                      <a:pt x="226" y="23"/>
                    </a:lnTo>
                    <a:lnTo>
                      <a:pt x="229" y="25"/>
                    </a:lnTo>
                    <a:lnTo>
                      <a:pt x="231" y="26"/>
                    </a:lnTo>
                    <a:lnTo>
                      <a:pt x="235" y="25"/>
                    </a:lnTo>
                    <a:lnTo>
                      <a:pt x="238" y="23"/>
                    </a:lnTo>
                    <a:lnTo>
                      <a:pt x="241" y="22"/>
                    </a:lnTo>
                    <a:lnTo>
                      <a:pt x="245" y="21"/>
                    </a:lnTo>
                    <a:lnTo>
                      <a:pt x="248" y="21"/>
                    </a:lnTo>
                    <a:lnTo>
                      <a:pt x="251" y="22"/>
                    </a:lnTo>
                    <a:lnTo>
                      <a:pt x="255" y="25"/>
                    </a:lnTo>
                    <a:lnTo>
                      <a:pt x="259" y="29"/>
                    </a:lnTo>
                    <a:lnTo>
                      <a:pt x="261" y="35"/>
                    </a:lnTo>
                    <a:lnTo>
                      <a:pt x="262" y="42"/>
                    </a:lnTo>
                    <a:lnTo>
                      <a:pt x="262" y="48"/>
                    </a:lnTo>
                    <a:lnTo>
                      <a:pt x="261" y="52"/>
                    </a:lnTo>
                    <a:lnTo>
                      <a:pt x="261" y="58"/>
                    </a:lnTo>
                    <a:lnTo>
                      <a:pt x="261" y="64"/>
                    </a:lnTo>
                    <a:lnTo>
                      <a:pt x="262" y="65"/>
                    </a:lnTo>
                    <a:lnTo>
                      <a:pt x="265" y="67"/>
                    </a:lnTo>
                    <a:lnTo>
                      <a:pt x="266" y="67"/>
                    </a:lnTo>
                    <a:lnTo>
                      <a:pt x="269" y="66"/>
                    </a:lnTo>
                    <a:lnTo>
                      <a:pt x="273" y="67"/>
                    </a:lnTo>
                    <a:lnTo>
                      <a:pt x="275" y="67"/>
                    </a:lnTo>
                    <a:lnTo>
                      <a:pt x="277" y="70"/>
                    </a:lnTo>
                    <a:lnTo>
                      <a:pt x="280" y="72"/>
                    </a:lnTo>
                    <a:lnTo>
                      <a:pt x="281" y="78"/>
                    </a:lnTo>
                    <a:lnTo>
                      <a:pt x="281" y="85"/>
                    </a:lnTo>
                    <a:lnTo>
                      <a:pt x="278" y="97"/>
                    </a:lnTo>
                    <a:lnTo>
                      <a:pt x="277" y="103"/>
                    </a:lnTo>
                    <a:lnTo>
                      <a:pt x="275" y="110"/>
                    </a:lnTo>
                    <a:lnTo>
                      <a:pt x="274" y="116"/>
                    </a:lnTo>
                    <a:lnTo>
                      <a:pt x="274" y="118"/>
                    </a:lnTo>
                    <a:lnTo>
                      <a:pt x="276" y="121"/>
                    </a:lnTo>
                    <a:lnTo>
                      <a:pt x="278" y="122"/>
                    </a:lnTo>
                    <a:lnTo>
                      <a:pt x="282" y="121"/>
                    </a:lnTo>
                    <a:lnTo>
                      <a:pt x="283" y="126"/>
                    </a:lnTo>
                    <a:lnTo>
                      <a:pt x="283" y="131"/>
                    </a:lnTo>
                    <a:lnTo>
                      <a:pt x="282" y="136"/>
                    </a:lnTo>
                    <a:lnTo>
                      <a:pt x="281" y="140"/>
                    </a:lnTo>
                    <a:lnTo>
                      <a:pt x="277" y="148"/>
                    </a:lnTo>
                    <a:lnTo>
                      <a:pt x="273" y="159"/>
                    </a:lnTo>
                    <a:lnTo>
                      <a:pt x="269" y="169"/>
                    </a:lnTo>
                    <a:lnTo>
                      <a:pt x="267" y="184"/>
                    </a:lnTo>
                    <a:lnTo>
                      <a:pt x="266" y="192"/>
                    </a:lnTo>
                    <a:lnTo>
                      <a:pt x="266" y="203"/>
                    </a:lnTo>
                    <a:lnTo>
                      <a:pt x="267" y="213"/>
                    </a:lnTo>
                    <a:lnTo>
                      <a:pt x="268" y="226"/>
                    </a:lnTo>
                    <a:lnTo>
                      <a:pt x="274" y="229"/>
                    </a:lnTo>
                    <a:lnTo>
                      <a:pt x="278" y="233"/>
                    </a:lnTo>
                    <a:lnTo>
                      <a:pt x="303" y="261"/>
                    </a:lnTo>
                    <a:lnTo>
                      <a:pt x="295" y="274"/>
                    </a:lnTo>
                    <a:lnTo>
                      <a:pt x="287" y="262"/>
                    </a:lnTo>
                    <a:lnTo>
                      <a:pt x="278" y="252"/>
                    </a:lnTo>
                    <a:lnTo>
                      <a:pt x="270" y="243"/>
                    </a:lnTo>
                    <a:lnTo>
                      <a:pt x="261" y="237"/>
                    </a:lnTo>
                    <a:lnTo>
                      <a:pt x="254" y="232"/>
                    </a:lnTo>
                    <a:lnTo>
                      <a:pt x="246" y="228"/>
                    </a:lnTo>
                    <a:lnTo>
                      <a:pt x="239" y="226"/>
                    </a:lnTo>
                    <a:lnTo>
                      <a:pt x="232" y="224"/>
                    </a:lnTo>
                    <a:lnTo>
                      <a:pt x="228" y="220"/>
                    </a:lnTo>
                    <a:lnTo>
                      <a:pt x="224" y="214"/>
                    </a:lnTo>
                    <a:lnTo>
                      <a:pt x="218" y="200"/>
                    </a:lnTo>
                    <a:lnTo>
                      <a:pt x="209" y="180"/>
                    </a:lnTo>
                    <a:lnTo>
                      <a:pt x="203" y="169"/>
                    </a:lnTo>
                    <a:lnTo>
                      <a:pt x="196" y="159"/>
                    </a:lnTo>
                    <a:lnTo>
                      <a:pt x="189" y="151"/>
                    </a:lnTo>
                    <a:lnTo>
                      <a:pt x="181" y="144"/>
                    </a:lnTo>
                    <a:lnTo>
                      <a:pt x="174" y="141"/>
                    </a:lnTo>
                    <a:lnTo>
                      <a:pt x="167" y="139"/>
                    </a:lnTo>
                    <a:lnTo>
                      <a:pt x="161" y="139"/>
                    </a:lnTo>
                    <a:lnTo>
                      <a:pt x="155" y="140"/>
                    </a:lnTo>
                    <a:lnTo>
                      <a:pt x="148" y="140"/>
                    </a:lnTo>
                    <a:lnTo>
                      <a:pt x="143" y="139"/>
                    </a:lnTo>
                    <a:lnTo>
                      <a:pt x="141" y="139"/>
                    </a:lnTo>
                    <a:lnTo>
                      <a:pt x="140" y="137"/>
                    </a:lnTo>
                    <a:lnTo>
                      <a:pt x="139" y="136"/>
                    </a:lnTo>
                    <a:lnTo>
                      <a:pt x="137" y="133"/>
                    </a:lnTo>
                    <a:lnTo>
                      <a:pt x="135" y="130"/>
                    </a:lnTo>
                    <a:lnTo>
                      <a:pt x="133" y="129"/>
                    </a:lnTo>
                    <a:lnTo>
                      <a:pt x="128" y="128"/>
                    </a:lnTo>
                    <a:lnTo>
                      <a:pt x="123" y="128"/>
                    </a:lnTo>
                    <a:lnTo>
                      <a:pt x="119" y="128"/>
                    </a:lnTo>
                    <a:lnTo>
                      <a:pt x="113" y="130"/>
                    </a:lnTo>
                    <a:lnTo>
                      <a:pt x="108" y="131"/>
                    </a:lnTo>
                    <a:lnTo>
                      <a:pt x="105" y="133"/>
                    </a:lnTo>
                    <a:lnTo>
                      <a:pt x="102" y="134"/>
                    </a:lnTo>
                    <a:lnTo>
                      <a:pt x="98" y="134"/>
                    </a:lnTo>
                    <a:lnTo>
                      <a:pt x="95" y="133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8" y="128"/>
                    </a:lnTo>
                    <a:lnTo>
                      <a:pt x="86" y="124"/>
                    </a:lnTo>
                    <a:lnTo>
                      <a:pt x="84" y="121"/>
                    </a:lnTo>
                    <a:lnTo>
                      <a:pt x="81" y="117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67" y="114"/>
                    </a:lnTo>
                    <a:lnTo>
                      <a:pt x="65" y="115"/>
                    </a:lnTo>
                    <a:lnTo>
                      <a:pt x="61" y="116"/>
                    </a:lnTo>
                    <a:lnTo>
                      <a:pt x="58" y="117"/>
                    </a:lnTo>
                    <a:lnTo>
                      <a:pt x="54" y="118"/>
                    </a:lnTo>
                    <a:lnTo>
                      <a:pt x="48" y="119"/>
                    </a:lnTo>
                    <a:lnTo>
                      <a:pt x="43" y="118"/>
                    </a:lnTo>
                    <a:lnTo>
                      <a:pt x="38" y="117"/>
                    </a:lnTo>
                    <a:lnTo>
                      <a:pt x="36" y="115"/>
                    </a:lnTo>
                    <a:lnTo>
                      <a:pt x="34" y="112"/>
                    </a:lnTo>
                    <a:lnTo>
                      <a:pt x="33" y="110"/>
                    </a:lnTo>
                    <a:lnTo>
                      <a:pt x="34" y="108"/>
                    </a:lnTo>
                    <a:lnTo>
                      <a:pt x="36" y="104"/>
                    </a:lnTo>
                    <a:lnTo>
                      <a:pt x="34" y="99"/>
                    </a:lnTo>
                    <a:lnTo>
                      <a:pt x="32" y="95"/>
                    </a:lnTo>
                    <a:lnTo>
                      <a:pt x="29" y="94"/>
                    </a:lnTo>
                    <a:lnTo>
                      <a:pt x="25" y="94"/>
                    </a:lnTo>
                    <a:lnTo>
                      <a:pt x="19" y="95"/>
                    </a:lnTo>
                    <a:lnTo>
                      <a:pt x="15" y="94"/>
                    </a:lnTo>
                    <a:lnTo>
                      <a:pt x="9" y="92"/>
                    </a:lnTo>
                    <a:lnTo>
                      <a:pt x="3" y="87"/>
                    </a:lnTo>
                    <a:lnTo>
                      <a:pt x="1" y="82"/>
                    </a:lnTo>
                    <a:lnTo>
                      <a:pt x="0" y="78"/>
                    </a:lnTo>
                    <a:lnTo>
                      <a:pt x="0" y="74"/>
                    </a:lnTo>
                    <a:lnTo>
                      <a:pt x="0" y="70"/>
                    </a:lnTo>
                    <a:lnTo>
                      <a:pt x="1" y="66"/>
                    </a:lnTo>
                    <a:lnTo>
                      <a:pt x="3" y="63"/>
                    </a:lnTo>
                    <a:lnTo>
                      <a:pt x="6" y="60"/>
                    </a:lnTo>
                    <a:lnTo>
                      <a:pt x="8" y="58"/>
                    </a:lnTo>
                    <a:lnTo>
                      <a:pt x="15" y="53"/>
                    </a:lnTo>
                    <a:lnTo>
                      <a:pt x="24" y="51"/>
                    </a:lnTo>
                    <a:lnTo>
                      <a:pt x="32" y="51"/>
                    </a:lnTo>
                    <a:lnTo>
                      <a:pt x="41" y="53"/>
                    </a:lnTo>
                    <a:lnTo>
                      <a:pt x="45" y="52"/>
                    </a:lnTo>
                    <a:lnTo>
                      <a:pt x="48" y="50"/>
                    </a:lnTo>
                    <a:lnTo>
                      <a:pt x="47" y="49"/>
                    </a:lnTo>
                    <a:lnTo>
                      <a:pt x="48" y="47"/>
                    </a:lnTo>
                    <a:lnTo>
                      <a:pt x="51" y="45"/>
                    </a:lnTo>
                    <a:lnTo>
                      <a:pt x="54" y="44"/>
                    </a:lnTo>
                    <a:lnTo>
                      <a:pt x="60" y="44"/>
                    </a:lnTo>
                    <a:lnTo>
                      <a:pt x="69" y="47"/>
                    </a:lnTo>
                    <a:lnTo>
                      <a:pt x="80" y="50"/>
                    </a:lnTo>
                    <a:lnTo>
                      <a:pt x="83" y="51"/>
                    </a:lnTo>
                    <a:lnTo>
                      <a:pt x="85" y="51"/>
                    </a:lnTo>
                    <a:lnTo>
                      <a:pt x="86" y="50"/>
                    </a:lnTo>
                    <a:lnTo>
                      <a:pt x="88" y="49"/>
                    </a:lnTo>
                    <a:lnTo>
                      <a:pt x="88" y="47"/>
                    </a:lnTo>
                    <a:lnTo>
                      <a:pt x="89" y="44"/>
                    </a:lnTo>
                    <a:lnTo>
                      <a:pt x="95" y="43"/>
                    </a:lnTo>
                    <a:lnTo>
                      <a:pt x="102" y="44"/>
                    </a:lnTo>
                    <a:lnTo>
                      <a:pt x="111" y="48"/>
                    </a:lnTo>
                    <a:lnTo>
                      <a:pt x="120" y="55"/>
                    </a:lnTo>
                    <a:lnTo>
                      <a:pt x="125" y="64"/>
                    </a:lnTo>
                    <a:lnTo>
                      <a:pt x="128" y="69"/>
                    </a:lnTo>
                    <a:lnTo>
                      <a:pt x="136" y="69"/>
                    </a:lnTo>
                    <a:lnTo>
                      <a:pt x="143" y="70"/>
                    </a:lnTo>
                    <a:lnTo>
                      <a:pt x="147" y="72"/>
                    </a:lnTo>
                    <a:lnTo>
                      <a:pt x="149" y="77"/>
                    </a:lnTo>
                    <a:lnTo>
                      <a:pt x="150" y="80"/>
                    </a:lnTo>
                    <a:lnTo>
                      <a:pt x="152" y="85"/>
                    </a:lnTo>
                    <a:lnTo>
                      <a:pt x="155" y="88"/>
                    </a:lnTo>
                    <a:lnTo>
                      <a:pt x="158" y="92"/>
                    </a:lnTo>
                    <a:lnTo>
                      <a:pt x="164" y="90"/>
                    </a:lnTo>
                    <a:lnTo>
                      <a:pt x="169" y="92"/>
                    </a:lnTo>
                    <a:lnTo>
                      <a:pt x="172" y="94"/>
                    </a:lnTo>
                    <a:lnTo>
                      <a:pt x="176" y="99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3" name="Freeform 3800"/>
              <p:cNvSpPr>
                <a:spLocks/>
              </p:cNvSpPr>
              <p:nvPr/>
            </p:nvSpPr>
            <p:spPr bwMode="auto">
              <a:xfrm>
                <a:off x="561" y="172"/>
                <a:ext cx="16" cy="21"/>
              </a:xfrm>
              <a:custGeom>
                <a:avLst/>
                <a:gdLst>
                  <a:gd name="T0" fmla="*/ 0 w 48"/>
                  <a:gd name="T1" fmla="*/ 0 h 65"/>
                  <a:gd name="T2" fmla="*/ 0 w 48"/>
                  <a:gd name="T3" fmla="*/ 0 h 65"/>
                  <a:gd name="T4" fmla="*/ 0 w 48"/>
                  <a:gd name="T5" fmla="*/ 0 h 65"/>
                  <a:gd name="T6" fmla="*/ 0 w 48"/>
                  <a:gd name="T7" fmla="*/ 0 h 65"/>
                  <a:gd name="T8" fmla="*/ 0 w 48"/>
                  <a:gd name="T9" fmla="*/ 0 h 65"/>
                  <a:gd name="T10" fmla="*/ 0 w 48"/>
                  <a:gd name="T11" fmla="*/ 0 h 65"/>
                  <a:gd name="T12" fmla="*/ 0 w 48"/>
                  <a:gd name="T13" fmla="*/ 0 h 65"/>
                  <a:gd name="T14" fmla="*/ 0 w 48"/>
                  <a:gd name="T15" fmla="*/ 0 h 65"/>
                  <a:gd name="T16" fmla="*/ 0 w 48"/>
                  <a:gd name="T17" fmla="*/ 0 h 65"/>
                  <a:gd name="T18" fmla="*/ 0 w 48"/>
                  <a:gd name="T19" fmla="*/ 0 h 65"/>
                  <a:gd name="T20" fmla="*/ 0 w 48"/>
                  <a:gd name="T21" fmla="*/ 0 h 65"/>
                  <a:gd name="T22" fmla="*/ 0 w 48"/>
                  <a:gd name="T23" fmla="*/ 0 h 65"/>
                  <a:gd name="T24" fmla="*/ 0 w 48"/>
                  <a:gd name="T25" fmla="*/ 0 h 65"/>
                  <a:gd name="T26" fmla="*/ 0 w 48"/>
                  <a:gd name="T27" fmla="*/ 0 h 65"/>
                  <a:gd name="T28" fmla="*/ 0 w 48"/>
                  <a:gd name="T29" fmla="*/ 0 h 65"/>
                  <a:gd name="T30" fmla="*/ 0 w 48"/>
                  <a:gd name="T31" fmla="*/ 0 h 65"/>
                  <a:gd name="T32" fmla="*/ 0 w 48"/>
                  <a:gd name="T33" fmla="*/ 0 h 65"/>
                  <a:gd name="T34" fmla="*/ 0 w 48"/>
                  <a:gd name="T35" fmla="*/ 0 h 65"/>
                  <a:gd name="T36" fmla="*/ 0 w 48"/>
                  <a:gd name="T37" fmla="*/ 0 h 65"/>
                  <a:gd name="T38" fmla="*/ 0 w 48"/>
                  <a:gd name="T39" fmla="*/ 0 h 65"/>
                  <a:gd name="T40" fmla="*/ 0 w 48"/>
                  <a:gd name="T41" fmla="*/ 0 h 6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48" h="65">
                    <a:moveTo>
                      <a:pt x="46" y="65"/>
                    </a:moveTo>
                    <a:lnTo>
                      <a:pt x="48" y="57"/>
                    </a:lnTo>
                    <a:lnTo>
                      <a:pt x="48" y="48"/>
                    </a:lnTo>
                    <a:lnTo>
                      <a:pt x="46" y="41"/>
                    </a:lnTo>
                    <a:lnTo>
                      <a:pt x="43" y="33"/>
                    </a:lnTo>
                    <a:lnTo>
                      <a:pt x="38" y="26"/>
                    </a:lnTo>
                    <a:lnTo>
                      <a:pt x="33" y="21"/>
                    </a:lnTo>
                    <a:lnTo>
                      <a:pt x="26" y="14"/>
                    </a:lnTo>
                    <a:lnTo>
                      <a:pt x="18" y="8"/>
                    </a:lnTo>
                    <a:lnTo>
                      <a:pt x="7" y="4"/>
                    </a:lnTo>
                    <a:lnTo>
                      <a:pt x="0" y="0"/>
                    </a:lnTo>
                    <a:lnTo>
                      <a:pt x="7" y="10"/>
                    </a:lnTo>
                    <a:lnTo>
                      <a:pt x="12" y="21"/>
                    </a:lnTo>
                    <a:lnTo>
                      <a:pt x="18" y="31"/>
                    </a:lnTo>
                    <a:lnTo>
                      <a:pt x="23" y="40"/>
                    </a:lnTo>
                    <a:lnTo>
                      <a:pt x="28" y="48"/>
                    </a:lnTo>
                    <a:lnTo>
                      <a:pt x="31" y="55"/>
                    </a:lnTo>
                    <a:lnTo>
                      <a:pt x="34" y="59"/>
                    </a:lnTo>
                    <a:lnTo>
                      <a:pt x="39" y="61"/>
                    </a:lnTo>
                    <a:lnTo>
                      <a:pt x="43" y="63"/>
                    </a:lnTo>
                    <a:lnTo>
                      <a:pt x="46" y="6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4" name="Freeform 3801"/>
              <p:cNvSpPr>
                <a:spLocks/>
              </p:cNvSpPr>
              <p:nvPr/>
            </p:nvSpPr>
            <p:spPr bwMode="auto">
              <a:xfrm>
                <a:off x="552" y="157"/>
                <a:ext cx="9" cy="13"/>
              </a:xfrm>
              <a:custGeom>
                <a:avLst/>
                <a:gdLst>
                  <a:gd name="T0" fmla="*/ 0 w 27"/>
                  <a:gd name="T1" fmla="*/ 0 h 39"/>
                  <a:gd name="T2" fmla="*/ 0 w 27"/>
                  <a:gd name="T3" fmla="*/ 0 h 39"/>
                  <a:gd name="T4" fmla="*/ 0 w 27"/>
                  <a:gd name="T5" fmla="*/ 0 h 39"/>
                  <a:gd name="T6" fmla="*/ 0 w 27"/>
                  <a:gd name="T7" fmla="*/ 0 h 39"/>
                  <a:gd name="T8" fmla="*/ 0 w 27"/>
                  <a:gd name="T9" fmla="*/ 0 h 39"/>
                  <a:gd name="T10" fmla="*/ 0 w 27"/>
                  <a:gd name="T11" fmla="*/ 0 h 39"/>
                  <a:gd name="T12" fmla="*/ 0 w 27"/>
                  <a:gd name="T13" fmla="*/ 0 h 39"/>
                  <a:gd name="T14" fmla="*/ 0 w 27"/>
                  <a:gd name="T15" fmla="*/ 0 h 39"/>
                  <a:gd name="T16" fmla="*/ 0 w 27"/>
                  <a:gd name="T17" fmla="*/ 0 h 39"/>
                  <a:gd name="T18" fmla="*/ 0 w 27"/>
                  <a:gd name="T19" fmla="*/ 0 h 39"/>
                  <a:gd name="T20" fmla="*/ 0 w 27"/>
                  <a:gd name="T21" fmla="*/ 0 h 39"/>
                  <a:gd name="T22" fmla="*/ 0 w 27"/>
                  <a:gd name="T23" fmla="*/ 0 h 39"/>
                  <a:gd name="T24" fmla="*/ 0 w 27"/>
                  <a:gd name="T25" fmla="*/ 0 h 39"/>
                  <a:gd name="T26" fmla="*/ 0 w 27"/>
                  <a:gd name="T27" fmla="*/ 0 h 39"/>
                  <a:gd name="T28" fmla="*/ 0 w 27"/>
                  <a:gd name="T29" fmla="*/ 0 h 39"/>
                  <a:gd name="T30" fmla="*/ 0 w 27"/>
                  <a:gd name="T31" fmla="*/ 0 h 39"/>
                  <a:gd name="T32" fmla="*/ 0 w 27"/>
                  <a:gd name="T33" fmla="*/ 0 h 3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7" h="39">
                    <a:moveTo>
                      <a:pt x="24" y="39"/>
                    </a:moveTo>
                    <a:lnTo>
                      <a:pt x="23" y="36"/>
                    </a:lnTo>
                    <a:lnTo>
                      <a:pt x="23" y="31"/>
                    </a:lnTo>
                    <a:lnTo>
                      <a:pt x="24" y="27"/>
                    </a:lnTo>
                    <a:lnTo>
                      <a:pt x="27" y="22"/>
                    </a:lnTo>
                    <a:lnTo>
                      <a:pt x="27" y="17"/>
                    </a:lnTo>
                    <a:lnTo>
                      <a:pt x="24" y="14"/>
                    </a:lnTo>
                    <a:lnTo>
                      <a:pt x="21" y="12"/>
                    </a:lnTo>
                    <a:lnTo>
                      <a:pt x="17" y="9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1" y="2"/>
                    </a:lnTo>
                    <a:lnTo>
                      <a:pt x="1" y="5"/>
                    </a:lnTo>
                    <a:lnTo>
                      <a:pt x="3" y="14"/>
                    </a:lnTo>
                    <a:lnTo>
                      <a:pt x="8" y="23"/>
                    </a:lnTo>
                    <a:lnTo>
                      <a:pt x="15" y="31"/>
                    </a:lnTo>
                    <a:lnTo>
                      <a:pt x="24" y="3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5" name="Freeform 3802"/>
              <p:cNvSpPr>
                <a:spLocks/>
              </p:cNvSpPr>
              <p:nvPr/>
            </p:nvSpPr>
            <p:spPr bwMode="auto">
              <a:xfrm>
                <a:off x="492" y="121"/>
                <a:ext cx="101" cy="91"/>
              </a:xfrm>
              <a:custGeom>
                <a:avLst/>
                <a:gdLst>
                  <a:gd name="T0" fmla="*/ 0 w 303"/>
                  <a:gd name="T1" fmla="*/ 0 h 274"/>
                  <a:gd name="T2" fmla="*/ 0 w 303"/>
                  <a:gd name="T3" fmla="*/ 0 h 274"/>
                  <a:gd name="T4" fmla="*/ 0 w 303"/>
                  <a:gd name="T5" fmla="*/ 0 h 274"/>
                  <a:gd name="T6" fmla="*/ 0 w 303"/>
                  <a:gd name="T7" fmla="*/ 0 h 274"/>
                  <a:gd name="T8" fmla="*/ 0 w 303"/>
                  <a:gd name="T9" fmla="*/ 0 h 274"/>
                  <a:gd name="T10" fmla="*/ 0 w 303"/>
                  <a:gd name="T11" fmla="*/ 0 h 274"/>
                  <a:gd name="T12" fmla="*/ 0 w 303"/>
                  <a:gd name="T13" fmla="*/ 0 h 274"/>
                  <a:gd name="T14" fmla="*/ 0 w 303"/>
                  <a:gd name="T15" fmla="*/ 0 h 274"/>
                  <a:gd name="T16" fmla="*/ 0 w 303"/>
                  <a:gd name="T17" fmla="*/ 0 h 274"/>
                  <a:gd name="T18" fmla="*/ 0 w 303"/>
                  <a:gd name="T19" fmla="*/ 0 h 274"/>
                  <a:gd name="T20" fmla="*/ 0 w 303"/>
                  <a:gd name="T21" fmla="*/ 0 h 274"/>
                  <a:gd name="T22" fmla="*/ 0 w 303"/>
                  <a:gd name="T23" fmla="*/ 0 h 274"/>
                  <a:gd name="T24" fmla="*/ 0 w 303"/>
                  <a:gd name="T25" fmla="*/ 0 h 274"/>
                  <a:gd name="T26" fmla="*/ 0 w 303"/>
                  <a:gd name="T27" fmla="*/ 0 h 274"/>
                  <a:gd name="T28" fmla="*/ 0 w 303"/>
                  <a:gd name="T29" fmla="*/ 0 h 274"/>
                  <a:gd name="T30" fmla="*/ 0 w 303"/>
                  <a:gd name="T31" fmla="*/ 0 h 274"/>
                  <a:gd name="T32" fmla="*/ 0 w 303"/>
                  <a:gd name="T33" fmla="*/ 0 h 274"/>
                  <a:gd name="T34" fmla="*/ 0 w 303"/>
                  <a:gd name="T35" fmla="*/ 0 h 274"/>
                  <a:gd name="T36" fmla="*/ 0 w 303"/>
                  <a:gd name="T37" fmla="*/ 0 h 274"/>
                  <a:gd name="T38" fmla="*/ 0 w 303"/>
                  <a:gd name="T39" fmla="*/ 0 h 274"/>
                  <a:gd name="T40" fmla="*/ 0 w 303"/>
                  <a:gd name="T41" fmla="*/ 0 h 274"/>
                  <a:gd name="T42" fmla="*/ 0 w 303"/>
                  <a:gd name="T43" fmla="*/ 0 h 274"/>
                  <a:gd name="T44" fmla="*/ 0 w 303"/>
                  <a:gd name="T45" fmla="*/ 0 h 274"/>
                  <a:gd name="T46" fmla="*/ 0 w 303"/>
                  <a:gd name="T47" fmla="*/ 0 h 274"/>
                  <a:gd name="T48" fmla="*/ 0 w 303"/>
                  <a:gd name="T49" fmla="*/ 0 h 274"/>
                  <a:gd name="T50" fmla="*/ 0 w 303"/>
                  <a:gd name="T51" fmla="*/ 0 h 274"/>
                  <a:gd name="T52" fmla="*/ 0 w 303"/>
                  <a:gd name="T53" fmla="*/ 0 h 274"/>
                  <a:gd name="T54" fmla="*/ 0 w 303"/>
                  <a:gd name="T55" fmla="*/ 0 h 274"/>
                  <a:gd name="T56" fmla="*/ 0 w 303"/>
                  <a:gd name="T57" fmla="*/ 0 h 274"/>
                  <a:gd name="T58" fmla="*/ 0 w 303"/>
                  <a:gd name="T59" fmla="*/ 0 h 274"/>
                  <a:gd name="T60" fmla="*/ 0 w 303"/>
                  <a:gd name="T61" fmla="*/ 0 h 274"/>
                  <a:gd name="T62" fmla="*/ 0 w 303"/>
                  <a:gd name="T63" fmla="*/ 0 h 274"/>
                  <a:gd name="T64" fmla="*/ 0 w 303"/>
                  <a:gd name="T65" fmla="*/ 0 h 274"/>
                  <a:gd name="T66" fmla="*/ 0 w 303"/>
                  <a:gd name="T67" fmla="*/ 0 h 274"/>
                  <a:gd name="T68" fmla="*/ 0 w 303"/>
                  <a:gd name="T69" fmla="*/ 0 h 274"/>
                  <a:gd name="T70" fmla="*/ 0 w 303"/>
                  <a:gd name="T71" fmla="*/ 0 h 274"/>
                  <a:gd name="T72" fmla="*/ 0 w 303"/>
                  <a:gd name="T73" fmla="*/ 0 h 274"/>
                  <a:gd name="T74" fmla="*/ 0 w 303"/>
                  <a:gd name="T75" fmla="*/ 0 h 274"/>
                  <a:gd name="T76" fmla="*/ 0 w 303"/>
                  <a:gd name="T77" fmla="*/ 0 h 274"/>
                  <a:gd name="T78" fmla="*/ 0 w 303"/>
                  <a:gd name="T79" fmla="*/ 0 h 274"/>
                  <a:gd name="T80" fmla="*/ 0 w 303"/>
                  <a:gd name="T81" fmla="*/ 0 h 274"/>
                  <a:gd name="T82" fmla="*/ 0 w 303"/>
                  <a:gd name="T83" fmla="*/ 0 h 274"/>
                  <a:gd name="T84" fmla="*/ 0 w 303"/>
                  <a:gd name="T85" fmla="*/ 0 h 274"/>
                  <a:gd name="T86" fmla="*/ 0 w 303"/>
                  <a:gd name="T87" fmla="*/ 0 h 274"/>
                  <a:gd name="T88" fmla="*/ 0 w 303"/>
                  <a:gd name="T89" fmla="*/ 0 h 274"/>
                  <a:gd name="T90" fmla="*/ 0 w 303"/>
                  <a:gd name="T91" fmla="*/ 0 h 274"/>
                  <a:gd name="T92" fmla="*/ 0 w 303"/>
                  <a:gd name="T93" fmla="*/ 0 h 274"/>
                  <a:gd name="T94" fmla="*/ 0 w 303"/>
                  <a:gd name="T95" fmla="*/ 0 h 274"/>
                  <a:gd name="T96" fmla="*/ 0 w 303"/>
                  <a:gd name="T97" fmla="*/ 0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303" h="274">
                    <a:moveTo>
                      <a:pt x="176" y="99"/>
                    </a:moveTo>
                    <a:lnTo>
                      <a:pt x="178" y="92"/>
                    </a:lnTo>
                    <a:lnTo>
                      <a:pt x="181" y="86"/>
                    </a:lnTo>
                    <a:lnTo>
                      <a:pt x="180" y="84"/>
                    </a:lnTo>
                    <a:lnTo>
                      <a:pt x="179" y="82"/>
                    </a:lnTo>
                    <a:lnTo>
                      <a:pt x="178" y="81"/>
                    </a:lnTo>
                    <a:lnTo>
                      <a:pt x="172" y="79"/>
                    </a:lnTo>
                    <a:lnTo>
                      <a:pt x="167" y="77"/>
                    </a:lnTo>
                    <a:lnTo>
                      <a:pt x="164" y="74"/>
                    </a:lnTo>
                    <a:lnTo>
                      <a:pt x="162" y="72"/>
                    </a:lnTo>
                    <a:lnTo>
                      <a:pt x="161" y="69"/>
                    </a:lnTo>
                    <a:lnTo>
                      <a:pt x="161" y="65"/>
                    </a:lnTo>
                    <a:lnTo>
                      <a:pt x="161" y="62"/>
                    </a:lnTo>
                    <a:lnTo>
                      <a:pt x="163" y="58"/>
                    </a:lnTo>
                    <a:lnTo>
                      <a:pt x="165" y="55"/>
                    </a:lnTo>
                    <a:lnTo>
                      <a:pt x="172" y="51"/>
                    </a:lnTo>
                    <a:lnTo>
                      <a:pt x="176" y="49"/>
                    </a:lnTo>
                    <a:lnTo>
                      <a:pt x="176" y="44"/>
                    </a:lnTo>
                    <a:lnTo>
                      <a:pt x="173" y="34"/>
                    </a:lnTo>
                    <a:lnTo>
                      <a:pt x="172" y="28"/>
                    </a:lnTo>
                    <a:lnTo>
                      <a:pt x="171" y="22"/>
                    </a:lnTo>
                    <a:lnTo>
                      <a:pt x="172" y="18"/>
                    </a:lnTo>
                    <a:lnTo>
                      <a:pt x="173" y="13"/>
                    </a:lnTo>
                    <a:lnTo>
                      <a:pt x="176" y="10"/>
                    </a:lnTo>
                    <a:lnTo>
                      <a:pt x="179" y="6"/>
                    </a:lnTo>
                    <a:lnTo>
                      <a:pt x="182" y="4"/>
                    </a:lnTo>
                    <a:lnTo>
                      <a:pt x="187" y="3"/>
                    </a:lnTo>
                    <a:lnTo>
                      <a:pt x="192" y="0"/>
                    </a:lnTo>
                    <a:lnTo>
                      <a:pt x="196" y="0"/>
                    </a:lnTo>
                    <a:lnTo>
                      <a:pt x="201" y="0"/>
                    </a:lnTo>
                    <a:lnTo>
                      <a:pt x="206" y="1"/>
                    </a:lnTo>
                    <a:lnTo>
                      <a:pt x="210" y="3"/>
                    </a:lnTo>
                    <a:lnTo>
                      <a:pt x="214" y="5"/>
                    </a:lnTo>
                    <a:lnTo>
                      <a:pt x="217" y="7"/>
                    </a:lnTo>
                    <a:lnTo>
                      <a:pt x="221" y="11"/>
                    </a:lnTo>
                    <a:lnTo>
                      <a:pt x="223" y="18"/>
                    </a:lnTo>
                    <a:lnTo>
                      <a:pt x="226" y="23"/>
                    </a:lnTo>
                    <a:lnTo>
                      <a:pt x="229" y="25"/>
                    </a:lnTo>
                    <a:lnTo>
                      <a:pt x="231" y="26"/>
                    </a:lnTo>
                    <a:lnTo>
                      <a:pt x="235" y="25"/>
                    </a:lnTo>
                    <a:lnTo>
                      <a:pt x="238" y="23"/>
                    </a:lnTo>
                    <a:lnTo>
                      <a:pt x="241" y="22"/>
                    </a:lnTo>
                    <a:lnTo>
                      <a:pt x="245" y="21"/>
                    </a:lnTo>
                    <a:lnTo>
                      <a:pt x="248" y="21"/>
                    </a:lnTo>
                    <a:lnTo>
                      <a:pt x="251" y="22"/>
                    </a:lnTo>
                    <a:lnTo>
                      <a:pt x="255" y="25"/>
                    </a:lnTo>
                    <a:lnTo>
                      <a:pt x="259" y="29"/>
                    </a:lnTo>
                    <a:lnTo>
                      <a:pt x="261" y="35"/>
                    </a:lnTo>
                    <a:lnTo>
                      <a:pt x="262" y="42"/>
                    </a:lnTo>
                    <a:lnTo>
                      <a:pt x="262" y="48"/>
                    </a:lnTo>
                    <a:lnTo>
                      <a:pt x="261" y="52"/>
                    </a:lnTo>
                    <a:lnTo>
                      <a:pt x="261" y="58"/>
                    </a:lnTo>
                    <a:lnTo>
                      <a:pt x="261" y="64"/>
                    </a:lnTo>
                    <a:lnTo>
                      <a:pt x="262" y="65"/>
                    </a:lnTo>
                    <a:lnTo>
                      <a:pt x="265" y="67"/>
                    </a:lnTo>
                    <a:lnTo>
                      <a:pt x="266" y="67"/>
                    </a:lnTo>
                    <a:lnTo>
                      <a:pt x="269" y="66"/>
                    </a:lnTo>
                    <a:lnTo>
                      <a:pt x="273" y="67"/>
                    </a:lnTo>
                    <a:lnTo>
                      <a:pt x="275" y="67"/>
                    </a:lnTo>
                    <a:lnTo>
                      <a:pt x="277" y="70"/>
                    </a:lnTo>
                    <a:lnTo>
                      <a:pt x="280" y="72"/>
                    </a:lnTo>
                    <a:lnTo>
                      <a:pt x="281" y="78"/>
                    </a:lnTo>
                    <a:lnTo>
                      <a:pt x="281" y="85"/>
                    </a:lnTo>
                    <a:lnTo>
                      <a:pt x="278" y="97"/>
                    </a:lnTo>
                    <a:lnTo>
                      <a:pt x="277" y="103"/>
                    </a:lnTo>
                    <a:lnTo>
                      <a:pt x="275" y="110"/>
                    </a:lnTo>
                    <a:lnTo>
                      <a:pt x="274" y="116"/>
                    </a:lnTo>
                    <a:lnTo>
                      <a:pt x="274" y="118"/>
                    </a:lnTo>
                    <a:lnTo>
                      <a:pt x="276" y="121"/>
                    </a:lnTo>
                    <a:lnTo>
                      <a:pt x="278" y="122"/>
                    </a:lnTo>
                    <a:lnTo>
                      <a:pt x="282" y="121"/>
                    </a:lnTo>
                    <a:lnTo>
                      <a:pt x="283" y="126"/>
                    </a:lnTo>
                    <a:lnTo>
                      <a:pt x="283" y="131"/>
                    </a:lnTo>
                    <a:lnTo>
                      <a:pt x="282" y="136"/>
                    </a:lnTo>
                    <a:lnTo>
                      <a:pt x="281" y="140"/>
                    </a:lnTo>
                    <a:lnTo>
                      <a:pt x="277" y="148"/>
                    </a:lnTo>
                    <a:lnTo>
                      <a:pt x="273" y="159"/>
                    </a:lnTo>
                    <a:lnTo>
                      <a:pt x="269" y="169"/>
                    </a:lnTo>
                    <a:lnTo>
                      <a:pt x="267" y="184"/>
                    </a:lnTo>
                    <a:lnTo>
                      <a:pt x="266" y="192"/>
                    </a:lnTo>
                    <a:lnTo>
                      <a:pt x="266" y="203"/>
                    </a:lnTo>
                    <a:lnTo>
                      <a:pt x="267" y="213"/>
                    </a:lnTo>
                    <a:lnTo>
                      <a:pt x="268" y="226"/>
                    </a:lnTo>
                    <a:lnTo>
                      <a:pt x="274" y="229"/>
                    </a:lnTo>
                    <a:lnTo>
                      <a:pt x="278" y="233"/>
                    </a:lnTo>
                    <a:lnTo>
                      <a:pt x="303" y="261"/>
                    </a:lnTo>
                    <a:lnTo>
                      <a:pt x="295" y="274"/>
                    </a:lnTo>
                    <a:lnTo>
                      <a:pt x="287" y="262"/>
                    </a:lnTo>
                    <a:lnTo>
                      <a:pt x="278" y="252"/>
                    </a:lnTo>
                    <a:lnTo>
                      <a:pt x="270" y="243"/>
                    </a:lnTo>
                    <a:lnTo>
                      <a:pt x="261" y="237"/>
                    </a:lnTo>
                    <a:lnTo>
                      <a:pt x="254" y="232"/>
                    </a:lnTo>
                    <a:lnTo>
                      <a:pt x="246" y="228"/>
                    </a:lnTo>
                    <a:lnTo>
                      <a:pt x="239" y="226"/>
                    </a:lnTo>
                    <a:lnTo>
                      <a:pt x="232" y="224"/>
                    </a:lnTo>
                    <a:lnTo>
                      <a:pt x="228" y="220"/>
                    </a:lnTo>
                    <a:lnTo>
                      <a:pt x="224" y="214"/>
                    </a:lnTo>
                    <a:lnTo>
                      <a:pt x="218" y="200"/>
                    </a:lnTo>
                    <a:lnTo>
                      <a:pt x="209" y="180"/>
                    </a:lnTo>
                    <a:lnTo>
                      <a:pt x="203" y="169"/>
                    </a:lnTo>
                    <a:lnTo>
                      <a:pt x="196" y="159"/>
                    </a:lnTo>
                    <a:lnTo>
                      <a:pt x="189" y="151"/>
                    </a:lnTo>
                    <a:lnTo>
                      <a:pt x="181" y="144"/>
                    </a:lnTo>
                    <a:lnTo>
                      <a:pt x="174" y="141"/>
                    </a:lnTo>
                    <a:lnTo>
                      <a:pt x="167" y="139"/>
                    </a:lnTo>
                    <a:lnTo>
                      <a:pt x="161" y="139"/>
                    </a:lnTo>
                    <a:lnTo>
                      <a:pt x="155" y="140"/>
                    </a:lnTo>
                    <a:lnTo>
                      <a:pt x="148" y="140"/>
                    </a:lnTo>
                    <a:lnTo>
                      <a:pt x="143" y="139"/>
                    </a:lnTo>
                    <a:lnTo>
                      <a:pt x="141" y="139"/>
                    </a:lnTo>
                    <a:lnTo>
                      <a:pt x="140" y="137"/>
                    </a:lnTo>
                    <a:lnTo>
                      <a:pt x="139" y="136"/>
                    </a:lnTo>
                    <a:lnTo>
                      <a:pt x="137" y="133"/>
                    </a:lnTo>
                    <a:lnTo>
                      <a:pt x="135" y="130"/>
                    </a:lnTo>
                    <a:lnTo>
                      <a:pt x="133" y="129"/>
                    </a:lnTo>
                    <a:lnTo>
                      <a:pt x="128" y="128"/>
                    </a:lnTo>
                    <a:lnTo>
                      <a:pt x="123" y="128"/>
                    </a:lnTo>
                    <a:lnTo>
                      <a:pt x="119" y="128"/>
                    </a:lnTo>
                    <a:lnTo>
                      <a:pt x="113" y="130"/>
                    </a:lnTo>
                    <a:lnTo>
                      <a:pt x="108" y="131"/>
                    </a:lnTo>
                    <a:lnTo>
                      <a:pt x="105" y="133"/>
                    </a:lnTo>
                    <a:lnTo>
                      <a:pt x="102" y="134"/>
                    </a:lnTo>
                    <a:lnTo>
                      <a:pt x="98" y="134"/>
                    </a:lnTo>
                    <a:lnTo>
                      <a:pt x="95" y="133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8" y="128"/>
                    </a:lnTo>
                    <a:lnTo>
                      <a:pt x="86" y="124"/>
                    </a:lnTo>
                    <a:lnTo>
                      <a:pt x="84" y="121"/>
                    </a:lnTo>
                    <a:lnTo>
                      <a:pt x="81" y="117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67" y="114"/>
                    </a:lnTo>
                    <a:lnTo>
                      <a:pt x="65" y="115"/>
                    </a:lnTo>
                    <a:lnTo>
                      <a:pt x="61" y="116"/>
                    </a:lnTo>
                    <a:lnTo>
                      <a:pt x="58" y="117"/>
                    </a:lnTo>
                    <a:lnTo>
                      <a:pt x="54" y="118"/>
                    </a:lnTo>
                    <a:lnTo>
                      <a:pt x="48" y="119"/>
                    </a:lnTo>
                    <a:lnTo>
                      <a:pt x="43" y="118"/>
                    </a:lnTo>
                    <a:lnTo>
                      <a:pt x="38" y="117"/>
                    </a:lnTo>
                    <a:lnTo>
                      <a:pt x="36" y="115"/>
                    </a:lnTo>
                    <a:lnTo>
                      <a:pt x="34" y="112"/>
                    </a:lnTo>
                    <a:lnTo>
                      <a:pt x="33" y="110"/>
                    </a:lnTo>
                    <a:lnTo>
                      <a:pt x="34" y="108"/>
                    </a:lnTo>
                    <a:lnTo>
                      <a:pt x="36" y="104"/>
                    </a:lnTo>
                    <a:lnTo>
                      <a:pt x="34" y="99"/>
                    </a:lnTo>
                    <a:lnTo>
                      <a:pt x="32" y="95"/>
                    </a:lnTo>
                    <a:lnTo>
                      <a:pt x="29" y="94"/>
                    </a:lnTo>
                    <a:lnTo>
                      <a:pt x="25" y="94"/>
                    </a:lnTo>
                    <a:lnTo>
                      <a:pt x="19" y="95"/>
                    </a:lnTo>
                    <a:lnTo>
                      <a:pt x="15" y="94"/>
                    </a:lnTo>
                    <a:lnTo>
                      <a:pt x="9" y="92"/>
                    </a:lnTo>
                    <a:lnTo>
                      <a:pt x="3" y="87"/>
                    </a:lnTo>
                    <a:lnTo>
                      <a:pt x="1" y="82"/>
                    </a:lnTo>
                    <a:lnTo>
                      <a:pt x="0" y="78"/>
                    </a:lnTo>
                    <a:lnTo>
                      <a:pt x="0" y="74"/>
                    </a:lnTo>
                    <a:lnTo>
                      <a:pt x="0" y="70"/>
                    </a:lnTo>
                    <a:lnTo>
                      <a:pt x="1" y="66"/>
                    </a:lnTo>
                    <a:lnTo>
                      <a:pt x="3" y="63"/>
                    </a:lnTo>
                    <a:lnTo>
                      <a:pt x="6" y="60"/>
                    </a:lnTo>
                    <a:lnTo>
                      <a:pt x="8" y="58"/>
                    </a:lnTo>
                    <a:lnTo>
                      <a:pt x="15" y="53"/>
                    </a:lnTo>
                    <a:lnTo>
                      <a:pt x="24" y="51"/>
                    </a:lnTo>
                    <a:lnTo>
                      <a:pt x="32" y="51"/>
                    </a:lnTo>
                    <a:lnTo>
                      <a:pt x="41" y="53"/>
                    </a:lnTo>
                    <a:lnTo>
                      <a:pt x="45" y="52"/>
                    </a:lnTo>
                    <a:lnTo>
                      <a:pt x="48" y="50"/>
                    </a:lnTo>
                    <a:lnTo>
                      <a:pt x="47" y="49"/>
                    </a:lnTo>
                    <a:lnTo>
                      <a:pt x="48" y="47"/>
                    </a:lnTo>
                    <a:lnTo>
                      <a:pt x="51" y="45"/>
                    </a:lnTo>
                    <a:lnTo>
                      <a:pt x="54" y="44"/>
                    </a:lnTo>
                    <a:lnTo>
                      <a:pt x="60" y="44"/>
                    </a:lnTo>
                    <a:lnTo>
                      <a:pt x="69" y="47"/>
                    </a:lnTo>
                    <a:lnTo>
                      <a:pt x="80" y="50"/>
                    </a:lnTo>
                    <a:lnTo>
                      <a:pt x="83" y="51"/>
                    </a:lnTo>
                    <a:lnTo>
                      <a:pt x="85" y="51"/>
                    </a:lnTo>
                    <a:lnTo>
                      <a:pt x="86" y="50"/>
                    </a:lnTo>
                    <a:lnTo>
                      <a:pt x="88" y="49"/>
                    </a:lnTo>
                    <a:lnTo>
                      <a:pt x="88" y="47"/>
                    </a:lnTo>
                    <a:lnTo>
                      <a:pt x="89" y="44"/>
                    </a:lnTo>
                    <a:lnTo>
                      <a:pt x="95" y="43"/>
                    </a:lnTo>
                    <a:lnTo>
                      <a:pt x="102" y="44"/>
                    </a:lnTo>
                    <a:lnTo>
                      <a:pt x="111" y="48"/>
                    </a:lnTo>
                    <a:lnTo>
                      <a:pt x="120" y="55"/>
                    </a:lnTo>
                    <a:lnTo>
                      <a:pt x="125" y="64"/>
                    </a:lnTo>
                    <a:lnTo>
                      <a:pt x="128" y="69"/>
                    </a:lnTo>
                    <a:lnTo>
                      <a:pt x="136" y="69"/>
                    </a:lnTo>
                    <a:lnTo>
                      <a:pt x="143" y="70"/>
                    </a:lnTo>
                    <a:lnTo>
                      <a:pt x="147" y="72"/>
                    </a:lnTo>
                    <a:lnTo>
                      <a:pt x="149" y="77"/>
                    </a:lnTo>
                    <a:lnTo>
                      <a:pt x="150" y="80"/>
                    </a:lnTo>
                    <a:lnTo>
                      <a:pt x="152" y="85"/>
                    </a:lnTo>
                    <a:lnTo>
                      <a:pt x="155" y="88"/>
                    </a:lnTo>
                    <a:lnTo>
                      <a:pt x="158" y="92"/>
                    </a:lnTo>
                    <a:lnTo>
                      <a:pt x="164" y="90"/>
                    </a:lnTo>
                    <a:lnTo>
                      <a:pt x="169" y="92"/>
                    </a:lnTo>
                    <a:lnTo>
                      <a:pt x="172" y="94"/>
                    </a:lnTo>
                    <a:lnTo>
                      <a:pt x="176" y="9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6" name="Freeform 3803"/>
              <p:cNvSpPr>
                <a:spLocks/>
              </p:cNvSpPr>
              <p:nvPr/>
            </p:nvSpPr>
            <p:spPr bwMode="auto">
              <a:xfrm>
                <a:off x="520" y="172"/>
                <a:ext cx="82" cy="74"/>
              </a:xfrm>
              <a:custGeom>
                <a:avLst/>
                <a:gdLst>
                  <a:gd name="T0" fmla="*/ 0 w 246"/>
                  <a:gd name="T1" fmla="*/ 0 h 223"/>
                  <a:gd name="T2" fmla="*/ 0 w 246"/>
                  <a:gd name="T3" fmla="*/ 0 h 223"/>
                  <a:gd name="T4" fmla="*/ 0 w 246"/>
                  <a:gd name="T5" fmla="*/ 0 h 223"/>
                  <a:gd name="T6" fmla="*/ 0 w 246"/>
                  <a:gd name="T7" fmla="*/ 0 h 223"/>
                  <a:gd name="T8" fmla="*/ 0 w 246"/>
                  <a:gd name="T9" fmla="*/ 0 h 223"/>
                  <a:gd name="T10" fmla="*/ 0 w 246"/>
                  <a:gd name="T11" fmla="*/ 0 h 223"/>
                  <a:gd name="T12" fmla="*/ 0 w 246"/>
                  <a:gd name="T13" fmla="*/ 0 h 223"/>
                  <a:gd name="T14" fmla="*/ 0 w 246"/>
                  <a:gd name="T15" fmla="*/ 0 h 223"/>
                  <a:gd name="T16" fmla="*/ 0 w 246"/>
                  <a:gd name="T17" fmla="*/ 0 h 223"/>
                  <a:gd name="T18" fmla="*/ 0 w 246"/>
                  <a:gd name="T19" fmla="*/ 0 h 223"/>
                  <a:gd name="T20" fmla="*/ 0 w 246"/>
                  <a:gd name="T21" fmla="*/ 0 h 223"/>
                  <a:gd name="T22" fmla="*/ 0 w 246"/>
                  <a:gd name="T23" fmla="*/ 0 h 223"/>
                  <a:gd name="T24" fmla="*/ 0 w 246"/>
                  <a:gd name="T25" fmla="*/ 0 h 223"/>
                  <a:gd name="T26" fmla="*/ 0 w 246"/>
                  <a:gd name="T27" fmla="*/ 0 h 223"/>
                  <a:gd name="T28" fmla="*/ 0 w 246"/>
                  <a:gd name="T29" fmla="*/ 0 h 223"/>
                  <a:gd name="T30" fmla="*/ 0 w 246"/>
                  <a:gd name="T31" fmla="*/ 0 h 223"/>
                  <a:gd name="T32" fmla="*/ 0 w 246"/>
                  <a:gd name="T33" fmla="*/ 0 h 223"/>
                  <a:gd name="T34" fmla="*/ 0 w 246"/>
                  <a:gd name="T35" fmla="*/ 0 h 223"/>
                  <a:gd name="T36" fmla="*/ 0 w 246"/>
                  <a:gd name="T37" fmla="*/ 0 h 223"/>
                  <a:gd name="T38" fmla="*/ 0 w 246"/>
                  <a:gd name="T39" fmla="*/ 0 h 223"/>
                  <a:gd name="T40" fmla="*/ 0 w 246"/>
                  <a:gd name="T41" fmla="*/ 0 h 223"/>
                  <a:gd name="T42" fmla="*/ 0 w 246"/>
                  <a:gd name="T43" fmla="*/ 0 h 223"/>
                  <a:gd name="T44" fmla="*/ 0 w 246"/>
                  <a:gd name="T45" fmla="*/ 0 h 223"/>
                  <a:gd name="T46" fmla="*/ 0 w 246"/>
                  <a:gd name="T47" fmla="*/ 0 h 223"/>
                  <a:gd name="T48" fmla="*/ 0 w 246"/>
                  <a:gd name="T49" fmla="*/ 0 h 223"/>
                  <a:gd name="T50" fmla="*/ 0 w 246"/>
                  <a:gd name="T51" fmla="*/ 0 h 223"/>
                  <a:gd name="T52" fmla="*/ 0 w 246"/>
                  <a:gd name="T53" fmla="*/ 0 h 223"/>
                  <a:gd name="T54" fmla="*/ 0 w 246"/>
                  <a:gd name="T55" fmla="*/ 0 h 223"/>
                  <a:gd name="T56" fmla="*/ 0 w 246"/>
                  <a:gd name="T57" fmla="*/ 0 h 223"/>
                  <a:gd name="T58" fmla="*/ 0 w 246"/>
                  <a:gd name="T59" fmla="*/ 0 h 223"/>
                  <a:gd name="T60" fmla="*/ 0 w 246"/>
                  <a:gd name="T61" fmla="*/ 0 h 223"/>
                  <a:gd name="T62" fmla="*/ 0 w 246"/>
                  <a:gd name="T63" fmla="*/ 0 h 223"/>
                  <a:gd name="T64" fmla="*/ 0 w 246"/>
                  <a:gd name="T65" fmla="*/ 0 h 223"/>
                  <a:gd name="T66" fmla="*/ 0 w 246"/>
                  <a:gd name="T67" fmla="*/ 0 h 223"/>
                  <a:gd name="T68" fmla="*/ 0 w 246"/>
                  <a:gd name="T69" fmla="*/ 0 h 223"/>
                  <a:gd name="T70" fmla="*/ 0 w 246"/>
                  <a:gd name="T71" fmla="*/ 0 h 223"/>
                  <a:gd name="T72" fmla="*/ 0 w 246"/>
                  <a:gd name="T73" fmla="*/ 0 h 223"/>
                  <a:gd name="T74" fmla="*/ 0 w 246"/>
                  <a:gd name="T75" fmla="*/ 0 h 223"/>
                  <a:gd name="T76" fmla="*/ 0 w 246"/>
                  <a:gd name="T77" fmla="*/ 0 h 223"/>
                  <a:gd name="T78" fmla="*/ 0 w 246"/>
                  <a:gd name="T79" fmla="*/ 0 h 223"/>
                  <a:gd name="T80" fmla="*/ 0 w 246"/>
                  <a:gd name="T81" fmla="*/ 0 h 223"/>
                  <a:gd name="T82" fmla="*/ 0 w 246"/>
                  <a:gd name="T83" fmla="*/ 0 h 223"/>
                  <a:gd name="T84" fmla="*/ 0 w 246"/>
                  <a:gd name="T85" fmla="*/ 0 h 223"/>
                  <a:gd name="T86" fmla="*/ 0 w 246"/>
                  <a:gd name="T87" fmla="*/ 0 h 223"/>
                  <a:gd name="T88" fmla="*/ 0 w 246"/>
                  <a:gd name="T89" fmla="*/ 0 h 22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46" h="223">
                    <a:moveTo>
                      <a:pt x="208" y="184"/>
                    </a:moveTo>
                    <a:lnTo>
                      <a:pt x="204" y="177"/>
                    </a:lnTo>
                    <a:lnTo>
                      <a:pt x="200" y="172"/>
                    </a:lnTo>
                    <a:lnTo>
                      <a:pt x="198" y="170"/>
                    </a:lnTo>
                    <a:lnTo>
                      <a:pt x="194" y="168"/>
                    </a:lnTo>
                    <a:lnTo>
                      <a:pt x="190" y="165"/>
                    </a:lnTo>
                    <a:lnTo>
                      <a:pt x="184" y="163"/>
                    </a:lnTo>
                    <a:lnTo>
                      <a:pt x="176" y="162"/>
                    </a:lnTo>
                    <a:lnTo>
                      <a:pt x="167" y="161"/>
                    </a:lnTo>
                    <a:lnTo>
                      <a:pt x="156" y="161"/>
                    </a:lnTo>
                    <a:lnTo>
                      <a:pt x="145" y="161"/>
                    </a:lnTo>
                    <a:lnTo>
                      <a:pt x="136" y="162"/>
                    </a:lnTo>
                    <a:lnTo>
                      <a:pt x="130" y="161"/>
                    </a:lnTo>
                    <a:lnTo>
                      <a:pt x="124" y="159"/>
                    </a:lnTo>
                    <a:lnTo>
                      <a:pt x="119" y="157"/>
                    </a:lnTo>
                    <a:lnTo>
                      <a:pt x="115" y="154"/>
                    </a:lnTo>
                    <a:lnTo>
                      <a:pt x="111" y="149"/>
                    </a:lnTo>
                    <a:lnTo>
                      <a:pt x="109" y="146"/>
                    </a:lnTo>
                    <a:lnTo>
                      <a:pt x="108" y="140"/>
                    </a:lnTo>
                    <a:lnTo>
                      <a:pt x="108" y="136"/>
                    </a:lnTo>
                    <a:lnTo>
                      <a:pt x="105" y="134"/>
                    </a:lnTo>
                    <a:lnTo>
                      <a:pt x="104" y="132"/>
                    </a:lnTo>
                    <a:lnTo>
                      <a:pt x="102" y="131"/>
                    </a:lnTo>
                    <a:lnTo>
                      <a:pt x="95" y="129"/>
                    </a:lnTo>
                    <a:lnTo>
                      <a:pt x="86" y="131"/>
                    </a:lnTo>
                    <a:lnTo>
                      <a:pt x="78" y="129"/>
                    </a:lnTo>
                    <a:lnTo>
                      <a:pt x="71" y="128"/>
                    </a:lnTo>
                    <a:lnTo>
                      <a:pt x="67" y="127"/>
                    </a:lnTo>
                    <a:lnTo>
                      <a:pt x="65" y="125"/>
                    </a:lnTo>
                    <a:lnTo>
                      <a:pt x="62" y="121"/>
                    </a:lnTo>
                    <a:lnTo>
                      <a:pt x="61" y="117"/>
                    </a:lnTo>
                    <a:lnTo>
                      <a:pt x="62" y="110"/>
                    </a:lnTo>
                    <a:lnTo>
                      <a:pt x="62" y="105"/>
                    </a:lnTo>
                    <a:lnTo>
                      <a:pt x="61" y="103"/>
                    </a:lnTo>
                    <a:lnTo>
                      <a:pt x="59" y="100"/>
                    </a:lnTo>
                    <a:lnTo>
                      <a:pt x="52" y="98"/>
                    </a:lnTo>
                    <a:lnTo>
                      <a:pt x="43" y="97"/>
                    </a:lnTo>
                    <a:lnTo>
                      <a:pt x="37" y="96"/>
                    </a:lnTo>
                    <a:lnTo>
                      <a:pt x="30" y="92"/>
                    </a:lnTo>
                    <a:lnTo>
                      <a:pt x="27" y="90"/>
                    </a:lnTo>
                    <a:lnTo>
                      <a:pt x="24" y="87"/>
                    </a:lnTo>
                    <a:lnTo>
                      <a:pt x="23" y="82"/>
                    </a:lnTo>
                    <a:lnTo>
                      <a:pt x="25" y="76"/>
                    </a:lnTo>
                    <a:lnTo>
                      <a:pt x="29" y="69"/>
                    </a:lnTo>
                    <a:lnTo>
                      <a:pt x="30" y="65"/>
                    </a:lnTo>
                    <a:lnTo>
                      <a:pt x="29" y="62"/>
                    </a:lnTo>
                    <a:lnTo>
                      <a:pt x="27" y="61"/>
                    </a:lnTo>
                    <a:lnTo>
                      <a:pt x="17" y="59"/>
                    </a:lnTo>
                    <a:lnTo>
                      <a:pt x="9" y="54"/>
                    </a:lnTo>
                    <a:lnTo>
                      <a:pt x="5" y="51"/>
                    </a:lnTo>
                    <a:lnTo>
                      <a:pt x="2" y="47"/>
                    </a:lnTo>
                    <a:lnTo>
                      <a:pt x="1" y="43"/>
                    </a:lnTo>
                    <a:lnTo>
                      <a:pt x="0" y="38"/>
                    </a:lnTo>
                    <a:lnTo>
                      <a:pt x="0" y="33"/>
                    </a:lnTo>
                    <a:lnTo>
                      <a:pt x="1" y="29"/>
                    </a:lnTo>
                    <a:lnTo>
                      <a:pt x="3" y="24"/>
                    </a:lnTo>
                    <a:lnTo>
                      <a:pt x="6" y="21"/>
                    </a:lnTo>
                    <a:lnTo>
                      <a:pt x="8" y="17"/>
                    </a:lnTo>
                    <a:lnTo>
                      <a:pt x="12" y="14"/>
                    </a:lnTo>
                    <a:lnTo>
                      <a:pt x="16" y="11"/>
                    </a:lnTo>
                    <a:lnTo>
                      <a:pt x="20" y="10"/>
                    </a:lnTo>
                    <a:lnTo>
                      <a:pt x="25" y="10"/>
                    </a:lnTo>
                    <a:lnTo>
                      <a:pt x="30" y="10"/>
                    </a:lnTo>
                    <a:lnTo>
                      <a:pt x="36" y="11"/>
                    </a:lnTo>
                    <a:lnTo>
                      <a:pt x="40" y="15"/>
                    </a:lnTo>
                    <a:lnTo>
                      <a:pt x="45" y="17"/>
                    </a:lnTo>
                    <a:lnTo>
                      <a:pt x="50" y="16"/>
                    </a:lnTo>
                    <a:lnTo>
                      <a:pt x="52" y="15"/>
                    </a:lnTo>
                    <a:lnTo>
                      <a:pt x="52" y="13"/>
                    </a:lnTo>
                    <a:lnTo>
                      <a:pt x="52" y="10"/>
                    </a:lnTo>
                    <a:lnTo>
                      <a:pt x="52" y="8"/>
                    </a:lnTo>
                    <a:lnTo>
                      <a:pt x="52" y="4"/>
                    </a:lnTo>
                    <a:lnTo>
                      <a:pt x="53" y="2"/>
                    </a:lnTo>
                    <a:lnTo>
                      <a:pt x="56" y="0"/>
                    </a:lnTo>
                    <a:lnTo>
                      <a:pt x="60" y="0"/>
                    </a:lnTo>
                    <a:lnTo>
                      <a:pt x="64" y="0"/>
                    </a:lnTo>
                    <a:lnTo>
                      <a:pt x="67" y="1"/>
                    </a:lnTo>
                    <a:lnTo>
                      <a:pt x="71" y="3"/>
                    </a:lnTo>
                    <a:lnTo>
                      <a:pt x="76" y="9"/>
                    </a:lnTo>
                    <a:lnTo>
                      <a:pt x="81" y="16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0" y="26"/>
                    </a:lnTo>
                    <a:lnTo>
                      <a:pt x="93" y="25"/>
                    </a:lnTo>
                    <a:lnTo>
                      <a:pt x="94" y="22"/>
                    </a:lnTo>
                    <a:lnTo>
                      <a:pt x="96" y="18"/>
                    </a:lnTo>
                    <a:lnTo>
                      <a:pt x="99" y="16"/>
                    </a:lnTo>
                    <a:lnTo>
                      <a:pt x="102" y="15"/>
                    </a:lnTo>
                    <a:lnTo>
                      <a:pt x="104" y="15"/>
                    </a:lnTo>
                    <a:lnTo>
                      <a:pt x="108" y="16"/>
                    </a:lnTo>
                    <a:lnTo>
                      <a:pt x="112" y="21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27" y="52"/>
                    </a:lnTo>
                    <a:lnTo>
                      <a:pt x="132" y="58"/>
                    </a:lnTo>
                    <a:lnTo>
                      <a:pt x="134" y="60"/>
                    </a:lnTo>
                    <a:lnTo>
                      <a:pt x="136" y="61"/>
                    </a:lnTo>
                    <a:lnTo>
                      <a:pt x="139" y="60"/>
                    </a:lnTo>
                    <a:lnTo>
                      <a:pt x="141" y="60"/>
                    </a:lnTo>
                    <a:lnTo>
                      <a:pt x="145" y="59"/>
                    </a:lnTo>
                    <a:lnTo>
                      <a:pt x="148" y="60"/>
                    </a:lnTo>
                    <a:lnTo>
                      <a:pt x="153" y="63"/>
                    </a:lnTo>
                    <a:lnTo>
                      <a:pt x="156" y="69"/>
                    </a:lnTo>
                    <a:lnTo>
                      <a:pt x="158" y="76"/>
                    </a:lnTo>
                    <a:lnTo>
                      <a:pt x="161" y="85"/>
                    </a:lnTo>
                    <a:lnTo>
                      <a:pt x="163" y="97"/>
                    </a:lnTo>
                    <a:lnTo>
                      <a:pt x="163" y="99"/>
                    </a:lnTo>
                    <a:lnTo>
                      <a:pt x="164" y="102"/>
                    </a:lnTo>
                    <a:lnTo>
                      <a:pt x="165" y="102"/>
                    </a:lnTo>
                    <a:lnTo>
                      <a:pt x="168" y="102"/>
                    </a:lnTo>
                    <a:lnTo>
                      <a:pt x="171" y="102"/>
                    </a:lnTo>
                    <a:lnTo>
                      <a:pt x="177" y="104"/>
                    </a:lnTo>
                    <a:lnTo>
                      <a:pt x="180" y="107"/>
                    </a:lnTo>
                    <a:lnTo>
                      <a:pt x="183" y="112"/>
                    </a:lnTo>
                    <a:lnTo>
                      <a:pt x="185" y="118"/>
                    </a:lnTo>
                    <a:lnTo>
                      <a:pt x="186" y="125"/>
                    </a:lnTo>
                    <a:lnTo>
                      <a:pt x="189" y="132"/>
                    </a:lnTo>
                    <a:lnTo>
                      <a:pt x="192" y="139"/>
                    </a:lnTo>
                    <a:lnTo>
                      <a:pt x="195" y="147"/>
                    </a:lnTo>
                    <a:lnTo>
                      <a:pt x="202" y="154"/>
                    </a:lnTo>
                    <a:lnTo>
                      <a:pt x="207" y="144"/>
                    </a:lnTo>
                    <a:lnTo>
                      <a:pt x="212" y="134"/>
                    </a:lnTo>
                    <a:lnTo>
                      <a:pt x="222" y="140"/>
                    </a:lnTo>
                    <a:lnTo>
                      <a:pt x="220" y="148"/>
                    </a:lnTo>
                    <a:lnTo>
                      <a:pt x="217" y="158"/>
                    </a:lnTo>
                    <a:lnTo>
                      <a:pt x="217" y="168"/>
                    </a:lnTo>
                    <a:lnTo>
                      <a:pt x="220" y="177"/>
                    </a:lnTo>
                    <a:lnTo>
                      <a:pt x="223" y="187"/>
                    </a:lnTo>
                    <a:lnTo>
                      <a:pt x="229" y="196"/>
                    </a:lnTo>
                    <a:lnTo>
                      <a:pt x="236" y="207"/>
                    </a:lnTo>
                    <a:lnTo>
                      <a:pt x="246" y="218"/>
                    </a:lnTo>
                    <a:lnTo>
                      <a:pt x="234" y="223"/>
                    </a:lnTo>
                    <a:lnTo>
                      <a:pt x="227" y="216"/>
                    </a:lnTo>
                    <a:lnTo>
                      <a:pt x="220" y="208"/>
                    </a:lnTo>
                    <a:lnTo>
                      <a:pt x="213" y="198"/>
                    </a:lnTo>
                    <a:lnTo>
                      <a:pt x="208" y="184"/>
                    </a:lnTo>
                    <a:close/>
                  </a:path>
                </a:pathLst>
              </a:custGeom>
              <a:solidFill>
                <a:srgbClr val="C3C3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7" name="Freeform 3804"/>
              <p:cNvSpPr>
                <a:spLocks/>
              </p:cNvSpPr>
              <p:nvPr/>
            </p:nvSpPr>
            <p:spPr bwMode="auto">
              <a:xfrm>
                <a:off x="520" y="172"/>
                <a:ext cx="82" cy="74"/>
              </a:xfrm>
              <a:custGeom>
                <a:avLst/>
                <a:gdLst>
                  <a:gd name="T0" fmla="*/ 0 w 246"/>
                  <a:gd name="T1" fmla="*/ 0 h 223"/>
                  <a:gd name="T2" fmla="*/ 0 w 246"/>
                  <a:gd name="T3" fmla="*/ 0 h 223"/>
                  <a:gd name="T4" fmla="*/ 0 w 246"/>
                  <a:gd name="T5" fmla="*/ 0 h 223"/>
                  <a:gd name="T6" fmla="*/ 0 w 246"/>
                  <a:gd name="T7" fmla="*/ 0 h 223"/>
                  <a:gd name="T8" fmla="*/ 0 w 246"/>
                  <a:gd name="T9" fmla="*/ 0 h 223"/>
                  <a:gd name="T10" fmla="*/ 0 w 246"/>
                  <a:gd name="T11" fmla="*/ 0 h 223"/>
                  <a:gd name="T12" fmla="*/ 0 w 246"/>
                  <a:gd name="T13" fmla="*/ 0 h 223"/>
                  <a:gd name="T14" fmla="*/ 0 w 246"/>
                  <a:gd name="T15" fmla="*/ 0 h 223"/>
                  <a:gd name="T16" fmla="*/ 0 w 246"/>
                  <a:gd name="T17" fmla="*/ 0 h 223"/>
                  <a:gd name="T18" fmla="*/ 0 w 246"/>
                  <a:gd name="T19" fmla="*/ 0 h 223"/>
                  <a:gd name="T20" fmla="*/ 0 w 246"/>
                  <a:gd name="T21" fmla="*/ 0 h 223"/>
                  <a:gd name="T22" fmla="*/ 0 w 246"/>
                  <a:gd name="T23" fmla="*/ 0 h 223"/>
                  <a:gd name="T24" fmla="*/ 0 w 246"/>
                  <a:gd name="T25" fmla="*/ 0 h 223"/>
                  <a:gd name="T26" fmla="*/ 0 w 246"/>
                  <a:gd name="T27" fmla="*/ 0 h 223"/>
                  <a:gd name="T28" fmla="*/ 0 w 246"/>
                  <a:gd name="T29" fmla="*/ 0 h 223"/>
                  <a:gd name="T30" fmla="*/ 0 w 246"/>
                  <a:gd name="T31" fmla="*/ 0 h 223"/>
                  <a:gd name="T32" fmla="*/ 0 w 246"/>
                  <a:gd name="T33" fmla="*/ 0 h 223"/>
                  <a:gd name="T34" fmla="*/ 0 w 246"/>
                  <a:gd name="T35" fmla="*/ 0 h 223"/>
                  <a:gd name="T36" fmla="*/ 0 w 246"/>
                  <a:gd name="T37" fmla="*/ 0 h 223"/>
                  <a:gd name="T38" fmla="*/ 0 w 246"/>
                  <a:gd name="T39" fmla="*/ 0 h 223"/>
                  <a:gd name="T40" fmla="*/ 0 w 246"/>
                  <a:gd name="T41" fmla="*/ 0 h 223"/>
                  <a:gd name="T42" fmla="*/ 0 w 246"/>
                  <a:gd name="T43" fmla="*/ 0 h 223"/>
                  <a:gd name="T44" fmla="*/ 0 w 246"/>
                  <a:gd name="T45" fmla="*/ 0 h 223"/>
                  <a:gd name="T46" fmla="*/ 0 w 246"/>
                  <a:gd name="T47" fmla="*/ 0 h 223"/>
                  <a:gd name="T48" fmla="*/ 0 w 246"/>
                  <a:gd name="T49" fmla="*/ 0 h 223"/>
                  <a:gd name="T50" fmla="*/ 0 w 246"/>
                  <a:gd name="T51" fmla="*/ 0 h 223"/>
                  <a:gd name="T52" fmla="*/ 0 w 246"/>
                  <a:gd name="T53" fmla="*/ 0 h 223"/>
                  <a:gd name="T54" fmla="*/ 0 w 246"/>
                  <a:gd name="T55" fmla="*/ 0 h 223"/>
                  <a:gd name="T56" fmla="*/ 0 w 246"/>
                  <a:gd name="T57" fmla="*/ 0 h 223"/>
                  <a:gd name="T58" fmla="*/ 0 w 246"/>
                  <a:gd name="T59" fmla="*/ 0 h 223"/>
                  <a:gd name="T60" fmla="*/ 0 w 246"/>
                  <a:gd name="T61" fmla="*/ 0 h 223"/>
                  <a:gd name="T62" fmla="*/ 0 w 246"/>
                  <a:gd name="T63" fmla="*/ 0 h 223"/>
                  <a:gd name="T64" fmla="*/ 0 w 246"/>
                  <a:gd name="T65" fmla="*/ 0 h 223"/>
                  <a:gd name="T66" fmla="*/ 0 w 246"/>
                  <a:gd name="T67" fmla="*/ 0 h 223"/>
                  <a:gd name="T68" fmla="*/ 0 w 246"/>
                  <a:gd name="T69" fmla="*/ 0 h 223"/>
                  <a:gd name="T70" fmla="*/ 0 w 246"/>
                  <a:gd name="T71" fmla="*/ 0 h 223"/>
                  <a:gd name="T72" fmla="*/ 0 w 246"/>
                  <a:gd name="T73" fmla="*/ 0 h 223"/>
                  <a:gd name="T74" fmla="*/ 0 w 246"/>
                  <a:gd name="T75" fmla="*/ 0 h 223"/>
                  <a:gd name="T76" fmla="*/ 0 w 246"/>
                  <a:gd name="T77" fmla="*/ 0 h 223"/>
                  <a:gd name="T78" fmla="*/ 0 w 246"/>
                  <a:gd name="T79" fmla="*/ 0 h 223"/>
                  <a:gd name="T80" fmla="*/ 0 w 246"/>
                  <a:gd name="T81" fmla="*/ 0 h 223"/>
                  <a:gd name="T82" fmla="*/ 0 w 246"/>
                  <a:gd name="T83" fmla="*/ 0 h 223"/>
                  <a:gd name="T84" fmla="*/ 0 w 246"/>
                  <a:gd name="T85" fmla="*/ 0 h 223"/>
                  <a:gd name="T86" fmla="*/ 0 w 246"/>
                  <a:gd name="T87" fmla="*/ 0 h 223"/>
                  <a:gd name="T88" fmla="*/ 0 w 246"/>
                  <a:gd name="T89" fmla="*/ 0 h 22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46" h="223">
                    <a:moveTo>
                      <a:pt x="208" y="184"/>
                    </a:moveTo>
                    <a:lnTo>
                      <a:pt x="204" y="177"/>
                    </a:lnTo>
                    <a:lnTo>
                      <a:pt x="200" y="172"/>
                    </a:lnTo>
                    <a:lnTo>
                      <a:pt x="198" y="170"/>
                    </a:lnTo>
                    <a:lnTo>
                      <a:pt x="194" y="168"/>
                    </a:lnTo>
                    <a:lnTo>
                      <a:pt x="190" y="165"/>
                    </a:lnTo>
                    <a:lnTo>
                      <a:pt x="184" y="163"/>
                    </a:lnTo>
                    <a:lnTo>
                      <a:pt x="176" y="162"/>
                    </a:lnTo>
                    <a:lnTo>
                      <a:pt x="167" y="161"/>
                    </a:lnTo>
                    <a:lnTo>
                      <a:pt x="156" y="161"/>
                    </a:lnTo>
                    <a:lnTo>
                      <a:pt x="145" y="161"/>
                    </a:lnTo>
                    <a:lnTo>
                      <a:pt x="136" y="162"/>
                    </a:lnTo>
                    <a:lnTo>
                      <a:pt x="130" y="161"/>
                    </a:lnTo>
                    <a:lnTo>
                      <a:pt x="124" y="159"/>
                    </a:lnTo>
                    <a:lnTo>
                      <a:pt x="119" y="157"/>
                    </a:lnTo>
                    <a:lnTo>
                      <a:pt x="115" y="154"/>
                    </a:lnTo>
                    <a:lnTo>
                      <a:pt x="111" y="149"/>
                    </a:lnTo>
                    <a:lnTo>
                      <a:pt x="109" y="146"/>
                    </a:lnTo>
                    <a:lnTo>
                      <a:pt x="108" y="140"/>
                    </a:lnTo>
                    <a:lnTo>
                      <a:pt x="108" y="136"/>
                    </a:lnTo>
                    <a:lnTo>
                      <a:pt x="105" y="134"/>
                    </a:lnTo>
                    <a:lnTo>
                      <a:pt x="104" y="132"/>
                    </a:lnTo>
                    <a:lnTo>
                      <a:pt x="102" y="131"/>
                    </a:lnTo>
                    <a:lnTo>
                      <a:pt x="95" y="129"/>
                    </a:lnTo>
                    <a:lnTo>
                      <a:pt x="86" y="131"/>
                    </a:lnTo>
                    <a:lnTo>
                      <a:pt x="78" y="129"/>
                    </a:lnTo>
                    <a:lnTo>
                      <a:pt x="71" y="128"/>
                    </a:lnTo>
                    <a:lnTo>
                      <a:pt x="67" y="127"/>
                    </a:lnTo>
                    <a:lnTo>
                      <a:pt x="65" y="125"/>
                    </a:lnTo>
                    <a:lnTo>
                      <a:pt x="62" y="121"/>
                    </a:lnTo>
                    <a:lnTo>
                      <a:pt x="61" y="117"/>
                    </a:lnTo>
                    <a:lnTo>
                      <a:pt x="62" y="110"/>
                    </a:lnTo>
                    <a:lnTo>
                      <a:pt x="62" y="105"/>
                    </a:lnTo>
                    <a:lnTo>
                      <a:pt x="61" y="103"/>
                    </a:lnTo>
                    <a:lnTo>
                      <a:pt x="59" y="100"/>
                    </a:lnTo>
                    <a:lnTo>
                      <a:pt x="52" y="98"/>
                    </a:lnTo>
                    <a:lnTo>
                      <a:pt x="43" y="97"/>
                    </a:lnTo>
                    <a:lnTo>
                      <a:pt x="37" y="96"/>
                    </a:lnTo>
                    <a:lnTo>
                      <a:pt x="30" y="92"/>
                    </a:lnTo>
                    <a:lnTo>
                      <a:pt x="27" y="90"/>
                    </a:lnTo>
                    <a:lnTo>
                      <a:pt x="24" y="87"/>
                    </a:lnTo>
                    <a:lnTo>
                      <a:pt x="23" y="82"/>
                    </a:lnTo>
                    <a:lnTo>
                      <a:pt x="25" y="76"/>
                    </a:lnTo>
                    <a:lnTo>
                      <a:pt x="29" y="69"/>
                    </a:lnTo>
                    <a:lnTo>
                      <a:pt x="30" y="65"/>
                    </a:lnTo>
                    <a:lnTo>
                      <a:pt x="29" y="62"/>
                    </a:lnTo>
                    <a:lnTo>
                      <a:pt x="27" y="61"/>
                    </a:lnTo>
                    <a:lnTo>
                      <a:pt x="17" y="59"/>
                    </a:lnTo>
                    <a:lnTo>
                      <a:pt x="9" y="54"/>
                    </a:lnTo>
                    <a:lnTo>
                      <a:pt x="5" y="51"/>
                    </a:lnTo>
                    <a:lnTo>
                      <a:pt x="2" y="47"/>
                    </a:lnTo>
                    <a:lnTo>
                      <a:pt x="1" y="43"/>
                    </a:lnTo>
                    <a:lnTo>
                      <a:pt x="0" y="38"/>
                    </a:lnTo>
                    <a:lnTo>
                      <a:pt x="0" y="33"/>
                    </a:lnTo>
                    <a:lnTo>
                      <a:pt x="1" y="29"/>
                    </a:lnTo>
                    <a:lnTo>
                      <a:pt x="3" y="24"/>
                    </a:lnTo>
                    <a:lnTo>
                      <a:pt x="6" y="21"/>
                    </a:lnTo>
                    <a:lnTo>
                      <a:pt x="8" y="17"/>
                    </a:lnTo>
                    <a:lnTo>
                      <a:pt x="12" y="14"/>
                    </a:lnTo>
                    <a:lnTo>
                      <a:pt x="16" y="11"/>
                    </a:lnTo>
                    <a:lnTo>
                      <a:pt x="20" y="10"/>
                    </a:lnTo>
                    <a:lnTo>
                      <a:pt x="25" y="10"/>
                    </a:lnTo>
                    <a:lnTo>
                      <a:pt x="30" y="10"/>
                    </a:lnTo>
                    <a:lnTo>
                      <a:pt x="36" y="11"/>
                    </a:lnTo>
                    <a:lnTo>
                      <a:pt x="40" y="15"/>
                    </a:lnTo>
                    <a:lnTo>
                      <a:pt x="45" y="17"/>
                    </a:lnTo>
                    <a:lnTo>
                      <a:pt x="50" y="16"/>
                    </a:lnTo>
                    <a:lnTo>
                      <a:pt x="52" y="15"/>
                    </a:lnTo>
                    <a:lnTo>
                      <a:pt x="52" y="13"/>
                    </a:lnTo>
                    <a:lnTo>
                      <a:pt x="52" y="10"/>
                    </a:lnTo>
                    <a:lnTo>
                      <a:pt x="52" y="8"/>
                    </a:lnTo>
                    <a:lnTo>
                      <a:pt x="52" y="4"/>
                    </a:lnTo>
                    <a:lnTo>
                      <a:pt x="53" y="2"/>
                    </a:lnTo>
                    <a:lnTo>
                      <a:pt x="56" y="0"/>
                    </a:lnTo>
                    <a:lnTo>
                      <a:pt x="60" y="0"/>
                    </a:lnTo>
                    <a:lnTo>
                      <a:pt x="64" y="0"/>
                    </a:lnTo>
                    <a:lnTo>
                      <a:pt x="67" y="1"/>
                    </a:lnTo>
                    <a:lnTo>
                      <a:pt x="71" y="3"/>
                    </a:lnTo>
                    <a:lnTo>
                      <a:pt x="76" y="9"/>
                    </a:lnTo>
                    <a:lnTo>
                      <a:pt x="81" y="16"/>
                    </a:lnTo>
                    <a:lnTo>
                      <a:pt x="86" y="22"/>
                    </a:lnTo>
                    <a:lnTo>
                      <a:pt x="89" y="25"/>
                    </a:lnTo>
                    <a:lnTo>
                      <a:pt x="90" y="26"/>
                    </a:lnTo>
                    <a:lnTo>
                      <a:pt x="93" y="25"/>
                    </a:lnTo>
                    <a:lnTo>
                      <a:pt x="94" y="22"/>
                    </a:lnTo>
                    <a:lnTo>
                      <a:pt x="96" y="18"/>
                    </a:lnTo>
                    <a:lnTo>
                      <a:pt x="99" y="16"/>
                    </a:lnTo>
                    <a:lnTo>
                      <a:pt x="102" y="15"/>
                    </a:lnTo>
                    <a:lnTo>
                      <a:pt x="104" y="15"/>
                    </a:lnTo>
                    <a:lnTo>
                      <a:pt x="108" y="16"/>
                    </a:lnTo>
                    <a:lnTo>
                      <a:pt x="112" y="21"/>
                    </a:lnTo>
                    <a:lnTo>
                      <a:pt x="119" y="30"/>
                    </a:lnTo>
                    <a:lnTo>
                      <a:pt x="125" y="43"/>
                    </a:lnTo>
                    <a:lnTo>
                      <a:pt x="127" y="52"/>
                    </a:lnTo>
                    <a:lnTo>
                      <a:pt x="132" y="58"/>
                    </a:lnTo>
                    <a:lnTo>
                      <a:pt x="134" y="60"/>
                    </a:lnTo>
                    <a:lnTo>
                      <a:pt x="136" y="61"/>
                    </a:lnTo>
                    <a:lnTo>
                      <a:pt x="139" y="60"/>
                    </a:lnTo>
                    <a:lnTo>
                      <a:pt x="141" y="60"/>
                    </a:lnTo>
                    <a:lnTo>
                      <a:pt x="145" y="59"/>
                    </a:lnTo>
                    <a:lnTo>
                      <a:pt x="148" y="60"/>
                    </a:lnTo>
                    <a:lnTo>
                      <a:pt x="153" y="63"/>
                    </a:lnTo>
                    <a:lnTo>
                      <a:pt x="156" y="69"/>
                    </a:lnTo>
                    <a:lnTo>
                      <a:pt x="158" y="76"/>
                    </a:lnTo>
                    <a:lnTo>
                      <a:pt x="161" y="85"/>
                    </a:lnTo>
                    <a:lnTo>
                      <a:pt x="163" y="97"/>
                    </a:lnTo>
                    <a:lnTo>
                      <a:pt x="163" y="99"/>
                    </a:lnTo>
                    <a:lnTo>
                      <a:pt x="164" y="102"/>
                    </a:lnTo>
                    <a:lnTo>
                      <a:pt x="165" y="102"/>
                    </a:lnTo>
                    <a:lnTo>
                      <a:pt x="168" y="102"/>
                    </a:lnTo>
                    <a:lnTo>
                      <a:pt x="171" y="102"/>
                    </a:lnTo>
                    <a:lnTo>
                      <a:pt x="177" y="104"/>
                    </a:lnTo>
                    <a:lnTo>
                      <a:pt x="180" y="107"/>
                    </a:lnTo>
                    <a:lnTo>
                      <a:pt x="183" y="112"/>
                    </a:lnTo>
                    <a:lnTo>
                      <a:pt x="185" y="118"/>
                    </a:lnTo>
                    <a:lnTo>
                      <a:pt x="186" y="125"/>
                    </a:lnTo>
                    <a:lnTo>
                      <a:pt x="189" y="132"/>
                    </a:lnTo>
                    <a:lnTo>
                      <a:pt x="192" y="139"/>
                    </a:lnTo>
                    <a:lnTo>
                      <a:pt x="195" y="147"/>
                    </a:lnTo>
                    <a:lnTo>
                      <a:pt x="202" y="154"/>
                    </a:lnTo>
                    <a:lnTo>
                      <a:pt x="207" y="144"/>
                    </a:lnTo>
                    <a:lnTo>
                      <a:pt x="212" y="134"/>
                    </a:lnTo>
                    <a:lnTo>
                      <a:pt x="222" y="140"/>
                    </a:lnTo>
                    <a:lnTo>
                      <a:pt x="220" y="148"/>
                    </a:lnTo>
                    <a:lnTo>
                      <a:pt x="217" y="158"/>
                    </a:lnTo>
                    <a:lnTo>
                      <a:pt x="217" y="168"/>
                    </a:lnTo>
                    <a:lnTo>
                      <a:pt x="220" y="177"/>
                    </a:lnTo>
                    <a:lnTo>
                      <a:pt x="223" y="187"/>
                    </a:lnTo>
                    <a:lnTo>
                      <a:pt x="229" y="196"/>
                    </a:lnTo>
                    <a:lnTo>
                      <a:pt x="236" y="207"/>
                    </a:lnTo>
                    <a:lnTo>
                      <a:pt x="246" y="218"/>
                    </a:lnTo>
                    <a:lnTo>
                      <a:pt x="234" y="223"/>
                    </a:lnTo>
                    <a:lnTo>
                      <a:pt x="227" y="216"/>
                    </a:lnTo>
                    <a:lnTo>
                      <a:pt x="220" y="208"/>
                    </a:lnTo>
                    <a:lnTo>
                      <a:pt x="213" y="198"/>
                    </a:lnTo>
                    <a:lnTo>
                      <a:pt x="208" y="18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8" name="Freeform 3805"/>
              <p:cNvSpPr>
                <a:spLocks/>
              </p:cNvSpPr>
              <p:nvPr/>
            </p:nvSpPr>
            <p:spPr bwMode="auto">
              <a:xfrm>
                <a:off x="615" y="183"/>
                <a:ext cx="13" cy="17"/>
              </a:xfrm>
              <a:custGeom>
                <a:avLst/>
                <a:gdLst>
                  <a:gd name="T0" fmla="*/ 0 w 39"/>
                  <a:gd name="T1" fmla="*/ 0 h 52"/>
                  <a:gd name="T2" fmla="*/ 0 w 39"/>
                  <a:gd name="T3" fmla="*/ 0 h 52"/>
                  <a:gd name="T4" fmla="*/ 0 w 39"/>
                  <a:gd name="T5" fmla="*/ 0 h 52"/>
                  <a:gd name="T6" fmla="*/ 0 w 39"/>
                  <a:gd name="T7" fmla="*/ 0 h 52"/>
                  <a:gd name="T8" fmla="*/ 0 w 39"/>
                  <a:gd name="T9" fmla="*/ 0 h 52"/>
                  <a:gd name="T10" fmla="*/ 0 w 39"/>
                  <a:gd name="T11" fmla="*/ 0 h 52"/>
                  <a:gd name="T12" fmla="*/ 0 w 39"/>
                  <a:gd name="T13" fmla="*/ 0 h 52"/>
                  <a:gd name="T14" fmla="*/ 0 w 39"/>
                  <a:gd name="T15" fmla="*/ 0 h 52"/>
                  <a:gd name="T16" fmla="*/ 0 w 39"/>
                  <a:gd name="T17" fmla="*/ 0 h 52"/>
                  <a:gd name="T18" fmla="*/ 0 w 39"/>
                  <a:gd name="T19" fmla="*/ 0 h 52"/>
                  <a:gd name="T20" fmla="*/ 0 w 39"/>
                  <a:gd name="T21" fmla="*/ 0 h 52"/>
                  <a:gd name="T22" fmla="*/ 0 w 39"/>
                  <a:gd name="T23" fmla="*/ 0 h 52"/>
                  <a:gd name="T24" fmla="*/ 0 w 39"/>
                  <a:gd name="T25" fmla="*/ 0 h 52"/>
                  <a:gd name="T26" fmla="*/ 0 w 39"/>
                  <a:gd name="T27" fmla="*/ 0 h 52"/>
                  <a:gd name="T28" fmla="*/ 0 w 39"/>
                  <a:gd name="T29" fmla="*/ 0 h 52"/>
                  <a:gd name="T30" fmla="*/ 0 w 39"/>
                  <a:gd name="T31" fmla="*/ 0 h 52"/>
                  <a:gd name="T32" fmla="*/ 0 w 39"/>
                  <a:gd name="T33" fmla="*/ 0 h 52"/>
                  <a:gd name="T34" fmla="*/ 0 w 39"/>
                  <a:gd name="T35" fmla="*/ 0 h 52"/>
                  <a:gd name="T36" fmla="*/ 0 w 39"/>
                  <a:gd name="T37" fmla="*/ 0 h 52"/>
                  <a:gd name="T38" fmla="*/ 0 w 39"/>
                  <a:gd name="T39" fmla="*/ 0 h 52"/>
                  <a:gd name="T40" fmla="*/ 0 w 39"/>
                  <a:gd name="T41" fmla="*/ 0 h 52"/>
                  <a:gd name="T42" fmla="*/ 0 w 39"/>
                  <a:gd name="T43" fmla="*/ 0 h 52"/>
                  <a:gd name="T44" fmla="*/ 0 w 39"/>
                  <a:gd name="T45" fmla="*/ 0 h 52"/>
                  <a:gd name="T46" fmla="*/ 0 w 39"/>
                  <a:gd name="T47" fmla="*/ 0 h 52"/>
                  <a:gd name="T48" fmla="*/ 0 w 39"/>
                  <a:gd name="T49" fmla="*/ 0 h 52"/>
                  <a:gd name="T50" fmla="*/ 0 w 39"/>
                  <a:gd name="T51" fmla="*/ 0 h 52"/>
                  <a:gd name="T52" fmla="*/ 0 w 39"/>
                  <a:gd name="T53" fmla="*/ 0 h 52"/>
                  <a:gd name="T54" fmla="*/ 0 w 39"/>
                  <a:gd name="T55" fmla="*/ 0 h 52"/>
                  <a:gd name="T56" fmla="*/ 0 w 39"/>
                  <a:gd name="T57" fmla="*/ 0 h 52"/>
                  <a:gd name="T58" fmla="*/ 0 w 39"/>
                  <a:gd name="T59" fmla="*/ 0 h 52"/>
                  <a:gd name="T60" fmla="*/ 0 w 39"/>
                  <a:gd name="T61" fmla="*/ 0 h 52"/>
                  <a:gd name="T62" fmla="*/ 0 w 39"/>
                  <a:gd name="T63" fmla="*/ 0 h 52"/>
                  <a:gd name="T64" fmla="*/ 0 w 39"/>
                  <a:gd name="T65" fmla="*/ 0 h 5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9" h="52">
                    <a:moveTo>
                      <a:pt x="32" y="2"/>
                    </a:moveTo>
                    <a:lnTo>
                      <a:pt x="28" y="0"/>
                    </a:lnTo>
                    <a:lnTo>
                      <a:pt x="25" y="0"/>
                    </a:lnTo>
                    <a:lnTo>
                      <a:pt x="21" y="2"/>
                    </a:lnTo>
                    <a:lnTo>
                      <a:pt x="18" y="4"/>
                    </a:lnTo>
                    <a:lnTo>
                      <a:pt x="13" y="6"/>
                    </a:lnTo>
                    <a:lnTo>
                      <a:pt x="10" y="10"/>
                    </a:lnTo>
                    <a:lnTo>
                      <a:pt x="8" y="14"/>
                    </a:lnTo>
                    <a:lnTo>
                      <a:pt x="4" y="19"/>
                    </a:lnTo>
                    <a:lnTo>
                      <a:pt x="2" y="24"/>
                    </a:lnTo>
                    <a:lnTo>
                      <a:pt x="1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1" y="42"/>
                    </a:lnTo>
                    <a:lnTo>
                      <a:pt x="2" y="47"/>
                    </a:lnTo>
                    <a:lnTo>
                      <a:pt x="4" y="49"/>
                    </a:lnTo>
                    <a:lnTo>
                      <a:pt x="6" y="51"/>
                    </a:lnTo>
                    <a:lnTo>
                      <a:pt x="10" y="52"/>
                    </a:lnTo>
                    <a:lnTo>
                      <a:pt x="13" y="52"/>
                    </a:lnTo>
                    <a:lnTo>
                      <a:pt x="17" y="51"/>
                    </a:lnTo>
                    <a:lnTo>
                      <a:pt x="20" y="49"/>
                    </a:lnTo>
                    <a:lnTo>
                      <a:pt x="24" y="47"/>
                    </a:lnTo>
                    <a:lnTo>
                      <a:pt x="28" y="43"/>
                    </a:lnTo>
                    <a:lnTo>
                      <a:pt x="31" y="39"/>
                    </a:lnTo>
                    <a:lnTo>
                      <a:pt x="34" y="34"/>
                    </a:lnTo>
                    <a:lnTo>
                      <a:pt x="37" y="29"/>
                    </a:lnTo>
                    <a:lnTo>
                      <a:pt x="38" y="24"/>
                    </a:lnTo>
                    <a:lnTo>
                      <a:pt x="39" y="19"/>
                    </a:lnTo>
                    <a:lnTo>
                      <a:pt x="39" y="14"/>
                    </a:lnTo>
                    <a:lnTo>
                      <a:pt x="38" y="10"/>
                    </a:lnTo>
                    <a:lnTo>
                      <a:pt x="37" y="6"/>
                    </a:lnTo>
                    <a:lnTo>
                      <a:pt x="34" y="4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9" name="Freeform 3806"/>
              <p:cNvSpPr>
                <a:spLocks/>
              </p:cNvSpPr>
              <p:nvPr/>
            </p:nvSpPr>
            <p:spPr bwMode="auto">
              <a:xfrm>
                <a:off x="615" y="183"/>
                <a:ext cx="13" cy="17"/>
              </a:xfrm>
              <a:custGeom>
                <a:avLst/>
                <a:gdLst>
                  <a:gd name="T0" fmla="*/ 0 w 39"/>
                  <a:gd name="T1" fmla="*/ 0 h 52"/>
                  <a:gd name="T2" fmla="*/ 0 w 39"/>
                  <a:gd name="T3" fmla="*/ 0 h 52"/>
                  <a:gd name="T4" fmla="*/ 0 w 39"/>
                  <a:gd name="T5" fmla="*/ 0 h 52"/>
                  <a:gd name="T6" fmla="*/ 0 w 39"/>
                  <a:gd name="T7" fmla="*/ 0 h 52"/>
                  <a:gd name="T8" fmla="*/ 0 w 39"/>
                  <a:gd name="T9" fmla="*/ 0 h 52"/>
                  <a:gd name="T10" fmla="*/ 0 w 39"/>
                  <a:gd name="T11" fmla="*/ 0 h 52"/>
                  <a:gd name="T12" fmla="*/ 0 w 39"/>
                  <a:gd name="T13" fmla="*/ 0 h 52"/>
                  <a:gd name="T14" fmla="*/ 0 w 39"/>
                  <a:gd name="T15" fmla="*/ 0 h 52"/>
                  <a:gd name="T16" fmla="*/ 0 w 39"/>
                  <a:gd name="T17" fmla="*/ 0 h 52"/>
                  <a:gd name="T18" fmla="*/ 0 w 39"/>
                  <a:gd name="T19" fmla="*/ 0 h 52"/>
                  <a:gd name="T20" fmla="*/ 0 w 39"/>
                  <a:gd name="T21" fmla="*/ 0 h 52"/>
                  <a:gd name="T22" fmla="*/ 0 w 39"/>
                  <a:gd name="T23" fmla="*/ 0 h 52"/>
                  <a:gd name="T24" fmla="*/ 0 w 39"/>
                  <a:gd name="T25" fmla="*/ 0 h 52"/>
                  <a:gd name="T26" fmla="*/ 0 w 39"/>
                  <a:gd name="T27" fmla="*/ 0 h 52"/>
                  <a:gd name="T28" fmla="*/ 0 w 39"/>
                  <a:gd name="T29" fmla="*/ 0 h 52"/>
                  <a:gd name="T30" fmla="*/ 0 w 39"/>
                  <a:gd name="T31" fmla="*/ 0 h 52"/>
                  <a:gd name="T32" fmla="*/ 0 w 39"/>
                  <a:gd name="T33" fmla="*/ 0 h 52"/>
                  <a:gd name="T34" fmla="*/ 0 w 39"/>
                  <a:gd name="T35" fmla="*/ 0 h 52"/>
                  <a:gd name="T36" fmla="*/ 0 w 39"/>
                  <a:gd name="T37" fmla="*/ 0 h 52"/>
                  <a:gd name="T38" fmla="*/ 0 w 39"/>
                  <a:gd name="T39" fmla="*/ 0 h 52"/>
                  <a:gd name="T40" fmla="*/ 0 w 39"/>
                  <a:gd name="T41" fmla="*/ 0 h 52"/>
                  <a:gd name="T42" fmla="*/ 0 w 39"/>
                  <a:gd name="T43" fmla="*/ 0 h 52"/>
                  <a:gd name="T44" fmla="*/ 0 w 39"/>
                  <a:gd name="T45" fmla="*/ 0 h 52"/>
                  <a:gd name="T46" fmla="*/ 0 w 39"/>
                  <a:gd name="T47" fmla="*/ 0 h 52"/>
                  <a:gd name="T48" fmla="*/ 0 w 39"/>
                  <a:gd name="T49" fmla="*/ 0 h 52"/>
                  <a:gd name="T50" fmla="*/ 0 w 39"/>
                  <a:gd name="T51" fmla="*/ 0 h 52"/>
                  <a:gd name="T52" fmla="*/ 0 w 39"/>
                  <a:gd name="T53" fmla="*/ 0 h 52"/>
                  <a:gd name="T54" fmla="*/ 0 w 39"/>
                  <a:gd name="T55" fmla="*/ 0 h 52"/>
                  <a:gd name="T56" fmla="*/ 0 w 39"/>
                  <a:gd name="T57" fmla="*/ 0 h 52"/>
                  <a:gd name="T58" fmla="*/ 0 w 39"/>
                  <a:gd name="T59" fmla="*/ 0 h 52"/>
                  <a:gd name="T60" fmla="*/ 0 w 39"/>
                  <a:gd name="T61" fmla="*/ 0 h 52"/>
                  <a:gd name="T62" fmla="*/ 0 w 39"/>
                  <a:gd name="T63" fmla="*/ 0 h 52"/>
                  <a:gd name="T64" fmla="*/ 0 w 39"/>
                  <a:gd name="T65" fmla="*/ 0 h 5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9" h="52">
                    <a:moveTo>
                      <a:pt x="32" y="2"/>
                    </a:moveTo>
                    <a:lnTo>
                      <a:pt x="28" y="0"/>
                    </a:lnTo>
                    <a:lnTo>
                      <a:pt x="25" y="0"/>
                    </a:lnTo>
                    <a:lnTo>
                      <a:pt x="21" y="2"/>
                    </a:lnTo>
                    <a:lnTo>
                      <a:pt x="18" y="4"/>
                    </a:lnTo>
                    <a:lnTo>
                      <a:pt x="13" y="6"/>
                    </a:lnTo>
                    <a:lnTo>
                      <a:pt x="10" y="10"/>
                    </a:lnTo>
                    <a:lnTo>
                      <a:pt x="8" y="14"/>
                    </a:lnTo>
                    <a:lnTo>
                      <a:pt x="4" y="19"/>
                    </a:lnTo>
                    <a:lnTo>
                      <a:pt x="2" y="24"/>
                    </a:lnTo>
                    <a:lnTo>
                      <a:pt x="1" y="29"/>
                    </a:lnTo>
                    <a:lnTo>
                      <a:pt x="0" y="34"/>
                    </a:lnTo>
                    <a:lnTo>
                      <a:pt x="0" y="39"/>
                    </a:lnTo>
                    <a:lnTo>
                      <a:pt x="1" y="42"/>
                    </a:lnTo>
                    <a:lnTo>
                      <a:pt x="2" y="47"/>
                    </a:lnTo>
                    <a:lnTo>
                      <a:pt x="4" y="49"/>
                    </a:lnTo>
                    <a:lnTo>
                      <a:pt x="6" y="51"/>
                    </a:lnTo>
                    <a:lnTo>
                      <a:pt x="10" y="52"/>
                    </a:lnTo>
                    <a:lnTo>
                      <a:pt x="13" y="52"/>
                    </a:lnTo>
                    <a:lnTo>
                      <a:pt x="17" y="51"/>
                    </a:lnTo>
                    <a:lnTo>
                      <a:pt x="20" y="49"/>
                    </a:lnTo>
                    <a:lnTo>
                      <a:pt x="24" y="47"/>
                    </a:lnTo>
                    <a:lnTo>
                      <a:pt x="28" y="43"/>
                    </a:lnTo>
                    <a:lnTo>
                      <a:pt x="31" y="39"/>
                    </a:lnTo>
                    <a:lnTo>
                      <a:pt x="34" y="34"/>
                    </a:lnTo>
                    <a:lnTo>
                      <a:pt x="37" y="29"/>
                    </a:lnTo>
                    <a:lnTo>
                      <a:pt x="38" y="24"/>
                    </a:lnTo>
                    <a:lnTo>
                      <a:pt x="39" y="19"/>
                    </a:lnTo>
                    <a:lnTo>
                      <a:pt x="39" y="14"/>
                    </a:lnTo>
                    <a:lnTo>
                      <a:pt x="38" y="10"/>
                    </a:lnTo>
                    <a:lnTo>
                      <a:pt x="37" y="6"/>
                    </a:lnTo>
                    <a:lnTo>
                      <a:pt x="34" y="4"/>
                    </a:lnTo>
                    <a:lnTo>
                      <a:pt x="32" y="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0" name="Freeform 3807"/>
              <p:cNvSpPr>
                <a:spLocks/>
              </p:cNvSpPr>
              <p:nvPr/>
            </p:nvSpPr>
            <p:spPr bwMode="auto">
              <a:xfrm>
                <a:off x="623" y="186"/>
                <a:ext cx="2" cy="9"/>
              </a:xfrm>
              <a:custGeom>
                <a:avLst/>
                <a:gdLst>
                  <a:gd name="T0" fmla="*/ 0 w 6"/>
                  <a:gd name="T1" fmla="*/ 0 h 26"/>
                  <a:gd name="T2" fmla="*/ 0 w 6"/>
                  <a:gd name="T3" fmla="*/ 0 h 26"/>
                  <a:gd name="T4" fmla="*/ 0 w 6"/>
                  <a:gd name="T5" fmla="*/ 0 h 26"/>
                  <a:gd name="T6" fmla="*/ 0 w 6"/>
                  <a:gd name="T7" fmla="*/ 0 h 26"/>
                  <a:gd name="T8" fmla="*/ 0 w 6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26">
                    <a:moveTo>
                      <a:pt x="4" y="0"/>
                    </a:moveTo>
                    <a:lnTo>
                      <a:pt x="6" y="7"/>
                    </a:lnTo>
                    <a:lnTo>
                      <a:pt x="6" y="14"/>
                    </a:lnTo>
                    <a:lnTo>
                      <a:pt x="3" y="21"/>
                    </a:lnTo>
                    <a:lnTo>
                      <a:pt x="0" y="2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1" name="Freeform 3808"/>
              <p:cNvSpPr>
                <a:spLocks/>
              </p:cNvSpPr>
              <p:nvPr/>
            </p:nvSpPr>
            <p:spPr bwMode="auto">
              <a:xfrm>
                <a:off x="609" y="190"/>
                <a:ext cx="17" cy="70"/>
              </a:xfrm>
              <a:custGeom>
                <a:avLst/>
                <a:gdLst>
                  <a:gd name="T0" fmla="*/ 0 w 51"/>
                  <a:gd name="T1" fmla="*/ 0 h 211"/>
                  <a:gd name="T2" fmla="*/ 0 w 51"/>
                  <a:gd name="T3" fmla="*/ 0 h 211"/>
                  <a:gd name="T4" fmla="*/ 0 w 51"/>
                  <a:gd name="T5" fmla="*/ 0 h 211"/>
                  <a:gd name="T6" fmla="*/ 0 w 51"/>
                  <a:gd name="T7" fmla="*/ 0 h 211"/>
                  <a:gd name="T8" fmla="*/ 0 w 51"/>
                  <a:gd name="T9" fmla="*/ 0 h 211"/>
                  <a:gd name="T10" fmla="*/ 0 w 51"/>
                  <a:gd name="T11" fmla="*/ 0 h 211"/>
                  <a:gd name="T12" fmla="*/ 0 w 51"/>
                  <a:gd name="T13" fmla="*/ 0 h 211"/>
                  <a:gd name="T14" fmla="*/ 0 w 51"/>
                  <a:gd name="T15" fmla="*/ 0 h 211"/>
                  <a:gd name="T16" fmla="*/ 0 w 51"/>
                  <a:gd name="T17" fmla="*/ 0 h 211"/>
                  <a:gd name="T18" fmla="*/ 0 w 51"/>
                  <a:gd name="T19" fmla="*/ 0 h 211"/>
                  <a:gd name="T20" fmla="*/ 0 w 51"/>
                  <a:gd name="T21" fmla="*/ 0 h 211"/>
                  <a:gd name="T22" fmla="*/ 0 w 51"/>
                  <a:gd name="T23" fmla="*/ 0 h 211"/>
                  <a:gd name="T24" fmla="*/ 0 w 51"/>
                  <a:gd name="T25" fmla="*/ 0 h 211"/>
                  <a:gd name="T26" fmla="*/ 0 w 51"/>
                  <a:gd name="T27" fmla="*/ 0 h 211"/>
                  <a:gd name="T28" fmla="*/ 0 w 51"/>
                  <a:gd name="T29" fmla="*/ 0 h 211"/>
                  <a:gd name="T30" fmla="*/ 0 w 51"/>
                  <a:gd name="T31" fmla="*/ 0 h 211"/>
                  <a:gd name="T32" fmla="*/ 0 w 51"/>
                  <a:gd name="T33" fmla="*/ 0 h 211"/>
                  <a:gd name="T34" fmla="*/ 0 w 51"/>
                  <a:gd name="T35" fmla="*/ 0 h 211"/>
                  <a:gd name="T36" fmla="*/ 0 w 51"/>
                  <a:gd name="T37" fmla="*/ 0 h 211"/>
                  <a:gd name="T38" fmla="*/ 0 w 51"/>
                  <a:gd name="T39" fmla="*/ 0 h 211"/>
                  <a:gd name="T40" fmla="*/ 0 w 51"/>
                  <a:gd name="T41" fmla="*/ 0 h 211"/>
                  <a:gd name="T42" fmla="*/ 0 w 51"/>
                  <a:gd name="T43" fmla="*/ 0 h 211"/>
                  <a:gd name="T44" fmla="*/ 0 w 51"/>
                  <a:gd name="T45" fmla="*/ 0 h 211"/>
                  <a:gd name="T46" fmla="*/ 0 w 51"/>
                  <a:gd name="T47" fmla="*/ 0 h 211"/>
                  <a:gd name="T48" fmla="*/ 0 w 51"/>
                  <a:gd name="T49" fmla="*/ 0 h 211"/>
                  <a:gd name="T50" fmla="*/ 0 w 51"/>
                  <a:gd name="T51" fmla="*/ 0 h 211"/>
                  <a:gd name="T52" fmla="*/ 0 w 51"/>
                  <a:gd name="T53" fmla="*/ 0 h 211"/>
                  <a:gd name="T54" fmla="*/ 0 w 51"/>
                  <a:gd name="T55" fmla="*/ 0 h 211"/>
                  <a:gd name="T56" fmla="*/ 0 w 51"/>
                  <a:gd name="T57" fmla="*/ 0 h 211"/>
                  <a:gd name="T58" fmla="*/ 0 w 51"/>
                  <a:gd name="T59" fmla="*/ 0 h 211"/>
                  <a:gd name="T60" fmla="*/ 0 w 51"/>
                  <a:gd name="T61" fmla="*/ 0 h 211"/>
                  <a:gd name="T62" fmla="*/ 0 w 51"/>
                  <a:gd name="T63" fmla="*/ 0 h 211"/>
                  <a:gd name="T64" fmla="*/ 0 w 51"/>
                  <a:gd name="T65" fmla="*/ 0 h 211"/>
                  <a:gd name="T66" fmla="*/ 0 w 51"/>
                  <a:gd name="T67" fmla="*/ 0 h 211"/>
                  <a:gd name="T68" fmla="*/ 0 w 51"/>
                  <a:gd name="T69" fmla="*/ 0 h 2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1" h="211">
                    <a:moveTo>
                      <a:pt x="30" y="40"/>
                    </a:moveTo>
                    <a:lnTo>
                      <a:pt x="25" y="50"/>
                    </a:lnTo>
                    <a:lnTo>
                      <a:pt x="22" y="62"/>
                    </a:lnTo>
                    <a:lnTo>
                      <a:pt x="19" y="73"/>
                    </a:lnTo>
                    <a:lnTo>
                      <a:pt x="16" y="85"/>
                    </a:lnTo>
                    <a:lnTo>
                      <a:pt x="15" y="117"/>
                    </a:lnTo>
                    <a:lnTo>
                      <a:pt x="14" y="148"/>
                    </a:lnTo>
                    <a:lnTo>
                      <a:pt x="14" y="178"/>
                    </a:lnTo>
                    <a:lnTo>
                      <a:pt x="12" y="211"/>
                    </a:lnTo>
                    <a:lnTo>
                      <a:pt x="0" y="190"/>
                    </a:lnTo>
                    <a:lnTo>
                      <a:pt x="2" y="178"/>
                    </a:lnTo>
                    <a:lnTo>
                      <a:pt x="3" y="167"/>
                    </a:lnTo>
                    <a:lnTo>
                      <a:pt x="3" y="155"/>
                    </a:lnTo>
                    <a:lnTo>
                      <a:pt x="3" y="144"/>
                    </a:lnTo>
                    <a:lnTo>
                      <a:pt x="3" y="132"/>
                    </a:lnTo>
                    <a:lnTo>
                      <a:pt x="2" y="119"/>
                    </a:lnTo>
                    <a:lnTo>
                      <a:pt x="3" y="105"/>
                    </a:lnTo>
                    <a:lnTo>
                      <a:pt x="5" y="92"/>
                    </a:lnTo>
                    <a:lnTo>
                      <a:pt x="15" y="30"/>
                    </a:lnTo>
                    <a:lnTo>
                      <a:pt x="14" y="23"/>
                    </a:lnTo>
                    <a:lnTo>
                      <a:pt x="14" y="14"/>
                    </a:lnTo>
                    <a:lnTo>
                      <a:pt x="16" y="6"/>
                    </a:lnTo>
                    <a:lnTo>
                      <a:pt x="20" y="0"/>
                    </a:lnTo>
                    <a:lnTo>
                      <a:pt x="22" y="5"/>
                    </a:lnTo>
                    <a:lnTo>
                      <a:pt x="25" y="8"/>
                    </a:lnTo>
                    <a:lnTo>
                      <a:pt x="29" y="12"/>
                    </a:lnTo>
                    <a:lnTo>
                      <a:pt x="32" y="15"/>
                    </a:lnTo>
                    <a:lnTo>
                      <a:pt x="37" y="16"/>
                    </a:lnTo>
                    <a:lnTo>
                      <a:pt x="42" y="19"/>
                    </a:lnTo>
                    <a:lnTo>
                      <a:pt x="46" y="19"/>
                    </a:lnTo>
                    <a:lnTo>
                      <a:pt x="51" y="19"/>
                    </a:lnTo>
                    <a:lnTo>
                      <a:pt x="47" y="26"/>
                    </a:lnTo>
                    <a:lnTo>
                      <a:pt x="43" y="31"/>
                    </a:lnTo>
                    <a:lnTo>
                      <a:pt x="37" y="36"/>
                    </a:lnTo>
                    <a:lnTo>
                      <a:pt x="30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2" name="Freeform 3809"/>
              <p:cNvSpPr>
                <a:spLocks/>
              </p:cNvSpPr>
              <p:nvPr/>
            </p:nvSpPr>
            <p:spPr bwMode="auto">
              <a:xfrm>
                <a:off x="609" y="190"/>
                <a:ext cx="17" cy="70"/>
              </a:xfrm>
              <a:custGeom>
                <a:avLst/>
                <a:gdLst>
                  <a:gd name="T0" fmla="*/ 0 w 51"/>
                  <a:gd name="T1" fmla="*/ 0 h 211"/>
                  <a:gd name="T2" fmla="*/ 0 w 51"/>
                  <a:gd name="T3" fmla="*/ 0 h 211"/>
                  <a:gd name="T4" fmla="*/ 0 w 51"/>
                  <a:gd name="T5" fmla="*/ 0 h 211"/>
                  <a:gd name="T6" fmla="*/ 0 w 51"/>
                  <a:gd name="T7" fmla="*/ 0 h 211"/>
                  <a:gd name="T8" fmla="*/ 0 w 51"/>
                  <a:gd name="T9" fmla="*/ 0 h 211"/>
                  <a:gd name="T10" fmla="*/ 0 w 51"/>
                  <a:gd name="T11" fmla="*/ 0 h 211"/>
                  <a:gd name="T12" fmla="*/ 0 w 51"/>
                  <a:gd name="T13" fmla="*/ 0 h 211"/>
                  <a:gd name="T14" fmla="*/ 0 w 51"/>
                  <a:gd name="T15" fmla="*/ 0 h 211"/>
                  <a:gd name="T16" fmla="*/ 0 w 51"/>
                  <a:gd name="T17" fmla="*/ 0 h 211"/>
                  <a:gd name="T18" fmla="*/ 0 w 51"/>
                  <a:gd name="T19" fmla="*/ 0 h 211"/>
                  <a:gd name="T20" fmla="*/ 0 w 51"/>
                  <a:gd name="T21" fmla="*/ 0 h 211"/>
                  <a:gd name="T22" fmla="*/ 0 w 51"/>
                  <a:gd name="T23" fmla="*/ 0 h 211"/>
                  <a:gd name="T24" fmla="*/ 0 w 51"/>
                  <a:gd name="T25" fmla="*/ 0 h 211"/>
                  <a:gd name="T26" fmla="*/ 0 w 51"/>
                  <a:gd name="T27" fmla="*/ 0 h 211"/>
                  <a:gd name="T28" fmla="*/ 0 w 51"/>
                  <a:gd name="T29" fmla="*/ 0 h 211"/>
                  <a:gd name="T30" fmla="*/ 0 w 51"/>
                  <a:gd name="T31" fmla="*/ 0 h 211"/>
                  <a:gd name="T32" fmla="*/ 0 w 51"/>
                  <a:gd name="T33" fmla="*/ 0 h 211"/>
                  <a:gd name="T34" fmla="*/ 0 w 51"/>
                  <a:gd name="T35" fmla="*/ 0 h 211"/>
                  <a:gd name="T36" fmla="*/ 0 w 51"/>
                  <a:gd name="T37" fmla="*/ 0 h 211"/>
                  <a:gd name="T38" fmla="*/ 0 w 51"/>
                  <a:gd name="T39" fmla="*/ 0 h 211"/>
                  <a:gd name="T40" fmla="*/ 0 w 51"/>
                  <a:gd name="T41" fmla="*/ 0 h 211"/>
                  <a:gd name="T42" fmla="*/ 0 w 51"/>
                  <a:gd name="T43" fmla="*/ 0 h 211"/>
                  <a:gd name="T44" fmla="*/ 0 w 51"/>
                  <a:gd name="T45" fmla="*/ 0 h 211"/>
                  <a:gd name="T46" fmla="*/ 0 w 51"/>
                  <a:gd name="T47" fmla="*/ 0 h 211"/>
                  <a:gd name="T48" fmla="*/ 0 w 51"/>
                  <a:gd name="T49" fmla="*/ 0 h 211"/>
                  <a:gd name="T50" fmla="*/ 0 w 51"/>
                  <a:gd name="T51" fmla="*/ 0 h 211"/>
                  <a:gd name="T52" fmla="*/ 0 w 51"/>
                  <a:gd name="T53" fmla="*/ 0 h 211"/>
                  <a:gd name="T54" fmla="*/ 0 w 51"/>
                  <a:gd name="T55" fmla="*/ 0 h 211"/>
                  <a:gd name="T56" fmla="*/ 0 w 51"/>
                  <a:gd name="T57" fmla="*/ 0 h 211"/>
                  <a:gd name="T58" fmla="*/ 0 w 51"/>
                  <a:gd name="T59" fmla="*/ 0 h 211"/>
                  <a:gd name="T60" fmla="*/ 0 w 51"/>
                  <a:gd name="T61" fmla="*/ 0 h 211"/>
                  <a:gd name="T62" fmla="*/ 0 w 51"/>
                  <a:gd name="T63" fmla="*/ 0 h 211"/>
                  <a:gd name="T64" fmla="*/ 0 w 51"/>
                  <a:gd name="T65" fmla="*/ 0 h 211"/>
                  <a:gd name="T66" fmla="*/ 0 w 51"/>
                  <a:gd name="T67" fmla="*/ 0 h 211"/>
                  <a:gd name="T68" fmla="*/ 0 w 51"/>
                  <a:gd name="T69" fmla="*/ 0 h 2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1" h="211">
                    <a:moveTo>
                      <a:pt x="30" y="40"/>
                    </a:moveTo>
                    <a:lnTo>
                      <a:pt x="25" y="50"/>
                    </a:lnTo>
                    <a:lnTo>
                      <a:pt x="22" y="62"/>
                    </a:lnTo>
                    <a:lnTo>
                      <a:pt x="19" y="73"/>
                    </a:lnTo>
                    <a:lnTo>
                      <a:pt x="16" y="85"/>
                    </a:lnTo>
                    <a:lnTo>
                      <a:pt x="15" y="117"/>
                    </a:lnTo>
                    <a:lnTo>
                      <a:pt x="14" y="148"/>
                    </a:lnTo>
                    <a:lnTo>
                      <a:pt x="14" y="178"/>
                    </a:lnTo>
                    <a:lnTo>
                      <a:pt x="12" y="211"/>
                    </a:lnTo>
                    <a:lnTo>
                      <a:pt x="0" y="190"/>
                    </a:lnTo>
                    <a:lnTo>
                      <a:pt x="2" y="178"/>
                    </a:lnTo>
                    <a:lnTo>
                      <a:pt x="3" y="167"/>
                    </a:lnTo>
                    <a:lnTo>
                      <a:pt x="3" y="155"/>
                    </a:lnTo>
                    <a:lnTo>
                      <a:pt x="3" y="144"/>
                    </a:lnTo>
                    <a:lnTo>
                      <a:pt x="3" y="132"/>
                    </a:lnTo>
                    <a:lnTo>
                      <a:pt x="2" y="119"/>
                    </a:lnTo>
                    <a:lnTo>
                      <a:pt x="3" y="105"/>
                    </a:lnTo>
                    <a:lnTo>
                      <a:pt x="5" y="92"/>
                    </a:lnTo>
                    <a:lnTo>
                      <a:pt x="15" y="30"/>
                    </a:lnTo>
                    <a:lnTo>
                      <a:pt x="14" y="23"/>
                    </a:lnTo>
                    <a:lnTo>
                      <a:pt x="14" y="14"/>
                    </a:lnTo>
                    <a:lnTo>
                      <a:pt x="16" y="6"/>
                    </a:lnTo>
                    <a:lnTo>
                      <a:pt x="20" y="0"/>
                    </a:lnTo>
                    <a:lnTo>
                      <a:pt x="22" y="5"/>
                    </a:lnTo>
                    <a:lnTo>
                      <a:pt x="25" y="8"/>
                    </a:lnTo>
                    <a:lnTo>
                      <a:pt x="29" y="12"/>
                    </a:lnTo>
                    <a:lnTo>
                      <a:pt x="32" y="15"/>
                    </a:lnTo>
                    <a:lnTo>
                      <a:pt x="37" y="16"/>
                    </a:lnTo>
                    <a:lnTo>
                      <a:pt x="42" y="19"/>
                    </a:lnTo>
                    <a:lnTo>
                      <a:pt x="46" y="19"/>
                    </a:lnTo>
                    <a:lnTo>
                      <a:pt x="51" y="19"/>
                    </a:lnTo>
                    <a:lnTo>
                      <a:pt x="47" y="26"/>
                    </a:lnTo>
                    <a:lnTo>
                      <a:pt x="43" y="31"/>
                    </a:lnTo>
                    <a:lnTo>
                      <a:pt x="37" y="36"/>
                    </a:lnTo>
                    <a:lnTo>
                      <a:pt x="30" y="4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3" name="Freeform 3810"/>
              <p:cNvSpPr>
                <a:spLocks/>
              </p:cNvSpPr>
              <p:nvPr/>
            </p:nvSpPr>
            <p:spPr bwMode="auto">
              <a:xfrm>
                <a:off x="582" y="154"/>
                <a:ext cx="35" cy="91"/>
              </a:xfrm>
              <a:custGeom>
                <a:avLst/>
                <a:gdLst>
                  <a:gd name="T0" fmla="*/ 0 w 105"/>
                  <a:gd name="T1" fmla="*/ 0 h 272"/>
                  <a:gd name="T2" fmla="*/ 0 w 105"/>
                  <a:gd name="T3" fmla="*/ 0 h 272"/>
                  <a:gd name="T4" fmla="*/ 0 w 105"/>
                  <a:gd name="T5" fmla="*/ 0 h 272"/>
                  <a:gd name="T6" fmla="*/ 0 w 105"/>
                  <a:gd name="T7" fmla="*/ 0 h 272"/>
                  <a:gd name="T8" fmla="*/ 0 w 105"/>
                  <a:gd name="T9" fmla="*/ 0 h 272"/>
                  <a:gd name="T10" fmla="*/ 0 w 105"/>
                  <a:gd name="T11" fmla="*/ 0 h 272"/>
                  <a:gd name="T12" fmla="*/ 0 w 105"/>
                  <a:gd name="T13" fmla="*/ 0 h 272"/>
                  <a:gd name="T14" fmla="*/ 0 w 105"/>
                  <a:gd name="T15" fmla="*/ 0 h 272"/>
                  <a:gd name="T16" fmla="*/ 0 w 105"/>
                  <a:gd name="T17" fmla="*/ 0 h 272"/>
                  <a:gd name="T18" fmla="*/ 0 w 105"/>
                  <a:gd name="T19" fmla="*/ 0 h 272"/>
                  <a:gd name="T20" fmla="*/ 0 w 105"/>
                  <a:gd name="T21" fmla="*/ 0 h 272"/>
                  <a:gd name="T22" fmla="*/ 0 w 105"/>
                  <a:gd name="T23" fmla="*/ 0 h 272"/>
                  <a:gd name="T24" fmla="*/ 0 w 105"/>
                  <a:gd name="T25" fmla="*/ 0 h 272"/>
                  <a:gd name="T26" fmla="*/ 0 w 105"/>
                  <a:gd name="T27" fmla="*/ 0 h 272"/>
                  <a:gd name="T28" fmla="*/ 0 w 105"/>
                  <a:gd name="T29" fmla="*/ 0 h 272"/>
                  <a:gd name="T30" fmla="*/ 0 w 105"/>
                  <a:gd name="T31" fmla="*/ 0 h 272"/>
                  <a:gd name="T32" fmla="*/ 0 w 105"/>
                  <a:gd name="T33" fmla="*/ 0 h 272"/>
                  <a:gd name="T34" fmla="*/ 0 w 105"/>
                  <a:gd name="T35" fmla="*/ 0 h 272"/>
                  <a:gd name="T36" fmla="*/ 0 w 105"/>
                  <a:gd name="T37" fmla="*/ 0 h 272"/>
                  <a:gd name="T38" fmla="*/ 0 w 105"/>
                  <a:gd name="T39" fmla="*/ 0 h 272"/>
                  <a:gd name="T40" fmla="*/ 0 w 105"/>
                  <a:gd name="T41" fmla="*/ 0 h 272"/>
                  <a:gd name="T42" fmla="*/ 0 w 105"/>
                  <a:gd name="T43" fmla="*/ 0 h 272"/>
                  <a:gd name="T44" fmla="*/ 0 w 105"/>
                  <a:gd name="T45" fmla="*/ 0 h 272"/>
                  <a:gd name="T46" fmla="*/ 0 w 105"/>
                  <a:gd name="T47" fmla="*/ 0 h 272"/>
                  <a:gd name="T48" fmla="*/ 0 w 105"/>
                  <a:gd name="T49" fmla="*/ 0 h 272"/>
                  <a:gd name="T50" fmla="*/ 0 w 105"/>
                  <a:gd name="T51" fmla="*/ 0 h 272"/>
                  <a:gd name="T52" fmla="*/ 0 w 105"/>
                  <a:gd name="T53" fmla="*/ 0 h 272"/>
                  <a:gd name="T54" fmla="*/ 0 w 105"/>
                  <a:gd name="T55" fmla="*/ 0 h 272"/>
                  <a:gd name="T56" fmla="*/ 0 w 105"/>
                  <a:gd name="T57" fmla="*/ 0 h 272"/>
                  <a:gd name="T58" fmla="*/ 0 w 105"/>
                  <a:gd name="T59" fmla="*/ 0 h 272"/>
                  <a:gd name="T60" fmla="*/ 0 w 105"/>
                  <a:gd name="T61" fmla="*/ 0 h 272"/>
                  <a:gd name="T62" fmla="*/ 0 w 105"/>
                  <a:gd name="T63" fmla="*/ 0 h 272"/>
                  <a:gd name="T64" fmla="*/ 0 w 105"/>
                  <a:gd name="T65" fmla="*/ 0 h 272"/>
                  <a:gd name="T66" fmla="*/ 0 w 105"/>
                  <a:gd name="T67" fmla="*/ 0 h 272"/>
                  <a:gd name="T68" fmla="*/ 0 w 105"/>
                  <a:gd name="T69" fmla="*/ 0 h 272"/>
                  <a:gd name="T70" fmla="*/ 0 w 105"/>
                  <a:gd name="T71" fmla="*/ 0 h 272"/>
                  <a:gd name="T72" fmla="*/ 0 w 105"/>
                  <a:gd name="T73" fmla="*/ 0 h 272"/>
                  <a:gd name="T74" fmla="*/ 0 w 105"/>
                  <a:gd name="T75" fmla="*/ 0 h 272"/>
                  <a:gd name="T76" fmla="*/ 0 w 105"/>
                  <a:gd name="T77" fmla="*/ 0 h 272"/>
                  <a:gd name="T78" fmla="*/ 0 w 105"/>
                  <a:gd name="T79" fmla="*/ 0 h 272"/>
                  <a:gd name="T80" fmla="*/ 0 w 105"/>
                  <a:gd name="T81" fmla="*/ 0 h 272"/>
                  <a:gd name="T82" fmla="*/ 0 w 105"/>
                  <a:gd name="T83" fmla="*/ 0 h 272"/>
                  <a:gd name="T84" fmla="*/ 0 w 105"/>
                  <a:gd name="T85" fmla="*/ 0 h 272"/>
                  <a:gd name="T86" fmla="*/ 0 w 105"/>
                  <a:gd name="T87" fmla="*/ 0 h 272"/>
                  <a:gd name="T88" fmla="*/ 0 w 105"/>
                  <a:gd name="T89" fmla="*/ 0 h 272"/>
                  <a:gd name="T90" fmla="*/ 0 w 105"/>
                  <a:gd name="T91" fmla="*/ 0 h 272"/>
                  <a:gd name="T92" fmla="*/ 0 w 105"/>
                  <a:gd name="T93" fmla="*/ 0 h 272"/>
                  <a:gd name="T94" fmla="*/ 0 w 105"/>
                  <a:gd name="T95" fmla="*/ 0 h 272"/>
                  <a:gd name="T96" fmla="*/ 0 w 105"/>
                  <a:gd name="T97" fmla="*/ 0 h 272"/>
                  <a:gd name="T98" fmla="*/ 0 w 105"/>
                  <a:gd name="T99" fmla="*/ 0 h 272"/>
                  <a:gd name="T100" fmla="*/ 0 w 105"/>
                  <a:gd name="T101" fmla="*/ 0 h 272"/>
                  <a:gd name="T102" fmla="*/ 0 w 105"/>
                  <a:gd name="T103" fmla="*/ 0 h 272"/>
                  <a:gd name="T104" fmla="*/ 0 w 105"/>
                  <a:gd name="T105" fmla="*/ 0 h 272"/>
                  <a:gd name="T106" fmla="*/ 0 w 105"/>
                  <a:gd name="T107" fmla="*/ 0 h 272"/>
                  <a:gd name="T108" fmla="*/ 0 w 105"/>
                  <a:gd name="T109" fmla="*/ 0 h 272"/>
                  <a:gd name="T110" fmla="*/ 0 w 105"/>
                  <a:gd name="T111" fmla="*/ 0 h 272"/>
                  <a:gd name="T112" fmla="*/ 0 w 105"/>
                  <a:gd name="T113" fmla="*/ 0 h 272"/>
                  <a:gd name="T114" fmla="*/ 0 w 105"/>
                  <a:gd name="T115" fmla="*/ 0 h 27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05" h="272">
                    <a:moveTo>
                      <a:pt x="58" y="272"/>
                    </a:moveTo>
                    <a:lnTo>
                      <a:pt x="59" y="262"/>
                    </a:lnTo>
                    <a:lnTo>
                      <a:pt x="62" y="252"/>
                    </a:lnTo>
                    <a:lnTo>
                      <a:pt x="63" y="245"/>
                    </a:lnTo>
                    <a:lnTo>
                      <a:pt x="63" y="239"/>
                    </a:lnTo>
                    <a:lnTo>
                      <a:pt x="63" y="232"/>
                    </a:lnTo>
                    <a:lnTo>
                      <a:pt x="60" y="227"/>
                    </a:lnTo>
                    <a:lnTo>
                      <a:pt x="57" y="218"/>
                    </a:lnTo>
                    <a:lnTo>
                      <a:pt x="52" y="213"/>
                    </a:lnTo>
                    <a:lnTo>
                      <a:pt x="45" y="206"/>
                    </a:lnTo>
                    <a:lnTo>
                      <a:pt x="36" y="199"/>
                    </a:lnTo>
                    <a:lnTo>
                      <a:pt x="31" y="195"/>
                    </a:lnTo>
                    <a:lnTo>
                      <a:pt x="27" y="192"/>
                    </a:lnTo>
                    <a:lnTo>
                      <a:pt x="23" y="187"/>
                    </a:lnTo>
                    <a:lnTo>
                      <a:pt x="21" y="181"/>
                    </a:lnTo>
                    <a:lnTo>
                      <a:pt x="20" y="177"/>
                    </a:lnTo>
                    <a:lnTo>
                      <a:pt x="19" y="172"/>
                    </a:lnTo>
                    <a:lnTo>
                      <a:pt x="20" y="168"/>
                    </a:lnTo>
                    <a:lnTo>
                      <a:pt x="23" y="164"/>
                    </a:lnTo>
                    <a:lnTo>
                      <a:pt x="27" y="162"/>
                    </a:lnTo>
                    <a:lnTo>
                      <a:pt x="29" y="159"/>
                    </a:lnTo>
                    <a:lnTo>
                      <a:pt x="30" y="156"/>
                    </a:lnTo>
                    <a:lnTo>
                      <a:pt x="30" y="154"/>
                    </a:lnTo>
                    <a:lnTo>
                      <a:pt x="25" y="147"/>
                    </a:lnTo>
                    <a:lnTo>
                      <a:pt x="14" y="135"/>
                    </a:lnTo>
                    <a:lnTo>
                      <a:pt x="8" y="126"/>
                    </a:lnTo>
                    <a:lnTo>
                      <a:pt x="5" y="118"/>
                    </a:lnTo>
                    <a:lnTo>
                      <a:pt x="5" y="114"/>
                    </a:lnTo>
                    <a:lnTo>
                      <a:pt x="5" y="112"/>
                    </a:lnTo>
                    <a:lnTo>
                      <a:pt x="5" y="109"/>
                    </a:lnTo>
                    <a:lnTo>
                      <a:pt x="7" y="105"/>
                    </a:lnTo>
                    <a:lnTo>
                      <a:pt x="13" y="102"/>
                    </a:lnTo>
                    <a:lnTo>
                      <a:pt x="16" y="99"/>
                    </a:lnTo>
                    <a:lnTo>
                      <a:pt x="18" y="96"/>
                    </a:lnTo>
                    <a:lnTo>
                      <a:pt x="18" y="93"/>
                    </a:lnTo>
                    <a:lnTo>
                      <a:pt x="14" y="87"/>
                    </a:lnTo>
                    <a:lnTo>
                      <a:pt x="8" y="78"/>
                    </a:lnTo>
                    <a:lnTo>
                      <a:pt x="4" y="75"/>
                    </a:lnTo>
                    <a:lnTo>
                      <a:pt x="0" y="68"/>
                    </a:lnTo>
                    <a:lnTo>
                      <a:pt x="0" y="65"/>
                    </a:lnTo>
                    <a:lnTo>
                      <a:pt x="1" y="61"/>
                    </a:lnTo>
                    <a:lnTo>
                      <a:pt x="4" y="58"/>
                    </a:lnTo>
                    <a:lnTo>
                      <a:pt x="8" y="55"/>
                    </a:lnTo>
                    <a:lnTo>
                      <a:pt x="14" y="54"/>
                    </a:lnTo>
                    <a:lnTo>
                      <a:pt x="18" y="51"/>
                    </a:lnTo>
                    <a:lnTo>
                      <a:pt x="18" y="48"/>
                    </a:lnTo>
                    <a:lnTo>
                      <a:pt x="18" y="44"/>
                    </a:lnTo>
                    <a:lnTo>
                      <a:pt x="15" y="39"/>
                    </a:lnTo>
                    <a:lnTo>
                      <a:pt x="14" y="33"/>
                    </a:lnTo>
                    <a:lnTo>
                      <a:pt x="13" y="26"/>
                    </a:lnTo>
                    <a:lnTo>
                      <a:pt x="14" y="19"/>
                    </a:lnTo>
                    <a:lnTo>
                      <a:pt x="15" y="16"/>
                    </a:lnTo>
                    <a:lnTo>
                      <a:pt x="16" y="11"/>
                    </a:lnTo>
                    <a:lnTo>
                      <a:pt x="19" y="8"/>
                    </a:lnTo>
                    <a:lnTo>
                      <a:pt x="21" y="6"/>
                    </a:lnTo>
                    <a:lnTo>
                      <a:pt x="27" y="2"/>
                    </a:lnTo>
                    <a:lnTo>
                      <a:pt x="35" y="0"/>
                    </a:lnTo>
                    <a:lnTo>
                      <a:pt x="42" y="0"/>
                    </a:lnTo>
                    <a:lnTo>
                      <a:pt x="49" y="2"/>
                    </a:lnTo>
                    <a:lnTo>
                      <a:pt x="52" y="4"/>
                    </a:lnTo>
                    <a:lnTo>
                      <a:pt x="55" y="7"/>
                    </a:lnTo>
                    <a:lnTo>
                      <a:pt x="57" y="10"/>
                    </a:lnTo>
                    <a:lnTo>
                      <a:pt x="59" y="14"/>
                    </a:lnTo>
                    <a:lnTo>
                      <a:pt x="62" y="21"/>
                    </a:lnTo>
                    <a:lnTo>
                      <a:pt x="64" y="24"/>
                    </a:lnTo>
                    <a:lnTo>
                      <a:pt x="66" y="25"/>
                    </a:lnTo>
                    <a:lnTo>
                      <a:pt x="68" y="25"/>
                    </a:lnTo>
                    <a:lnTo>
                      <a:pt x="71" y="25"/>
                    </a:lnTo>
                    <a:lnTo>
                      <a:pt x="75" y="23"/>
                    </a:lnTo>
                    <a:lnTo>
                      <a:pt x="81" y="23"/>
                    </a:lnTo>
                    <a:lnTo>
                      <a:pt x="86" y="26"/>
                    </a:lnTo>
                    <a:lnTo>
                      <a:pt x="88" y="31"/>
                    </a:lnTo>
                    <a:lnTo>
                      <a:pt x="88" y="36"/>
                    </a:lnTo>
                    <a:lnTo>
                      <a:pt x="88" y="40"/>
                    </a:lnTo>
                    <a:lnTo>
                      <a:pt x="86" y="51"/>
                    </a:lnTo>
                    <a:lnTo>
                      <a:pt x="85" y="60"/>
                    </a:lnTo>
                    <a:lnTo>
                      <a:pt x="85" y="63"/>
                    </a:lnTo>
                    <a:lnTo>
                      <a:pt x="86" y="67"/>
                    </a:lnTo>
                    <a:lnTo>
                      <a:pt x="87" y="69"/>
                    </a:lnTo>
                    <a:lnTo>
                      <a:pt x="88" y="70"/>
                    </a:lnTo>
                    <a:lnTo>
                      <a:pt x="92" y="73"/>
                    </a:lnTo>
                    <a:lnTo>
                      <a:pt x="94" y="73"/>
                    </a:lnTo>
                    <a:lnTo>
                      <a:pt x="99" y="73"/>
                    </a:lnTo>
                    <a:lnTo>
                      <a:pt x="101" y="74"/>
                    </a:lnTo>
                    <a:lnTo>
                      <a:pt x="103" y="75"/>
                    </a:lnTo>
                    <a:lnTo>
                      <a:pt x="104" y="76"/>
                    </a:lnTo>
                    <a:lnTo>
                      <a:pt x="105" y="82"/>
                    </a:lnTo>
                    <a:lnTo>
                      <a:pt x="104" y="88"/>
                    </a:lnTo>
                    <a:lnTo>
                      <a:pt x="102" y="95"/>
                    </a:lnTo>
                    <a:lnTo>
                      <a:pt x="99" y="100"/>
                    </a:lnTo>
                    <a:lnTo>
                      <a:pt x="95" y="106"/>
                    </a:lnTo>
                    <a:lnTo>
                      <a:pt x="92" y="111"/>
                    </a:lnTo>
                    <a:lnTo>
                      <a:pt x="88" y="114"/>
                    </a:lnTo>
                    <a:lnTo>
                      <a:pt x="85" y="120"/>
                    </a:lnTo>
                    <a:lnTo>
                      <a:pt x="83" y="122"/>
                    </a:lnTo>
                    <a:lnTo>
                      <a:pt x="82" y="125"/>
                    </a:lnTo>
                    <a:lnTo>
                      <a:pt x="83" y="128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5" y="130"/>
                    </a:lnTo>
                    <a:lnTo>
                      <a:pt x="97" y="132"/>
                    </a:lnTo>
                    <a:lnTo>
                      <a:pt x="100" y="134"/>
                    </a:lnTo>
                    <a:lnTo>
                      <a:pt x="101" y="139"/>
                    </a:lnTo>
                    <a:lnTo>
                      <a:pt x="101" y="148"/>
                    </a:lnTo>
                    <a:lnTo>
                      <a:pt x="99" y="157"/>
                    </a:lnTo>
                    <a:lnTo>
                      <a:pt x="95" y="164"/>
                    </a:lnTo>
                    <a:lnTo>
                      <a:pt x="90" y="171"/>
                    </a:lnTo>
                    <a:lnTo>
                      <a:pt x="87" y="178"/>
                    </a:lnTo>
                    <a:lnTo>
                      <a:pt x="83" y="185"/>
                    </a:lnTo>
                    <a:lnTo>
                      <a:pt x="80" y="192"/>
                    </a:lnTo>
                    <a:lnTo>
                      <a:pt x="79" y="201"/>
                    </a:lnTo>
                    <a:lnTo>
                      <a:pt x="79" y="211"/>
                    </a:lnTo>
                    <a:lnTo>
                      <a:pt x="79" y="227"/>
                    </a:lnTo>
                    <a:lnTo>
                      <a:pt x="77" y="244"/>
                    </a:lnTo>
                    <a:lnTo>
                      <a:pt x="74" y="259"/>
                    </a:lnTo>
                    <a:lnTo>
                      <a:pt x="71" y="270"/>
                    </a:lnTo>
                    <a:lnTo>
                      <a:pt x="58" y="272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4" name="Freeform 3811"/>
              <p:cNvSpPr>
                <a:spLocks/>
              </p:cNvSpPr>
              <p:nvPr/>
            </p:nvSpPr>
            <p:spPr bwMode="auto">
              <a:xfrm>
                <a:off x="582" y="154"/>
                <a:ext cx="35" cy="91"/>
              </a:xfrm>
              <a:custGeom>
                <a:avLst/>
                <a:gdLst>
                  <a:gd name="T0" fmla="*/ 0 w 105"/>
                  <a:gd name="T1" fmla="*/ 0 h 272"/>
                  <a:gd name="T2" fmla="*/ 0 w 105"/>
                  <a:gd name="T3" fmla="*/ 0 h 272"/>
                  <a:gd name="T4" fmla="*/ 0 w 105"/>
                  <a:gd name="T5" fmla="*/ 0 h 272"/>
                  <a:gd name="T6" fmla="*/ 0 w 105"/>
                  <a:gd name="T7" fmla="*/ 0 h 272"/>
                  <a:gd name="T8" fmla="*/ 0 w 105"/>
                  <a:gd name="T9" fmla="*/ 0 h 272"/>
                  <a:gd name="T10" fmla="*/ 0 w 105"/>
                  <a:gd name="T11" fmla="*/ 0 h 272"/>
                  <a:gd name="T12" fmla="*/ 0 w 105"/>
                  <a:gd name="T13" fmla="*/ 0 h 272"/>
                  <a:gd name="T14" fmla="*/ 0 w 105"/>
                  <a:gd name="T15" fmla="*/ 0 h 272"/>
                  <a:gd name="T16" fmla="*/ 0 w 105"/>
                  <a:gd name="T17" fmla="*/ 0 h 272"/>
                  <a:gd name="T18" fmla="*/ 0 w 105"/>
                  <a:gd name="T19" fmla="*/ 0 h 272"/>
                  <a:gd name="T20" fmla="*/ 0 w 105"/>
                  <a:gd name="T21" fmla="*/ 0 h 272"/>
                  <a:gd name="T22" fmla="*/ 0 w 105"/>
                  <a:gd name="T23" fmla="*/ 0 h 272"/>
                  <a:gd name="T24" fmla="*/ 0 w 105"/>
                  <a:gd name="T25" fmla="*/ 0 h 272"/>
                  <a:gd name="T26" fmla="*/ 0 w 105"/>
                  <a:gd name="T27" fmla="*/ 0 h 272"/>
                  <a:gd name="T28" fmla="*/ 0 w 105"/>
                  <a:gd name="T29" fmla="*/ 0 h 272"/>
                  <a:gd name="T30" fmla="*/ 0 w 105"/>
                  <a:gd name="T31" fmla="*/ 0 h 272"/>
                  <a:gd name="T32" fmla="*/ 0 w 105"/>
                  <a:gd name="T33" fmla="*/ 0 h 272"/>
                  <a:gd name="T34" fmla="*/ 0 w 105"/>
                  <a:gd name="T35" fmla="*/ 0 h 272"/>
                  <a:gd name="T36" fmla="*/ 0 w 105"/>
                  <a:gd name="T37" fmla="*/ 0 h 272"/>
                  <a:gd name="T38" fmla="*/ 0 w 105"/>
                  <a:gd name="T39" fmla="*/ 0 h 272"/>
                  <a:gd name="T40" fmla="*/ 0 w 105"/>
                  <a:gd name="T41" fmla="*/ 0 h 272"/>
                  <a:gd name="T42" fmla="*/ 0 w 105"/>
                  <a:gd name="T43" fmla="*/ 0 h 272"/>
                  <a:gd name="T44" fmla="*/ 0 w 105"/>
                  <a:gd name="T45" fmla="*/ 0 h 272"/>
                  <a:gd name="T46" fmla="*/ 0 w 105"/>
                  <a:gd name="T47" fmla="*/ 0 h 272"/>
                  <a:gd name="T48" fmla="*/ 0 w 105"/>
                  <a:gd name="T49" fmla="*/ 0 h 272"/>
                  <a:gd name="T50" fmla="*/ 0 w 105"/>
                  <a:gd name="T51" fmla="*/ 0 h 272"/>
                  <a:gd name="T52" fmla="*/ 0 w 105"/>
                  <a:gd name="T53" fmla="*/ 0 h 272"/>
                  <a:gd name="T54" fmla="*/ 0 w 105"/>
                  <a:gd name="T55" fmla="*/ 0 h 272"/>
                  <a:gd name="T56" fmla="*/ 0 w 105"/>
                  <a:gd name="T57" fmla="*/ 0 h 272"/>
                  <a:gd name="T58" fmla="*/ 0 w 105"/>
                  <a:gd name="T59" fmla="*/ 0 h 272"/>
                  <a:gd name="T60" fmla="*/ 0 w 105"/>
                  <a:gd name="T61" fmla="*/ 0 h 272"/>
                  <a:gd name="T62" fmla="*/ 0 w 105"/>
                  <a:gd name="T63" fmla="*/ 0 h 272"/>
                  <a:gd name="T64" fmla="*/ 0 w 105"/>
                  <a:gd name="T65" fmla="*/ 0 h 272"/>
                  <a:gd name="T66" fmla="*/ 0 w 105"/>
                  <a:gd name="T67" fmla="*/ 0 h 272"/>
                  <a:gd name="T68" fmla="*/ 0 w 105"/>
                  <a:gd name="T69" fmla="*/ 0 h 272"/>
                  <a:gd name="T70" fmla="*/ 0 w 105"/>
                  <a:gd name="T71" fmla="*/ 0 h 272"/>
                  <a:gd name="T72" fmla="*/ 0 w 105"/>
                  <a:gd name="T73" fmla="*/ 0 h 272"/>
                  <a:gd name="T74" fmla="*/ 0 w 105"/>
                  <a:gd name="T75" fmla="*/ 0 h 272"/>
                  <a:gd name="T76" fmla="*/ 0 w 105"/>
                  <a:gd name="T77" fmla="*/ 0 h 272"/>
                  <a:gd name="T78" fmla="*/ 0 w 105"/>
                  <a:gd name="T79" fmla="*/ 0 h 272"/>
                  <a:gd name="T80" fmla="*/ 0 w 105"/>
                  <a:gd name="T81" fmla="*/ 0 h 272"/>
                  <a:gd name="T82" fmla="*/ 0 w 105"/>
                  <a:gd name="T83" fmla="*/ 0 h 272"/>
                  <a:gd name="T84" fmla="*/ 0 w 105"/>
                  <a:gd name="T85" fmla="*/ 0 h 272"/>
                  <a:gd name="T86" fmla="*/ 0 w 105"/>
                  <a:gd name="T87" fmla="*/ 0 h 272"/>
                  <a:gd name="T88" fmla="*/ 0 w 105"/>
                  <a:gd name="T89" fmla="*/ 0 h 272"/>
                  <a:gd name="T90" fmla="*/ 0 w 105"/>
                  <a:gd name="T91" fmla="*/ 0 h 272"/>
                  <a:gd name="T92" fmla="*/ 0 w 105"/>
                  <a:gd name="T93" fmla="*/ 0 h 272"/>
                  <a:gd name="T94" fmla="*/ 0 w 105"/>
                  <a:gd name="T95" fmla="*/ 0 h 272"/>
                  <a:gd name="T96" fmla="*/ 0 w 105"/>
                  <a:gd name="T97" fmla="*/ 0 h 272"/>
                  <a:gd name="T98" fmla="*/ 0 w 105"/>
                  <a:gd name="T99" fmla="*/ 0 h 272"/>
                  <a:gd name="T100" fmla="*/ 0 w 105"/>
                  <a:gd name="T101" fmla="*/ 0 h 272"/>
                  <a:gd name="T102" fmla="*/ 0 w 105"/>
                  <a:gd name="T103" fmla="*/ 0 h 272"/>
                  <a:gd name="T104" fmla="*/ 0 w 105"/>
                  <a:gd name="T105" fmla="*/ 0 h 272"/>
                  <a:gd name="T106" fmla="*/ 0 w 105"/>
                  <a:gd name="T107" fmla="*/ 0 h 272"/>
                  <a:gd name="T108" fmla="*/ 0 w 105"/>
                  <a:gd name="T109" fmla="*/ 0 h 272"/>
                  <a:gd name="T110" fmla="*/ 0 w 105"/>
                  <a:gd name="T111" fmla="*/ 0 h 272"/>
                  <a:gd name="T112" fmla="*/ 0 w 105"/>
                  <a:gd name="T113" fmla="*/ 0 h 272"/>
                  <a:gd name="T114" fmla="*/ 0 w 105"/>
                  <a:gd name="T115" fmla="*/ 0 h 27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05" h="272">
                    <a:moveTo>
                      <a:pt x="58" y="272"/>
                    </a:moveTo>
                    <a:lnTo>
                      <a:pt x="59" y="262"/>
                    </a:lnTo>
                    <a:lnTo>
                      <a:pt x="62" y="252"/>
                    </a:lnTo>
                    <a:lnTo>
                      <a:pt x="63" y="245"/>
                    </a:lnTo>
                    <a:lnTo>
                      <a:pt x="63" y="239"/>
                    </a:lnTo>
                    <a:lnTo>
                      <a:pt x="63" y="232"/>
                    </a:lnTo>
                    <a:lnTo>
                      <a:pt x="60" y="227"/>
                    </a:lnTo>
                    <a:lnTo>
                      <a:pt x="57" y="218"/>
                    </a:lnTo>
                    <a:lnTo>
                      <a:pt x="52" y="213"/>
                    </a:lnTo>
                    <a:lnTo>
                      <a:pt x="45" y="206"/>
                    </a:lnTo>
                    <a:lnTo>
                      <a:pt x="36" y="199"/>
                    </a:lnTo>
                    <a:lnTo>
                      <a:pt x="31" y="195"/>
                    </a:lnTo>
                    <a:lnTo>
                      <a:pt x="27" y="192"/>
                    </a:lnTo>
                    <a:lnTo>
                      <a:pt x="23" y="187"/>
                    </a:lnTo>
                    <a:lnTo>
                      <a:pt x="21" y="181"/>
                    </a:lnTo>
                    <a:lnTo>
                      <a:pt x="20" y="177"/>
                    </a:lnTo>
                    <a:lnTo>
                      <a:pt x="19" y="172"/>
                    </a:lnTo>
                    <a:lnTo>
                      <a:pt x="20" y="168"/>
                    </a:lnTo>
                    <a:lnTo>
                      <a:pt x="23" y="164"/>
                    </a:lnTo>
                    <a:lnTo>
                      <a:pt x="27" y="162"/>
                    </a:lnTo>
                    <a:lnTo>
                      <a:pt x="29" y="159"/>
                    </a:lnTo>
                    <a:lnTo>
                      <a:pt x="30" y="156"/>
                    </a:lnTo>
                    <a:lnTo>
                      <a:pt x="30" y="154"/>
                    </a:lnTo>
                    <a:lnTo>
                      <a:pt x="25" y="147"/>
                    </a:lnTo>
                    <a:lnTo>
                      <a:pt x="14" y="135"/>
                    </a:lnTo>
                    <a:lnTo>
                      <a:pt x="8" y="126"/>
                    </a:lnTo>
                    <a:lnTo>
                      <a:pt x="5" y="118"/>
                    </a:lnTo>
                    <a:lnTo>
                      <a:pt x="5" y="114"/>
                    </a:lnTo>
                    <a:lnTo>
                      <a:pt x="5" y="112"/>
                    </a:lnTo>
                    <a:lnTo>
                      <a:pt x="5" y="109"/>
                    </a:lnTo>
                    <a:lnTo>
                      <a:pt x="7" y="105"/>
                    </a:lnTo>
                    <a:lnTo>
                      <a:pt x="13" y="102"/>
                    </a:lnTo>
                    <a:lnTo>
                      <a:pt x="16" y="99"/>
                    </a:lnTo>
                    <a:lnTo>
                      <a:pt x="18" y="96"/>
                    </a:lnTo>
                    <a:lnTo>
                      <a:pt x="18" y="93"/>
                    </a:lnTo>
                    <a:lnTo>
                      <a:pt x="14" y="87"/>
                    </a:lnTo>
                    <a:lnTo>
                      <a:pt x="8" y="78"/>
                    </a:lnTo>
                    <a:lnTo>
                      <a:pt x="4" y="75"/>
                    </a:lnTo>
                    <a:lnTo>
                      <a:pt x="0" y="68"/>
                    </a:lnTo>
                    <a:lnTo>
                      <a:pt x="0" y="65"/>
                    </a:lnTo>
                    <a:lnTo>
                      <a:pt x="1" y="61"/>
                    </a:lnTo>
                    <a:lnTo>
                      <a:pt x="4" y="58"/>
                    </a:lnTo>
                    <a:lnTo>
                      <a:pt x="8" y="55"/>
                    </a:lnTo>
                    <a:lnTo>
                      <a:pt x="14" y="54"/>
                    </a:lnTo>
                    <a:lnTo>
                      <a:pt x="18" y="51"/>
                    </a:lnTo>
                    <a:lnTo>
                      <a:pt x="18" y="48"/>
                    </a:lnTo>
                    <a:lnTo>
                      <a:pt x="18" y="44"/>
                    </a:lnTo>
                    <a:lnTo>
                      <a:pt x="15" y="39"/>
                    </a:lnTo>
                    <a:lnTo>
                      <a:pt x="14" y="33"/>
                    </a:lnTo>
                    <a:lnTo>
                      <a:pt x="13" y="26"/>
                    </a:lnTo>
                    <a:lnTo>
                      <a:pt x="14" y="19"/>
                    </a:lnTo>
                    <a:lnTo>
                      <a:pt x="15" y="16"/>
                    </a:lnTo>
                    <a:lnTo>
                      <a:pt x="16" y="11"/>
                    </a:lnTo>
                    <a:lnTo>
                      <a:pt x="19" y="8"/>
                    </a:lnTo>
                    <a:lnTo>
                      <a:pt x="21" y="6"/>
                    </a:lnTo>
                    <a:lnTo>
                      <a:pt x="27" y="2"/>
                    </a:lnTo>
                    <a:lnTo>
                      <a:pt x="35" y="0"/>
                    </a:lnTo>
                    <a:lnTo>
                      <a:pt x="42" y="0"/>
                    </a:lnTo>
                    <a:lnTo>
                      <a:pt x="49" y="2"/>
                    </a:lnTo>
                    <a:lnTo>
                      <a:pt x="52" y="4"/>
                    </a:lnTo>
                    <a:lnTo>
                      <a:pt x="55" y="7"/>
                    </a:lnTo>
                    <a:lnTo>
                      <a:pt x="57" y="10"/>
                    </a:lnTo>
                    <a:lnTo>
                      <a:pt x="59" y="14"/>
                    </a:lnTo>
                    <a:lnTo>
                      <a:pt x="62" y="21"/>
                    </a:lnTo>
                    <a:lnTo>
                      <a:pt x="64" y="24"/>
                    </a:lnTo>
                    <a:lnTo>
                      <a:pt x="66" y="25"/>
                    </a:lnTo>
                    <a:lnTo>
                      <a:pt x="68" y="25"/>
                    </a:lnTo>
                    <a:lnTo>
                      <a:pt x="71" y="25"/>
                    </a:lnTo>
                    <a:lnTo>
                      <a:pt x="75" y="23"/>
                    </a:lnTo>
                    <a:lnTo>
                      <a:pt x="81" y="23"/>
                    </a:lnTo>
                    <a:lnTo>
                      <a:pt x="86" y="26"/>
                    </a:lnTo>
                    <a:lnTo>
                      <a:pt x="88" y="31"/>
                    </a:lnTo>
                    <a:lnTo>
                      <a:pt x="88" y="36"/>
                    </a:lnTo>
                    <a:lnTo>
                      <a:pt x="88" y="40"/>
                    </a:lnTo>
                    <a:lnTo>
                      <a:pt x="86" y="51"/>
                    </a:lnTo>
                    <a:lnTo>
                      <a:pt x="85" y="60"/>
                    </a:lnTo>
                    <a:lnTo>
                      <a:pt x="85" y="63"/>
                    </a:lnTo>
                    <a:lnTo>
                      <a:pt x="86" y="67"/>
                    </a:lnTo>
                    <a:lnTo>
                      <a:pt x="87" y="69"/>
                    </a:lnTo>
                    <a:lnTo>
                      <a:pt x="88" y="70"/>
                    </a:lnTo>
                    <a:lnTo>
                      <a:pt x="92" y="73"/>
                    </a:lnTo>
                    <a:lnTo>
                      <a:pt x="94" y="73"/>
                    </a:lnTo>
                    <a:lnTo>
                      <a:pt x="99" y="73"/>
                    </a:lnTo>
                    <a:lnTo>
                      <a:pt x="101" y="74"/>
                    </a:lnTo>
                    <a:lnTo>
                      <a:pt x="103" y="75"/>
                    </a:lnTo>
                    <a:lnTo>
                      <a:pt x="104" y="76"/>
                    </a:lnTo>
                    <a:lnTo>
                      <a:pt x="105" y="82"/>
                    </a:lnTo>
                    <a:lnTo>
                      <a:pt x="104" y="88"/>
                    </a:lnTo>
                    <a:lnTo>
                      <a:pt x="102" y="95"/>
                    </a:lnTo>
                    <a:lnTo>
                      <a:pt x="99" y="100"/>
                    </a:lnTo>
                    <a:lnTo>
                      <a:pt x="95" y="106"/>
                    </a:lnTo>
                    <a:lnTo>
                      <a:pt x="92" y="111"/>
                    </a:lnTo>
                    <a:lnTo>
                      <a:pt x="88" y="114"/>
                    </a:lnTo>
                    <a:lnTo>
                      <a:pt x="85" y="120"/>
                    </a:lnTo>
                    <a:lnTo>
                      <a:pt x="83" y="122"/>
                    </a:lnTo>
                    <a:lnTo>
                      <a:pt x="82" y="125"/>
                    </a:lnTo>
                    <a:lnTo>
                      <a:pt x="83" y="128"/>
                    </a:lnTo>
                    <a:lnTo>
                      <a:pt x="85" y="129"/>
                    </a:lnTo>
                    <a:lnTo>
                      <a:pt x="89" y="130"/>
                    </a:lnTo>
                    <a:lnTo>
                      <a:pt x="95" y="130"/>
                    </a:lnTo>
                    <a:lnTo>
                      <a:pt x="97" y="132"/>
                    </a:lnTo>
                    <a:lnTo>
                      <a:pt x="100" y="134"/>
                    </a:lnTo>
                    <a:lnTo>
                      <a:pt x="101" y="139"/>
                    </a:lnTo>
                    <a:lnTo>
                      <a:pt x="101" y="148"/>
                    </a:lnTo>
                    <a:lnTo>
                      <a:pt x="99" y="157"/>
                    </a:lnTo>
                    <a:lnTo>
                      <a:pt x="95" y="164"/>
                    </a:lnTo>
                    <a:lnTo>
                      <a:pt x="90" y="171"/>
                    </a:lnTo>
                    <a:lnTo>
                      <a:pt x="87" y="178"/>
                    </a:lnTo>
                    <a:lnTo>
                      <a:pt x="83" y="185"/>
                    </a:lnTo>
                    <a:lnTo>
                      <a:pt x="80" y="192"/>
                    </a:lnTo>
                    <a:lnTo>
                      <a:pt x="79" y="201"/>
                    </a:lnTo>
                    <a:lnTo>
                      <a:pt x="79" y="211"/>
                    </a:lnTo>
                    <a:lnTo>
                      <a:pt x="79" y="227"/>
                    </a:lnTo>
                    <a:lnTo>
                      <a:pt x="77" y="244"/>
                    </a:lnTo>
                    <a:lnTo>
                      <a:pt x="74" y="259"/>
                    </a:lnTo>
                    <a:lnTo>
                      <a:pt x="71" y="270"/>
                    </a:lnTo>
                    <a:lnTo>
                      <a:pt x="58" y="272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5" name="Freeform 3812"/>
              <p:cNvSpPr>
                <a:spLocks/>
              </p:cNvSpPr>
              <p:nvPr/>
            </p:nvSpPr>
            <p:spPr bwMode="auto">
              <a:xfrm>
                <a:off x="597" y="169"/>
                <a:ext cx="8" cy="62"/>
              </a:xfrm>
              <a:custGeom>
                <a:avLst/>
                <a:gdLst>
                  <a:gd name="T0" fmla="*/ 0 w 25"/>
                  <a:gd name="T1" fmla="*/ 0 h 185"/>
                  <a:gd name="T2" fmla="*/ 0 w 25"/>
                  <a:gd name="T3" fmla="*/ 0 h 185"/>
                  <a:gd name="T4" fmla="*/ 0 w 25"/>
                  <a:gd name="T5" fmla="*/ 0 h 185"/>
                  <a:gd name="T6" fmla="*/ 0 w 25"/>
                  <a:gd name="T7" fmla="*/ 0 h 185"/>
                  <a:gd name="T8" fmla="*/ 0 w 25"/>
                  <a:gd name="T9" fmla="*/ 0 h 185"/>
                  <a:gd name="T10" fmla="*/ 0 w 25"/>
                  <a:gd name="T11" fmla="*/ 0 h 185"/>
                  <a:gd name="T12" fmla="*/ 0 w 25"/>
                  <a:gd name="T13" fmla="*/ 0 h 185"/>
                  <a:gd name="T14" fmla="*/ 0 w 25"/>
                  <a:gd name="T15" fmla="*/ 0 h 185"/>
                  <a:gd name="T16" fmla="*/ 0 w 25"/>
                  <a:gd name="T17" fmla="*/ 0 h 1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185">
                    <a:moveTo>
                      <a:pt x="0" y="0"/>
                    </a:moveTo>
                    <a:lnTo>
                      <a:pt x="6" y="18"/>
                    </a:lnTo>
                    <a:lnTo>
                      <a:pt x="11" y="37"/>
                    </a:lnTo>
                    <a:lnTo>
                      <a:pt x="15" y="58"/>
                    </a:lnTo>
                    <a:lnTo>
                      <a:pt x="20" y="79"/>
                    </a:lnTo>
                    <a:lnTo>
                      <a:pt x="22" y="102"/>
                    </a:lnTo>
                    <a:lnTo>
                      <a:pt x="25" y="127"/>
                    </a:lnTo>
                    <a:lnTo>
                      <a:pt x="25" y="155"/>
                    </a:lnTo>
                    <a:lnTo>
                      <a:pt x="25" y="18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6" name="Line 3813"/>
              <p:cNvSpPr>
                <a:spLocks noChangeShapeType="1"/>
              </p:cNvSpPr>
              <p:nvPr/>
            </p:nvSpPr>
            <p:spPr bwMode="auto">
              <a:xfrm>
                <a:off x="591" y="178"/>
                <a:ext cx="10" cy="7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7" name="Line 3814"/>
              <p:cNvSpPr>
                <a:spLocks noChangeShapeType="1"/>
              </p:cNvSpPr>
              <p:nvPr/>
            </p:nvSpPr>
            <p:spPr bwMode="auto">
              <a:xfrm flipH="1">
                <a:off x="602" y="170"/>
                <a:ext cx="3" cy="14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8" name="Freeform 3815"/>
              <p:cNvSpPr>
                <a:spLocks/>
              </p:cNvSpPr>
              <p:nvPr/>
            </p:nvSpPr>
            <p:spPr bwMode="auto">
              <a:xfrm>
                <a:off x="597" y="205"/>
                <a:ext cx="11" cy="14"/>
              </a:xfrm>
              <a:custGeom>
                <a:avLst/>
                <a:gdLst>
                  <a:gd name="T0" fmla="*/ 0 w 33"/>
                  <a:gd name="T1" fmla="*/ 0 h 41"/>
                  <a:gd name="T2" fmla="*/ 0 w 33"/>
                  <a:gd name="T3" fmla="*/ 0 h 41"/>
                  <a:gd name="T4" fmla="*/ 0 w 33"/>
                  <a:gd name="T5" fmla="*/ 0 h 41"/>
                  <a:gd name="T6" fmla="*/ 0 w 33"/>
                  <a:gd name="T7" fmla="*/ 0 h 41"/>
                  <a:gd name="T8" fmla="*/ 0 w 33"/>
                  <a:gd name="T9" fmla="*/ 0 h 41"/>
                  <a:gd name="T10" fmla="*/ 0 w 33"/>
                  <a:gd name="T11" fmla="*/ 0 h 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3" h="41">
                    <a:moveTo>
                      <a:pt x="0" y="16"/>
                    </a:moveTo>
                    <a:lnTo>
                      <a:pt x="25" y="41"/>
                    </a:lnTo>
                    <a:lnTo>
                      <a:pt x="29" y="31"/>
                    </a:lnTo>
                    <a:lnTo>
                      <a:pt x="32" y="21"/>
                    </a:lnTo>
                    <a:lnTo>
                      <a:pt x="33" y="11"/>
                    </a:lnTo>
                    <a:lnTo>
                      <a:pt x="32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9" name="Freeform 3816"/>
              <p:cNvSpPr>
                <a:spLocks/>
              </p:cNvSpPr>
              <p:nvPr/>
            </p:nvSpPr>
            <p:spPr bwMode="auto">
              <a:xfrm>
                <a:off x="595" y="369"/>
                <a:ext cx="15" cy="23"/>
              </a:xfrm>
              <a:custGeom>
                <a:avLst/>
                <a:gdLst>
                  <a:gd name="T0" fmla="*/ 0 w 43"/>
                  <a:gd name="T1" fmla="*/ 0 h 67"/>
                  <a:gd name="T2" fmla="*/ 0 w 43"/>
                  <a:gd name="T3" fmla="*/ 0 h 67"/>
                  <a:gd name="T4" fmla="*/ 0 w 43"/>
                  <a:gd name="T5" fmla="*/ 0 h 67"/>
                  <a:gd name="T6" fmla="*/ 0 w 43"/>
                  <a:gd name="T7" fmla="*/ 0 h 67"/>
                  <a:gd name="T8" fmla="*/ 0 w 43"/>
                  <a:gd name="T9" fmla="*/ 0 h 67"/>
                  <a:gd name="T10" fmla="*/ 0 w 43"/>
                  <a:gd name="T11" fmla="*/ 0 h 67"/>
                  <a:gd name="T12" fmla="*/ 0 w 43"/>
                  <a:gd name="T13" fmla="*/ 0 h 67"/>
                  <a:gd name="T14" fmla="*/ 0 w 43"/>
                  <a:gd name="T15" fmla="*/ 0 h 67"/>
                  <a:gd name="T16" fmla="*/ 0 w 43"/>
                  <a:gd name="T17" fmla="*/ 0 h 67"/>
                  <a:gd name="T18" fmla="*/ 0 w 43"/>
                  <a:gd name="T19" fmla="*/ 0 h 67"/>
                  <a:gd name="T20" fmla="*/ 0 w 43"/>
                  <a:gd name="T21" fmla="*/ 0 h 67"/>
                  <a:gd name="T22" fmla="*/ 0 w 43"/>
                  <a:gd name="T23" fmla="*/ 0 h 67"/>
                  <a:gd name="T24" fmla="*/ 0 w 43"/>
                  <a:gd name="T25" fmla="*/ 0 h 67"/>
                  <a:gd name="T26" fmla="*/ 0 w 43"/>
                  <a:gd name="T27" fmla="*/ 0 h 67"/>
                  <a:gd name="T28" fmla="*/ 0 w 43"/>
                  <a:gd name="T29" fmla="*/ 0 h 6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3" h="67">
                    <a:moveTo>
                      <a:pt x="9" y="0"/>
                    </a:moveTo>
                    <a:lnTo>
                      <a:pt x="18" y="5"/>
                    </a:lnTo>
                    <a:lnTo>
                      <a:pt x="26" y="10"/>
                    </a:lnTo>
                    <a:lnTo>
                      <a:pt x="33" y="15"/>
                    </a:lnTo>
                    <a:lnTo>
                      <a:pt x="40" y="25"/>
                    </a:lnTo>
                    <a:lnTo>
                      <a:pt x="43" y="67"/>
                    </a:lnTo>
                    <a:lnTo>
                      <a:pt x="39" y="55"/>
                    </a:lnTo>
                    <a:lnTo>
                      <a:pt x="34" y="43"/>
                    </a:lnTo>
                    <a:lnTo>
                      <a:pt x="28" y="34"/>
                    </a:lnTo>
                    <a:lnTo>
                      <a:pt x="24" y="27"/>
                    </a:lnTo>
                    <a:lnTo>
                      <a:pt x="18" y="21"/>
                    </a:lnTo>
                    <a:lnTo>
                      <a:pt x="11" y="16"/>
                    </a:lnTo>
                    <a:lnTo>
                      <a:pt x="5" y="13"/>
                    </a:lnTo>
                    <a:lnTo>
                      <a:pt x="0" y="1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0" name="Freeform 3817"/>
              <p:cNvSpPr>
                <a:spLocks/>
              </p:cNvSpPr>
              <p:nvPr/>
            </p:nvSpPr>
            <p:spPr bwMode="auto">
              <a:xfrm>
                <a:off x="595" y="369"/>
                <a:ext cx="15" cy="23"/>
              </a:xfrm>
              <a:custGeom>
                <a:avLst/>
                <a:gdLst>
                  <a:gd name="T0" fmla="*/ 0 w 43"/>
                  <a:gd name="T1" fmla="*/ 0 h 67"/>
                  <a:gd name="T2" fmla="*/ 0 w 43"/>
                  <a:gd name="T3" fmla="*/ 0 h 67"/>
                  <a:gd name="T4" fmla="*/ 0 w 43"/>
                  <a:gd name="T5" fmla="*/ 0 h 67"/>
                  <a:gd name="T6" fmla="*/ 0 w 43"/>
                  <a:gd name="T7" fmla="*/ 0 h 67"/>
                  <a:gd name="T8" fmla="*/ 0 w 43"/>
                  <a:gd name="T9" fmla="*/ 0 h 67"/>
                  <a:gd name="T10" fmla="*/ 0 w 43"/>
                  <a:gd name="T11" fmla="*/ 0 h 67"/>
                  <a:gd name="T12" fmla="*/ 0 w 43"/>
                  <a:gd name="T13" fmla="*/ 0 h 67"/>
                  <a:gd name="T14" fmla="*/ 0 w 43"/>
                  <a:gd name="T15" fmla="*/ 0 h 67"/>
                  <a:gd name="T16" fmla="*/ 0 w 43"/>
                  <a:gd name="T17" fmla="*/ 0 h 67"/>
                  <a:gd name="T18" fmla="*/ 0 w 43"/>
                  <a:gd name="T19" fmla="*/ 0 h 67"/>
                  <a:gd name="T20" fmla="*/ 0 w 43"/>
                  <a:gd name="T21" fmla="*/ 0 h 67"/>
                  <a:gd name="T22" fmla="*/ 0 w 43"/>
                  <a:gd name="T23" fmla="*/ 0 h 67"/>
                  <a:gd name="T24" fmla="*/ 0 w 43"/>
                  <a:gd name="T25" fmla="*/ 0 h 67"/>
                  <a:gd name="T26" fmla="*/ 0 w 43"/>
                  <a:gd name="T27" fmla="*/ 0 h 67"/>
                  <a:gd name="T28" fmla="*/ 0 w 43"/>
                  <a:gd name="T29" fmla="*/ 0 h 6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3" h="67">
                    <a:moveTo>
                      <a:pt x="9" y="0"/>
                    </a:moveTo>
                    <a:lnTo>
                      <a:pt x="18" y="5"/>
                    </a:lnTo>
                    <a:lnTo>
                      <a:pt x="26" y="10"/>
                    </a:lnTo>
                    <a:lnTo>
                      <a:pt x="33" y="15"/>
                    </a:lnTo>
                    <a:lnTo>
                      <a:pt x="40" y="25"/>
                    </a:lnTo>
                    <a:lnTo>
                      <a:pt x="43" y="67"/>
                    </a:lnTo>
                    <a:lnTo>
                      <a:pt x="39" y="55"/>
                    </a:lnTo>
                    <a:lnTo>
                      <a:pt x="34" y="43"/>
                    </a:lnTo>
                    <a:lnTo>
                      <a:pt x="28" y="34"/>
                    </a:lnTo>
                    <a:lnTo>
                      <a:pt x="24" y="27"/>
                    </a:lnTo>
                    <a:lnTo>
                      <a:pt x="18" y="21"/>
                    </a:lnTo>
                    <a:lnTo>
                      <a:pt x="11" y="16"/>
                    </a:lnTo>
                    <a:lnTo>
                      <a:pt x="5" y="13"/>
                    </a:lnTo>
                    <a:lnTo>
                      <a:pt x="0" y="11"/>
                    </a:lnTo>
                    <a:lnTo>
                      <a:pt x="9" y="0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1" name="Freeform 3818"/>
              <p:cNvSpPr>
                <a:spLocks/>
              </p:cNvSpPr>
              <p:nvPr/>
            </p:nvSpPr>
            <p:spPr bwMode="auto">
              <a:xfrm>
                <a:off x="567" y="250"/>
                <a:ext cx="54" cy="49"/>
              </a:xfrm>
              <a:custGeom>
                <a:avLst/>
                <a:gdLst>
                  <a:gd name="T0" fmla="*/ 0 w 162"/>
                  <a:gd name="T1" fmla="*/ 0 h 148"/>
                  <a:gd name="T2" fmla="*/ 0 w 162"/>
                  <a:gd name="T3" fmla="*/ 0 h 148"/>
                  <a:gd name="T4" fmla="*/ 0 w 162"/>
                  <a:gd name="T5" fmla="*/ 0 h 148"/>
                  <a:gd name="T6" fmla="*/ 0 w 162"/>
                  <a:gd name="T7" fmla="*/ 0 h 148"/>
                  <a:gd name="T8" fmla="*/ 0 w 162"/>
                  <a:gd name="T9" fmla="*/ 0 h 148"/>
                  <a:gd name="T10" fmla="*/ 0 w 162"/>
                  <a:gd name="T11" fmla="*/ 0 h 148"/>
                  <a:gd name="T12" fmla="*/ 0 w 162"/>
                  <a:gd name="T13" fmla="*/ 0 h 148"/>
                  <a:gd name="T14" fmla="*/ 0 w 162"/>
                  <a:gd name="T15" fmla="*/ 0 h 148"/>
                  <a:gd name="T16" fmla="*/ 0 w 162"/>
                  <a:gd name="T17" fmla="*/ 0 h 148"/>
                  <a:gd name="T18" fmla="*/ 0 w 162"/>
                  <a:gd name="T19" fmla="*/ 0 h 148"/>
                  <a:gd name="T20" fmla="*/ 0 w 162"/>
                  <a:gd name="T21" fmla="*/ 0 h 148"/>
                  <a:gd name="T22" fmla="*/ 0 w 162"/>
                  <a:gd name="T23" fmla="*/ 0 h 148"/>
                  <a:gd name="T24" fmla="*/ 0 w 162"/>
                  <a:gd name="T25" fmla="*/ 0 h 148"/>
                  <a:gd name="T26" fmla="*/ 0 w 162"/>
                  <a:gd name="T27" fmla="*/ 0 h 148"/>
                  <a:gd name="T28" fmla="*/ 0 w 162"/>
                  <a:gd name="T29" fmla="*/ 0 h 148"/>
                  <a:gd name="T30" fmla="*/ 0 w 162"/>
                  <a:gd name="T31" fmla="*/ 0 h 148"/>
                  <a:gd name="T32" fmla="*/ 0 w 162"/>
                  <a:gd name="T33" fmla="*/ 0 h 148"/>
                  <a:gd name="T34" fmla="*/ 0 w 162"/>
                  <a:gd name="T35" fmla="*/ 0 h 148"/>
                  <a:gd name="T36" fmla="*/ 0 w 162"/>
                  <a:gd name="T37" fmla="*/ 0 h 148"/>
                  <a:gd name="T38" fmla="*/ 0 w 162"/>
                  <a:gd name="T39" fmla="*/ 0 h 148"/>
                  <a:gd name="T40" fmla="*/ 0 w 162"/>
                  <a:gd name="T41" fmla="*/ 0 h 148"/>
                  <a:gd name="T42" fmla="*/ 0 w 162"/>
                  <a:gd name="T43" fmla="*/ 0 h 148"/>
                  <a:gd name="T44" fmla="*/ 0 w 162"/>
                  <a:gd name="T45" fmla="*/ 0 h 148"/>
                  <a:gd name="T46" fmla="*/ 0 w 162"/>
                  <a:gd name="T47" fmla="*/ 0 h 148"/>
                  <a:gd name="T48" fmla="*/ 0 w 162"/>
                  <a:gd name="T49" fmla="*/ 0 h 148"/>
                  <a:gd name="T50" fmla="*/ 0 w 162"/>
                  <a:gd name="T51" fmla="*/ 0 h 148"/>
                  <a:gd name="T52" fmla="*/ 0 w 162"/>
                  <a:gd name="T53" fmla="*/ 0 h 148"/>
                  <a:gd name="T54" fmla="*/ 0 w 162"/>
                  <a:gd name="T55" fmla="*/ 0 h 148"/>
                  <a:gd name="T56" fmla="*/ 0 w 162"/>
                  <a:gd name="T57" fmla="*/ 0 h 148"/>
                  <a:gd name="T58" fmla="*/ 0 w 162"/>
                  <a:gd name="T59" fmla="*/ 0 h 148"/>
                  <a:gd name="T60" fmla="*/ 0 w 162"/>
                  <a:gd name="T61" fmla="*/ 0 h 148"/>
                  <a:gd name="T62" fmla="*/ 0 w 162"/>
                  <a:gd name="T63" fmla="*/ 0 h 148"/>
                  <a:gd name="T64" fmla="*/ 0 w 162"/>
                  <a:gd name="T65" fmla="*/ 0 h 148"/>
                  <a:gd name="T66" fmla="*/ 0 w 162"/>
                  <a:gd name="T67" fmla="*/ 0 h 148"/>
                  <a:gd name="T68" fmla="*/ 0 w 162"/>
                  <a:gd name="T69" fmla="*/ 0 h 148"/>
                  <a:gd name="T70" fmla="*/ 0 w 162"/>
                  <a:gd name="T71" fmla="*/ 0 h 148"/>
                  <a:gd name="T72" fmla="*/ 0 w 162"/>
                  <a:gd name="T73" fmla="*/ 0 h 148"/>
                  <a:gd name="T74" fmla="*/ 0 w 162"/>
                  <a:gd name="T75" fmla="*/ 0 h 148"/>
                  <a:gd name="T76" fmla="*/ 0 w 162"/>
                  <a:gd name="T77" fmla="*/ 0 h 148"/>
                  <a:gd name="T78" fmla="*/ 0 w 162"/>
                  <a:gd name="T79" fmla="*/ 0 h 148"/>
                  <a:gd name="T80" fmla="*/ 0 w 162"/>
                  <a:gd name="T81" fmla="*/ 0 h 148"/>
                  <a:gd name="T82" fmla="*/ 0 w 162"/>
                  <a:gd name="T83" fmla="*/ 0 h 148"/>
                  <a:gd name="T84" fmla="*/ 0 w 162"/>
                  <a:gd name="T85" fmla="*/ 0 h 148"/>
                  <a:gd name="T86" fmla="*/ 0 w 162"/>
                  <a:gd name="T87" fmla="*/ 0 h 148"/>
                  <a:gd name="T88" fmla="*/ 0 w 162"/>
                  <a:gd name="T89" fmla="*/ 0 h 148"/>
                  <a:gd name="T90" fmla="*/ 0 w 162"/>
                  <a:gd name="T91" fmla="*/ 0 h 14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62" h="148">
                    <a:moveTo>
                      <a:pt x="155" y="148"/>
                    </a:moveTo>
                    <a:lnTo>
                      <a:pt x="127" y="141"/>
                    </a:lnTo>
                    <a:lnTo>
                      <a:pt x="115" y="142"/>
                    </a:lnTo>
                    <a:lnTo>
                      <a:pt x="105" y="142"/>
                    </a:lnTo>
                    <a:lnTo>
                      <a:pt x="103" y="141"/>
                    </a:lnTo>
                    <a:lnTo>
                      <a:pt x="100" y="137"/>
                    </a:lnTo>
                    <a:lnTo>
                      <a:pt x="97" y="132"/>
                    </a:lnTo>
                    <a:lnTo>
                      <a:pt x="94" y="123"/>
                    </a:lnTo>
                    <a:lnTo>
                      <a:pt x="93" y="121"/>
                    </a:lnTo>
                    <a:lnTo>
                      <a:pt x="90" y="120"/>
                    </a:lnTo>
                    <a:lnTo>
                      <a:pt x="88" y="119"/>
                    </a:lnTo>
                    <a:lnTo>
                      <a:pt x="85" y="119"/>
                    </a:lnTo>
                    <a:lnTo>
                      <a:pt x="78" y="118"/>
                    </a:lnTo>
                    <a:lnTo>
                      <a:pt x="68" y="119"/>
                    </a:lnTo>
                    <a:lnTo>
                      <a:pt x="60" y="119"/>
                    </a:lnTo>
                    <a:lnTo>
                      <a:pt x="53" y="118"/>
                    </a:lnTo>
                    <a:lnTo>
                      <a:pt x="51" y="115"/>
                    </a:lnTo>
                    <a:lnTo>
                      <a:pt x="49" y="113"/>
                    </a:lnTo>
                    <a:lnTo>
                      <a:pt x="48" y="111"/>
                    </a:lnTo>
                    <a:lnTo>
                      <a:pt x="48" y="106"/>
                    </a:lnTo>
                    <a:lnTo>
                      <a:pt x="49" y="101"/>
                    </a:lnTo>
                    <a:lnTo>
                      <a:pt x="52" y="97"/>
                    </a:lnTo>
                    <a:lnTo>
                      <a:pt x="53" y="95"/>
                    </a:lnTo>
                    <a:lnTo>
                      <a:pt x="53" y="92"/>
                    </a:lnTo>
                    <a:lnTo>
                      <a:pt x="52" y="90"/>
                    </a:lnTo>
                    <a:lnTo>
                      <a:pt x="50" y="86"/>
                    </a:lnTo>
                    <a:lnTo>
                      <a:pt x="45" y="85"/>
                    </a:lnTo>
                    <a:lnTo>
                      <a:pt x="42" y="85"/>
                    </a:lnTo>
                    <a:lnTo>
                      <a:pt x="37" y="85"/>
                    </a:lnTo>
                    <a:lnTo>
                      <a:pt x="34" y="86"/>
                    </a:lnTo>
                    <a:lnTo>
                      <a:pt x="28" y="86"/>
                    </a:lnTo>
                    <a:lnTo>
                      <a:pt x="24" y="84"/>
                    </a:lnTo>
                    <a:lnTo>
                      <a:pt x="21" y="82"/>
                    </a:lnTo>
                    <a:lnTo>
                      <a:pt x="19" y="79"/>
                    </a:lnTo>
                    <a:lnTo>
                      <a:pt x="17" y="76"/>
                    </a:lnTo>
                    <a:lnTo>
                      <a:pt x="17" y="73"/>
                    </a:lnTo>
                    <a:lnTo>
                      <a:pt x="17" y="69"/>
                    </a:lnTo>
                    <a:lnTo>
                      <a:pt x="20" y="66"/>
                    </a:lnTo>
                    <a:lnTo>
                      <a:pt x="22" y="62"/>
                    </a:lnTo>
                    <a:lnTo>
                      <a:pt x="23" y="60"/>
                    </a:lnTo>
                    <a:lnTo>
                      <a:pt x="23" y="56"/>
                    </a:lnTo>
                    <a:lnTo>
                      <a:pt x="22" y="54"/>
                    </a:lnTo>
                    <a:lnTo>
                      <a:pt x="17" y="51"/>
                    </a:lnTo>
                    <a:lnTo>
                      <a:pt x="9" y="47"/>
                    </a:lnTo>
                    <a:lnTo>
                      <a:pt x="5" y="44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4"/>
                    </a:lnTo>
                    <a:lnTo>
                      <a:pt x="2" y="19"/>
                    </a:lnTo>
                    <a:lnTo>
                      <a:pt x="5" y="15"/>
                    </a:lnTo>
                    <a:lnTo>
                      <a:pt x="8" y="11"/>
                    </a:lnTo>
                    <a:lnTo>
                      <a:pt x="12" y="8"/>
                    </a:lnTo>
                    <a:lnTo>
                      <a:pt x="16" y="4"/>
                    </a:lnTo>
                    <a:lnTo>
                      <a:pt x="21" y="2"/>
                    </a:lnTo>
                    <a:lnTo>
                      <a:pt x="26" y="1"/>
                    </a:lnTo>
                    <a:lnTo>
                      <a:pt x="30" y="0"/>
                    </a:lnTo>
                    <a:lnTo>
                      <a:pt x="35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9" y="9"/>
                    </a:lnTo>
                    <a:lnTo>
                      <a:pt x="53" y="12"/>
                    </a:lnTo>
                    <a:lnTo>
                      <a:pt x="56" y="14"/>
                    </a:lnTo>
                    <a:lnTo>
                      <a:pt x="58" y="14"/>
                    </a:lnTo>
                    <a:lnTo>
                      <a:pt x="59" y="11"/>
                    </a:lnTo>
                    <a:lnTo>
                      <a:pt x="60" y="9"/>
                    </a:lnTo>
                    <a:lnTo>
                      <a:pt x="63" y="5"/>
                    </a:lnTo>
                    <a:lnTo>
                      <a:pt x="65" y="4"/>
                    </a:lnTo>
                    <a:lnTo>
                      <a:pt x="67" y="3"/>
                    </a:lnTo>
                    <a:lnTo>
                      <a:pt x="70" y="2"/>
                    </a:lnTo>
                    <a:lnTo>
                      <a:pt x="75" y="3"/>
                    </a:lnTo>
                    <a:lnTo>
                      <a:pt x="80" y="7"/>
                    </a:lnTo>
                    <a:lnTo>
                      <a:pt x="85" y="11"/>
                    </a:lnTo>
                    <a:lnTo>
                      <a:pt x="88" y="16"/>
                    </a:lnTo>
                    <a:lnTo>
                      <a:pt x="91" y="22"/>
                    </a:lnTo>
                    <a:lnTo>
                      <a:pt x="93" y="27"/>
                    </a:lnTo>
                    <a:lnTo>
                      <a:pt x="95" y="33"/>
                    </a:lnTo>
                    <a:lnTo>
                      <a:pt x="97" y="37"/>
                    </a:lnTo>
                    <a:lnTo>
                      <a:pt x="100" y="39"/>
                    </a:lnTo>
                    <a:lnTo>
                      <a:pt x="104" y="40"/>
                    </a:lnTo>
                    <a:lnTo>
                      <a:pt x="108" y="38"/>
                    </a:lnTo>
                    <a:lnTo>
                      <a:pt x="111" y="37"/>
                    </a:lnTo>
                    <a:lnTo>
                      <a:pt x="115" y="37"/>
                    </a:lnTo>
                    <a:lnTo>
                      <a:pt x="118" y="38"/>
                    </a:lnTo>
                    <a:lnTo>
                      <a:pt x="123" y="45"/>
                    </a:lnTo>
                    <a:lnTo>
                      <a:pt x="127" y="53"/>
                    </a:lnTo>
                    <a:lnTo>
                      <a:pt x="134" y="69"/>
                    </a:lnTo>
                    <a:lnTo>
                      <a:pt x="137" y="76"/>
                    </a:lnTo>
                    <a:lnTo>
                      <a:pt x="145" y="95"/>
                    </a:lnTo>
                    <a:lnTo>
                      <a:pt x="154" y="118"/>
                    </a:lnTo>
                    <a:lnTo>
                      <a:pt x="160" y="136"/>
                    </a:lnTo>
                    <a:lnTo>
                      <a:pt x="162" y="143"/>
                    </a:lnTo>
                    <a:lnTo>
                      <a:pt x="155" y="148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2" name="Freeform 3819"/>
              <p:cNvSpPr>
                <a:spLocks/>
              </p:cNvSpPr>
              <p:nvPr/>
            </p:nvSpPr>
            <p:spPr bwMode="auto">
              <a:xfrm>
                <a:off x="567" y="250"/>
                <a:ext cx="54" cy="49"/>
              </a:xfrm>
              <a:custGeom>
                <a:avLst/>
                <a:gdLst>
                  <a:gd name="T0" fmla="*/ 0 w 162"/>
                  <a:gd name="T1" fmla="*/ 0 h 148"/>
                  <a:gd name="T2" fmla="*/ 0 w 162"/>
                  <a:gd name="T3" fmla="*/ 0 h 148"/>
                  <a:gd name="T4" fmla="*/ 0 w 162"/>
                  <a:gd name="T5" fmla="*/ 0 h 148"/>
                  <a:gd name="T6" fmla="*/ 0 w 162"/>
                  <a:gd name="T7" fmla="*/ 0 h 148"/>
                  <a:gd name="T8" fmla="*/ 0 w 162"/>
                  <a:gd name="T9" fmla="*/ 0 h 148"/>
                  <a:gd name="T10" fmla="*/ 0 w 162"/>
                  <a:gd name="T11" fmla="*/ 0 h 148"/>
                  <a:gd name="T12" fmla="*/ 0 w 162"/>
                  <a:gd name="T13" fmla="*/ 0 h 148"/>
                  <a:gd name="T14" fmla="*/ 0 w 162"/>
                  <a:gd name="T15" fmla="*/ 0 h 148"/>
                  <a:gd name="T16" fmla="*/ 0 w 162"/>
                  <a:gd name="T17" fmla="*/ 0 h 148"/>
                  <a:gd name="T18" fmla="*/ 0 w 162"/>
                  <a:gd name="T19" fmla="*/ 0 h 148"/>
                  <a:gd name="T20" fmla="*/ 0 w 162"/>
                  <a:gd name="T21" fmla="*/ 0 h 148"/>
                  <a:gd name="T22" fmla="*/ 0 w 162"/>
                  <a:gd name="T23" fmla="*/ 0 h 148"/>
                  <a:gd name="T24" fmla="*/ 0 w 162"/>
                  <a:gd name="T25" fmla="*/ 0 h 148"/>
                  <a:gd name="T26" fmla="*/ 0 w 162"/>
                  <a:gd name="T27" fmla="*/ 0 h 148"/>
                  <a:gd name="T28" fmla="*/ 0 w 162"/>
                  <a:gd name="T29" fmla="*/ 0 h 148"/>
                  <a:gd name="T30" fmla="*/ 0 w 162"/>
                  <a:gd name="T31" fmla="*/ 0 h 148"/>
                  <a:gd name="T32" fmla="*/ 0 w 162"/>
                  <a:gd name="T33" fmla="*/ 0 h 148"/>
                  <a:gd name="T34" fmla="*/ 0 w 162"/>
                  <a:gd name="T35" fmla="*/ 0 h 148"/>
                  <a:gd name="T36" fmla="*/ 0 w 162"/>
                  <a:gd name="T37" fmla="*/ 0 h 148"/>
                  <a:gd name="T38" fmla="*/ 0 w 162"/>
                  <a:gd name="T39" fmla="*/ 0 h 148"/>
                  <a:gd name="T40" fmla="*/ 0 w 162"/>
                  <a:gd name="T41" fmla="*/ 0 h 148"/>
                  <a:gd name="T42" fmla="*/ 0 w 162"/>
                  <a:gd name="T43" fmla="*/ 0 h 148"/>
                  <a:gd name="T44" fmla="*/ 0 w 162"/>
                  <a:gd name="T45" fmla="*/ 0 h 148"/>
                  <a:gd name="T46" fmla="*/ 0 w 162"/>
                  <a:gd name="T47" fmla="*/ 0 h 148"/>
                  <a:gd name="T48" fmla="*/ 0 w 162"/>
                  <a:gd name="T49" fmla="*/ 0 h 148"/>
                  <a:gd name="T50" fmla="*/ 0 w 162"/>
                  <a:gd name="T51" fmla="*/ 0 h 148"/>
                  <a:gd name="T52" fmla="*/ 0 w 162"/>
                  <a:gd name="T53" fmla="*/ 0 h 148"/>
                  <a:gd name="T54" fmla="*/ 0 w 162"/>
                  <a:gd name="T55" fmla="*/ 0 h 148"/>
                  <a:gd name="T56" fmla="*/ 0 w 162"/>
                  <a:gd name="T57" fmla="*/ 0 h 148"/>
                  <a:gd name="T58" fmla="*/ 0 w 162"/>
                  <a:gd name="T59" fmla="*/ 0 h 148"/>
                  <a:gd name="T60" fmla="*/ 0 w 162"/>
                  <a:gd name="T61" fmla="*/ 0 h 148"/>
                  <a:gd name="T62" fmla="*/ 0 w 162"/>
                  <a:gd name="T63" fmla="*/ 0 h 148"/>
                  <a:gd name="T64" fmla="*/ 0 w 162"/>
                  <a:gd name="T65" fmla="*/ 0 h 148"/>
                  <a:gd name="T66" fmla="*/ 0 w 162"/>
                  <a:gd name="T67" fmla="*/ 0 h 148"/>
                  <a:gd name="T68" fmla="*/ 0 w 162"/>
                  <a:gd name="T69" fmla="*/ 0 h 148"/>
                  <a:gd name="T70" fmla="*/ 0 w 162"/>
                  <a:gd name="T71" fmla="*/ 0 h 148"/>
                  <a:gd name="T72" fmla="*/ 0 w 162"/>
                  <a:gd name="T73" fmla="*/ 0 h 148"/>
                  <a:gd name="T74" fmla="*/ 0 w 162"/>
                  <a:gd name="T75" fmla="*/ 0 h 148"/>
                  <a:gd name="T76" fmla="*/ 0 w 162"/>
                  <a:gd name="T77" fmla="*/ 0 h 148"/>
                  <a:gd name="T78" fmla="*/ 0 w 162"/>
                  <a:gd name="T79" fmla="*/ 0 h 148"/>
                  <a:gd name="T80" fmla="*/ 0 w 162"/>
                  <a:gd name="T81" fmla="*/ 0 h 148"/>
                  <a:gd name="T82" fmla="*/ 0 w 162"/>
                  <a:gd name="T83" fmla="*/ 0 h 148"/>
                  <a:gd name="T84" fmla="*/ 0 w 162"/>
                  <a:gd name="T85" fmla="*/ 0 h 148"/>
                  <a:gd name="T86" fmla="*/ 0 w 162"/>
                  <a:gd name="T87" fmla="*/ 0 h 148"/>
                  <a:gd name="T88" fmla="*/ 0 w 162"/>
                  <a:gd name="T89" fmla="*/ 0 h 148"/>
                  <a:gd name="T90" fmla="*/ 0 w 162"/>
                  <a:gd name="T91" fmla="*/ 0 h 14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62" h="148">
                    <a:moveTo>
                      <a:pt x="155" y="148"/>
                    </a:moveTo>
                    <a:lnTo>
                      <a:pt x="127" y="141"/>
                    </a:lnTo>
                    <a:lnTo>
                      <a:pt x="115" y="142"/>
                    </a:lnTo>
                    <a:lnTo>
                      <a:pt x="105" y="142"/>
                    </a:lnTo>
                    <a:lnTo>
                      <a:pt x="103" y="141"/>
                    </a:lnTo>
                    <a:lnTo>
                      <a:pt x="100" y="137"/>
                    </a:lnTo>
                    <a:lnTo>
                      <a:pt x="97" y="132"/>
                    </a:lnTo>
                    <a:lnTo>
                      <a:pt x="94" y="123"/>
                    </a:lnTo>
                    <a:lnTo>
                      <a:pt x="93" y="121"/>
                    </a:lnTo>
                    <a:lnTo>
                      <a:pt x="90" y="120"/>
                    </a:lnTo>
                    <a:lnTo>
                      <a:pt x="88" y="119"/>
                    </a:lnTo>
                    <a:lnTo>
                      <a:pt x="85" y="119"/>
                    </a:lnTo>
                    <a:lnTo>
                      <a:pt x="78" y="118"/>
                    </a:lnTo>
                    <a:lnTo>
                      <a:pt x="68" y="119"/>
                    </a:lnTo>
                    <a:lnTo>
                      <a:pt x="60" y="119"/>
                    </a:lnTo>
                    <a:lnTo>
                      <a:pt x="53" y="118"/>
                    </a:lnTo>
                    <a:lnTo>
                      <a:pt x="51" y="115"/>
                    </a:lnTo>
                    <a:lnTo>
                      <a:pt x="49" y="113"/>
                    </a:lnTo>
                    <a:lnTo>
                      <a:pt x="48" y="111"/>
                    </a:lnTo>
                    <a:lnTo>
                      <a:pt x="48" y="106"/>
                    </a:lnTo>
                    <a:lnTo>
                      <a:pt x="49" y="101"/>
                    </a:lnTo>
                    <a:lnTo>
                      <a:pt x="52" y="97"/>
                    </a:lnTo>
                    <a:lnTo>
                      <a:pt x="53" y="95"/>
                    </a:lnTo>
                    <a:lnTo>
                      <a:pt x="53" y="92"/>
                    </a:lnTo>
                    <a:lnTo>
                      <a:pt x="52" y="90"/>
                    </a:lnTo>
                    <a:lnTo>
                      <a:pt x="50" y="86"/>
                    </a:lnTo>
                    <a:lnTo>
                      <a:pt x="45" y="85"/>
                    </a:lnTo>
                    <a:lnTo>
                      <a:pt x="42" y="85"/>
                    </a:lnTo>
                    <a:lnTo>
                      <a:pt x="37" y="85"/>
                    </a:lnTo>
                    <a:lnTo>
                      <a:pt x="34" y="86"/>
                    </a:lnTo>
                    <a:lnTo>
                      <a:pt x="28" y="86"/>
                    </a:lnTo>
                    <a:lnTo>
                      <a:pt x="24" y="84"/>
                    </a:lnTo>
                    <a:lnTo>
                      <a:pt x="21" y="82"/>
                    </a:lnTo>
                    <a:lnTo>
                      <a:pt x="19" y="79"/>
                    </a:lnTo>
                    <a:lnTo>
                      <a:pt x="17" y="76"/>
                    </a:lnTo>
                    <a:lnTo>
                      <a:pt x="17" y="73"/>
                    </a:lnTo>
                    <a:lnTo>
                      <a:pt x="17" y="69"/>
                    </a:lnTo>
                    <a:lnTo>
                      <a:pt x="20" y="66"/>
                    </a:lnTo>
                    <a:lnTo>
                      <a:pt x="22" y="62"/>
                    </a:lnTo>
                    <a:lnTo>
                      <a:pt x="23" y="60"/>
                    </a:lnTo>
                    <a:lnTo>
                      <a:pt x="23" y="56"/>
                    </a:lnTo>
                    <a:lnTo>
                      <a:pt x="22" y="54"/>
                    </a:lnTo>
                    <a:lnTo>
                      <a:pt x="17" y="51"/>
                    </a:lnTo>
                    <a:lnTo>
                      <a:pt x="9" y="47"/>
                    </a:lnTo>
                    <a:lnTo>
                      <a:pt x="5" y="44"/>
                    </a:lnTo>
                    <a:lnTo>
                      <a:pt x="2" y="38"/>
                    </a:lnTo>
                    <a:lnTo>
                      <a:pt x="0" y="33"/>
                    </a:lnTo>
                    <a:lnTo>
                      <a:pt x="0" y="29"/>
                    </a:lnTo>
                    <a:lnTo>
                      <a:pt x="1" y="24"/>
                    </a:lnTo>
                    <a:lnTo>
                      <a:pt x="2" y="19"/>
                    </a:lnTo>
                    <a:lnTo>
                      <a:pt x="5" y="15"/>
                    </a:lnTo>
                    <a:lnTo>
                      <a:pt x="8" y="11"/>
                    </a:lnTo>
                    <a:lnTo>
                      <a:pt x="12" y="8"/>
                    </a:lnTo>
                    <a:lnTo>
                      <a:pt x="16" y="4"/>
                    </a:lnTo>
                    <a:lnTo>
                      <a:pt x="21" y="2"/>
                    </a:lnTo>
                    <a:lnTo>
                      <a:pt x="26" y="1"/>
                    </a:lnTo>
                    <a:lnTo>
                      <a:pt x="30" y="0"/>
                    </a:lnTo>
                    <a:lnTo>
                      <a:pt x="35" y="0"/>
                    </a:lnTo>
                    <a:lnTo>
                      <a:pt x="38" y="1"/>
                    </a:lnTo>
                    <a:lnTo>
                      <a:pt x="43" y="3"/>
                    </a:lnTo>
                    <a:lnTo>
                      <a:pt x="49" y="9"/>
                    </a:lnTo>
                    <a:lnTo>
                      <a:pt x="53" y="12"/>
                    </a:lnTo>
                    <a:lnTo>
                      <a:pt x="56" y="14"/>
                    </a:lnTo>
                    <a:lnTo>
                      <a:pt x="58" y="14"/>
                    </a:lnTo>
                    <a:lnTo>
                      <a:pt x="59" y="11"/>
                    </a:lnTo>
                    <a:lnTo>
                      <a:pt x="60" y="9"/>
                    </a:lnTo>
                    <a:lnTo>
                      <a:pt x="63" y="5"/>
                    </a:lnTo>
                    <a:lnTo>
                      <a:pt x="65" y="4"/>
                    </a:lnTo>
                    <a:lnTo>
                      <a:pt x="67" y="3"/>
                    </a:lnTo>
                    <a:lnTo>
                      <a:pt x="70" y="2"/>
                    </a:lnTo>
                    <a:lnTo>
                      <a:pt x="75" y="3"/>
                    </a:lnTo>
                    <a:lnTo>
                      <a:pt x="80" y="7"/>
                    </a:lnTo>
                    <a:lnTo>
                      <a:pt x="85" y="11"/>
                    </a:lnTo>
                    <a:lnTo>
                      <a:pt x="88" y="16"/>
                    </a:lnTo>
                    <a:lnTo>
                      <a:pt x="91" y="22"/>
                    </a:lnTo>
                    <a:lnTo>
                      <a:pt x="93" y="27"/>
                    </a:lnTo>
                    <a:lnTo>
                      <a:pt x="95" y="33"/>
                    </a:lnTo>
                    <a:lnTo>
                      <a:pt x="97" y="37"/>
                    </a:lnTo>
                    <a:lnTo>
                      <a:pt x="100" y="39"/>
                    </a:lnTo>
                    <a:lnTo>
                      <a:pt x="104" y="40"/>
                    </a:lnTo>
                    <a:lnTo>
                      <a:pt x="108" y="38"/>
                    </a:lnTo>
                    <a:lnTo>
                      <a:pt x="111" y="37"/>
                    </a:lnTo>
                    <a:lnTo>
                      <a:pt x="115" y="37"/>
                    </a:lnTo>
                    <a:lnTo>
                      <a:pt x="118" y="38"/>
                    </a:lnTo>
                    <a:lnTo>
                      <a:pt x="123" y="45"/>
                    </a:lnTo>
                    <a:lnTo>
                      <a:pt x="127" y="53"/>
                    </a:lnTo>
                    <a:lnTo>
                      <a:pt x="134" y="69"/>
                    </a:lnTo>
                    <a:lnTo>
                      <a:pt x="137" y="76"/>
                    </a:lnTo>
                    <a:lnTo>
                      <a:pt x="145" y="95"/>
                    </a:lnTo>
                    <a:lnTo>
                      <a:pt x="154" y="118"/>
                    </a:lnTo>
                    <a:lnTo>
                      <a:pt x="160" y="136"/>
                    </a:lnTo>
                    <a:lnTo>
                      <a:pt x="162" y="143"/>
                    </a:lnTo>
                    <a:lnTo>
                      <a:pt x="155" y="148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3" name="Freeform 3820"/>
              <p:cNvSpPr>
                <a:spLocks/>
              </p:cNvSpPr>
              <p:nvPr/>
            </p:nvSpPr>
            <p:spPr bwMode="auto">
              <a:xfrm>
                <a:off x="579" y="262"/>
                <a:ext cx="30" cy="24"/>
              </a:xfrm>
              <a:custGeom>
                <a:avLst/>
                <a:gdLst>
                  <a:gd name="T0" fmla="*/ 0 w 89"/>
                  <a:gd name="T1" fmla="*/ 0 h 72"/>
                  <a:gd name="T2" fmla="*/ 0 w 89"/>
                  <a:gd name="T3" fmla="*/ 0 h 72"/>
                  <a:gd name="T4" fmla="*/ 0 w 89"/>
                  <a:gd name="T5" fmla="*/ 0 h 72"/>
                  <a:gd name="T6" fmla="*/ 0 w 89"/>
                  <a:gd name="T7" fmla="*/ 0 h 72"/>
                  <a:gd name="T8" fmla="*/ 0 w 89"/>
                  <a:gd name="T9" fmla="*/ 0 h 72"/>
                  <a:gd name="T10" fmla="*/ 0 w 89"/>
                  <a:gd name="T11" fmla="*/ 0 h 72"/>
                  <a:gd name="T12" fmla="*/ 0 w 89"/>
                  <a:gd name="T13" fmla="*/ 0 h 72"/>
                  <a:gd name="T14" fmla="*/ 0 w 89"/>
                  <a:gd name="T15" fmla="*/ 0 h 72"/>
                  <a:gd name="T16" fmla="*/ 0 w 89"/>
                  <a:gd name="T17" fmla="*/ 0 h 7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9" h="72">
                    <a:moveTo>
                      <a:pt x="0" y="0"/>
                    </a:moveTo>
                    <a:lnTo>
                      <a:pt x="12" y="5"/>
                    </a:lnTo>
                    <a:lnTo>
                      <a:pt x="23" y="12"/>
                    </a:lnTo>
                    <a:lnTo>
                      <a:pt x="35" y="20"/>
                    </a:lnTo>
                    <a:lnTo>
                      <a:pt x="46" y="28"/>
                    </a:lnTo>
                    <a:lnTo>
                      <a:pt x="57" y="38"/>
                    </a:lnTo>
                    <a:lnTo>
                      <a:pt x="68" y="48"/>
                    </a:lnTo>
                    <a:lnTo>
                      <a:pt x="79" y="60"/>
                    </a:lnTo>
                    <a:lnTo>
                      <a:pt x="89" y="7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4" name="Freeform 3821"/>
              <p:cNvSpPr>
                <a:spLocks/>
              </p:cNvSpPr>
              <p:nvPr/>
            </p:nvSpPr>
            <p:spPr bwMode="auto">
              <a:xfrm>
                <a:off x="582" y="259"/>
                <a:ext cx="12" cy="11"/>
              </a:xfrm>
              <a:custGeom>
                <a:avLst/>
                <a:gdLst>
                  <a:gd name="T0" fmla="*/ 0 w 36"/>
                  <a:gd name="T1" fmla="*/ 0 h 35"/>
                  <a:gd name="T2" fmla="*/ 0 w 36"/>
                  <a:gd name="T3" fmla="*/ 0 h 35"/>
                  <a:gd name="T4" fmla="*/ 0 w 36"/>
                  <a:gd name="T5" fmla="*/ 0 h 35"/>
                  <a:gd name="T6" fmla="*/ 0 w 36"/>
                  <a:gd name="T7" fmla="*/ 0 h 35"/>
                  <a:gd name="T8" fmla="*/ 0 w 36"/>
                  <a:gd name="T9" fmla="*/ 0 h 35"/>
                  <a:gd name="T10" fmla="*/ 0 w 36"/>
                  <a:gd name="T11" fmla="*/ 0 h 35"/>
                  <a:gd name="T12" fmla="*/ 0 w 36"/>
                  <a:gd name="T13" fmla="*/ 0 h 35"/>
                  <a:gd name="T14" fmla="*/ 0 w 36"/>
                  <a:gd name="T15" fmla="*/ 0 h 35"/>
                  <a:gd name="T16" fmla="*/ 0 w 36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35">
                    <a:moveTo>
                      <a:pt x="28" y="0"/>
                    </a:moveTo>
                    <a:lnTo>
                      <a:pt x="32" y="8"/>
                    </a:lnTo>
                    <a:lnTo>
                      <a:pt x="35" y="18"/>
                    </a:lnTo>
                    <a:lnTo>
                      <a:pt x="36" y="26"/>
                    </a:lnTo>
                    <a:lnTo>
                      <a:pt x="35" y="35"/>
                    </a:lnTo>
                    <a:lnTo>
                      <a:pt x="23" y="34"/>
                    </a:lnTo>
                    <a:lnTo>
                      <a:pt x="14" y="33"/>
                    </a:lnTo>
                    <a:lnTo>
                      <a:pt x="6" y="34"/>
                    </a:lnTo>
                    <a:lnTo>
                      <a:pt x="0" y="3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5" name="Freeform 3822"/>
              <p:cNvSpPr>
                <a:spLocks/>
              </p:cNvSpPr>
              <p:nvPr/>
            </p:nvSpPr>
            <p:spPr bwMode="auto">
              <a:xfrm>
                <a:off x="593" y="271"/>
                <a:ext cx="14" cy="12"/>
              </a:xfrm>
              <a:custGeom>
                <a:avLst/>
                <a:gdLst>
                  <a:gd name="T0" fmla="*/ 0 w 41"/>
                  <a:gd name="T1" fmla="*/ 0 h 36"/>
                  <a:gd name="T2" fmla="*/ 0 w 41"/>
                  <a:gd name="T3" fmla="*/ 0 h 36"/>
                  <a:gd name="T4" fmla="*/ 0 w 41"/>
                  <a:gd name="T5" fmla="*/ 0 h 36"/>
                  <a:gd name="T6" fmla="*/ 0 w 41"/>
                  <a:gd name="T7" fmla="*/ 0 h 36"/>
                  <a:gd name="T8" fmla="*/ 0 w 41"/>
                  <a:gd name="T9" fmla="*/ 0 h 36"/>
                  <a:gd name="T10" fmla="*/ 0 w 41"/>
                  <a:gd name="T11" fmla="*/ 0 h 36"/>
                  <a:gd name="T12" fmla="*/ 0 w 41"/>
                  <a:gd name="T13" fmla="*/ 0 h 36"/>
                  <a:gd name="T14" fmla="*/ 0 w 41"/>
                  <a:gd name="T15" fmla="*/ 0 h 36"/>
                  <a:gd name="T16" fmla="*/ 0 w 41"/>
                  <a:gd name="T17" fmla="*/ 0 h 36"/>
                  <a:gd name="T18" fmla="*/ 0 w 41"/>
                  <a:gd name="T19" fmla="*/ 0 h 36"/>
                  <a:gd name="T20" fmla="*/ 0 w 41"/>
                  <a:gd name="T21" fmla="*/ 0 h 36"/>
                  <a:gd name="T22" fmla="*/ 0 w 41"/>
                  <a:gd name="T23" fmla="*/ 0 h 36"/>
                  <a:gd name="T24" fmla="*/ 0 w 41"/>
                  <a:gd name="T25" fmla="*/ 0 h 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1" h="36">
                    <a:moveTo>
                      <a:pt x="29" y="0"/>
                    </a:moveTo>
                    <a:lnTo>
                      <a:pt x="32" y="4"/>
                    </a:lnTo>
                    <a:lnTo>
                      <a:pt x="34" y="7"/>
                    </a:lnTo>
                    <a:lnTo>
                      <a:pt x="37" y="12"/>
                    </a:lnTo>
                    <a:lnTo>
                      <a:pt x="39" y="16"/>
                    </a:lnTo>
                    <a:lnTo>
                      <a:pt x="40" y="21"/>
                    </a:lnTo>
                    <a:lnTo>
                      <a:pt x="41" y="26"/>
                    </a:lnTo>
                    <a:lnTo>
                      <a:pt x="41" y="30"/>
                    </a:lnTo>
                    <a:lnTo>
                      <a:pt x="40" y="36"/>
                    </a:lnTo>
                    <a:lnTo>
                      <a:pt x="31" y="33"/>
                    </a:lnTo>
                    <a:lnTo>
                      <a:pt x="20" y="30"/>
                    </a:lnTo>
                    <a:lnTo>
                      <a:pt x="10" y="30"/>
                    </a:lnTo>
                    <a:lnTo>
                      <a:pt x="0" y="3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6" name="Freeform 3823"/>
              <p:cNvSpPr>
                <a:spLocks/>
              </p:cNvSpPr>
              <p:nvPr/>
            </p:nvSpPr>
            <p:spPr bwMode="auto">
              <a:xfrm>
                <a:off x="599" y="246"/>
                <a:ext cx="17" cy="25"/>
              </a:xfrm>
              <a:custGeom>
                <a:avLst/>
                <a:gdLst>
                  <a:gd name="T0" fmla="*/ 0 w 53"/>
                  <a:gd name="T1" fmla="*/ 0 h 73"/>
                  <a:gd name="T2" fmla="*/ 0 w 53"/>
                  <a:gd name="T3" fmla="*/ 0 h 73"/>
                  <a:gd name="T4" fmla="*/ 0 w 53"/>
                  <a:gd name="T5" fmla="*/ 0 h 73"/>
                  <a:gd name="T6" fmla="*/ 0 w 53"/>
                  <a:gd name="T7" fmla="*/ 0 h 73"/>
                  <a:gd name="T8" fmla="*/ 0 w 53"/>
                  <a:gd name="T9" fmla="*/ 0 h 73"/>
                  <a:gd name="T10" fmla="*/ 0 w 53"/>
                  <a:gd name="T11" fmla="*/ 0 h 73"/>
                  <a:gd name="T12" fmla="*/ 0 w 53"/>
                  <a:gd name="T13" fmla="*/ 0 h 73"/>
                  <a:gd name="T14" fmla="*/ 0 w 53"/>
                  <a:gd name="T15" fmla="*/ 0 h 73"/>
                  <a:gd name="T16" fmla="*/ 0 w 53"/>
                  <a:gd name="T17" fmla="*/ 0 h 73"/>
                  <a:gd name="T18" fmla="*/ 0 w 53"/>
                  <a:gd name="T19" fmla="*/ 0 h 73"/>
                  <a:gd name="T20" fmla="*/ 0 w 53"/>
                  <a:gd name="T21" fmla="*/ 0 h 73"/>
                  <a:gd name="T22" fmla="*/ 0 w 53"/>
                  <a:gd name="T23" fmla="*/ 0 h 73"/>
                  <a:gd name="T24" fmla="*/ 0 w 53"/>
                  <a:gd name="T25" fmla="*/ 0 h 73"/>
                  <a:gd name="T26" fmla="*/ 0 w 53"/>
                  <a:gd name="T27" fmla="*/ 0 h 73"/>
                  <a:gd name="T28" fmla="*/ 0 w 53"/>
                  <a:gd name="T29" fmla="*/ 0 h 73"/>
                  <a:gd name="T30" fmla="*/ 0 w 53"/>
                  <a:gd name="T31" fmla="*/ 0 h 73"/>
                  <a:gd name="T32" fmla="*/ 0 w 53"/>
                  <a:gd name="T33" fmla="*/ 0 h 7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3" h="73">
                    <a:moveTo>
                      <a:pt x="15" y="0"/>
                    </a:moveTo>
                    <a:lnTo>
                      <a:pt x="27" y="14"/>
                    </a:lnTo>
                    <a:lnTo>
                      <a:pt x="38" y="29"/>
                    </a:lnTo>
                    <a:lnTo>
                      <a:pt x="43" y="37"/>
                    </a:lnTo>
                    <a:lnTo>
                      <a:pt x="46" y="47"/>
                    </a:lnTo>
                    <a:lnTo>
                      <a:pt x="51" y="57"/>
                    </a:lnTo>
                    <a:lnTo>
                      <a:pt x="53" y="67"/>
                    </a:lnTo>
                    <a:lnTo>
                      <a:pt x="42" y="73"/>
                    </a:lnTo>
                    <a:lnTo>
                      <a:pt x="39" y="60"/>
                    </a:lnTo>
                    <a:lnTo>
                      <a:pt x="36" y="50"/>
                    </a:lnTo>
                    <a:lnTo>
                      <a:pt x="31" y="41"/>
                    </a:lnTo>
                    <a:lnTo>
                      <a:pt x="25" y="31"/>
                    </a:lnTo>
                    <a:lnTo>
                      <a:pt x="20" y="23"/>
                    </a:lnTo>
                    <a:lnTo>
                      <a:pt x="14" y="16"/>
                    </a:lnTo>
                    <a:lnTo>
                      <a:pt x="7" y="10"/>
                    </a:lnTo>
                    <a:lnTo>
                      <a:pt x="0" y="3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7" name="Freeform 3824"/>
              <p:cNvSpPr>
                <a:spLocks/>
              </p:cNvSpPr>
              <p:nvPr/>
            </p:nvSpPr>
            <p:spPr bwMode="auto">
              <a:xfrm>
                <a:off x="599" y="246"/>
                <a:ext cx="17" cy="25"/>
              </a:xfrm>
              <a:custGeom>
                <a:avLst/>
                <a:gdLst>
                  <a:gd name="T0" fmla="*/ 0 w 53"/>
                  <a:gd name="T1" fmla="*/ 0 h 73"/>
                  <a:gd name="T2" fmla="*/ 0 w 53"/>
                  <a:gd name="T3" fmla="*/ 0 h 73"/>
                  <a:gd name="T4" fmla="*/ 0 w 53"/>
                  <a:gd name="T5" fmla="*/ 0 h 73"/>
                  <a:gd name="T6" fmla="*/ 0 w 53"/>
                  <a:gd name="T7" fmla="*/ 0 h 73"/>
                  <a:gd name="T8" fmla="*/ 0 w 53"/>
                  <a:gd name="T9" fmla="*/ 0 h 73"/>
                  <a:gd name="T10" fmla="*/ 0 w 53"/>
                  <a:gd name="T11" fmla="*/ 0 h 73"/>
                  <a:gd name="T12" fmla="*/ 0 w 53"/>
                  <a:gd name="T13" fmla="*/ 0 h 73"/>
                  <a:gd name="T14" fmla="*/ 0 w 53"/>
                  <a:gd name="T15" fmla="*/ 0 h 73"/>
                  <a:gd name="T16" fmla="*/ 0 w 53"/>
                  <a:gd name="T17" fmla="*/ 0 h 73"/>
                  <a:gd name="T18" fmla="*/ 0 w 53"/>
                  <a:gd name="T19" fmla="*/ 0 h 73"/>
                  <a:gd name="T20" fmla="*/ 0 w 53"/>
                  <a:gd name="T21" fmla="*/ 0 h 73"/>
                  <a:gd name="T22" fmla="*/ 0 w 53"/>
                  <a:gd name="T23" fmla="*/ 0 h 73"/>
                  <a:gd name="T24" fmla="*/ 0 w 53"/>
                  <a:gd name="T25" fmla="*/ 0 h 73"/>
                  <a:gd name="T26" fmla="*/ 0 w 53"/>
                  <a:gd name="T27" fmla="*/ 0 h 73"/>
                  <a:gd name="T28" fmla="*/ 0 w 53"/>
                  <a:gd name="T29" fmla="*/ 0 h 73"/>
                  <a:gd name="T30" fmla="*/ 0 w 53"/>
                  <a:gd name="T31" fmla="*/ 0 h 73"/>
                  <a:gd name="T32" fmla="*/ 0 w 53"/>
                  <a:gd name="T33" fmla="*/ 0 h 7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3" h="73">
                    <a:moveTo>
                      <a:pt x="15" y="0"/>
                    </a:moveTo>
                    <a:lnTo>
                      <a:pt x="27" y="14"/>
                    </a:lnTo>
                    <a:lnTo>
                      <a:pt x="38" y="29"/>
                    </a:lnTo>
                    <a:lnTo>
                      <a:pt x="43" y="37"/>
                    </a:lnTo>
                    <a:lnTo>
                      <a:pt x="46" y="47"/>
                    </a:lnTo>
                    <a:lnTo>
                      <a:pt x="51" y="57"/>
                    </a:lnTo>
                    <a:lnTo>
                      <a:pt x="53" y="67"/>
                    </a:lnTo>
                    <a:lnTo>
                      <a:pt x="42" y="73"/>
                    </a:lnTo>
                    <a:lnTo>
                      <a:pt x="39" y="60"/>
                    </a:lnTo>
                    <a:lnTo>
                      <a:pt x="36" y="50"/>
                    </a:lnTo>
                    <a:lnTo>
                      <a:pt x="31" y="41"/>
                    </a:lnTo>
                    <a:lnTo>
                      <a:pt x="25" y="31"/>
                    </a:lnTo>
                    <a:lnTo>
                      <a:pt x="20" y="23"/>
                    </a:lnTo>
                    <a:lnTo>
                      <a:pt x="14" y="16"/>
                    </a:lnTo>
                    <a:lnTo>
                      <a:pt x="7" y="10"/>
                    </a:lnTo>
                    <a:lnTo>
                      <a:pt x="0" y="3"/>
                    </a:lnTo>
                    <a:lnTo>
                      <a:pt x="15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8" name="Freeform 3825"/>
              <p:cNvSpPr>
                <a:spLocks/>
              </p:cNvSpPr>
              <p:nvPr/>
            </p:nvSpPr>
            <p:spPr bwMode="auto">
              <a:xfrm>
                <a:off x="582" y="243"/>
                <a:ext cx="46" cy="17"/>
              </a:xfrm>
              <a:custGeom>
                <a:avLst/>
                <a:gdLst>
                  <a:gd name="T0" fmla="*/ 0 w 139"/>
                  <a:gd name="T1" fmla="*/ 0 h 50"/>
                  <a:gd name="T2" fmla="*/ 0 w 139"/>
                  <a:gd name="T3" fmla="*/ 0 h 50"/>
                  <a:gd name="T4" fmla="*/ 0 w 139"/>
                  <a:gd name="T5" fmla="*/ 0 h 50"/>
                  <a:gd name="T6" fmla="*/ 0 w 139"/>
                  <a:gd name="T7" fmla="*/ 0 h 50"/>
                  <a:gd name="T8" fmla="*/ 0 w 139"/>
                  <a:gd name="T9" fmla="*/ 0 h 50"/>
                  <a:gd name="T10" fmla="*/ 0 w 139"/>
                  <a:gd name="T11" fmla="*/ 0 h 50"/>
                  <a:gd name="T12" fmla="*/ 0 w 139"/>
                  <a:gd name="T13" fmla="*/ 0 h 50"/>
                  <a:gd name="T14" fmla="*/ 0 w 139"/>
                  <a:gd name="T15" fmla="*/ 0 h 50"/>
                  <a:gd name="T16" fmla="*/ 0 w 139"/>
                  <a:gd name="T17" fmla="*/ 0 h 50"/>
                  <a:gd name="T18" fmla="*/ 0 w 139"/>
                  <a:gd name="T19" fmla="*/ 0 h 50"/>
                  <a:gd name="T20" fmla="*/ 0 w 139"/>
                  <a:gd name="T21" fmla="*/ 0 h 50"/>
                  <a:gd name="T22" fmla="*/ 0 w 139"/>
                  <a:gd name="T23" fmla="*/ 0 h 50"/>
                  <a:gd name="T24" fmla="*/ 0 w 139"/>
                  <a:gd name="T25" fmla="*/ 0 h 50"/>
                  <a:gd name="T26" fmla="*/ 0 w 139"/>
                  <a:gd name="T27" fmla="*/ 0 h 50"/>
                  <a:gd name="T28" fmla="*/ 0 w 139"/>
                  <a:gd name="T29" fmla="*/ 0 h 50"/>
                  <a:gd name="T30" fmla="*/ 0 w 139"/>
                  <a:gd name="T31" fmla="*/ 0 h 50"/>
                  <a:gd name="T32" fmla="*/ 0 w 139"/>
                  <a:gd name="T33" fmla="*/ 0 h 50"/>
                  <a:gd name="T34" fmla="*/ 0 w 139"/>
                  <a:gd name="T35" fmla="*/ 0 h 50"/>
                  <a:gd name="T36" fmla="*/ 0 w 139"/>
                  <a:gd name="T37" fmla="*/ 0 h 50"/>
                  <a:gd name="T38" fmla="*/ 0 w 139"/>
                  <a:gd name="T39" fmla="*/ 0 h 50"/>
                  <a:gd name="T40" fmla="*/ 0 w 139"/>
                  <a:gd name="T41" fmla="*/ 0 h 50"/>
                  <a:gd name="T42" fmla="*/ 0 w 139"/>
                  <a:gd name="T43" fmla="*/ 0 h 50"/>
                  <a:gd name="T44" fmla="*/ 0 w 139"/>
                  <a:gd name="T45" fmla="*/ 0 h 50"/>
                  <a:gd name="T46" fmla="*/ 0 w 139"/>
                  <a:gd name="T47" fmla="*/ 0 h 50"/>
                  <a:gd name="T48" fmla="*/ 0 w 139"/>
                  <a:gd name="T49" fmla="*/ 0 h 50"/>
                  <a:gd name="T50" fmla="*/ 0 w 139"/>
                  <a:gd name="T51" fmla="*/ 0 h 50"/>
                  <a:gd name="T52" fmla="*/ 0 w 139"/>
                  <a:gd name="T53" fmla="*/ 0 h 50"/>
                  <a:gd name="T54" fmla="*/ 0 w 139"/>
                  <a:gd name="T55" fmla="*/ 0 h 50"/>
                  <a:gd name="T56" fmla="*/ 0 w 139"/>
                  <a:gd name="T57" fmla="*/ 0 h 50"/>
                  <a:gd name="T58" fmla="*/ 0 w 139"/>
                  <a:gd name="T59" fmla="*/ 0 h 50"/>
                  <a:gd name="T60" fmla="*/ 0 w 139"/>
                  <a:gd name="T61" fmla="*/ 0 h 50"/>
                  <a:gd name="T62" fmla="*/ 0 w 139"/>
                  <a:gd name="T63" fmla="*/ 0 h 50"/>
                  <a:gd name="T64" fmla="*/ 0 w 139"/>
                  <a:gd name="T65" fmla="*/ 0 h 50"/>
                  <a:gd name="T66" fmla="*/ 0 w 139"/>
                  <a:gd name="T67" fmla="*/ 0 h 50"/>
                  <a:gd name="T68" fmla="*/ 0 w 139"/>
                  <a:gd name="T69" fmla="*/ 0 h 5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39" h="50">
                    <a:moveTo>
                      <a:pt x="7" y="0"/>
                    </a:moveTo>
                    <a:lnTo>
                      <a:pt x="19" y="6"/>
                    </a:lnTo>
                    <a:lnTo>
                      <a:pt x="29" y="7"/>
                    </a:lnTo>
                    <a:lnTo>
                      <a:pt x="38" y="7"/>
                    </a:lnTo>
                    <a:lnTo>
                      <a:pt x="46" y="6"/>
                    </a:lnTo>
                    <a:lnTo>
                      <a:pt x="56" y="3"/>
                    </a:lnTo>
                    <a:lnTo>
                      <a:pt x="65" y="2"/>
                    </a:lnTo>
                    <a:lnTo>
                      <a:pt x="76" y="1"/>
                    </a:lnTo>
                    <a:lnTo>
                      <a:pt x="89" y="2"/>
                    </a:lnTo>
                    <a:lnTo>
                      <a:pt x="97" y="6"/>
                    </a:lnTo>
                    <a:lnTo>
                      <a:pt x="105" y="9"/>
                    </a:lnTo>
                    <a:lnTo>
                      <a:pt x="111" y="14"/>
                    </a:lnTo>
                    <a:lnTo>
                      <a:pt x="118" y="18"/>
                    </a:lnTo>
                    <a:lnTo>
                      <a:pt x="128" y="30"/>
                    </a:lnTo>
                    <a:lnTo>
                      <a:pt x="139" y="43"/>
                    </a:lnTo>
                    <a:lnTo>
                      <a:pt x="127" y="50"/>
                    </a:lnTo>
                    <a:lnTo>
                      <a:pt x="124" y="44"/>
                    </a:lnTo>
                    <a:lnTo>
                      <a:pt x="119" y="37"/>
                    </a:lnTo>
                    <a:lnTo>
                      <a:pt x="113" y="31"/>
                    </a:lnTo>
                    <a:lnTo>
                      <a:pt x="108" y="26"/>
                    </a:lnTo>
                    <a:lnTo>
                      <a:pt x="102" y="22"/>
                    </a:lnTo>
                    <a:lnTo>
                      <a:pt x="95" y="18"/>
                    </a:lnTo>
                    <a:lnTo>
                      <a:pt x="89" y="16"/>
                    </a:lnTo>
                    <a:lnTo>
                      <a:pt x="83" y="15"/>
                    </a:lnTo>
                    <a:lnTo>
                      <a:pt x="74" y="14"/>
                    </a:lnTo>
                    <a:lnTo>
                      <a:pt x="66" y="14"/>
                    </a:lnTo>
                    <a:lnTo>
                      <a:pt x="57" y="16"/>
                    </a:lnTo>
                    <a:lnTo>
                      <a:pt x="47" y="17"/>
                    </a:lnTo>
                    <a:lnTo>
                      <a:pt x="37" y="18"/>
                    </a:lnTo>
                    <a:lnTo>
                      <a:pt x="27" y="18"/>
                    </a:lnTo>
                    <a:lnTo>
                      <a:pt x="21" y="17"/>
                    </a:lnTo>
                    <a:lnTo>
                      <a:pt x="14" y="15"/>
                    </a:lnTo>
                    <a:lnTo>
                      <a:pt x="7" y="11"/>
                    </a:lnTo>
                    <a:lnTo>
                      <a:pt x="0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9" name="Freeform 3826"/>
              <p:cNvSpPr>
                <a:spLocks/>
              </p:cNvSpPr>
              <p:nvPr/>
            </p:nvSpPr>
            <p:spPr bwMode="auto">
              <a:xfrm>
                <a:off x="582" y="243"/>
                <a:ext cx="46" cy="17"/>
              </a:xfrm>
              <a:custGeom>
                <a:avLst/>
                <a:gdLst>
                  <a:gd name="T0" fmla="*/ 0 w 139"/>
                  <a:gd name="T1" fmla="*/ 0 h 50"/>
                  <a:gd name="T2" fmla="*/ 0 w 139"/>
                  <a:gd name="T3" fmla="*/ 0 h 50"/>
                  <a:gd name="T4" fmla="*/ 0 w 139"/>
                  <a:gd name="T5" fmla="*/ 0 h 50"/>
                  <a:gd name="T6" fmla="*/ 0 w 139"/>
                  <a:gd name="T7" fmla="*/ 0 h 50"/>
                  <a:gd name="T8" fmla="*/ 0 w 139"/>
                  <a:gd name="T9" fmla="*/ 0 h 50"/>
                  <a:gd name="T10" fmla="*/ 0 w 139"/>
                  <a:gd name="T11" fmla="*/ 0 h 50"/>
                  <a:gd name="T12" fmla="*/ 0 w 139"/>
                  <a:gd name="T13" fmla="*/ 0 h 50"/>
                  <a:gd name="T14" fmla="*/ 0 w 139"/>
                  <a:gd name="T15" fmla="*/ 0 h 50"/>
                  <a:gd name="T16" fmla="*/ 0 w 139"/>
                  <a:gd name="T17" fmla="*/ 0 h 50"/>
                  <a:gd name="T18" fmla="*/ 0 w 139"/>
                  <a:gd name="T19" fmla="*/ 0 h 50"/>
                  <a:gd name="T20" fmla="*/ 0 w 139"/>
                  <a:gd name="T21" fmla="*/ 0 h 50"/>
                  <a:gd name="T22" fmla="*/ 0 w 139"/>
                  <a:gd name="T23" fmla="*/ 0 h 50"/>
                  <a:gd name="T24" fmla="*/ 0 w 139"/>
                  <a:gd name="T25" fmla="*/ 0 h 50"/>
                  <a:gd name="T26" fmla="*/ 0 w 139"/>
                  <a:gd name="T27" fmla="*/ 0 h 50"/>
                  <a:gd name="T28" fmla="*/ 0 w 139"/>
                  <a:gd name="T29" fmla="*/ 0 h 50"/>
                  <a:gd name="T30" fmla="*/ 0 w 139"/>
                  <a:gd name="T31" fmla="*/ 0 h 50"/>
                  <a:gd name="T32" fmla="*/ 0 w 139"/>
                  <a:gd name="T33" fmla="*/ 0 h 50"/>
                  <a:gd name="T34" fmla="*/ 0 w 139"/>
                  <a:gd name="T35" fmla="*/ 0 h 50"/>
                  <a:gd name="T36" fmla="*/ 0 w 139"/>
                  <a:gd name="T37" fmla="*/ 0 h 50"/>
                  <a:gd name="T38" fmla="*/ 0 w 139"/>
                  <a:gd name="T39" fmla="*/ 0 h 50"/>
                  <a:gd name="T40" fmla="*/ 0 w 139"/>
                  <a:gd name="T41" fmla="*/ 0 h 50"/>
                  <a:gd name="T42" fmla="*/ 0 w 139"/>
                  <a:gd name="T43" fmla="*/ 0 h 50"/>
                  <a:gd name="T44" fmla="*/ 0 w 139"/>
                  <a:gd name="T45" fmla="*/ 0 h 50"/>
                  <a:gd name="T46" fmla="*/ 0 w 139"/>
                  <a:gd name="T47" fmla="*/ 0 h 50"/>
                  <a:gd name="T48" fmla="*/ 0 w 139"/>
                  <a:gd name="T49" fmla="*/ 0 h 50"/>
                  <a:gd name="T50" fmla="*/ 0 w 139"/>
                  <a:gd name="T51" fmla="*/ 0 h 50"/>
                  <a:gd name="T52" fmla="*/ 0 w 139"/>
                  <a:gd name="T53" fmla="*/ 0 h 50"/>
                  <a:gd name="T54" fmla="*/ 0 w 139"/>
                  <a:gd name="T55" fmla="*/ 0 h 50"/>
                  <a:gd name="T56" fmla="*/ 0 w 139"/>
                  <a:gd name="T57" fmla="*/ 0 h 50"/>
                  <a:gd name="T58" fmla="*/ 0 w 139"/>
                  <a:gd name="T59" fmla="*/ 0 h 50"/>
                  <a:gd name="T60" fmla="*/ 0 w 139"/>
                  <a:gd name="T61" fmla="*/ 0 h 50"/>
                  <a:gd name="T62" fmla="*/ 0 w 139"/>
                  <a:gd name="T63" fmla="*/ 0 h 50"/>
                  <a:gd name="T64" fmla="*/ 0 w 139"/>
                  <a:gd name="T65" fmla="*/ 0 h 50"/>
                  <a:gd name="T66" fmla="*/ 0 w 139"/>
                  <a:gd name="T67" fmla="*/ 0 h 50"/>
                  <a:gd name="T68" fmla="*/ 0 w 139"/>
                  <a:gd name="T69" fmla="*/ 0 h 5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39" h="50">
                    <a:moveTo>
                      <a:pt x="7" y="0"/>
                    </a:moveTo>
                    <a:lnTo>
                      <a:pt x="19" y="6"/>
                    </a:lnTo>
                    <a:lnTo>
                      <a:pt x="29" y="7"/>
                    </a:lnTo>
                    <a:lnTo>
                      <a:pt x="38" y="7"/>
                    </a:lnTo>
                    <a:lnTo>
                      <a:pt x="46" y="6"/>
                    </a:lnTo>
                    <a:lnTo>
                      <a:pt x="56" y="3"/>
                    </a:lnTo>
                    <a:lnTo>
                      <a:pt x="65" y="2"/>
                    </a:lnTo>
                    <a:lnTo>
                      <a:pt x="76" y="1"/>
                    </a:lnTo>
                    <a:lnTo>
                      <a:pt x="89" y="2"/>
                    </a:lnTo>
                    <a:lnTo>
                      <a:pt x="97" y="6"/>
                    </a:lnTo>
                    <a:lnTo>
                      <a:pt x="105" y="9"/>
                    </a:lnTo>
                    <a:lnTo>
                      <a:pt x="111" y="14"/>
                    </a:lnTo>
                    <a:lnTo>
                      <a:pt x="118" y="18"/>
                    </a:lnTo>
                    <a:lnTo>
                      <a:pt x="128" y="30"/>
                    </a:lnTo>
                    <a:lnTo>
                      <a:pt x="139" y="43"/>
                    </a:lnTo>
                    <a:lnTo>
                      <a:pt x="127" y="50"/>
                    </a:lnTo>
                    <a:lnTo>
                      <a:pt x="124" y="44"/>
                    </a:lnTo>
                    <a:lnTo>
                      <a:pt x="119" y="37"/>
                    </a:lnTo>
                    <a:lnTo>
                      <a:pt x="113" y="31"/>
                    </a:lnTo>
                    <a:lnTo>
                      <a:pt x="108" y="26"/>
                    </a:lnTo>
                    <a:lnTo>
                      <a:pt x="102" y="22"/>
                    </a:lnTo>
                    <a:lnTo>
                      <a:pt x="95" y="18"/>
                    </a:lnTo>
                    <a:lnTo>
                      <a:pt x="89" y="16"/>
                    </a:lnTo>
                    <a:lnTo>
                      <a:pt x="83" y="15"/>
                    </a:lnTo>
                    <a:lnTo>
                      <a:pt x="74" y="14"/>
                    </a:lnTo>
                    <a:lnTo>
                      <a:pt x="66" y="14"/>
                    </a:lnTo>
                    <a:lnTo>
                      <a:pt x="57" y="16"/>
                    </a:lnTo>
                    <a:lnTo>
                      <a:pt x="47" y="17"/>
                    </a:lnTo>
                    <a:lnTo>
                      <a:pt x="37" y="18"/>
                    </a:lnTo>
                    <a:lnTo>
                      <a:pt x="27" y="18"/>
                    </a:lnTo>
                    <a:lnTo>
                      <a:pt x="21" y="17"/>
                    </a:lnTo>
                    <a:lnTo>
                      <a:pt x="14" y="15"/>
                    </a:lnTo>
                    <a:lnTo>
                      <a:pt x="7" y="11"/>
                    </a:lnTo>
                    <a:lnTo>
                      <a:pt x="0" y="8"/>
                    </a:ln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0" name="Freeform 3827"/>
              <p:cNvSpPr>
                <a:spLocks noEditPoints="1"/>
              </p:cNvSpPr>
              <p:nvPr/>
            </p:nvSpPr>
            <p:spPr bwMode="auto">
              <a:xfrm>
                <a:off x="555" y="255"/>
                <a:ext cx="94" cy="214"/>
              </a:xfrm>
              <a:custGeom>
                <a:avLst/>
                <a:gdLst>
                  <a:gd name="T0" fmla="*/ 0 w 282"/>
                  <a:gd name="T1" fmla="*/ 0 h 642"/>
                  <a:gd name="T2" fmla="*/ 0 w 282"/>
                  <a:gd name="T3" fmla="*/ 0 h 642"/>
                  <a:gd name="T4" fmla="*/ 0 w 282"/>
                  <a:gd name="T5" fmla="*/ 0 h 642"/>
                  <a:gd name="T6" fmla="*/ 0 w 282"/>
                  <a:gd name="T7" fmla="*/ 0 h 642"/>
                  <a:gd name="T8" fmla="*/ 0 w 282"/>
                  <a:gd name="T9" fmla="*/ 0 h 642"/>
                  <a:gd name="T10" fmla="*/ 0 w 282"/>
                  <a:gd name="T11" fmla="*/ 0 h 642"/>
                  <a:gd name="T12" fmla="*/ 0 w 282"/>
                  <a:gd name="T13" fmla="*/ 0 h 642"/>
                  <a:gd name="T14" fmla="*/ 0 w 282"/>
                  <a:gd name="T15" fmla="*/ 0 h 642"/>
                  <a:gd name="T16" fmla="*/ 0 w 282"/>
                  <a:gd name="T17" fmla="*/ 0 h 642"/>
                  <a:gd name="T18" fmla="*/ 0 w 282"/>
                  <a:gd name="T19" fmla="*/ 0 h 642"/>
                  <a:gd name="T20" fmla="*/ 0 w 282"/>
                  <a:gd name="T21" fmla="*/ 0 h 642"/>
                  <a:gd name="T22" fmla="*/ 0 w 282"/>
                  <a:gd name="T23" fmla="*/ 0 h 642"/>
                  <a:gd name="T24" fmla="*/ 0 w 282"/>
                  <a:gd name="T25" fmla="*/ 0 h 642"/>
                  <a:gd name="T26" fmla="*/ 0 w 282"/>
                  <a:gd name="T27" fmla="*/ 0 h 642"/>
                  <a:gd name="T28" fmla="*/ 0 w 282"/>
                  <a:gd name="T29" fmla="*/ 0 h 642"/>
                  <a:gd name="T30" fmla="*/ 0 w 282"/>
                  <a:gd name="T31" fmla="*/ 0 h 642"/>
                  <a:gd name="T32" fmla="*/ 0 w 282"/>
                  <a:gd name="T33" fmla="*/ 0 h 642"/>
                  <a:gd name="T34" fmla="*/ 0 w 282"/>
                  <a:gd name="T35" fmla="*/ 0 h 642"/>
                  <a:gd name="T36" fmla="*/ 0 w 282"/>
                  <a:gd name="T37" fmla="*/ 0 h 642"/>
                  <a:gd name="T38" fmla="*/ 0 w 282"/>
                  <a:gd name="T39" fmla="*/ 0 h 642"/>
                  <a:gd name="T40" fmla="*/ 0 w 282"/>
                  <a:gd name="T41" fmla="*/ 0 h 642"/>
                  <a:gd name="T42" fmla="*/ 0 w 282"/>
                  <a:gd name="T43" fmla="*/ 0 h 642"/>
                  <a:gd name="T44" fmla="*/ 0 w 282"/>
                  <a:gd name="T45" fmla="*/ 0 h 642"/>
                  <a:gd name="T46" fmla="*/ 0 w 282"/>
                  <a:gd name="T47" fmla="*/ 0 h 642"/>
                  <a:gd name="T48" fmla="*/ 0 w 282"/>
                  <a:gd name="T49" fmla="*/ 0 h 642"/>
                  <a:gd name="T50" fmla="*/ 0 w 282"/>
                  <a:gd name="T51" fmla="*/ 0 h 642"/>
                  <a:gd name="T52" fmla="*/ 0 w 282"/>
                  <a:gd name="T53" fmla="*/ 0 h 642"/>
                  <a:gd name="T54" fmla="*/ 0 w 282"/>
                  <a:gd name="T55" fmla="*/ 0 h 642"/>
                  <a:gd name="T56" fmla="*/ 0 w 282"/>
                  <a:gd name="T57" fmla="*/ 0 h 642"/>
                  <a:gd name="T58" fmla="*/ 0 w 282"/>
                  <a:gd name="T59" fmla="*/ 0 h 642"/>
                  <a:gd name="T60" fmla="*/ 0 w 282"/>
                  <a:gd name="T61" fmla="*/ 0 h 642"/>
                  <a:gd name="T62" fmla="*/ 0 w 282"/>
                  <a:gd name="T63" fmla="*/ 0 h 642"/>
                  <a:gd name="T64" fmla="*/ 0 w 282"/>
                  <a:gd name="T65" fmla="*/ 0 h 642"/>
                  <a:gd name="T66" fmla="*/ 0 w 282"/>
                  <a:gd name="T67" fmla="*/ 0 h 642"/>
                  <a:gd name="T68" fmla="*/ 0 w 282"/>
                  <a:gd name="T69" fmla="*/ 0 h 642"/>
                  <a:gd name="T70" fmla="*/ 0 w 282"/>
                  <a:gd name="T71" fmla="*/ 0 h 642"/>
                  <a:gd name="T72" fmla="*/ 0 w 282"/>
                  <a:gd name="T73" fmla="*/ 0 h 642"/>
                  <a:gd name="T74" fmla="*/ 0 w 282"/>
                  <a:gd name="T75" fmla="*/ 0 h 642"/>
                  <a:gd name="T76" fmla="*/ 0 w 282"/>
                  <a:gd name="T77" fmla="*/ 0 h 642"/>
                  <a:gd name="T78" fmla="*/ 0 w 282"/>
                  <a:gd name="T79" fmla="*/ 0 h 642"/>
                  <a:gd name="T80" fmla="*/ 0 w 282"/>
                  <a:gd name="T81" fmla="*/ 0 h 642"/>
                  <a:gd name="T82" fmla="*/ 0 w 282"/>
                  <a:gd name="T83" fmla="*/ 0 h 642"/>
                  <a:gd name="T84" fmla="*/ 0 w 282"/>
                  <a:gd name="T85" fmla="*/ 0 h 642"/>
                  <a:gd name="T86" fmla="*/ 0 w 282"/>
                  <a:gd name="T87" fmla="*/ 0 h 642"/>
                  <a:gd name="T88" fmla="*/ 0 w 282"/>
                  <a:gd name="T89" fmla="*/ 0 h 642"/>
                  <a:gd name="T90" fmla="*/ 0 w 282"/>
                  <a:gd name="T91" fmla="*/ 0 h 642"/>
                  <a:gd name="T92" fmla="*/ 0 w 282"/>
                  <a:gd name="T93" fmla="*/ 0 h 642"/>
                  <a:gd name="T94" fmla="*/ 0 w 282"/>
                  <a:gd name="T95" fmla="*/ 0 h 642"/>
                  <a:gd name="T96" fmla="*/ 0 w 282"/>
                  <a:gd name="T97" fmla="*/ 0 h 642"/>
                  <a:gd name="T98" fmla="*/ 0 w 282"/>
                  <a:gd name="T99" fmla="*/ 0 h 642"/>
                  <a:gd name="T100" fmla="*/ 0 w 282"/>
                  <a:gd name="T101" fmla="*/ 0 h 642"/>
                  <a:gd name="T102" fmla="*/ 0 w 282"/>
                  <a:gd name="T103" fmla="*/ 0 h 642"/>
                  <a:gd name="T104" fmla="*/ 0 w 282"/>
                  <a:gd name="T105" fmla="*/ 0 h 642"/>
                  <a:gd name="T106" fmla="*/ 0 w 282"/>
                  <a:gd name="T107" fmla="*/ 0 h 642"/>
                  <a:gd name="T108" fmla="*/ 0 w 282"/>
                  <a:gd name="T109" fmla="*/ 0 h 642"/>
                  <a:gd name="T110" fmla="*/ 0 w 282"/>
                  <a:gd name="T111" fmla="*/ 0 h 64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282" h="642">
                    <a:moveTo>
                      <a:pt x="119" y="561"/>
                    </a:moveTo>
                    <a:lnTo>
                      <a:pt x="117" y="558"/>
                    </a:lnTo>
                    <a:lnTo>
                      <a:pt x="113" y="555"/>
                    </a:lnTo>
                    <a:lnTo>
                      <a:pt x="111" y="549"/>
                    </a:lnTo>
                    <a:lnTo>
                      <a:pt x="109" y="542"/>
                    </a:lnTo>
                    <a:lnTo>
                      <a:pt x="109" y="535"/>
                    </a:lnTo>
                    <a:lnTo>
                      <a:pt x="110" y="530"/>
                    </a:lnTo>
                    <a:lnTo>
                      <a:pt x="111" y="526"/>
                    </a:lnTo>
                    <a:lnTo>
                      <a:pt x="113" y="523"/>
                    </a:lnTo>
                    <a:lnTo>
                      <a:pt x="119" y="518"/>
                    </a:lnTo>
                    <a:lnTo>
                      <a:pt x="126" y="512"/>
                    </a:lnTo>
                    <a:lnTo>
                      <a:pt x="131" y="508"/>
                    </a:lnTo>
                    <a:lnTo>
                      <a:pt x="133" y="504"/>
                    </a:lnTo>
                    <a:lnTo>
                      <a:pt x="128" y="519"/>
                    </a:lnTo>
                    <a:lnTo>
                      <a:pt x="125" y="534"/>
                    </a:lnTo>
                    <a:lnTo>
                      <a:pt x="122" y="548"/>
                    </a:lnTo>
                    <a:lnTo>
                      <a:pt x="119" y="561"/>
                    </a:lnTo>
                    <a:close/>
                    <a:moveTo>
                      <a:pt x="184" y="228"/>
                    </a:moveTo>
                    <a:lnTo>
                      <a:pt x="181" y="222"/>
                    </a:lnTo>
                    <a:lnTo>
                      <a:pt x="177" y="215"/>
                    </a:lnTo>
                    <a:lnTo>
                      <a:pt x="172" y="208"/>
                    </a:lnTo>
                    <a:lnTo>
                      <a:pt x="167" y="200"/>
                    </a:lnTo>
                    <a:lnTo>
                      <a:pt x="161" y="195"/>
                    </a:lnTo>
                    <a:lnTo>
                      <a:pt x="157" y="189"/>
                    </a:lnTo>
                    <a:lnTo>
                      <a:pt x="155" y="184"/>
                    </a:lnTo>
                    <a:lnTo>
                      <a:pt x="154" y="179"/>
                    </a:lnTo>
                    <a:lnTo>
                      <a:pt x="155" y="173"/>
                    </a:lnTo>
                    <a:lnTo>
                      <a:pt x="156" y="169"/>
                    </a:lnTo>
                    <a:lnTo>
                      <a:pt x="160" y="165"/>
                    </a:lnTo>
                    <a:lnTo>
                      <a:pt x="163" y="163"/>
                    </a:lnTo>
                    <a:lnTo>
                      <a:pt x="168" y="162"/>
                    </a:lnTo>
                    <a:lnTo>
                      <a:pt x="171" y="159"/>
                    </a:lnTo>
                    <a:lnTo>
                      <a:pt x="174" y="157"/>
                    </a:lnTo>
                    <a:lnTo>
                      <a:pt x="175" y="154"/>
                    </a:lnTo>
                    <a:lnTo>
                      <a:pt x="175" y="150"/>
                    </a:lnTo>
                    <a:lnTo>
                      <a:pt x="172" y="145"/>
                    </a:lnTo>
                    <a:lnTo>
                      <a:pt x="170" y="139"/>
                    </a:lnTo>
                    <a:lnTo>
                      <a:pt x="165" y="132"/>
                    </a:lnTo>
                    <a:lnTo>
                      <a:pt x="160" y="121"/>
                    </a:lnTo>
                    <a:lnTo>
                      <a:pt x="155" y="110"/>
                    </a:lnTo>
                    <a:lnTo>
                      <a:pt x="154" y="105"/>
                    </a:lnTo>
                    <a:lnTo>
                      <a:pt x="154" y="100"/>
                    </a:lnTo>
                    <a:lnTo>
                      <a:pt x="156" y="96"/>
                    </a:lnTo>
                    <a:lnTo>
                      <a:pt x="159" y="92"/>
                    </a:lnTo>
                    <a:lnTo>
                      <a:pt x="168" y="90"/>
                    </a:lnTo>
                    <a:lnTo>
                      <a:pt x="174" y="88"/>
                    </a:lnTo>
                    <a:lnTo>
                      <a:pt x="178" y="85"/>
                    </a:lnTo>
                    <a:lnTo>
                      <a:pt x="179" y="82"/>
                    </a:lnTo>
                    <a:lnTo>
                      <a:pt x="181" y="78"/>
                    </a:lnTo>
                    <a:lnTo>
                      <a:pt x="179" y="75"/>
                    </a:lnTo>
                    <a:lnTo>
                      <a:pt x="177" y="70"/>
                    </a:lnTo>
                    <a:lnTo>
                      <a:pt x="174" y="66"/>
                    </a:lnTo>
                    <a:lnTo>
                      <a:pt x="171" y="60"/>
                    </a:lnTo>
                    <a:lnTo>
                      <a:pt x="169" y="52"/>
                    </a:lnTo>
                    <a:lnTo>
                      <a:pt x="170" y="47"/>
                    </a:lnTo>
                    <a:lnTo>
                      <a:pt x="172" y="44"/>
                    </a:lnTo>
                    <a:lnTo>
                      <a:pt x="176" y="41"/>
                    </a:lnTo>
                    <a:lnTo>
                      <a:pt x="183" y="39"/>
                    </a:lnTo>
                    <a:lnTo>
                      <a:pt x="189" y="40"/>
                    </a:lnTo>
                    <a:lnTo>
                      <a:pt x="192" y="38"/>
                    </a:lnTo>
                    <a:lnTo>
                      <a:pt x="194" y="36"/>
                    </a:lnTo>
                    <a:lnTo>
                      <a:pt x="196" y="32"/>
                    </a:lnTo>
                    <a:lnTo>
                      <a:pt x="197" y="24"/>
                    </a:lnTo>
                    <a:lnTo>
                      <a:pt x="197" y="18"/>
                    </a:lnTo>
                    <a:lnTo>
                      <a:pt x="199" y="14"/>
                    </a:lnTo>
                    <a:lnTo>
                      <a:pt x="201" y="9"/>
                    </a:lnTo>
                    <a:lnTo>
                      <a:pt x="205" y="5"/>
                    </a:lnTo>
                    <a:lnTo>
                      <a:pt x="209" y="3"/>
                    </a:lnTo>
                    <a:lnTo>
                      <a:pt x="214" y="1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8" y="0"/>
                    </a:lnTo>
                    <a:lnTo>
                      <a:pt x="233" y="0"/>
                    </a:lnTo>
                    <a:lnTo>
                      <a:pt x="237" y="1"/>
                    </a:lnTo>
                    <a:lnTo>
                      <a:pt x="242" y="3"/>
                    </a:lnTo>
                    <a:lnTo>
                      <a:pt x="245" y="5"/>
                    </a:lnTo>
                    <a:lnTo>
                      <a:pt x="249" y="8"/>
                    </a:lnTo>
                    <a:lnTo>
                      <a:pt x="252" y="11"/>
                    </a:lnTo>
                    <a:lnTo>
                      <a:pt x="255" y="15"/>
                    </a:lnTo>
                    <a:lnTo>
                      <a:pt x="256" y="19"/>
                    </a:lnTo>
                    <a:lnTo>
                      <a:pt x="255" y="25"/>
                    </a:lnTo>
                    <a:lnTo>
                      <a:pt x="253" y="34"/>
                    </a:lnTo>
                    <a:lnTo>
                      <a:pt x="255" y="38"/>
                    </a:lnTo>
                    <a:lnTo>
                      <a:pt x="257" y="40"/>
                    </a:lnTo>
                    <a:lnTo>
                      <a:pt x="259" y="40"/>
                    </a:lnTo>
                    <a:lnTo>
                      <a:pt x="261" y="40"/>
                    </a:lnTo>
                    <a:lnTo>
                      <a:pt x="267" y="38"/>
                    </a:lnTo>
                    <a:lnTo>
                      <a:pt x="274" y="39"/>
                    </a:lnTo>
                    <a:lnTo>
                      <a:pt x="278" y="41"/>
                    </a:lnTo>
                    <a:lnTo>
                      <a:pt x="280" y="44"/>
                    </a:lnTo>
                    <a:lnTo>
                      <a:pt x="281" y="46"/>
                    </a:lnTo>
                    <a:lnTo>
                      <a:pt x="282" y="48"/>
                    </a:lnTo>
                    <a:lnTo>
                      <a:pt x="282" y="54"/>
                    </a:lnTo>
                    <a:lnTo>
                      <a:pt x="281" y="60"/>
                    </a:lnTo>
                    <a:lnTo>
                      <a:pt x="275" y="71"/>
                    </a:lnTo>
                    <a:lnTo>
                      <a:pt x="271" y="81"/>
                    </a:lnTo>
                    <a:lnTo>
                      <a:pt x="270" y="84"/>
                    </a:lnTo>
                    <a:lnTo>
                      <a:pt x="270" y="86"/>
                    </a:lnTo>
                    <a:lnTo>
                      <a:pt x="270" y="89"/>
                    </a:lnTo>
                    <a:lnTo>
                      <a:pt x="271" y="89"/>
                    </a:lnTo>
                    <a:lnTo>
                      <a:pt x="274" y="91"/>
                    </a:lnTo>
                    <a:lnTo>
                      <a:pt x="278" y="92"/>
                    </a:lnTo>
                    <a:lnTo>
                      <a:pt x="280" y="93"/>
                    </a:lnTo>
                    <a:lnTo>
                      <a:pt x="281" y="96"/>
                    </a:lnTo>
                    <a:lnTo>
                      <a:pt x="282" y="98"/>
                    </a:lnTo>
                    <a:lnTo>
                      <a:pt x="282" y="102"/>
                    </a:lnTo>
                    <a:lnTo>
                      <a:pt x="281" y="106"/>
                    </a:lnTo>
                    <a:lnTo>
                      <a:pt x="279" y="111"/>
                    </a:lnTo>
                    <a:lnTo>
                      <a:pt x="272" y="121"/>
                    </a:lnTo>
                    <a:lnTo>
                      <a:pt x="264" y="129"/>
                    </a:lnTo>
                    <a:lnTo>
                      <a:pt x="260" y="134"/>
                    </a:lnTo>
                    <a:lnTo>
                      <a:pt x="258" y="139"/>
                    </a:lnTo>
                    <a:lnTo>
                      <a:pt x="258" y="141"/>
                    </a:lnTo>
                    <a:lnTo>
                      <a:pt x="258" y="144"/>
                    </a:lnTo>
                    <a:lnTo>
                      <a:pt x="259" y="147"/>
                    </a:lnTo>
                    <a:lnTo>
                      <a:pt x="260" y="149"/>
                    </a:lnTo>
                    <a:lnTo>
                      <a:pt x="265" y="151"/>
                    </a:lnTo>
                    <a:lnTo>
                      <a:pt x="267" y="155"/>
                    </a:lnTo>
                    <a:lnTo>
                      <a:pt x="268" y="158"/>
                    </a:lnTo>
                    <a:lnTo>
                      <a:pt x="266" y="163"/>
                    </a:lnTo>
                    <a:lnTo>
                      <a:pt x="264" y="166"/>
                    </a:lnTo>
                    <a:lnTo>
                      <a:pt x="259" y="171"/>
                    </a:lnTo>
                    <a:lnTo>
                      <a:pt x="255" y="176"/>
                    </a:lnTo>
                    <a:lnTo>
                      <a:pt x="249" y="180"/>
                    </a:lnTo>
                    <a:lnTo>
                      <a:pt x="238" y="188"/>
                    </a:lnTo>
                    <a:lnTo>
                      <a:pt x="227" y="200"/>
                    </a:lnTo>
                    <a:lnTo>
                      <a:pt x="220" y="207"/>
                    </a:lnTo>
                    <a:lnTo>
                      <a:pt x="214" y="214"/>
                    </a:lnTo>
                    <a:lnTo>
                      <a:pt x="209" y="222"/>
                    </a:lnTo>
                    <a:lnTo>
                      <a:pt x="206" y="230"/>
                    </a:lnTo>
                    <a:lnTo>
                      <a:pt x="202" y="241"/>
                    </a:lnTo>
                    <a:lnTo>
                      <a:pt x="201" y="252"/>
                    </a:lnTo>
                    <a:lnTo>
                      <a:pt x="211" y="243"/>
                    </a:lnTo>
                    <a:lnTo>
                      <a:pt x="221" y="232"/>
                    </a:lnTo>
                    <a:lnTo>
                      <a:pt x="230" y="222"/>
                    </a:lnTo>
                    <a:lnTo>
                      <a:pt x="239" y="210"/>
                    </a:lnTo>
                    <a:lnTo>
                      <a:pt x="244" y="221"/>
                    </a:lnTo>
                    <a:lnTo>
                      <a:pt x="233" y="236"/>
                    </a:lnTo>
                    <a:lnTo>
                      <a:pt x="222" y="250"/>
                    </a:lnTo>
                    <a:lnTo>
                      <a:pt x="209" y="262"/>
                    </a:lnTo>
                    <a:lnTo>
                      <a:pt x="198" y="275"/>
                    </a:lnTo>
                    <a:lnTo>
                      <a:pt x="197" y="289"/>
                    </a:lnTo>
                    <a:lnTo>
                      <a:pt x="193" y="303"/>
                    </a:lnTo>
                    <a:lnTo>
                      <a:pt x="190" y="316"/>
                    </a:lnTo>
                    <a:lnTo>
                      <a:pt x="185" y="328"/>
                    </a:lnTo>
                    <a:lnTo>
                      <a:pt x="185" y="327"/>
                    </a:lnTo>
                    <a:lnTo>
                      <a:pt x="192" y="332"/>
                    </a:lnTo>
                    <a:lnTo>
                      <a:pt x="199" y="334"/>
                    </a:lnTo>
                    <a:lnTo>
                      <a:pt x="206" y="334"/>
                    </a:lnTo>
                    <a:lnTo>
                      <a:pt x="213" y="333"/>
                    </a:lnTo>
                    <a:lnTo>
                      <a:pt x="219" y="329"/>
                    </a:lnTo>
                    <a:lnTo>
                      <a:pt x="226" y="324"/>
                    </a:lnTo>
                    <a:lnTo>
                      <a:pt x="231" y="318"/>
                    </a:lnTo>
                    <a:lnTo>
                      <a:pt x="238" y="310"/>
                    </a:lnTo>
                    <a:lnTo>
                      <a:pt x="241" y="318"/>
                    </a:lnTo>
                    <a:lnTo>
                      <a:pt x="234" y="328"/>
                    </a:lnTo>
                    <a:lnTo>
                      <a:pt x="226" y="338"/>
                    </a:lnTo>
                    <a:lnTo>
                      <a:pt x="219" y="343"/>
                    </a:lnTo>
                    <a:lnTo>
                      <a:pt x="211" y="347"/>
                    </a:lnTo>
                    <a:lnTo>
                      <a:pt x="202" y="349"/>
                    </a:lnTo>
                    <a:lnTo>
                      <a:pt x="194" y="349"/>
                    </a:lnTo>
                    <a:lnTo>
                      <a:pt x="186" y="349"/>
                    </a:lnTo>
                    <a:lnTo>
                      <a:pt x="177" y="347"/>
                    </a:lnTo>
                    <a:lnTo>
                      <a:pt x="175" y="354"/>
                    </a:lnTo>
                    <a:lnTo>
                      <a:pt x="172" y="361"/>
                    </a:lnTo>
                    <a:lnTo>
                      <a:pt x="175" y="380"/>
                    </a:lnTo>
                    <a:lnTo>
                      <a:pt x="177" y="401"/>
                    </a:lnTo>
                    <a:lnTo>
                      <a:pt x="178" y="412"/>
                    </a:lnTo>
                    <a:lnTo>
                      <a:pt x="178" y="421"/>
                    </a:lnTo>
                    <a:lnTo>
                      <a:pt x="176" y="429"/>
                    </a:lnTo>
                    <a:lnTo>
                      <a:pt x="174" y="436"/>
                    </a:lnTo>
                    <a:lnTo>
                      <a:pt x="160" y="466"/>
                    </a:lnTo>
                    <a:lnTo>
                      <a:pt x="149" y="494"/>
                    </a:lnTo>
                    <a:lnTo>
                      <a:pt x="141" y="521"/>
                    </a:lnTo>
                    <a:lnTo>
                      <a:pt x="134" y="549"/>
                    </a:lnTo>
                    <a:lnTo>
                      <a:pt x="135" y="556"/>
                    </a:lnTo>
                    <a:lnTo>
                      <a:pt x="140" y="554"/>
                    </a:lnTo>
                    <a:lnTo>
                      <a:pt x="145" y="552"/>
                    </a:lnTo>
                    <a:lnTo>
                      <a:pt x="150" y="549"/>
                    </a:lnTo>
                    <a:lnTo>
                      <a:pt x="157" y="547"/>
                    </a:lnTo>
                    <a:lnTo>
                      <a:pt x="163" y="558"/>
                    </a:lnTo>
                    <a:lnTo>
                      <a:pt x="159" y="558"/>
                    </a:lnTo>
                    <a:lnTo>
                      <a:pt x="154" y="560"/>
                    </a:lnTo>
                    <a:lnTo>
                      <a:pt x="149" y="561"/>
                    </a:lnTo>
                    <a:lnTo>
                      <a:pt x="145" y="563"/>
                    </a:lnTo>
                    <a:lnTo>
                      <a:pt x="138" y="570"/>
                    </a:lnTo>
                    <a:lnTo>
                      <a:pt x="130" y="578"/>
                    </a:lnTo>
                    <a:lnTo>
                      <a:pt x="130" y="591"/>
                    </a:lnTo>
                    <a:lnTo>
                      <a:pt x="128" y="602"/>
                    </a:lnTo>
                    <a:lnTo>
                      <a:pt x="127" y="615"/>
                    </a:lnTo>
                    <a:lnTo>
                      <a:pt x="125" y="628"/>
                    </a:lnTo>
                    <a:lnTo>
                      <a:pt x="109" y="642"/>
                    </a:lnTo>
                    <a:lnTo>
                      <a:pt x="111" y="629"/>
                    </a:lnTo>
                    <a:lnTo>
                      <a:pt x="113" y="617"/>
                    </a:lnTo>
                    <a:lnTo>
                      <a:pt x="115" y="605"/>
                    </a:lnTo>
                    <a:lnTo>
                      <a:pt x="116" y="592"/>
                    </a:lnTo>
                    <a:lnTo>
                      <a:pt x="111" y="580"/>
                    </a:lnTo>
                    <a:lnTo>
                      <a:pt x="105" y="570"/>
                    </a:lnTo>
                    <a:lnTo>
                      <a:pt x="97" y="561"/>
                    </a:lnTo>
                    <a:lnTo>
                      <a:pt x="89" y="552"/>
                    </a:lnTo>
                    <a:lnTo>
                      <a:pt x="71" y="533"/>
                    </a:lnTo>
                    <a:lnTo>
                      <a:pt x="54" y="515"/>
                    </a:lnTo>
                    <a:lnTo>
                      <a:pt x="51" y="509"/>
                    </a:lnTo>
                    <a:lnTo>
                      <a:pt x="49" y="503"/>
                    </a:lnTo>
                    <a:lnTo>
                      <a:pt x="48" y="498"/>
                    </a:lnTo>
                    <a:lnTo>
                      <a:pt x="46" y="494"/>
                    </a:lnTo>
                    <a:lnTo>
                      <a:pt x="48" y="490"/>
                    </a:lnTo>
                    <a:lnTo>
                      <a:pt x="49" y="488"/>
                    </a:lnTo>
                    <a:lnTo>
                      <a:pt x="52" y="486"/>
                    </a:lnTo>
                    <a:lnTo>
                      <a:pt x="56" y="484"/>
                    </a:lnTo>
                    <a:lnTo>
                      <a:pt x="60" y="483"/>
                    </a:lnTo>
                    <a:lnTo>
                      <a:pt x="61" y="481"/>
                    </a:lnTo>
                    <a:lnTo>
                      <a:pt x="63" y="479"/>
                    </a:lnTo>
                    <a:lnTo>
                      <a:pt x="63" y="475"/>
                    </a:lnTo>
                    <a:lnTo>
                      <a:pt x="59" y="468"/>
                    </a:lnTo>
                    <a:lnTo>
                      <a:pt x="54" y="462"/>
                    </a:lnTo>
                    <a:lnTo>
                      <a:pt x="51" y="454"/>
                    </a:lnTo>
                    <a:lnTo>
                      <a:pt x="48" y="439"/>
                    </a:lnTo>
                    <a:lnTo>
                      <a:pt x="46" y="436"/>
                    </a:lnTo>
                    <a:lnTo>
                      <a:pt x="48" y="432"/>
                    </a:lnTo>
                    <a:lnTo>
                      <a:pt x="48" y="429"/>
                    </a:lnTo>
                    <a:lnTo>
                      <a:pt x="50" y="427"/>
                    </a:lnTo>
                    <a:lnTo>
                      <a:pt x="52" y="424"/>
                    </a:lnTo>
                    <a:lnTo>
                      <a:pt x="54" y="423"/>
                    </a:lnTo>
                    <a:lnTo>
                      <a:pt x="59" y="422"/>
                    </a:lnTo>
                    <a:lnTo>
                      <a:pt x="64" y="423"/>
                    </a:lnTo>
                    <a:lnTo>
                      <a:pt x="68" y="423"/>
                    </a:lnTo>
                    <a:lnTo>
                      <a:pt x="72" y="423"/>
                    </a:lnTo>
                    <a:lnTo>
                      <a:pt x="74" y="422"/>
                    </a:lnTo>
                    <a:lnTo>
                      <a:pt x="74" y="420"/>
                    </a:lnTo>
                    <a:lnTo>
                      <a:pt x="75" y="417"/>
                    </a:lnTo>
                    <a:lnTo>
                      <a:pt x="75" y="415"/>
                    </a:lnTo>
                    <a:lnTo>
                      <a:pt x="73" y="408"/>
                    </a:lnTo>
                    <a:lnTo>
                      <a:pt x="71" y="401"/>
                    </a:lnTo>
                    <a:lnTo>
                      <a:pt x="71" y="394"/>
                    </a:lnTo>
                    <a:lnTo>
                      <a:pt x="71" y="388"/>
                    </a:lnTo>
                    <a:lnTo>
                      <a:pt x="72" y="383"/>
                    </a:lnTo>
                    <a:lnTo>
                      <a:pt x="75" y="379"/>
                    </a:lnTo>
                    <a:lnTo>
                      <a:pt x="78" y="378"/>
                    </a:lnTo>
                    <a:lnTo>
                      <a:pt x="80" y="378"/>
                    </a:lnTo>
                    <a:lnTo>
                      <a:pt x="83" y="378"/>
                    </a:lnTo>
                    <a:lnTo>
                      <a:pt x="87" y="379"/>
                    </a:lnTo>
                    <a:lnTo>
                      <a:pt x="90" y="381"/>
                    </a:lnTo>
                    <a:lnTo>
                      <a:pt x="93" y="384"/>
                    </a:lnTo>
                    <a:lnTo>
                      <a:pt x="95" y="384"/>
                    </a:lnTo>
                    <a:lnTo>
                      <a:pt x="96" y="384"/>
                    </a:lnTo>
                    <a:lnTo>
                      <a:pt x="98" y="383"/>
                    </a:lnTo>
                    <a:lnTo>
                      <a:pt x="100" y="381"/>
                    </a:lnTo>
                    <a:lnTo>
                      <a:pt x="101" y="379"/>
                    </a:lnTo>
                    <a:lnTo>
                      <a:pt x="101" y="376"/>
                    </a:lnTo>
                    <a:lnTo>
                      <a:pt x="103" y="371"/>
                    </a:lnTo>
                    <a:lnTo>
                      <a:pt x="104" y="368"/>
                    </a:lnTo>
                    <a:lnTo>
                      <a:pt x="107" y="364"/>
                    </a:lnTo>
                    <a:lnTo>
                      <a:pt x="110" y="361"/>
                    </a:lnTo>
                    <a:lnTo>
                      <a:pt x="113" y="358"/>
                    </a:lnTo>
                    <a:lnTo>
                      <a:pt x="117" y="357"/>
                    </a:lnTo>
                    <a:lnTo>
                      <a:pt x="120" y="356"/>
                    </a:lnTo>
                    <a:lnTo>
                      <a:pt x="124" y="355"/>
                    </a:lnTo>
                    <a:lnTo>
                      <a:pt x="128" y="355"/>
                    </a:lnTo>
                    <a:lnTo>
                      <a:pt x="131" y="356"/>
                    </a:lnTo>
                    <a:lnTo>
                      <a:pt x="134" y="358"/>
                    </a:lnTo>
                    <a:lnTo>
                      <a:pt x="137" y="361"/>
                    </a:lnTo>
                    <a:lnTo>
                      <a:pt x="139" y="364"/>
                    </a:lnTo>
                    <a:lnTo>
                      <a:pt x="140" y="369"/>
                    </a:lnTo>
                    <a:lnTo>
                      <a:pt x="141" y="373"/>
                    </a:lnTo>
                    <a:lnTo>
                      <a:pt x="141" y="380"/>
                    </a:lnTo>
                    <a:lnTo>
                      <a:pt x="138" y="390"/>
                    </a:lnTo>
                    <a:lnTo>
                      <a:pt x="137" y="393"/>
                    </a:lnTo>
                    <a:lnTo>
                      <a:pt x="140" y="394"/>
                    </a:lnTo>
                    <a:lnTo>
                      <a:pt x="152" y="395"/>
                    </a:lnTo>
                    <a:lnTo>
                      <a:pt x="154" y="397"/>
                    </a:lnTo>
                    <a:lnTo>
                      <a:pt x="156" y="398"/>
                    </a:lnTo>
                    <a:lnTo>
                      <a:pt x="159" y="401"/>
                    </a:lnTo>
                    <a:lnTo>
                      <a:pt x="159" y="403"/>
                    </a:lnTo>
                    <a:lnTo>
                      <a:pt x="159" y="408"/>
                    </a:lnTo>
                    <a:lnTo>
                      <a:pt x="157" y="412"/>
                    </a:lnTo>
                    <a:lnTo>
                      <a:pt x="155" y="415"/>
                    </a:lnTo>
                    <a:lnTo>
                      <a:pt x="152" y="420"/>
                    </a:lnTo>
                    <a:lnTo>
                      <a:pt x="147" y="423"/>
                    </a:lnTo>
                    <a:lnTo>
                      <a:pt x="145" y="428"/>
                    </a:lnTo>
                    <a:lnTo>
                      <a:pt x="142" y="432"/>
                    </a:lnTo>
                    <a:lnTo>
                      <a:pt x="141" y="438"/>
                    </a:lnTo>
                    <a:lnTo>
                      <a:pt x="149" y="445"/>
                    </a:lnTo>
                    <a:lnTo>
                      <a:pt x="152" y="449"/>
                    </a:lnTo>
                    <a:lnTo>
                      <a:pt x="153" y="452"/>
                    </a:lnTo>
                    <a:lnTo>
                      <a:pt x="153" y="454"/>
                    </a:lnTo>
                    <a:lnTo>
                      <a:pt x="161" y="437"/>
                    </a:lnTo>
                    <a:lnTo>
                      <a:pt x="164" y="424"/>
                    </a:lnTo>
                    <a:lnTo>
                      <a:pt x="163" y="405"/>
                    </a:lnTo>
                    <a:lnTo>
                      <a:pt x="162" y="386"/>
                    </a:lnTo>
                    <a:lnTo>
                      <a:pt x="160" y="369"/>
                    </a:lnTo>
                    <a:lnTo>
                      <a:pt x="157" y="350"/>
                    </a:lnTo>
                    <a:lnTo>
                      <a:pt x="150" y="336"/>
                    </a:lnTo>
                    <a:lnTo>
                      <a:pt x="146" y="325"/>
                    </a:lnTo>
                    <a:lnTo>
                      <a:pt x="140" y="314"/>
                    </a:lnTo>
                    <a:lnTo>
                      <a:pt x="133" y="309"/>
                    </a:lnTo>
                    <a:lnTo>
                      <a:pt x="126" y="304"/>
                    </a:lnTo>
                    <a:lnTo>
                      <a:pt x="116" y="296"/>
                    </a:lnTo>
                    <a:lnTo>
                      <a:pt x="100" y="290"/>
                    </a:lnTo>
                    <a:lnTo>
                      <a:pt x="87" y="287"/>
                    </a:lnTo>
                    <a:lnTo>
                      <a:pt x="81" y="284"/>
                    </a:lnTo>
                    <a:lnTo>
                      <a:pt x="78" y="283"/>
                    </a:lnTo>
                    <a:lnTo>
                      <a:pt x="74" y="282"/>
                    </a:lnTo>
                    <a:lnTo>
                      <a:pt x="72" y="280"/>
                    </a:lnTo>
                    <a:lnTo>
                      <a:pt x="71" y="274"/>
                    </a:lnTo>
                    <a:lnTo>
                      <a:pt x="72" y="269"/>
                    </a:lnTo>
                    <a:lnTo>
                      <a:pt x="73" y="265"/>
                    </a:lnTo>
                    <a:lnTo>
                      <a:pt x="74" y="261"/>
                    </a:lnTo>
                    <a:lnTo>
                      <a:pt x="76" y="257"/>
                    </a:lnTo>
                    <a:lnTo>
                      <a:pt x="76" y="253"/>
                    </a:lnTo>
                    <a:lnTo>
                      <a:pt x="75" y="252"/>
                    </a:lnTo>
                    <a:lnTo>
                      <a:pt x="74" y="250"/>
                    </a:lnTo>
                    <a:lnTo>
                      <a:pt x="72" y="247"/>
                    </a:lnTo>
                    <a:lnTo>
                      <a:pt x="69" y="245"/>
                    </a:lnTo>
                    <a:lnTo>
                      <a:pt x="67" y="245"/>
                    </a:lnTo>
                    <a:lnTo>
                      <a:pt x="65" y="244"/>
                    </a:lnTo>
                    <a:lnTo>
                      <a:pt x="57" y="243"/>
                    </a:lnTo>
                    <a:lnTo>
                      <a:pt x="45" y="241"/>
                    </a:lnTo>
                    <a:lnTo>
                      <a:pt x="41" y="240"/>
                    </a:lnTo>
                    <a:lnTo>
                      <a:pt x="36" y="238"/>
                    </a:lnTo>
                    <a:lnTo>
                      <a:pt x="32" y="236"/>
                    </a:lnTo>
                    <a:lnTo>
                      <a:pt x="30" y="233"/>
                    </a:lnTo>
                    <a:lnTo>
                      <a:pt x="28" y="230"/>
                    </a:lnTo>
                    <a:lnTo>
                      <a:pt x="28" y="226"/>
                    </a:lnTo>
                    <a:lnTo>
                      <a:pt x="28" y="224"/>
                    </a:lnTo>
                    <a:lnTo>
                      <a:pt x="29" y="221"/>
                    </a:lnTo>
                    <a:lnTo>
                      <a:pt x="34" y="215"/>
                    </a:lnTo>
                    <a:lnTo>
                      <a:pt x="37" y="211"/>
                    </a:lnTo>
                    <a:lnTo>
                      <a:pt x="38" y="210"/>
                    </a:lnTo>
                    <a:lnTo>
                      <a:pt x="39" y="209"/>
                    </a:lnTo>
                    <a:lnTo>
                      <a:pt x="39" y="207"/>
                    </a:lnTo>
                    <a:lnTo>
                      <a:pt x="38" y="204"/>
                    </a:lnTo>
                    <a:lnTo>
                      <a:pt x="24" y="195"/>
                    </a:lnTo>
                    <a:lnTo>
                      <a:pt x="8" y="187"/>
                    </a:lnTo>
                    <a:lnTo>
                      <a:pt x="4" y="181"/>
                    </a:lnTo>
                    <a:lnTo>
                      <a:pt x="0" y="173"/>
                    </a:lnTo>
                    <a:lnTo>
                      <a:pt x="0" y="170"/>
                    </a:lnTo>
                    <a:lnTo>
                      <a:pt x="0" y="166"/>
                    </a:lnTo>
                    <a:lnTo>
                      <a:pt x="1" y="163"/>
                    </a:lnTo>
                    <a:lnTo>
                      <a:pt x="4" y="159"/>
                    </a:lnTo>
                    <a:lnTo>
                      <a:pt x="12" y="157"/>
                    </a:lnTo>
                    <a:lnTo>
                      <a:pt x="16" y="155"/>
                    </a:lnTo>
                    <a:lnTo>
                      <a:pt x="19" y="151"/>
                    </a:lnTo>
                    <a:lnTo>
                      <a:pt x="19" y="149"/>
                    </a:lnTo>
                    <a:lnTo>
                      <a:pt x="14" y="142"/>
                    </a:lnTo>
                    <a:lnTo>
                      <a:pt x="9" y="135"/>
                    </a:lnTo>
                    <a:lnTo>
                      <a:pt x="6" y="130"/>
                    </a:lnTo>
                    <a:lnTo>
                      <a:pt x="5" y="127"/>
                    </a:lnTo>
                    <a:lnTo>
                      <a:pt x="5" y="122"/>
                    </a:lnTo>
                    <a:lnTo>
                      <a:pt x="5" y="119"/>
                    </a:lnTo>
                    <a:lnTo>
                      <a:pt x="6" y="114"/>
                    </a:lnTo>
                    <a:lnTo>
                      <a:pt x="8" y="111"/>
                    </a:lnTo>
                    <a:lnTo>
                      <a:pt x="12" y="107"/>
                    </a:lnTo>
                    <a:lnTo>
                      <a:pt x="15" y="104"/>
                    </a:lnTo>
                    <a:lnTo>
                      <a:pt x="22" y="99"/>
                    </a:lnTo>
                    <a:lnTo>
                      <a:pt x="31" y="96"/>
                    </a:lnTo>
                    <a:lnTo>
                      <a:pt x="36" y="95"/>
                    </a:lnTo>
                    <a:lnTo>
                      <a:pt x="39" y="95"/>
                    </a:lnTo>
                    <a:lnTo>
                      <a:pt x="44" y="96"/>
                    </a:lnTo>
                    <a:lnTo>
                      <a:pt x="48" y="97"/>
                    </a:lnTo>
                    <a:lnTo>
                      <a:pt x="57" y="104"/>
                    </a:lnTo>
                    <a:lnTo>
                      <a:pt x="60" y="110"/>
                    </a:lnTo>
                    <a:lnTo>
                      <a:pt x="63" y="113"/>
                    </a:lnTo>
                    <a:lnTo>
                      <a:pt x="67" y="118"/>
                    </a:lnTo>
                    <a:lnTo>
                      <a:pt x="71" y="118"/>
                    </a:lnTo>
                    <a:lnTo>
                      <a:pt x="72" y="117"/>
                    </a:lnTo>
                    <a:lnTo>
                      <a:pt x="74" y="114"/>
                    </a:lnTo>
                    <a:lnTo>
                      <a:pt x="74" y="113"/>
                    </a:lnTo>
                    <a:lnTo>
                      <a:pt x="75" y="108"/>
                    </a:lnTo>
                    <a:lnTo>
                      <a:pt x="78" y="106"/>
                    </a:lnTo>
                    <a:lnTo>
                      <a:pt x="80" y="104"/>
                    </a:lnTo>
                    <a:lnTo>
                      <a:pt x="82" y="104"/>
                    </a:lnTo>
                    <a:lnTo>
                      <a:pt x="86" y="104"/>
                    </a:lnTo>
                    <a:lnTo>
                      <a:pt x="88" y="104"/>
                    </a:lnTo>
                    <a:lnTo>
                      <a:pt x="91" y="106"/>
                    </a:lnTo>
                    <a:lnTo>
                      <a:pt x="95" y="111"/>
                    </a:lnTo>
                    <a:lnTo>
                      <a:pt x="98" y="115"/>
                    </a:lnTo>
                    <a:lnTo>
                      <a:pt x="101" y="121"/>
                    </a:lnTo>
                    <a:lnTo>
                      <a:pt x="102" y="126"/>
                    </a:lnTo>
                    <a:lnTo>
                      <a:pt x="103" y="130"/>
                    </a:lnTo>
                    <a:lnTo>
                      <a:pt x="103" y="137"/>
                    </a:lnTo>
                    <a:lnTo>
                      <a:pt x="105" y="143"/>
                    </a:lnTo>
                    <a:lnTo>
                      <a:pt x="108" y="145"/>
                    </a:lnTo>
                    <a:lnTo>
                      <a:pt x="111" y="147"/>
                    </a:lnTo>
                    <a:lnTo>
                      <a:pt x="116" y="142"/>
                    </a:lnTo>
                    <a:lnTo>
                      <a:pt x="119" y="139"/>
                    </a:lnTo>
                    <a:lnTo>
                      <a:pt x="123" y="137"/>
                    </a:lnTo>
                    <a:lnTo>
                      <a:pt x="126" y="137"/>
                    </a:lnTo>
                    <a:lnTo>
                      <a:pt x="130" y="139"/>
                    </a:lnTo>
                    <a:lnTo>
                      <a:pt x="132" y="140"/>
                    </a:lnTo>
                    <a:lnTo>
                      <a:pt x="133" y="143"/>
                    </a:lnTo>
                    <a:lnTo>
                      <a:pt x="135" y="147"/>
                    </a:lnTo>
                    <a:lnTo>
                      <a:pt x="138" y="156"/>
                    </a:lnTo>
                    <a:lnTo>
                      <a:pt x="138" y="167"/>
                    </a:lnTo>
                    <a:lnTo>
                      <a:pt x="138" y="178"/>
                    </a:lnTo>
                    <a:lnTo>
                      <a:pt x="135" y="189"/>
                    </a:lnTo>
                    <a:lnTo>
                      <a:pt x="134" y="194"/>
                    </a:lnTo>
                    <a:lnTo>
                      <a:pt x="135" y="198"/>
                    </a:lnTo>
                    <a:lnTo>
                      <a:pt x="138" y="200"/>
                    </a:lnTo>
                    <a:lnTo>
                      <a:pt x="142" y="201"/>
                    </a:lnTo>
                    <a:lnTo>
                      <a:pt x="147" y="200"/>
                    </a:lnTo>
                    <a:lnTo>
                      <a:pt x="150" y="200"/>
                    </a:lnTo>
                    <a:lnTo>
                      <a:pt x="155" y="201"/>
                    </a:lnTo>
                    <a:lnTo>
                      <a:pt x="159" y="204"/>
                    </a:lnTo>
                    <a:lnTo>
                      <a:pt x="161" y="208"/>
                    </a:lnTo>
                    <a:lnTo>
                      <a:pt x="163" y="211"/>
                    </a:lnTo>
                    <a:lnTo>
                      <a:pt x="163" y="217"/>
                    </a:lnTo>
                    <a:lnTo>
                      <a:pt x="163" y="223"/>
                    </a:lnTo>
                    <a:lnTo>
                      <a:pt x="162" y="233"/>
                    </a:lnTo>
                    <a:lnTo>
                      <a:pt x="160" y="241"/>
                    </a:lnTo>
                    <a:lnTo>
                      <a:pt x="159" y="247"/>
                    </a:lnTo>
                    <a:lnTo>
                      <a:pt x="156" y="252"/>
                    </a:lnTo>
                    <a:lnTo>
                      <a:pt x="155" y="255"/>
                    </a:lnTo>
                    <a:lnTo>
                      <a:pt x="153" y="259"/>
                    </a:lnTo>
                    <a:lnTo>
                      <a:pt x="152" y="265"/>
                    </a:lnTo>
                    <a:lnTo>
                      <a:pt x="152" y="270"/>
                    </a:lnTo>
                    <a:lnTo>
                      <a:pt x="156" y="274"/>
                    </a:lnTo>
                    <a:lnTo>
                      <a:pt x="162" y="281"/>
                    </a:lnTo>
                    <a:lnTo>
                      <a:pt x="162" y="285"/>
                    </a:lnTo>
                    <a:lnTo>
                      <a:pt x="161" y="291"/>
                    </a:lnTo>
                    <a:lnTo>
                      <a:pt x="160" y="297"/>
                    </a:lnTo>
                    <a:lnTo>
                      <a:pt x="157" y="300"/>
                    </a:lnTo>
                    <a:lnTo>
                      <a:pt x="159" y="311"/>
                    </a:lnTo>
                    <a:lnTo>
                      <a:pt x="161" y="321"/>
                    </a:lnTo>
                    <a:lnTo>
                      <a:pt x="164" y="331"/>
                    </a:lnTo>
                    <a:lnTo>
                      <a:pt x="167" y="338"/>
                    </a:lnTo>
                    <a:lnTo>
                      <a:pt x="171" y="329"/>
                    </a:lnTo>
                    <a:lnTo>
                      <a:pt x="176" y="321"/>
                    </a:lnTo>
                    <a:lnTo>
                      <a:pt x="179" y="312"/>
                    </a:lnTo>
                    <a:lnTo>
                      <a:pt x="183" y="302"/>
                    </a:lnTo>
                    <a:lnTo>
                      <a:pt x="181" y="290"/>
                    </a:lnTo>
                    <a:lnTo>
                      <a:pt x="179" y="280"/>
                    </a:lnTo>
                    <a:lnTo>
                      <a:pt x="181" y="270"/>
                    </a:lnTo>
                    <a:lnTo>
                      <a:pt x="182" y="262"/>
                    </a:lnTo>
                    <a:lnTo>
                      <a:pt x="183" y="254"/>
                    </a:lnTo>
                    <a:lnTo>
                      <a:pt x="184" y="246"/>
                    </a:lnTo>
                    <a:lnTo>
                      <a:pt x="184" y="238"/>
                    </a:lnTo>
                    <a:lnTo>
                      <a:pt x="184" y="228"/>
                    </a:lnTo>
                    <a:close/>
                    <a:moveTo>
                      <a:pt x="134" y="499"/>
                    </a:moveTo>
                    <a:lnTo>
                      <a:pt x="134" y="497"/>
                    </a:lnTo>
                    <a:lnTo>
                      <a:pt x="132" y="494"/>
                    </a:lnTo>
                    <a:lnTo>
                      <a:pt x="128" y="491"/>
                    </a:lnTo>
                    <a:lnTo>
                      <a:pt x="124" y="488"/>
                    </a:lnTo>
                    <a:lnTo>
                      <a:pt x="124" y="486"/>
                    </a:lnTo>
                    <a:lnTo>
                      <a:pt x="124" y="483"/>
                    </a:lnTo>
                    <a:lnTo>
                      <a:pt x="126" y="481"/>
                    </a:lnTo>
                    <a:lnTo>
                      <a:pt x="131" y="479"/>
                    </a:lnTo>
                    <a:lnTo>
                      <a:pt x="139" y="472"/>
                    </a:lnTo>
                    <a:lnTo>
                      <a:pt x="148" y="465"/>
                    </a:lnTo>
                    <a:lnTo>
                      <a:pt x="147" y="467"/>
                    </a:lnTo>
                    <a:lnTo>
                      <a:pt x="140" y="483"/>
                    </a:lnTo>
                    <a:lnTo>
                      <a:pt x="134" y="499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1" name="Freeform 3828"/>
              <p:cNvSpPr>
                <a:spLocks/>
              </p:cNvSpPr>
              <p:nvPr/>
            </p:nvSpPr>
            <p:spPr bwMode="auto">
              <a:xfrm>
                <a:off x="591" y="423"/>
                <a:ext cx="8" cy="19"/>
              </a:xfrm>
              <a:custGeom>
                <a:avLst/>
                <a:gdLst>
                  <a:gd name="T0" fmla="*/ 0 w 24"/>
                  <a:gd name="T1" fmla="*/ 0 h 57"/>
                  <a:gd name="T2" fmla="*/ 0 w 24"/>
                  <a:gd name="T3" fmla="*/ 0 h 57"/>
                  <a:gd name="T4" fmla="*/ 0 w 24"/>
                  <a:gd name="T5" fmla="*/ 0 h 57"/>
                  <a:gd name="T6" fmla="*/ 0 w 24"/>
                  <a:gd name="T7" fmla="*/ 0 h 57"/>
                  <a:gd name="T8" fmla="*/ 0 w 24"/>
                  <a:gd name="T9" fmla="*/ 0 h 57"/>
                  <a:gd name="T10" fmla="*/ 0 w 24"/>
                  <a:gd name="T11" fmla="*/ 0 h 57"/>
                  <a:gd name="T12" fmla="*/ 0 w 24"/>
                  <a:gd name="T13" fmla="*/ 0 h 57"/>
                  <a:gd name="T14" fmla="*/ 0 w 24"/>
                  <a:gd name="T15" fmla="*/ 0 h 57"/>
                  <a:gd name="T16" fmla="*/ 0 w 24"/>
                  <a:gd name="T17" fmla="*/ 0 h 57"/>
                  <a:gd name="T18" fmla="*/ 0 w 24"/>
                  <a:gd name="T19" fmla="*/ 0 h 57"/>
                  <a:gd name="T20" fmla="*/ 0 w 24"/>
                  <a:gd name="T21" fmla="*/ 0 h 57"/>
                  <a:gd name="T22" fmla="*/ 0 w 24"/>
                  <a:gd name="T23" fmla="*/ 0 h 57"/>
                  <a:gd name="T24" fmla="*/ 0 w 24"/>
                  <a:gd name="T25" fmla="*/ 0 h 57"/>
                  <a:gd name="T26" fmla="*/ 0 w 24"/>
                  <a:gd name="T27" fmla="*/ 0 h 57"/>
                  <a:gd name="T28" fmla="*/ 0 w 24"/>
                  <a:gd name="T29" fmla="*/ 0 h 57"/>
                  <a:gd name="T30" fmla="*/ 0 w 24"/>
                  <a:gd name="T31" fmla="*/ 0 h 57"/>
                  <a:gd name="T32" fmla="*/ 0 w 24"/>
                  <a:gd name="T33" fmla="*/ 0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4" h="57">
                    <a:moveTo>
                      <a:pt x="10" y="57"/>
                    </a:moveTo>
                    <a:lnTo>
                      <a:pt x="8" y="54"/>
                    </a:lnTo>
                    <a:lnTo>
                      <a:pt x="4" y="51"/>
                    </a:lnTo>
                    <a:lnTo>
                      <a:pt x="2" y="45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2" y="22"/>
                    </a:lnTo>
                    <a:lnTo>
                      <a:pt x="4" y="19"/>
                    </a:lnTo>
                    <a:lnTo>
                      <a:pt x="10" y="14"/>
                    </a:lnTo>
                    <a:lnTo>
                      <a:pt x="17" y="8"/>
                    </a:lnTo>
                    <a:lnTo>
                      <a:pt x="22" y="4"/>
                    </a:lnTo>
                    <a:lnTo>
                      <a:pt x="24" y="0"/>
                    </a:lnTo>
                    <a:lnTo>
                      <a:pt x="19" y="15"/>
                    </a:lnTo>
                    <a:lnTo>
                      <a:pt x="16" y="30"/>
                    </a:lnTo>
                    <a:lnTo>
                      <a:pt x="13" y="44"/>
                    </a:lnTo>
                    <a:lnTo>
                      <a:pt x="10" y="5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2" name="Freeform 3829"/>
              <p:cNvSpPr>
                <a:spLocks/>
              </p:cNvSpPr>
              <p:nvPr/>
            </p:nvSpPr>
            <p:spPr bwMode="auto">
              <a:xfrm>
                <a:off x="555" y="255"/>
                <a:ext cx="94" cy="214"/>
              </a:xfrm>
              <a:custGeom>
                <a:avLst/>
                <a:gdLst>
                  <a:gd name="T0" fmla="*/ 0 w 282"/>
                  <a:gd name="T1" fmla="*/ 0 h 642"/>
                  <a:gd name="T2" fmla="*/ 0 w 282"/>
                  <a:gd name="T3" fmla="*/ 0 h 642"/>
                  <a:gd name="T4" fmla="*/ 0 w 282"/>
                  <a:gd name="T5" fmla="*/ 0 h 642"/>
                  <a:gd name="T6" fmla="*/ 0 w 282"/>
                  <a:gd name="T7" fmla="*/ 0 h 642"/>
                  <a:gd name="T8" fmla="*/ 0 w 282"/>
                  <a:gd name="T9" fmla="*/ 0 h 642"/>
                  <a:gd name="T10" fmla="*/ 0 w 282"/>
                  <a:gd name="T11" fmla="*/ 0 h 642"/>
                  <a:gd name="T12" fmla="*/ 0 w 282"/>
                  <a:gd name="T13" fmla="*/ 0 h 642"/>
                  <a:gd name="T14" fmla="*/ 0 w 282"/>
                  <a:gd name="T15" fmla="*/ 0 h 642"/>
                  <a:gd name="T16" fmla="*/ 0 w 282"/>
                  <a:gd name="T17" fmla="*/ 0 h 642"/>
                  <a:gd name="T18" fmla="*/ 0 w 282"/>
                  <a:gd name="T19" fmla="*/ 0 h 642"/>
                  <a:gd name="T20" fmla="*/ 0 w 282"/>
                  <a:gd name="T21" fmla="*/ 0 h 642"/>
                  <a:gd name="T22" fmla="*/ 0 w 282"/>
                  <a:gd name="T23" fmla="*/ 0 h 642"/>
                  <a:gd name="T24" fmla="*/ 0 w 282"/>
                  <a:gd name="T25" fmla="*/ 0 h 642"/>
                  <a:gd name="T26" fmla="*/ 0 w 282"/>
                  <a:gd name="T27" fmla="*/ 0 h 642"/>
                  <a:gd name="T28" fmla="*/ 0 w 282"/>
                  <a:gd name="T29" fmla="*/ 0 h 642"/>
                  <a:gd name="T30" fmla="*/ 0 w 282"/>
                  <a:gd name="T31" fmla="*/ 0 h 642"/>
                  <a:gd name="T32" fmla="*/ 0 w 282"/>
                  <a:gd name="T33" fmla="*/ 0 h 642"/>
                  <a:gd name="T34" fmla="*/ 0 w 282"/>
                  <a:gd name="T35" fmla="*/ 0 h 642"/>
                  <a:gd name="T36" fmla="*/ 0 w 282"/>
                  <a:gd name="T37" fmla="*/ 0 h 642"/>
                  <a:gd name="T38" fmla="*/ 0 w 282"/>
                  <a:gd name="T39" fmla="*/ 0 h 642"/>
                  <a:gd name="T40" fmla="*/ 0 w 282"/>
                  <a:gd name="T41" fmla="*/ 0 h 642"/>
                  <a:gd name="T42" fmla="*/ 0 w 282"/>
                  <a:gd name="T43" fmla="*/ 0 h 642"/>
                  <a:gd name="T44" fmla="*/ 0 w 282"/>
                  <a:gd name="T45" fmla="*/ 0 h 642"/>
                  <a:gd name="T46" fmla="*/ 0 w 282"/>
                  <a:gd name="T47" fmla="*/ 0 h 642"/>
                  <a:gd name="T48" fmla="*/ 0 w 282"/>
                  <a:gd name="T49" fmla="*/ 0 h 642"/>
                  <a:gd name="T50" fmla="*/ 0 w 282"/>
                  <a:gd name="T51" fmla="*/ 0 h 642"/>
                  <a:gd name="T52" fmla="*/ 0 w 282"/>
                  <a:gd name="T53" fmla="*/ 0 h 642"/>
                  <a:gd name="T54" fmla="*/ 0 w 282"/>
                  <a:gd name="T55" fmla="*/ 0 h 642"/>
                  <a:gd name="T56" fmla="*/ 0 w 282"/>
                  <a:gd name="T57" fmla="*/ 0 h 642"/>
                  <a:gd name="T58" fmla="*/ 0 w 282"/>
                  <a:gd name="T59" fmla="*/ 0 h 642"/>
                  <a:gd name="T60" fmla="*/ 0 w 282"/>
                  <a:gd name="T61" fmla="*/ 0 h 642"/>
                  <a:gd name="T62" fmla="*/ 0 w 282"/>
                  <a:gd name="T63" fmla="*/ 0 h 642"/>
                  <a:gd name="T64" fmla="*/ 0 w 282"/>
                  <a:gd name="T65" fmla="*/ 0 h 642"/>
                  <a:gd name="T66" fmla="*/ 0 w 282"/>
                  <a:gd name="T67" fmla="*/ 0 h 642"/>
                  <a:gd name="T68" fmla="*/ 0 w 282"/>
                  <a:gd name="T69" fmla="*/ 0 h 642"/>
                  <a:gd name="T70" fmla="*/ 0 w 282"/>
                  <a:gd name="T71" fmla="*/ 0 h 642"/>
                  <a:gd name="T72" fmla="*/ 0 w 282"/>
                  <a:gd name="T73" fmla="*/ 0 h 642"/>
                  <a:gd name="T74" fmla="*/ 0 w 282"/>
                  <a:gd name="T75" fmla="*/ 0 h 642"/>
                  <a:gd name="T76" fmla="*/ 0 w 282"/>
                  <a:gd name="T77" fmla="*/ 0 h 642"/>
                  <a:gd name="T78" fmla="*/ 0 w 282"/>
                  <a:gd name="T79" fmla="*/ 0 h 642"/>
                  <a:gd name="T80" fmla="*/ 0 w 282"/>
                  <a:gd name="T81" fmla="*/ 0 h 642"/>
                  <a:gd name="T82" fmla="*/ 0 w 282"/>
                  <a:gd name="T83" fmla="*/ 0 h 642"/>
                  <a:gd name="T84" fmla="*/ 0 w 282"/>
                  <a:gd name="T85" fmla="*/ 0 h 642"/>
                  <a:gd name="T86" fmla="*/ 0 w 282"/>
                  <a:gd name="T87" fmla="*/ 0 h 642"/>
                  <a:gd name="T88" fmla="*/ 0 w 282"/>
                  <a:gd name="T89" fmla="*/ 0 h 642"/>
                  <a:gd name="T90" fmla="*/ 0 w 282"/>
                  <a:gd name="T91" fmla="*/ 0 h 642"/>
                  <a:gd name="T92" fmla="*/ 0 w 282"/>
                  <a:gd name="T93" fmla="*/ 0 h 642"/>
                  <a:gd name="T94" fmla="*/ 0 w 282"/>
                  <a:gd name="T95" fmla="*/ 0 h 642"/>
                  <a:gd name="T96" fmla="*/ 0 w 282"/>
                  <a:gd name="T97" fmla="*/ 0 h 642"/>
                  <a:gd name="T98" fmla="*/ 0 w 282"/>
                  <a:gd name="T99" fmla="*/ 0 h 642"/>
                  <a:gd name="T100" fmla="*/ 0 w 282"/>
                  <a:gd name="T101" fmla="*/ 0 h 642"/>
                  <a:gd name="T102" fmla="*/ 0 w 282"/>
                  <a:gd name="T103" fmla="*/ 0 h 642"/>
                  <a:gd name="T104" fmla="*/ 0 w 282"/>
                  <a:gd name="T105" fmla="*/ 0 h 642"/>
                  <a:gd name="T106" fmla="*/ 0 w 282"/>
                  <a:gd name="T107" fmla="*/ 0 h 642"/>
                  <a:gd name="T108" fmla="*/ 0 w 282"/>
                  <a:gd name="T109" fmla="*/ 0 h 642"/>
                  <a:gd name="T110" fmla="*/ 0 w 282"/>
                  <a:gd name="T111" fmla="*/ 0 h 642"/>
                  <a:gd name="T112" fmla="*/ 0 w 282"/>
                  <a:gd name="T113" fmla="*/ 0 h 642"/>
                  <a:gd name="T114" fmla="*/ 0 w 282"/>
                  <a:gd name="T115" fmla="*/ 0 h 642"/>
                  <a:gd name="T116" fmla="*/ 0 w 282"/>
                  <a:gd name="T117" fmla="*/ 0 h 642"/>
                  <a:gd name="T118" fmla="*/ 0 w 282"/>
                  <a:gd name="T119" fmla="*/ 0 h 64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82" h="642">
                    <a:moveTo>
                      <a:pt x="184" y="228"/>
                    </a:moveTo>
                    <a:lnTo>
                      <a:pt x="181" y="222"/>
                    </a:lnTo>
                    <a:lnTo>
                      <a:pt x="177" y="215"/>
                    </a:lnTo>
                    <a:lnTo>
                      <a:pt x="172" y="208"/>
                    </a:lnTo>
                    <a:lnTo>
                      <a:pt x="167" y="200"/>
                    </a:lnTo>
                    <a:lnTo>
                      <a:pt x="161" y="195"/>
                    </a:lnTo>
                    <a:lnTo>
                      <a:pt x="157" y="189"/>
                    </a:lnTo>
                    <a:lnTo>
                      <a:pt x="155" y="184"/>
                    </a:lnTo>
                    <a:lnTo>
                      <a:pt x="154" y="179"/>
                    </a:lnTo>
                    <a:lnTo>
                      <a:pt x="155" y="173"/>
                    </a:lnTo>
                    <a:lnTo>
                      <a:pt x="156" y="169"/>
                    </a:lnTo>
                    <a:lnTo>
                      <a:pt x="160" y="165"/>
                    </a:lnTo>
                    <a:lnTo>
                      <a:pt x="163" y="163"/>
                    </a:lnTo>
                    <a:lnTo>
                      <a:pt x="168" y="162"/>
                    </a:lnTo>
                    <a:lnTo>
                      <a:pt x="171" y="159"/>
                    </a:lnTo>
                    <a:lnTo>
                      <a:pt x="174" y="157"/>
                    </a:lnTo>
                    <a:lnTo>
                      <a:pt x="175" y="154"/>
                    </a:lnTo>
                    <a:lnTo>
                      <a:pt x="175" y="150"/>
                    </a:lnTo>
                    <a:lnTo>
                      <a:pt x="172" y="145"/>
                    </a:lnTo>
                    <a:lnTo>
                      <a:pt x="170" y="139"/>
                    </a:lnTo>
                    <a:lnTo>
                      <a:pt x="165" y="132"/>
                    </a:lnTo>
                    <a:lnTo>
                      <a:pt x="160" y="121"/>
                    </a:lnTo>
                    <a:lnTo>
                      <a:pt x="155" y="110"/>
                    </a:lnTo>
                    <a:lnTo>
                      <a:pt x="154" y="105"/>
                    </a:lnTo>
                    <a:lnTo>
                      <a:pt x="154" y="100"/>
                    </a:lnTo>
                    <a:lnTo>
                      <a:pt x="156" y="96"/>
                    </a:lnTo>
                    <a:lnTo>
                      <a:pt x="159" y="92"/>
                    </a:lnTo>
                    <a:lnTo>
                      <a:pt x="168" y="90"/>
                    </a:lnTo>
                    <a:lnTo>
                      <a:pt x="174" y="88"/>
                    </a:lnTo>
                    <a:lnTo>
                      <a:pt x="178" y="85"/>
                    </a:lnTo>
                    <a:lnTo>
                      <a:pt x="179" y="82"/>
                    </a:lnTo>
                    <a:lnTo>
                      <a:pt x="181" y="78"/>
                    </a:lnTo>
                    <a:lnTo>
                      <a:pt x="179" y="75"/>
                    </a:lnTo>
                    <a:lnTo>
                      <a:pt x="177" y="70"/>
                    </a:lnTo>
                    <a:lnTo>
                      <a:pt x="174" y="66"/>
                    </a:lnTo>
                    <a:lnTo>
                      <a:pt x="171" y="60"/>
                    </a:lnTo>
                    <a:lnTo>
                      <a:pt x="169" y="52"/>
                    </a:lnTo>
                    <a:lnTo>
                      <a:pt x="170" y="47"/>
                    </a:lnTo>
                    <a:lnTo>
                      <a:pt x="172" y="44"/>
                    </a:lnTo>
                    <a:lnTo>
                      <a:pt x="176" y="41"/>
                    </a:lnTo>
                    <a:lnTo>
                      <a:pt x="183" y="39"/>
                    </a:lnTo>
                    <a:lnTo>
                      <a:pt x="189" y="40"/>
                    </a:lnTo>
                    <a:lnTo>
                      <a:pt x="192" y="38"/>
                    </a:lnTo>
                    <a:lnTo>
                      <a:pt x="194" y="36"/>
                    </a:lnTo>
                    <a:lnTo>
                      <a:pt x="196" y="32"/>
                    </a:lnTo>
                    <a:lnTo>
                      <a:pt x="197" y="24"/>
                    </a:lnTo>
                    <a:lnTo>
                      <a:pt x="197" y="18"/>
                    </a:lnTo>
                    <a:lnTo>
                      <a:pt x="199" y="14"/>
                    </a:lnTo>
                    <a:lnTo>
                      <a:pt x="201" y="9"/>
                    </a:lnTo>
                    <a:lnTo>
                      <a:pt x="205" y="5"/>
                    </a:lnTo>
                    <a:lnTo>
                      <a:pt x="209" y="3"/>
                    </a:lnTo>
                    <a:lnTo>
                      <a:pt x="214" y="1"/>
                    </a:lnTo>
                    <a:lnTo>
                      <a:pt x="219" y="0"/>
                    </a:lnTo>
                    <a:lnTo>
                      <a:pt x="223" y="0"/>
                    </a:lnTo>
                    <a:lnTo>
                      <a:pt x="228" y="0"/>
                    </a:lnTo>
                    <a:lnTo>
                      <a:pt x="233" y="0"/>
                    </a:lnTo>
                    <a:lnTo>
                      <a:pt x="237" y="1"/>
                    </a:lnTo>
                    <a:lnTo>
                      <a:pt x="242" y="3"/>
                    </a:lnTo>
                    <a:lnTo>
                      <a:pt x="245" y="5"/>
                    </a:lnTo>
                    <a:lnTo>
                      <a:pt x="249" y="8"/>
                    </a:lnTo>
                    <a:lnTo>
                      <a:pt x="252" y="11"/>
                    </a:lnTo>
                    <a:lnTo>
                      <a:pt x="255" y="15"/>
                    </a:lnTo>
                    <a:lnTo>
                      <a:pt x="256" y="19"/>
                    </a:lnTo>
                    <a:lnTo>
                      <a:pt x="255" y="25"/>
                    </a:lnTo>
                    <a:lnTo>
                      <a:pt x="253" y="34"/>
                    </a:lnTo>
                    <a:lnTo>
                      <a:pt x="255" y="38"/>
                    </a:lnTo>
                    <a:lnTo>
                      <a:pt x="257" y="40"/>
                    </a:lnTo>
                    <a:lnTo>
                      <a:pt x="259" y="40"/>
                    </a:lnTo>
                    <a:lnTo>
                      <a:pt x="261" y="40"/>
                    </a:lnTo>
                    <a:lnTo>
                      <a:pt x="267" y="38"/>
                    </a:lnTo>
                    <a:lnTo>
                      <a:pt x="274" y="39"/>
                    </a:lnTo>
                    <a:lnTo>
                      <a:pt x="278" y="41"/>
                    </a:lnTo>
                    <a:lnTo>
                      <a:pt x="280" y="44"/>
                    </a:lnTo>
                    <a:lnTo>
                      <a:pt x="281" y="46"/>
                    </a:lnTo>
                    <a:lnTo>
                      <a:pt x="282" y="48"/>
                    </a:lnTo>
                    <a:lnTo>
                      <a:pt x="282" y="54"/>
                    </a:lnTo>
                    <a:lnTo>
                      <a:pt x="281" y="60"/>
                    </a:lnTo>
                    <a:lnTo>
                      <a:pt x="275" y="71"/>
                    </a:lnTo>
                    <a:lnTo>
                      <a:pt x="271" y="81"/>
                    </a:lnTo>
                    <a:lnTo>
                      <a:pt x="270" y="84"/>
                    </a:lnTo>
                    <a:lnTo>
                      <a:pt x="270" y="86"/>
                    </a:lnTo>
                    <a:lnTo>
                      <a:pt x="270" y="89"/>
                    </a:lnTo>
                    <a:lnTo>
                      <a:pt x="271" y="89"/>
                    </a:lnTo>
                    <a:lnTo>
                      <a:pt x="274" y="91"/>
                    </a:lnTo>
                    <a:lnTo>
                      <a:pt x="278" y="92"/>
                    </a:lnTo>
                    <a:lnTo>
                      <a:pt x="280" y="93"/>
                    </a:lnTo>
                    <a:lnTo>
                      <a:pt x="281" y="96"/>
                    </a:lnTo>
                    <a:lnTo>
                      <a:pt x="282" y="98"/>
                    </a:lnTo>
                    <a:lnTo>
                      <a:pt x="282" y="102"/>
                    </a:lnTo>
                    <a:lnTo>
                      <a:pt x="281" y="106"/>
                    </a:lnTo>
                    <a:lnTo>
                      <a:pt x="279" y="111"/>
                    </a:lnTo>
                    <a:lnTo>
                      <a:pt x="272" y="121"/>
                    </a:lnTo>
                    <a:lnTo>
                      <a:pt x="264" y="129"/>
                    </a:lnTo>
                    <a:lnTo>
                      <a:pt x="260" y="134"/>
                    </a:lnTo>
                    <a:lnTo>
                      <a:pt x="258" y="139"/>
                    </a:lnTo>
                    <a:lnTo>
                      <a:pt x="258" y="141"/>
                    </a:lnTo>
                    <a:lnTo>
                      <a:pt x="258" y="144"/>
                    </a:lnTo>
                    <a:lnTo>
                      <a:pt x="259" y="147"/>
                    </a:lnTo>
                    <a:lnTo>
                      <a:pt x="260" y="149"/>
                    </a:lnTo>
                    <a:lnTo>
                      <a:pt x="265" y="151"/>
                    </a:lnTo>
                    <a:lnTo>
                      <a:pt x="267" y="155"/>
                    </a:lnTo>
                    <a:lnTo>
                      <a:pt x="268" y="158"/>
                    </a:lnTo>
                    <a:lnTo>
                      <a:pt x="266" y="163"/>
                    </a:lnTo>
                    <a:lnTo>
                      <a:pt x="264" y="166"/>
                    </a:lnTo>
                    <a:lnTo>
                      <a:pt x="259" y="171"/>
                    </a:lnTo>
                    <a:lnTo>
                      <a:pt x="255" y="176"/>
                    </a:lnTo>
                    <a:lnTo>
                      <a:pt x="249" y="180"/>
                    </a:lnTo>
                    <a:lnTo>
                      <a:pt x="238" y="188"/>
                    </a:lnTo>
                    <a:lnTo>
                      <a:pt x="227" y="200"/>
                    </a:lnTo>
                    <a:lnTo>
                      <a:pt x="220" y="207"/>
                    </a:lnTo>
                    <a:lnTo>
                      <a:pt x="214" y="214"/>
                    </a:lnTo>
                    <a:lnTo>
                      <a:pt x="209" y="222"/>
                    </a:lnTo>
                    <a:lnTo>
                      <a:pt x="206" y="230"/>
                    </a:lnTo>
                    <a:lnTo>
                      <a:pt x="202" y="241"/>
                    </a:lnTo>
                    <a:lnTo>
                      <a:pt x="201" y="252"/>
                    </a:lnTo>
                    <a:lnTo>
                      <a:pt x="211" y="243"/>
                    </a:lnTo>
                    <a:lnTo>
                      <a:pt x="221" y="232"/>
                    </a:lnTo>
                    <a:lnTo>
                      <a:pt x="230" y="222"/>
                    </a:lnTo>
                    <a:lnTo>
                      <a:pt x="239" y="210"/>
                    </a:lnTo>
                    <a:lnTo>
                      <a:pt x="244" y="221"/>
                    </a:lnTo>
                    <a:lnTo>
                      <a:pt x="233" y="236"/>
                    </a:lnTo>
                    <a:lnTo>
                      <a:pt x="222" y="250"/>
                    </a:lnTo>
                    <a:lnTo>
                      <a:pt x="209" y="262"/>
                    </a:lnTo>
                    <a:lnTo>
                      <a:pt x="198" y="275"/>
                    </a:lnTo>
                    <a:lnTo>
                      <a:pt x="197" y="289"/>
                    </a:lnTo>
                    <a:lnTo>
                      <a:pt x="193" y="303"/>
                    </a:lnTo>
                    <a:lnTo>
                      <a:pt x="190" y="316"/>
                    </a:lnTo>
                    <a:lnTo>
                      <a:pt x="185" y="328"/>
                    </a:lnTo>
                    <a:lnTo>
                      <a:pt x="185" y="327"/>
                    </a:lnTo>
                    <a:lnTo>
                      <a:pt x="192" y="332"/>
                    </a:lnTo>
                    <a:lnTo>
                      <a:pt x="199" y="334"/>
                    </a:lnTo>
                    <a:lnTo>
                      <a:pt x="206" y="334"/>
                    </a:lnTo>
                    <a:lnTo>
                      <a:pt x="213" y="333"/>
                    </a:lnTo>
                    <a:lnTo>
                      <a:pt x="219" y="329"/>
                    </a:lnTo>
                    <a:lnTo>
                      <a:pt x="226" y="324"/>
                    </a:lnTo>
                    <a:lnTo>
                      <a:pt x="231" y="318"/>
                    </a:lnTo>
                    <a:lnTo>
                      <a:pt x="238" y="310"/>
                    </a:lnTo>
                    <a:lnTo>
                      <a:pt x="241" y="318"/>
                    </a:lnTo>
                    <a:lnTo>
                      <a:pt x="234" y="328"/>
                    </a:lnTo>
                    <a:lnTo>
                      <a:pt x="226" y="338"/>
                    </a:lnTo>
                    <a:lnTo>
                      <a:pt x="219" y="343"/>
                    </a:lnTo>
                    <a:lnTo>
                      <a:pt x="211" y="347"/>
                    </a:lnTo>
                    <a:lnTo>
                      <a:pt x="202" y="349"/>
                    </a:lnTo>
                    <a:lnTo>
                      <a:pt x="194" y="349"/>
                    </a:lnTo>
                    <a:lnTo>
                      <a:pt x="186" y="349"/>
                    </a:lnTo>
                    <a:lnTo>
                      <a:pt x="177" y="347"/>
                    </a:lnTo>
                    <a:lnTo>
                      <a:pt x="175" y="354"/>
                    </a:lnTo>
                    <a:lnTo>
                      <a:pt x="172" y="361"/>
                    </a:lnTo>
                    <a:lnTo>
                      <a:pt x="175" y="380"/>
                    </a:lnTo>
                    <a:lnTo>
                      <a:pt x="177" y="401"/>
                    </a:lnTo>
                    <a:lnTo>
                      <a:pt x="178" y="412"/>
                    </a:lnTo>
                    <a:lnTo>
                      <a:pt x="178" y="421"/>
                    </a:lnTo>
                    <a:lnTo>
                      <a:pt x="176" y="429"/>
                    </a:lnTo>
                    <a:lnTo>
                      <a:pt x="174" y="436"/>
                    </a:lnTo>
                    <a:lnTo>
                      <a:pt x="160" y="466"/>
                    </a:lnTo>
                    <a:lnTo>
                      <a:pt x="149" y="494"/>
                    </a:lnTo>
                    <a:lnTo>
                      <a:pt x="141" y="521"/>
                    </a:lnTo>
                    <a:lnTo>
                      <a:pt x="134" y="549"/>
                    </a:lnTo>
                    <a:lnTo>
                      <a:pt x="135" y="556"/>
                    </a:lnTo>
                    <a:lnTo>
                      <a:pt x="140" y="554"/>
                    </a:lnTo>
                    <a:lnTo>
                      <a:pt x="145" y="552"/>
                    </a:lnTo>
                    <a:lnTo>
                      <a:pt x="150" y="549"/>
                    </a:lnTo>
                    <a:lnTo>
                      <a:pt x="157" y="547"/>
                    </a:lnTo>
                    <a:lnTo>
                      <a:pt x="163" y="558"/>
                    </a:lnTo>
                    <a:lnTo>
                      <a:pt x="159" y="558"/>
                    </a:lnTo>
                    <a:lnTo>
                      <a:pt x="154" y="560"/>
                    </a:lnTo>
                    <a:lnTo>
                      <a:pt x="149" y="561"/>
                    </a:lnTo>
                    <a:lnTo>
                      <a:pt x="145" y="563"/>
                    </a:lnTo>
                    <a:lnTo>
                      <a:pt x="138" y="570"/>
                    </a:lnTo>
                    <a:lnTo>
                      <a:pt x="130" y="578"/>
                    </a:lnTo>
                    <a:lnTo>
                      <a:pt x="130" y="591"/>
                    </a:lnTo>
                    <a:lnTo>
                      <a:pt x="128" y="602"/>
                    </a:lnTo>
                    <a:lnTo>
                      <a:pt x="127" y="615"/>
                    </a:lnTo>
                    <a:lnTo>
                      <a:pt x="125" y="628"/>
                    </a:lnTo>
                    <a:lnTo>
                      <a:pt x="109" y="642"/>
                    </a:lnTo>
                    <a:lnTo>
                      <a:pt x="111" y="629"/>
                    </a:lnTo>
                    <a:lnTo>
                      <a:pt x="113" y="617"/>
                    </a:lnTo>
                    <a:lnTo>
                      <a:pt x="115" y="605"/>
                    </a:lnTo>
                    <a:lnTo>
                      <a:pt x="116" y="592"/>
                    </a:lnTo>
                    <a:lnTo>
                      <a:pt x="111" y="580"/>
                    </a:lnTo>
                    <a:lnTo>
                      <a:pt x="105" y="570"/>
                    </a:lnTo>
                    <a:lnTo>
                      <a:pt x="97" y="561"/>
                    </a:lnTo>
                    <a:lnTo>
                      <a:pt x="89" y="552"/>
                    </a:lnTo>
                    <a:lnTo>
                      <a:pt x="71" y="533"/>
                    </a:lnTo>
                    <a:lnTo>
                      <a:pt x="54" y="515"/>
                    </a:lnTo>
                    <a:lnTo>
                      <a:pt x="51" y="509"/>
                    </a:lnTo>
                    <a:lnTo>
                      <a:pt x="49" y="503"/>
                    </a:lnTo>
                    <a:lnTo>
                      <a:pt x="48" y="498"/>
                    </a:lnTo>
                    <a:lnTo>
                      <a:pt x="46" y="494"/>
                    </a:lnTo>
                    <a:lnTo>
                      <a:pt x="48" y="490"/>
                    </a:lnTo>
                    <a:lnTo>
                      <a:pt x="49" y="488"/>
                    </a:lnTo>
                    <a:lnTo>
                      <a:pt x="52" y="486"/>
                    </a:lnTo>
                    <a:lnTo>
                      <a:pt x="56" y="484"/>
                    </a:lnTo>
                    <a:lnTo>
                      <a:pt x="60" y="483"/>
                    </a:lnTo>
                    <a:lnTo>
                      <a:pt x="61" y="481"/>
                    </a:lnTo>
                    <a:lnTo>
                      <a:pt x="63" y="479"/>
                    </a:lnTo>
                    <a:lnTo>
                      <a:pt x="63" y="475"/>
                    </a:lnTo>
                    <a:lnTo>
                      <a:pt x="59" y="468"/>
                    </a:lnTo>
                    <a:lnTo>
                      <a:pt x="54" y="462"/>
                    </a:lnTo>
                    <a:lnTo>
                      <a:pt x="51" y="454"/>
                    </a:lnTo>
                    <a:lnTo>
                      <a:pt x="48" y="439"/>
                    </a:lnTo>
                    <a:lnTo>
                      <a:pt x="46" y="436"/>
                    </a:lnTo>
                    <a:lnTo>
                      <a:pt x="48" y="432"/>
                    </a:lnTo>
                    <a:lnTo>
                      <a:pt x="48" y="429"/>
                    </a:lnTo>
                    <a:lnTo>
                      <a:pt x="50" y="427"/>
                    </a:lnTo>
                    <a:lnTo>
                      <a:pt x="52" y="424"/>
                    </a:lnTo>
                    <a:lnTo>
                      <a:pt x="54" y="423"/>
                    </a:lnTo>
                    <a:lnTo>
                      <a:pt x="59" y="422"/>
                    </a:lnTo>
                    <a:lnTo>
                      <a:pt x="64" y="423"/>
                    </a:lnTo>
                    <a:lnTo>
                      <a:pt x="68" y="423"/>
                    </a:lnTo>
                    <a:lnTo>
                      <a:pt x="72" y="423"/>
                    </a:lnTo>
                    <a:lnTo>
                      <a:pt x="74" y="422"/>
                    </a:lnTo>
                    <a:lnTo>
                      <a:pt x="74" y="420"/>
                    </a:lnTo>
                    <a:lnTo>
                      <a:pt x="75" y="417"/>
                    </a:lnTo>
                    <a:lnTo>
                      <a:pt x="75" y="415"/>
                    </a:lnTo>
                    <a:lnTo>
                      <a:pt x="73" y="408"/>
                    </a:lnTo>
                    <a:lnTo>
                      <a:pt x="71" y="401"/>
                    </a:lnTo>
                    <a:lnTo>
                      <a:pt x="71" y="394"/>
                    </a:lnTo>
                    <a:lnTo>
                      <a:pt x="71" y="388"/>
                    </a:lnTo>
                    <a:lnTo>
                      <a:pt x="72" y="383"/>
                    </a:lnTo>
                    <a:lnTo>
                      <a:pt x="75" y="379"/>
                    </a:lnTo>
                    <a:lnTo>
                      <a:pt x="78" y="378"/>
                    </a:lnTo>
                    <a:lnTo>
                      <a:pt x="80" y="378"/>
                    </a:lnTo>
                    <a:lnTo>
                      <a:pt x="83" y="378"/>
                    </a:lnTo>
                    <a:lnTo>
                      <a:pt x="87" y="379"/>
                    </a:lnTo>
                    <a:lnTo>
                      <a:pt x="90" y="381"/>
                    </a:lnTo>
                    <a:lnTo>
                      <a:pt x="93" y="384"/>
                    </a:lnTo>
                    <a:lnTo>
                      <a:pt x="95" y="384"/>
                    </a:lnTo>
                    <a:lnTo>
                      <a:pt x="96" y="384"/>
                    </a:lnTo>
                    <a:lnTo>
                      <a:pt x="98" y="383"/>
                    </a:lnTo>
                    <a:lnTo>
                      <a:pt x="100" y="381"/>
                    </a:lnTo>
                    <a:lnTo>
                      <a:pt x="101" y="379"/>
                    </a:lnTo>
                    <a:lnTo>
                      <a:pt x="101" y="376"/>
                    </a:lnTo>
                    <a:lnTo>
                      <a:pt x="103" y="371"/>
                    </a:lnTo>
                    <a:lnTo>
                      <a:pt x="104" y="368"/>
                    </a:lnTo>
                    <a:lnTo>
                      <a:pt x="107" y="364"/>
                    </a:lnTo>
                    <a:lnTo>
                      <a:pt x="110" y="361"/>
                    </a:lnTo>
                    <a:lnTo>
                      <a:pt x="113" y="358"/>
                    </a:lnTo>
                    <a:lnTo>
                      <a:pt x="117" y="357"/>
                    </a:lnTo>
                    <a:lnTo>
                      <a:pt x="120" y="356"/>
                    </a:lnTo>
                    <a:lnTo>
                      <a:pt x="124" y="355"/>
                    </a:lnTo>
                    <a:lnTo>
                      <a:pt x="128" y="355"/>
                    </a:lnTo>
                    <a:lnTo>
                      <a:pt x="131" y="356"/>
                    </a:lnTo>
                    <a:lnTo>
                      <a:pt x="134" y="358"/>
                    </a:lnTo>
                    <a:lnTo>
                      <a:pt x="137" y="361"/>
                    </a:lnTo>
                    <a:lnTo>
                      <a:pt x="139" y="364"/>
                    </a:lnTo>
                    <a:lnTo>
                      <a:pt x="140" y="369"/>
                    </a:lnTo>
                    <a:lnTo>
                      <a:pt x="141" y="373"/>
                    </a:lnTo>
                    <a:lnTo>
                      <a:pt x="141" y="380"/>
                    </a:lnTo>
                    <a:lnTo>
                      <a:pt x="138" y="390"/>
                    </a:lnTo>
                    <a:lnTo>
                      <a:pt x="137" y="393"/>
                    </a:lnTo>
                    <a:lnTo>
                      <a:pt x="140" y="394"/>
                    </a:lnTo>
                    <a:lnTo>
                      <a:pt x="152" y="395"/>
                    </a:lnTo>
                    <a:lnTo>
                      <a:pt x="154" y="397"/>
                    </a:lnTo>
                    <a:lnTo>
                      <a:pt x="156" y="398"/>
                    </a:lnTo>
                    <a:lnTo>
                      <a:pt x="159" y="401"/>
                    </a:lnTo>
                    <a:lnTo>
                      <a:pt x="159" y="403"/>
                    </a:lnTo>
                    <a:lnTo>
                      <a:pt x="159" y="408"/>
                    </a:lnTo>
                    <a:lnTo>
                      <a:pt x="157" y="412"/>
                    </a:lnTo>
                    <a:lnTo>
                      <a:pt x="155" y="415"/>
                    </a:lnTo>
                    <a:lnTo>
                      <a:pt x="152" y="420"/>
                    </a:lnTo>
                    <a:lnTo>
                      <a:pt x="147" y="423"/>
                    </a:lnTo>
                    <a:lnTo>
                      <a:pt x="145" y="428"/>
                    </a:lnTo>
                    <a:lnTo>
                      <a:pt x="142" y="432"/>
                    </a:lnTo>
                    <a:lnTo>
                      <a:pt x="141" y="438"/>
                    </a:lnTo>
                    <a:lnTo>
                      <a:pt x="149" y="445"/>
                    </a:lnTo>
                    <a:lnTo>
                      <a:pt x="152" y="449"/>
                    </a:lnTo>
                    <a:lnTo>
                      <a:pt x="153" y="452"/>
                    </a:lnTo>
                    <a:lnTo>
                      <a:pt x="153" y="454"/>
                    </a:lnTo>
                    <a:lnTo>
                      <a:pt x="161" y="437"/>
                    </a:lnTo>
                    <a:lnTo>
                      <a:pt x="164" y="424"/>
                    </a:lnTo>
                    <a:lnTo>
                      <a:pt x="163" y="405"/>
                    </a:lnTo>
                    <a:lnTo>
                      <a:pt x="162" y="386"/>
                    </a:lnTo>
                    <a:lnTo>
                      <a:pt x="160" y="369"/>
                    </a:lnTo>
                    <a:lnTo>
                      <a:pt x="157" y="350"/>
                    </a:lnTo>
                    <a:lnTo>
                      <a:pt x="150" y="336"/>
                    </a:lnTo>
                    <a:lnTo>
                      <a:pt x="146" y="325"/>
                    </a:lnTo>
                    <a:lnTo>
                      <a:pt x="140" y="314"/>
                    </a:lnTo>
                    <a:lnTo>
                      <a:pt x="133" y="309"/>
                    </a:lnTo>
                    <a:lnTo>
                      <a:pt x="126" y="304"/>
                    </a:lnTo>
                    <a:lnTo>
                      <a:pt x="116" y="296"/>
                    </a:lnTo>
                    <a:lnTo>
                      <a:pt x="100" y="290"/>
                    </a:lnTo>
                    <a:lnTo>
                      <a:pt x="87" y="287"/>
                    </a:lnTo>
                    <a:lnTo>
                      <a:pt x="81" y="284"/>
                    </a:lnTo>
                    <a:lnTo>
                      <a:pt x="78" y="283"/>
                    </a:lnTo>
                    <a:lnTo>
                      <a:pt x="74" y="282"/>
                    </a:lnTo>
                    <a:lnTo>
                      <a:pt x="72" y="280"/>
                    </a:lnTo>
                    <a:lnTo>
                      <a:pt x="71" y="274"/>
                    </a:lnTo>
                    <a:lnTo>
                      <a:pt x="72" y="269"/>
                    </a:lnTo>
                    <a:lnTo>
                      <a:pt x="73" y="265"/>
                    </a:lnTo>
                    <a:lnTo>
                      <a:pt x="74" y="261"/>
                    </a:lnTo>
                    <a:lnTo>
                      <a:pt x="76" y="257"/>
                    </a:lnTo>
                    <a:lnTo>
                      <a:pt x="76" y="253"/>
                    </a:lnTo>
                    <a:lnTo>
                      <a:pt x="75" y="252"/>
                    </a:lnTo>
                    <a:lnTo>
                      <a:pt x="74" y="250"/>
                    </a:lnTo>
                    <a:lnTo>
                      <a:pt x="72" y="247"/>
                    </a:lnTo>
                    <a:lnTo>
                      <a:pt x="69" y="245"/>
                    </a:lnTo>
                    <a:lnTo>
                      <a:pt x="67" y="245"/>
                    </a:lnTo>
                    <a:lnTo>
                      <a:pt x="65" y="244"/>
                    </a:lnTo>
                    <a:lnTo>
                      <a:pt x="57" y="243"/>
                    </a:lnTo>
                    <a:lnTo>
                      <a:pt x="45" y="241"/>
                    </a:lnTo>
                    <a:lnTo>
                      <a:pt x="41" y="240"/>
                    </a:lnTo>
                    <a:lnTo>
                      <a:pt x="36" y="238"/>
                    </a:lnTo>
                    <a:lnTo>
                      <a:pt x="32" y="236"/>
                    </a:lnTo>
                    <a:lnTo>
                      <a:pt x="30" y="233"/>
                    </a:lnTo>
                    <a:lnTo>
                      <a:pt x="28" y="230"/>
                    </a:lnTo>
                    <a:lnTo>
                      <a:pt x="28" y="226"/>
                    </a:lnTo>
                    <a:lnTo>
                      <a:pt x="28" y="224"/>
                    </a:lnTo>
                    <a:lnTo>
                      <a:pt x="29" y="221"/>
                    </a:lnTo>
                    <a:lnTo>
                      <a:pt x="34" y="215"/>
                    </a:lnTo>
                    <a:lnTo>
                      <a:pt x="37" y="211"/>
                    </a:lnTo>
                    <a:lnTo>
                      <a:pt x="38" y="210"/>
                    </a:lnTo>
                    <a:lnTo>
                      <a:pt x="39" y="209"/>
                    </a:lnTo>
                    <a:lnTo>
                      <a:pt x="39" y="207"/>
                    </a:lnTo>
                    <a:lnTo>
                      <a:pt x="38" y="204"/>
                    </a:lnTo>
                    <a:lnTo>
                      <a:pt x="24" y="195"/>
                    </a:lnTo>
                    <a:lnTo>
                      <a:pt x="8" y="187"/>
                    </a:lnTo>
                    <a:lnTo>
                      <a:pt x="4" y="181"/>
                    </a:lnTo>
                    <a:lnTo>
                      <a:pt x="0" y="173"/>
                    </a:lnTo>
                    <a:lnTo>
                      <a:pt x="0" y="170"/>
                    </a:lnTo>
                    <a:lnTo>
                      <a:pt x="0" y="166"/>
                    </a:lnTo>
                    <a:lnTo>
                      <a:pt x="1" y="163"/>
                    </a:lnTo>
                    <a:lnTo>
                      <a:pt x="4" y="159"/>
                    </a:lnTo>
                    <a:lnTo>
                      <a:pt x="12" y="157"/>
                    </a:lnTo>
                    <a:lnTo>
                      <a:pt x="16" y="155"/>
                    </a:lnTo>
                    <a:lnTo>
                      <a:pt x="19" y="151"/>
                    </a:lnTo>
                    <a:lnTo>
                      <a:pt x="19" y="149"/>
                    </a:lnTo>
                    <a:lnTo>
                      <a:pt x="14" y="142"/>
                    </a:lnTo>
                    <a:lnTo>
                      <a:pt x="9" y="135"/>
                    </a:lnTo>
                    <a:lnTo>
                      <a:pt x="6" y="130"/>
                    </a:lnTo>
                    <a:lnTo>
                      <a:pt x="5" y="127"/>
                    </a:lnTo>
                    <a:lnTo>
                      <a:pt x="5" y="122"/>
                    </a:lnTo>
                    <a:lnTo>
                      <a:pt x="5" y="119"/>
                    </a:lnTo>
                    <a:lnTo>
                      <a:pt x="6" y="114"/>
                    </a:lnTo>
                    <a:lnTo>
                      <a:pt x="8" y="111"/>
                    </a:lnTo>
                    <a:lnTo>
                      <a:pt x="12" y="107"/>
                    </a:lnTo>
                    <a:lnTo>
                      <a:pt x="15" y="104"/>
                    </a:lnTo>
                    <a:lnTo>
                      <a:pt x="22" y="99"/>
                    </a:lnTo>
                    <a:lnTo>
                      <a:pt x="31" y="96"/>
                    </a:lnTo>
                    <a:lnTo>
                      <a:pt x="36" y="95"/>
                    </a:lnTo>
                    <a:lnTo>
                      <a:pt x="39" y="95"/>
                    </a:lnTo>
                    <a:lnTo>
                      <a:pt x="44" y="96"/>
                    </a:lnTo>
                    <a:lnTo>
                      <a:pt x="48" y="97"/>
                    </a:lnTo>
                    <a:lnTo>
                      <a:pt x="57" y="104"/>
                    </a:lnTo>
                    <a:lnTo>
                      <a:pt x="60" y="110"/>
                    </a:lnTo>
                    <a:lnTo>
                      <a:pt x="63" y="113"/>
                    </a:lnTo>
                    <a:lnTo>
                      <a:pt x="67" y="118"/>
                    </a:lnTo>
                    <a:lnTo>
                      <a:pt x="71" y="118"/>
                    </a:lnTo>
                    <a:lnTo>
                      <a:pt x="72" y="117"/>
                    </a:lnTo>
                    <a:lnTo>
                      <a:pt x="74" y="114"/>
                    </a:lnTo>
                    <a:lnTo>
                      <a:pt x="74" y="113"/>
                    </a:lnTo>
                    <a:lnTo>
                      <a:pt x="75" y="108"/>
                    </a:lnTo>
                    <a:lnTo>
                      <a:pt x="78" y="106"/>
                    </a:lnTo>
                    <a:lnTo>
                      <a:pt x="80" y="104"/>
                    </a:lnTo>
                    <a:lnTo>
                      <a:pt x="82" y="104"/>
                    </a:lnTo>
                    <a:lnTo>
                      <a:pt x="86" y="104"/>
                    </a:lnTo>
                    <a:lnTo>
                      <a:pt x="88" y="104"/>
                    </a:lnTo>
                    <a:lnTo>
                      <a:pt x="91" y="106"/>
                    </a:lnTo>
                    <a:lnTo>
                      <a:pt x="95" y="111"/>
                    </a:lnTo>
                    <a:lnTo>
                      <a:pt x="98" y="115"/>
                    </a:lnTo>
                    <a:lnTo>
                      <a:pt x="101" y="121"/>
                    </a:lnTo>
                    <a:lnTo>
                      <a:pt x="102" y="126"/>
                    </a:lnTo>
                    <a:lnTo>
                      <a:pt x="103" y="130"/>
                    </a:lnTo>
                    <a:lnTo>
                      <a:pt x="103" y="137"/>
                    </a:lnTo>
                    <a:lnTo>
                      <a:pt x="105" y="143"/>
                    </a:lnTo>
                    <a:lnTo>
                      <a:pt x="108" y="145"/>
                    </a:lnTo>
                    <a:lnTo>
                      <a:pt x="111" y="147"/>
                    </a:lnTo>
                    <a:lnTo>
                      <a:pt x="116" y="142"/>
                    </a:lnTo>
                    <a:lnTo>
                      <a:pt x="119" y="139"/>
                    </a:lnTo>
                    <a:lnTo>
                      <a:pt x="123" y="137"/>
                    </a:lnTo>
                    <a:lnTo>
                      <a:pt x="126" y="137"/>
                    </a:lnTo>
                    <a:lnTo>
                      <a:pt x="130" y="139"/>
                    </a:lnTo>
                    <a:lnTo>
                      <a:pt x="132" y="140"/>
                    </a:lnTo>
                    <a:lnTo>
                      <a:pt x="133" y="143"/>
                    </a:lnTo>
                    <a:lnTo>
                      <a:pt x="135" y="147"/>
                    </a:lnTo>
                    <a:lnTo>
                      <a:pt x="138" y="156"/>
                    </a:lnTo>
                    <a:lnTo>
                      <a:pt x="138" y="167"/>
                    </a:lnTo>
                    <a:lnTo>
                      <a:pt x="138" y="178"/>
                    </a:lnTo>
                    <a:lnTo>
                      <a:pt x="135" y="189"/>
                    </a:lnTo>
                    <a:lnTo>
                      <a:pt x="134" y="194"/>
                    </a:lnTo>
                    <a:lnTo>
                      <a:pt x="135" y="198"/>
                    </a:lnTo>
                    <a:lnTo>
                      <a:pt x="138" y="200"/>
                    </a:lnTo>
                    <a:lnTo>
                      <a:pt x="142" y="201"/>
                    </a:lnTo>
                    <a:lnTo>
                      <a:pt x="147" y="200"/>
                    </a:lnTo>
                    <a:lnTo>
                      <a:pt x="150" y="200"/>
                    </a:lnTo>
                    <a:lnTo>
                      <a:pt x="155" y="201"/>
                    </a:lnTo>
                    <a:lnTo>
                      <a:pt x="159" y="204"/>
                    </a:lnTo>
                    <a:lnTo>
                      <a:pt x="161" y="208"/>
                    </a:lnTo>
                    <a:lnTo>
                      <a:pt x="163" y="211"/>
                    </a:lnTo>
                    <a:lnTo>
                      <a:pt x="163" y="217"/>
                    </a:lnTo>
                    <a:lnTo>
                      <a:pt x="163" y="223"/>
                    </a:lnTo>
                    <a:lnTo>
                      <a:pt x="162" y="233"/>
                    </a:lnTo>
                    <a:lnTo>
                      <a:pt x="160" y="241"/>
                    </a:lnTo>
                    <a:lnTo>
                      <a:pt x="159" y="247"/>
                    </a:lnTo>
                    <a:lnTo>
                      <a:pt x="156" y="252"/>
                    </a:lnTo>
                    <a:lnTo>
                      <a:pt x="155" y="255"/>
                    </a:lnTo>
                    <a:lnTo>
                      <a:pt x="153" y="259"/>
                    </a:lnTo>
                    <a:lnTo>
                      <a:pt x="152" y="265"/>
                    </a:lnTo>
                    <a:lnTo>
                      <a:pt x="152" y="270"/>
                    </a:lnTo>
                    <a:lnTo>
                      <a:pt x="156" y="274"/>
                    </a:lnTo>
                    <a:lnTo>
                      <a:pt x="162" y="281"/>
                    </a:lnTo>
                    <a:lnTo>
                      <a:pt x="162" y="285"/>
                    </a:lnTo>
                    <a:lnTo>
                      <a:pt x="161" y="291"/>
                    </a:lnTo>
                    <a:lnTo>
                      <a:pt x="160" y="297"/>
                    </a:lnTo>
                    <a:lnTo>
                      <a:pt x="157" y="300"/>
                    </a:lnTo>
                    <a:lnTo>
                      <a:pt x="159" y="311"/>
                    </a:lnTo>
                    <a:lnTo>
                      <a:pt x="161" y="321"/>
                    </a:lnTo>
                    <a:lnTo>
                      <a:pt x="164" y="331"/>
                    </a:lnTo>
                    <a:lnTo>
                      <a:pt x="167" y="338"/>
                    </a:lnTo>
                    <a:lnTo>
                      <a:pt x="171" y="329"/>
                    </a:lnTo>
                    <a:lnTo>
                      <a:pt x="176" y="321"/>
                    </a:lnTo>
                    <a:lnTo>
                      <a:pt x="179" y="312"/>
                    </a:lnTo>
                    <a:lnTo>
                      <a:pt x="183" y="302"/>
                    </a:lnTo>
                    <a:lnTo>
                      <a:pt x="181" y="290"/>
                    </a:lnTo>
                    <a:lnTo>
                      <a:pt x="179" y="280"/>
                    </a:lnTo>
                    <a:lnTo>
                      <a:pt x="181" y="270"/>
                    </a:lnTo>
                    <a:lnTo>
                      <a:pt x="182" y="262"/>
                    </a:lnTo>
                    <a:lnTo>
                      <a:pt x="183" y="254"/>
                    </a:lnTo>
                    <a:lnTo>
                      <a:pt x="184" y="246"/>
                    </a:lnTo>
                    <a:lnTo>
                      <a:pt x="184" y="238"/>
                    </a:lnTo>
                    <a:lnTo>
                      <a:pt x="184" y="22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3" name="Freeform 3830"/>
              <p:cNvSpPr>
                <a:spLocks/>
              </p:cNvSpPr>
              <p:nvPr/>
            </p:nvSpPr>
            <p:spPr bwMode="auto">
              <a:xfrm>
                <a:off x="596" y="410"/>
                <a:ext cx="8" cy="11"/>
              </a:xfrm>
              <a:custGeom>
                <a:avLst/>
                <a:gdLst>
                  <a:gd name="T0" fmla="*/ 0 w 24"/>
                  <a:gd name="T1" fmla="*/ 0 h 34"/>
                  <a:gd name="T2" fmla="*/ 0 w 24"/>
                  <a:gd name="T3" fmla="*/ 0 h 34"/>
                  <a:gd name="T4" fmla="*/ 0 w 24"/>
                  <a:gd name="T5" fmla="*/ 0 h 34"/>
                  <a:gd name="T6" fmla="*/ 0 w 24"/>
                  <a:gd name="T7" fmla="*/ 0 h 34"/>
                  <a:gd name="T8" fmla="*/ 0 w 24"/>
                  <a:gd name="T9" fmla="*/ 0 h 34"/>
                  <a:gd name="T10" fmla="*/ 0 w 24"/>
                  <a:gd name="T11" fmla="*/ 0 h 34"/>
                  <a:gd name="T12" fmla="*/ 0 w 24"/>
                  <a:gd name="T13" fmla="*/ 0 h 34"/>
                  <a:gd name="T14" fmla="*/ 0 w 24"/>
                  <a:gd name="T15" fmla="*/ 0 h 34"/>
                  <a:gd name="T16" fmla="*/ 0 w 24"/>
                  <a:gd name="T17" fmla="*/ 0 h 34"/>
                  <a:gd name="T18" fmla="*/ 0 w 24"/>
                  <a:gd name="T19" fmla="*/ 0 h 34"/>
                  <a:gd name="T20" fmla="*/ 0 w 24"/>
                  <a:gd name="T21" fmla="*/ 0 h 34"/>
                  <a:gd name="T22" fmla="*/ 0 w 24"/>
                  <a:gd name="T23" fmla="*/ 0 h 34"/>
                  <a:gd name="T24" fmla="*/ 0 w 24"/>
                  <a:gd name="T25" fmla="*/ 0 h 34"/>
                  <a:gd name="T26" fmla="*/ 0 w 24"/>
                  <a:gd name="T27" fmla="*/ 0 h 3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4" h="34">
                    <a:moveTo>
                      <a:pt x="10" y="34"/>
                    </a:moveTo>
                    <a:lnTo>
                      <a:pt x="10" y="32"/>
                    </a:lnTo>
                    <a:lnTo>
                      <a:pt x="8" y="29"/>
                    </a:lnTo>
                    <a:lnTo>
                      <a:pt x="4" y="26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7" y="14"/>
                    </a:lnTo>
                    <a:lnTo>
                      <a:pt x="15" y="7"/>
                    </a:lnTo>
                    <a:lnTo>
                      <a:pt x="24" y="0"/>
                    </a:lnTo>
                    <a:lnTo>
                      <a:pt x="23" y="2"/>
                    </a:lnTo>
                    <a:lnTo>
                      <a:pt x="16" y="18"/>
                    </a:lnTo>
                    <a:lnTo>
                      <a:pt x="10" y="3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4" name="Freeform 3831"/>
              <p:cNvSpPr>
                <a:spLocks/>
              </p:cNvSpPr>
              <p:nvPr/>
            </p:nvSpPr>
            <p:spPr bwMode="auto">
              <a:xfrm>
                <a:off x="594" y="183"/>
                <a:ext cx="15" cy="15"/>
              </a:xfrm>
              <a:custGeom>
                <a:avLst/>
                <a:gdLst>
                  <a:gd name="T0" fmla="*/ 0 w 44"/>
                  <a:gd name="T1" fmla="*/ 0 h 45"/>
                  <a:gd name="T2" fmla="*/ 0 w 44"/>
                  <a:gd name="T3" fmla="*/ 0 h 45"/>
                  <a:gd name="T4" fmla="*/ 0 w 44"/>
                  <a:gd name="T5" fmla="*/ 0 h 45"/>
                  <a:gd name="T6" fmla="*/ 0 w 44"/>
                  <a:gd name="T7" fmla="*/ 0 h 45"/>
                  <a:gd name="T8" fmla="*/ 0 w 44"/>
                  <a:gd name="T9" fmla="*/ 0 h 45"/>
                  <a:gd name="T10" fmla="*/ 0 w 44"/>
                  <a:gd name="T11" fmla="*/ 0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4" h="45">
                    <a:moveTo>
                      <a:pt x="44" y="0"/>
                    </a:moveTo>
                    <a:lnTo>
                      <a:pt x="42" y="13"/>
                    </a:lnTo>
                    <a:lnTo>
                      <a:pt x="38" y="25"/>
                    </a:lnTo>
                    <a:lnTo>
                      <a:pt x="34" y="35"/>
                    </a:lnTo>
                    <a:lnTo>
                      <a:pt x="28" y="45"/>
                    </a:lnTo>
                    <a:lnTo>
                      <a:pt x="0" y="2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5" name="Freeform 3832"/>
              <p:cNvSpPr>
                <a:spLocks/>
              </p:cNvSpPr>
              <p:nvPr/>
            </p:nvSpPr>
            <p:spPr bwMode="auto">
              <a:xfrm>
                <a:off x="633" y="212"/>
                <a:ext cx="7" cy="51"/>
              </a:xfrm>
              <a:custGeom>
                <a:avLst/>
                <a:gdLst>
                  <a:gd name="T0" fmla="*/ 0 w 21"/>
                  <a:gd name="T1" fmla="*/ 0 h 151"/>
                  <a:gd name="T2" fmla="*/ 0 w 21"/>
                  <a:gd name="T3" fmla="*/ 0 h 151"/>
                  <a:gd name="T4" fmla="*/ 0 w 21"/>
                  <a:gd name="T5" fmla="*/ 0 h 151"/>
                  <a:gd name="T6" fmla="*/ 0 w 21"/>
                  <a:gd name="T7" fmla="*/ 0 h 151"/>
                  <a:gd name="T8" fmla="*/ 0 w 21"/>
                  <a:gd name="T9" fmla="*/ 0 h 151"/>
                  <a:gd name="T10" fmla="*/ 0 w 21"/>
                  <a:gd name="T11" fmla="*/ 0 h 151"/>
                  <a:gd name="T12" fmla="*/ 0 w 21"/>
                  <a:gd name="T13" fmla="*/ 0 h 151"/>
                  <a:gd name="T14" fmla="*/ 0 w 21"/>
                  <a:gd name="T15" fmla="*/ 0 h 151"/>
                  <a:gd name="T16" fmla="*/ 0 w 21"/>
                  <a:gd name="T17" fmla="*/ 0 h 1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151">
                    <a:moveTo>
                      <a:pt x="0" y="0"/>
                    </a:moveTo>
                    <a:lnTo>
                      <a:pt x="5" y="17"/>
                    </a:lnTo>
                    <a:lnTo>
                      <a:pt x="9" y="34"/>
                    </a:lnTo>
                    <a:lnTo>
                      <a:pt x="14" y="51"/>
                    </a:lnTo>
                    <a:lnTo>
                      <a:pt x="17" y="69"/>
                    </a:lnTo>
                    <a:lnTo>
                      <a:pt x="20" y="88"/>
                    </a:lnTo>
                    <a:lnTo>
                      <a:pt x="21" y="108"/>
                    </a:lnTo>
                    <a:lnTo>
                      <a:pt x="21" y="129"/>
                    </a:lnTo>
                    <a:lnTo>
                      <a:pt x="20" y="15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6" name="Line 3833"/>
              <p:cNvSpPr>
                <a:spLocks noChangeShapeType="1"/>
              </p:cNvSpPr>
              <p:nvPr/>
            </p:nvSpPr>
            <p:spPr bwMode="auto">
              <a:xfrm>
                <a:off x="627" y="219"/>
                <a:ext cx="10" cy="8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7" name="Line 3834"/>
              <p:cNvSpPr>
                <a:spLocks noChangeShapeType="1"/>
              </p:cNvSpPr>
              <p:nvPr/>
            </p:nvSpPr>
            <p:spPr bwMode="auto">
              <a:xfrm flipH="1">
                <a:off x="638" y="219"/>
                <a:ext cx="6" cy="10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8" name="Line 3835"/>
              <p:cNvSpPr>
                <a:spLocks noChangeShapeType="1"/>
              </p:cNvSpPr>
              <p:nvPr/>
            </p:nvSpPr>
            <p:spPr bwMode="auto">
              <a:xfrm flipH="1">
                <a:off x="640" y="235"/>
                <a:ext cx="8" cy="11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9" name="Freeform 3836"/>
              <p:cNvSpPr>
                <a:spLocks/>
              </p:cNvSpPr>
              <p:nvPr/>
            </p:nvSpPr>
            <p:spPr bwMode="auto">
              <a:xfrm>
                <a:off x="629" y="231"/>
                <a:ext cx="11" cy="11"/>
              </a:xfrm>
              <a:custGeom>
                <a:avLst/>
                <a:gdLst>
                  <a:gd name="T0" fmla="*/ 0 w 33"/>
                  <a:gd name="T1" fmla="*/ 0 h 31"/>
                  <a:gd name="T2" fmla="*/ 0 w 33"/>
                  <a:gd name="T3" fmla="*/ 0 h 31"/>
                  <a:gd name="T4" fmla="*/ 0 w 33"/>
                  <a:gd name="T5" fmla="*/ 0 h 31"/>
                  <a:gd name="T6" fmla="*/ 0 w 33"/>
                  <a:gd name="T7" fmla="*/ 0 h 31"/>
                  <a:gd name="T8" fmla="*/ 0 w 33"/>
                  <a:gd name="T9" fmla="*/ 0 h 31"/>
                  <a:gd name="T10" fmla="*/ 0 w 33"/>
                  <a:gd name="T11" fmla="*/ 0 h 31"/>
                  <a:gd name="T12" fmla="*/ 0 w 33"/>
                  <a:gd name="T13" fmla="*/ 0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" h="31">
                    <a:moveTo>
                      <a:pt x="0" y="0"/>
                    </a:moveTo>
                    <a:lnTo>
                      <a:pt x="5" y="2"/>
                    </a:lnTo>
                    <a:lnTo>
                      <a:pt x="10" y="5"/>
                    </a:lnTo>
                    <a:lnTo>
                      <a:pt x="13" y="8"/>
                    </a:lnTo>
                    <a:lnTo>
                      <a:pt x="18" y="13"/>
                    </a:lnTo>
                    <a:lnTo>
                      <a:pt x="26" y="22"/>
                    </a:lnTo>
                    <a:lnTo>
                      <a:pt x="33" y="3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0" name="Freeform 3837"/>
              <p:cNvSpPr>
                <a:spLocks/>
              </p:cNvSpPr>
              <p:nvPr/>
            </p:nvSpPr>
            <p:spPr bwMode="auto">
              <a:xfrm>
                <a:off x="632" y="247"/>
                <a:ext cx="8" cy="8"/>
              </a:xfrm>
              <a:custGeom>
                <a:avLst/>
                <a:gdLst>
                  <a:gd name="T0" fmla="*/ 0 w 26"/>
                  <a:gd name="T1" fmla="*/ 0 h 25"/>
                  <a:gd name="T2" fmla="*/ 0 w 26"/>
                  <a:gd name="T3" fmla="*/ 0 h 25"/>
                  <a:gd name="T4" fmla="*/ 0 w 26"/>
                  <a:gd name="T5" fmla="*/ 0 h 25"/>
                  <a:gd name="T6" fmla="*/ 0 w 26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6" h="25">
                    <a:moveTo>
                      <a:pt x="0" y="0"/>
                    </a:moveTo>
                    <a:lnTo>
                      <a:pt x="8" y="7"/>
                    </a:lnTo>
                    <a:lnTo>
                      <a:pt x="14" y="14"/>
                    </a:lnTo>
                    <a:lnTo>
                      <a:pt x="26" y="2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" name="Freeform 3838"/>
              <p:cNvSpPr>
                <a:spLocks/>
              </p:cNvSpPr>
              <p:nvPr/>
            </p:nvSpPr>
            <p:spPr bwMode="auto">
              <a:xfrm>
                <a:off x="657" y="384"/>
                <a:ext cx="14" cy="19"/>
              </a:xfrm>
              <a:custGeom>
                <a:avLst/>
                <a:gdLst>
                  <a:gd name="T0" fmla="*/ 0 w 40"/>
                  <a:gd name="T1" fmla="*/ 0 h 55"/>
                  <a:gd name="T2" fmla="*/ 0 w 40"/>
                  <a:gd name="T3" fmla="*/ 0 h 55"/>
                  <a:gd name="T4" fmla="*/ 0 w 40"/>
                  <a:gd name="T5" fmla="*/ 0 h 55"/>
                  <a:gd name="T6" fmla="*/ 0 w 40"/>
                  <a:gd name="T7" fmla="*/ 0 h 55"/>
                  <a:gd name="T8" fmla="*/ 0 w 40"/>
                  <a:gd name="T9" fmla="*/ 0 h 55"/>
                  <a:gd name="T10" fmla="*/ 0 w 40"/>
                  <a:gd name="T11" fmla="*/ 0 h 55"/>
                  <a:gd name="T12" fmla="*/ 0 w 40"/>
                  <a:gd name="T13" fmla="*/ 0 h 55"/>
                  <a:gd name="T14" fmla="*/ 0 w 40"/>
                  <a:gd name="T15" fmla="*/ 0 h 55"/>
                  <a:gd name="T16" fmla="*/ 0 w 40"/>
                  <a:gd name="T17" fmla="*/ 0 h 55"/>
                  <a:gd name="T18" fmla="*/ 0 w 40"/>
                  <a:gd name="T19" fmla="*/ 0 h 55"/>
                  <a:gd name="T20" fmla="*/ 0 w 40"/>
                  <a:gd name="T21" fmla="*/ 0 h 55"/>
                  <a:gd name="T22" fmla="*/ 0 w 40"/>
                  <a:gd name="T23" fmla="*/ 0 h 55"/>
                  <a:gd name="T24" fmla="*/ 0 w 40"/>
                  <a:gd name="T25" fmla="*/ 0 h 55"/>
                  <a:gd name="T26" fmla="*/ 0 w 40"/>
                  <a:gd name="T27" fmla="*/ 0 h 55"/>
                  <a:gd name="T28" fmla="*/ 0 w 40"/>
                  <a:gd name="T29" fmla="*/ 0 h 55"/>
                  <a:gd name="T30" fmla="*/ 0 w 40"/>
                  <a:gd name="T31" fmla="*/ 0 h 55"/>
                  <a:gd name="T32" fmla="*/ 0 w 40"/>
                  <a:gd name="T33" fmla="*/ 0 h 55"/>
                  <a:gd name="T34" fmla="*/ 0 w 40"/>
                  <a:gd name="T35" fmla="*/ 0 h 55"/>
                  <a:gd name="T36" fmla="*/ 0 w 40"/>
                  <a:gd name="T37" fmla="*/ 0 h 55"/>
                  <a:gd name="T38" fmla="*/ 0 w 40"/>
                  <a:gd name="T39" fmla="*/ 0 h 55"/>
                  <a:gd name="T40" fmla="*/ 0 w 40"/>
                  <a:gd name="T41" fmla="*/ 0 h 55"/>
                  <a:gd name="T42" fmla="*/ 0 w 40"/>
                  <a:gd name="T43" fmla="*/ 0 h 55"/>
                  <a:gd name="T44" fmla="*/ 0 w 40"/>
                  <a:gd name="T45" fmla="*/ 0 h 55"/>
                  <a:gd name="T46" fmla="*/ 0 w 40"/>
                  <a:gd name="T47" fmla="*/ 0 h 55"/>
                  <a:gd name="T48" fmla="*/ 0 w 40"/>
                  <a:gd name="T49" fmla="*/ 0 h 55"/>
                  <a:gd name="T50" fmla="*/ 0 w 40"/>
                  <a:gd name="T51" fmla="*/ 0 h 55"/>
                  <a:gd name="T52" fmla="*/ 0 w 40"/>
                  <a:gd name="T53" fmla="*/ 0 h 55"/>
                  <a:gd name="T54" fmla="*/ 0 w 40"/>
                  <a:gd name="T55" fmla="*/ 0 h 55"/>
                  <a:gd name="T56" fmla="*/ 0 w 40"/>
                  <a:gd name="T57" fmla="*/ 0 h 55"/>
                  <a:gd name="T58" fmla="*/ 0 w 40"/>
                  <a:gd name="T59" fmla="*/ 0 h 55"/>
                  <a:gd name="T60" fmla="*/ 0 w 40"/>
                  <a:gd name="T61" fmla="*/ 0 h 55"/>
                  <a:gd name="T62" fmla="*/ 0 w 40"/>
                  <a:gd name="T63" fmla="*/ 0 h 55"/>
                  <a:gd name="T64" fmla="*/ 0 w 40"/>
                  <a:gd name="T65" fmla="*/ 0 h 5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0" h="55">
                    <a:moveTo>
                      <a:pt x="31" y="0"/>
                    </a:moveTo>
                    <a:lnTo>
                      <a:pt x="34" y="3"/>
                    </a:lnTo>
                    <a:lnTo>
                      <a:pt x="37" y="5"/>
                    </a:lnTo>
                    <a:lnTo>
                      <a:pt x="39" y="10"/>
                    </a:lnTo>
                    <a:lnTo>
                      <a:pt x="39" y="14"/>
                    </a:lnTo>
                    <a:lnTo>
                      <a:pt x="40" y="19"/>
                    </a:lnTo>
                    <a:lnTo>
                      <a:pt x="39" y="25"/>
                    </a:lnTo>
                    <a:lnTo>
                      <a:pt x="38" y="30"/>
                    </a:lnTo>
                    <a:lnTo>
                      <a:pt x="36" y="36"/>
                    </a:lnTo>
                    <a:lnTo>
                      <a:pt x="33" y="41"/>
                    </a:lnTo>
                    <a:lnTo>
                      <a:pt x="30" y="46"/>
                    </a:lnTo>
                    <a:lnTo>
                      <a:pt x="26" y="49"/>
                    </a:lnTo>
                    <a:lnTo>
                      <a:pt x="23" y="51"/>
                    </a:lnTo>
                    <a:lnTo>
                      <a:pt x="18" y="54"/>
                    </a:lnTo>
                    <a:lnTo>
                      <a:pt x="15" y="55"/>
                    </a:lnTo>
                    <a:lnTo>
                      <a:pt x="11" y="55"/>
                    </a:lnTo>
                    <a:lnTo>
                      <a:pt x="8" y="54"/>
                    </a:lnTo>
                    <a:lnTo>
                      <a:pt x="6" y="51"/>
                    </a:lnTo>
                    <a:lnTo>
                      <a:pt x="3" y="49"/>
                    </a:lnTo>
                    <a:lnTo>
                      <a:pt x="1" y="46"/>
                    </a:lnTo>
                    <a:lnTo>
                      <a:pt x="0" y="41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1" y="27"/>
                    </a:lnTo>
                    <a:lnTo>
                      <a:pt x="3" y="21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2" y="7"/>
                    </a:lnTo>
                    <a:lnTo>
                      <a:pt x="16" y="4"/>
                    </a:lnTo>
                    <a:lnTo>
                      <a:pt x="19" y="2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2" name="Freeform 3839"/>
              <p:cNvSpPr>
                <a:spLocks/>
              </p:cNvSpPr>
              <p:nvPr/>
            </p:nvSpPr>
            <p:spPr bwMode="auto">
              <a:xfrm>
                <a:off x="657" y="384"/>
                <a:ext cx="14" cy="19"/>
              </a:xfrm>
              <a:custGeom>
                <a:avLst/>
                <a:gdLst>
                  <a:gd name="T0" fmla="*/ 0 w 40"/>
                  <a:gd name="T1" fmla="*/ 0 h 55"/>
                  <a:gd name="T2" fmla="*/ 0 w 40"/>
                  <a:gd name="T3" fmla="*/ 0 h 55"/>
                  <a:gd name="T4" fmla="*/ 0 w 40"/>
                  <a:gd name="T5" fmla="*/ 0 h 55"/>
                  <a:gd name="T6" fmla="*/ 0 w 40"/>
                  <a:gd name="T7" fmla="*/ 0 h 55"/>
                  <a:gd name="T8" fmla="*/ 0 w 40"/>
                  <a:gd name="T9" fmla="*/ 0 h 55"/>
                  <a:gd name="T10" fmla="*/ 0 w 40"/>
                  <a:gd name="T11" fmla="*/ 0 h 55"/>
                  <a:gd name="T12" fmla="*/ 0 w 40"/>
                  <a:gd name="T13" fmla="*/ 0 h 55"/>
                  <a:gd name="T14" fmla="*/ 0 w 40"/>
                  <a:gd name="T15" fmla="*/ 0 h 55"/>
                  <a:gd name="T16" fmla="*/ 0 w 40"/>
                  <a:gd name="T17" fmla="*/ 0 h 55"/>
                  <a:gd name="T18" fmla="*/ 0 w 40"/>
                  <a:gd name="T19" fmla="*/ 0 h 55"/>
                  <a:gd name="T20" fmla="*/ 0 w 40"/>
                  <a:gd name="T21" fmla="*/ 0 h 55"/>
                  <a:gd name="T22" fmla="*/ 0 w 40"/>
                  <a:gd name="T23" fmla="*/ 0 h 55"/>
                  <a:gd name="T24" fmla="*/ 0 w 40"/>
                  <a:gd name="T25" fmla="*/ 0 h 55"/>
                  <a:gd name="T26" fmla="*/ 0 w 40"/>
                  <a:gd name="T27" fmla="*/ 0 h 55"/>
                  <a:gd name="T28" fmla="*/ 0 w 40"/>
                  <a:gd name="T29" fmla="*/ 0 h 55"/>
                  <a:gd name="T30" fmla="*/ 0 w 40"/>
                  <a:gd name="T31" fmla="*/ 0 h 55"/>
                  <a:gd name="T32" fmla="*/ 0 w 40"/>
                  <a:gd name="T33" fmla="*/ 0 h 55"/>
                  <a:gd name="T34" fmla="*/ 0 w 40"/>
                  <a:gd name="T35" fmla="*/ 0 h 55"/>
                  <a:gd name="T36" fmla="*/ 0 w 40"/>
                  <a:gd name="T37" fmla="*/ 0 h 55"/>
                  <a:gd name="T38" fmla="*/ 0 w 40"/>
                  <a:gd name="T39" fmla="*/ 0 h 55"/>
                  <a:gd name="T40" fmla="*/ 0 w 40"/>
                  <a:gd name="T41" fmla="*/ 0 h 55"/>
                  <a:gd name="T42" fmla="*/ 0 w 40"/>
                  <a:gd name="T43" fmla="*/ 0 h 55"/>
                  <a:gd name="T44" fmla="*/ 0 w 40"/>
                  <a:gd name="T45" fmla="*/ 0 h 55"/>
                  <a:gd name="T46" fmla="*/ 0 w 40"/>
                  <a:gd name="T47" fmla="*/ 0 h 55"/>
                  <a:gd name="T48" fmla="*/ 0 w 40"/>
                  <a:gd name="T49" fmla="*/ 0 h 55"/>
                  <a:gd name="T50" fmla="*/ 0 w 40"/>
                  <a:gd name="T51" fmla="*/ 0 h 55"/>
                  <a:gd name="T52" fmla="*/ 0 w 40"/>
                  <a:gd name="T53" fmla="*/ 0 h 55"/>
                  <a:gd name="T54" fmla="*/ 0 w 40"/>
                  <a:gd name="T55" fmla="*/ 0 h 55"/>
                  <a:gd name="T56" fmla="*/ 0 w 40"/>
                  <a:gd name="T57" fmla="*/ 0 h 55"/>
                  <a:gd name="T58" fmla="*/ 0 w 40"/>
                  <a:gd name="T59" fmla="*/ 0 h 55"/>
                  <a:gd name="T60" fmla="*/ 0 w 40"/>
                  <a:gd name="T61" fmla="*/ 0 h 55"/>
                  <a:gd name="T62" fmla="*/ 0 w 40"/>
                  <a:gd name="T63" fmla="*/ 0 h 55"/>
                  <a:gd name="T64" fmla="*/ 0 w 40"/>
                  <a:gd name="T65" fmla="*/ 0 h 5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0" h="55">
                    <a:moveTo>
                      <a:pt x="31" y="0"/>
                    </a:moveTo>
                    <a:lnTo>
                      <a:pt x="34" y="3"/>
                    </a:lnTo>
                    <a:lnTo>
                      <a:pt x="37" y="5"/>
                    </a:lnTo>
                    <a:lnTo>
                      <a:pt x="39" y="10"/>
                    </a:lnTo>
                    <a:lnTo>
                      <a:pt x="39" y="14"/>
                    </a:lnTo>
                    <a:lnTo>
                      <a:pt x="40" y="19"/>
                    </a:lnTo>
                    <a:lnTo>
                      <a:pt x="39" y="25"/>
                    </a:lnTo>
                    <a:lnTo>
                      <a:pt x="38" y="30"/>
                    </a:lnTo>
                    <a:lnTo>
                      <a:pt x="36" y="36"/>
                    </a:lnTo>
                    <a:lnTo>
                      <a:pt x="33" y="41"/>
                    </a:lnTo>
                    <a:lnTo>
                      <a:pt x="30" y="46"/>
                    </a:lnTo>
                    <a:lnTo>
                      <a:pt x="26" y="49"/>
                    </a:lnTo>
                    <a:lnTo>
                      <a:pt x="23" y="51"/>
                    </a:lnTo>
                    <a:lnTo>
                      <a:pt x="18" y="54"/>
                    </a:lnTo>
                    <a:lnTo>
                      <a:pt x="15" y="55"/>
                    </a:lnTo>
                    <a:lnTo>
                      <a:pt x="11" y="55"/>
                    </a:lnTo>
                    <a:lnTo>
                      <a:pt x="8" y="54"/>
                    </a:lnTo>
                    <a:lnTo>
                      <a:pt x="6" y="51"/>
                    </a:lnTo>
                    <a:lnTo>
                      <a:pt x="3" y="49"/>
                    </a:lnTo>
                    <a:lnTo>
                      <a:pt x="1" y="46"/>
                    </a:lnTo>
                    <a:lnTo>
                      <a:pt x="0" y="41"/>
                    </a:lnTo>
                    <a:lnTo>
                      <a:pt x="0" y="36"/>
                    </a:lnTo>
                    <a:lnTo>
                      <a:pt x="0" y="32"/>
                    </a:lnTo>
                    <a:lnTo>
                      <a:pt x="1" y="27"/>
                    </a:lnTo>
                    <a:lnTo>
                      <a:pt x="3" y="21"/>
                    </a:lnTo>
                    <a:lnTo>
                      <a:pt x="6" y="17"/>
                    </a:lnTo>
                    <a:lnTo>
                      <a:pt x="9" y="12"/>
                    </a:lnTo>
                    <a:lnTo>
                      <a:pt x="12" y="7"/>
                    </a:lnTo>
                    <a:lnTo>
                      <a:pt x="16" y="4"/>
                    </a:lnTo>
                    <a:lnTo>
                      <a:pt x="19" y="2"/>
                    </a:lnTo>
                    <a:lnTo>
                      <a:pt x="24" y="0"/>
                    </a:lnTo>
                    <a:lnTo>
                      <a:pt x="27" y="0"/>
                    </a:lnTo>
                    <a:lnTo>
                      <a:pt x="31" y="0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3" name="Freeform 3840"/>
              <p:cNvSpPr>
                <a:spLocks/>
              </p:cNvSpPr>
              <p:nvPr/>
            </p:nvSpPr>
            <p:spPr bwMode="auto">
              <a:xfrm>
                <a:off x="653" y="403"/>
                <a:ext cx="5" cy="9"/>
              </a:xfrm>
              <a:custGeom>
                <a:avLst/>
                <a:gdLst>
                  <a:gd name="T0" fmla="*/ 0 w 17"/>
                  <a:gd name="T1" fmla="*/ 0 h 28"/>
                  <a:gd name="T2" fmla="*/ 0 w 17"/>
                  <a:gd name="T3" fmla="*/ 0 h 28"/>
                  <a:gd name="T4" fmla="*/ 0 w 17"/>
                  <a:gd name="T5" fmla="*/ 0 h 28"/>
                  <a:gd name="T6" fmla="*/ 0 w 17"/>
                  <a:gd name="T7" fmla="*/ 0 h 28"/>
                  <a:gd name="T8" fmla="*/ 0 w 17"/>
                  <a:gd name="T9" fmla="*/ 0 h 28"/>
                  <a:gd name="T10" fmla="*/ 0 w 17"/>
                  <a:gd name="T11" fmla="*/ 0 h 28"/>
                  <a:gd name="T12" fmla="*/ 0 w 17"/>
                  <a:gd name="T13" fmla="*/ 0 h 28"/>
                  <a:gd name="T14" fmla="*/ 0 w 17"/>
                  <a:gd name="T15" fmla="*/ 0 h 28"/>
                  <a:gd name="T16" fmla="*/ 0 w 17"/>
                  <a:gd name="T17" fmla="*/ 0 h 28"/>
                  <a:gd name="T18" fmla="*/ 0 w 17"/>
                  <a:gd name="T19" fmla="*/ 0 h 28"/>
                  <a:gd name="T20" fmla="*/ 0 w 17"/>
                  <a:gd name="T21" fmla="*/ 0 h 2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8">
                    <a:moveTo>
                      <a:pt x="10" y="0"/>
                    </a:moveTo>
                    <a:lnTo>
                      <a:pt x="8" y="6"/>
                    </a:lnTo>
                    <a:lnTo>
                      <a:pt x="6" y="10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3" y="28"/>
                    </a:lnTo>
                    <a:lnTo>
                      <a:pt x="8" y="23"/>
                    </a:lnTo>
                    <a:lnTo>
                      <a:pt x="11" y="18"/>
                    </a:lnTo>
                    <a:lnTo>
                      <a:pt x="14" y="14"/>
                    </a:lnTo>
                    <a:lnTo>
                      <a:pt x="17" y="8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4" name="Freeform 3841"/>
              <p:cNvSpPr>
                <a:spLocks/>
              </p:cNvSpPr>
              <p:nvPr/>
            </p:nvSpPr>
            <p:spPr bwMode="auto">
              <a:xfrm>
                <a:off x="653" y="403"/>
                <a:ext cx="5" cy="9"/>
              </a:xfrm>
              <a:custGeom>
                <a:avLst/>
                <a:gdLst>
                  <a:gd name="T0" fmla="*/ 0 w 17"/>
                  <a:gd name="T1" fmla="*/ 0 h 28"/>
                  <a:gd name="T2" fmla="*/ 0 w 17"/>
                  <a:gd name="T3" fmla="*/ 0 h 28"/>
                  <a:gd name="T4" fmla="*/ 0 w 17"/>
                  <a:gd name="T5" fmla="*/ 0 h 28"/>
                  <a:gd name="T6" fmla="*/ 0 w 17"/>
                  <a:gd name="T7" fmla="*/ 0 h 28"/>
                  <a:gd name="T8" fmla="*/ 0 w 17"/>
                  <a:gd name="T9" fmla="*/ 0 h 28"/>
                  <a:gd name="T10" fmla="*/ 0 w 17"/>
                  <a:gd name="T11" fmla="*/ 0 h 28"/>
                  <a:gd name="T12" fmla="*/ 0 w 17"/>
                  <a:gd name="T13" fmla="*/ 0 h 28"/>
                  <a:gd name="T14" fmla="*/ 0 w 17"/>
                  <a:gd name="T15" fmla="*/ 0 h 28"/>
                  <a:gd name="T16" fmla="*/ 0 w 17"/>
                  <a:gd name="T17" fmla="*/ 0 h 28"/>
                  <a:gd name="T18" fmla="*/ 0 w 17"/>
                  <a:gd name="T19" fmla="*/ 0 h 28"/>
                  <a:gd name="T20" fmla="*/ 0 w 17"/>
                  <a:gd name="T21" fmla="*/ 0 h 2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8">
                    <a:moveTo>
                      <a:pt x="10" y="0"/>
                    </a:moveTo>
                    <a:lnTo>
                      <a:pt x="8" y="6"/>
                    </a:lnTo>
                    <a:lnTo>
                      <a:pt x="6" y="10"/>
                    </a:lnTo>
                    <a:lnTo>
                      <a:pt x="3" y="15"/>
                    </a:lnTo>
                    <a:lnTo>
                      <a:pt x="0" y="18"/>
                    </a:lnTo>
                    <a:lnTo>
                      <a:pt x="3" y="28"/>
                    </a:lnTo>
                    <a:lnTo>
                      <a:pt x="8" y="23"/>
                    </a:lnTo>
                    <a:lnTo>
                      <a:pt x="11" y="18"/>
                    </a:lnTo>
                    <a:lnTo>
                      <a:pt x="14" y="14"/>
                    </a:lnTo>
                    <a:lnTo>
                      <a:pt x="17" y="8"/>
                    </a:lnTo>
                    <a:lnTo>
                      <a:pt x="10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5" name="Freeform 3842"/>
              <p:cNvSpPr>
                <a:spLocks/>
              </p:cNvSpPr>
              <p:nvPr/>
            </p:nvSpPr>
            <p:spPr bwMode="auto">
              <a:xfrm>
                <a:off x="655" y="393"/>
                <a:ext cx="13" cy="13"/>
              </a:xfrm>
              <a:custGeom>
                <a:avLst/>
                <a:gdLst>
                  <a:gd name="T0" fmla="*/ 0 w 40"/>
                  <a:gd name="T1" fmla="*/ 0 h 40"/>
                  <a:gd name="T2" fmla="*/ 0 w 40"/>
                  <a:gd name="T3" fmla="*/ 0 h 40"/>
                  <a:gd name="T4" fmla="*/ 0 w 40"/>
                  <a:gd name="T5" fmla="*/ 0 h 40"/>
                  <a:gd name="T6" fmla="*/ 0 w 40"/>
                  <a:gd name="T7" fmla="*/ 0 h 40"/>
                  <a:gd name="T8" fmla="*/ 0 w 40"/>
                  <a:gd name="T9" fmla="*/ 0 h 40"/>
                  <a:gd name="T10" fmla="*/ 0 w 40"/>
                  <a:gd name="T11" fmla="*/ 0 h 40"/>
                  <a:gd name="T12" fmla="*/ 0 w 40"/>
                  <a:gd name="T13" fmla="*/ 0 h 40"/>
                  <a:gd name="T14" fmla="*/ 0 w 40"/>
                  <a:gd name="T15" fmla="*/ 0 h 40"/>
                  <a:gd name="T16" fmla="*/ 0 w 40"/>
                  <a:gd name="T17" fmla="*/ 0 h 40"/>
                  <a:gd name="T18" fmla="*/ 0 w 40"/>
                  <a:gd name="T19" fmla="*/ 0 h 40"/>
                  <a:gd name="T20" fmla="*/ 0 w 40"/>
                  <a:gd name="T21" fmla="*/ 0 h 40"/>
                  <a:gd name="T22" fmla="*/ 0 w 40"/>
                  <a:gd name="T23" fmla="*/ 0 h 40"/>
                  <a:gd name="T24" fmla="*/ 0 w 40"/>
                  <a:gd name="T25" fmla="*/ 0 h 40"/>
                  <a:gd name="T26" fmla="*/ 0 w 40"/>
                  <a:gd name="T27" fmla="*/ 0 h 40"/>
                  <a:gd name="T28" fmla="*/ 0 w 40"/>
                  <a:gd name="T29" fmla="*/ 0 h 40"/>
                  <a:gd name="T30" fmla="*/ 0 w 40"/>
                  <a:gd name="T31" fmla="*/ 0 h 40"/>
                  <a:gd name="T32" fmla="*/ 0 w 40"/>
                  <a:gd name="T33" fmla="*/ 0 h 40"/>
                  <a:gd name="T34" fmla="*/ 0 w 40"/>
                  <a:gd name="T35" fmla="*/ 0 h 40"/>
                  <a:gd name="T36" fmla="*/ 0 w 40"/>
                  <a:gd name="T37" fmla="*/ 0 h 40"/>
                  <a:gd name="T38" fmla="*/ 0 w 40"/>
                  <a:gd name="T39" fmla="*/ 0 h 40"/>
                  <a:gd name="T40" fmla="*/ 0 w 40"/>
                  <a:gd name="T41" fmla="*/ 0 h 40"/>
                  <a:gd name="T42" fmla="*/ 0 w 40"/>
                  <a:gd name="T43" fmla="*/ 0 h 40"/>
                  <a:gd name="T44" fmla="*/ 0 w 40"/>
                  <a:gd name="T45" fmla="*/ 0 h 40"/>
                  <a:gd name="T46" fmla="*/ 0 w 40"/>
                  <a:gd name="T47" fmla="*/ 0 h 40"/>
                  <a:gd name="T48" fmla="*/ 0 w 40"/>
                  <a:gd name="T49" fmla="*/ 0 h 40"/>
                  <a:gd name="T50" fmla="*/ 0 w 40"/>
                  <a:gd name="T51" fmla="*/ 0 h 40"/>
                  <a:gd name="T52" fmla="*/ 0 w 40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0" h="40">
                    <a:moveTo>
                      <a:pt x="40" y="14"/>
                    </a:moveTo>
                    <a:lnTo>
                      <a:pt x="36" y="14"/>
                    </a:lnTo>
                    <a:lnTo>
                      <a:pt x="31" y="15"/>
                    </a:lnTo>
                    <a:lnTo>
                      <a:pt x="26" y="14"/>
                    </a:lnTo>
                    <a:lnTo>
                      <a:pt x="22" y="13"/>
                    </a:lnTo>
                    <a:lnTo>
                      <a:pt x="17" y="10"/>
                    </a:lnTo>
                    <a:lnTo>
                      <a:pt x="14" y="8"/>
                    </a:lnTo>
                    <a:lnTo>
                      <a:pt x="10" y="4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2" y="9"/>
                    </a:lnTo>
                    <a:lnTo>
                      <a:pt x="1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8" y="38"/>
                    </a:lnTo>
                    <a:lnTo>
                      <a:pt x="13" y="39"/>
                    </a:lnTo>
                    <a:lnTo>
                      <a:pt x="17" y="40"/>
                    </a:lnTo>
                    <a:lnTo>
                      <a:pt x="22" y="39"/>
                    </a:lnTo>
                    <a:lnTo>
                      <a:pt x="26" y="38"/>
                    </a:lnTo>
                    <a:lnTo>
                      <a:pt x="31" y="35"/>
                    </a:lnTo>
                    <a:lnTo>
                      <a:pt x="34" y="30"/>
                    </a:lnTo>
                    <a:lnTo>
                      <a:pt x="38" y="25"/>
                    </a:lnTo>
                    <a:lnTo>
                      <a:pt x="39" y="20"/>
                    </a:lnTo>
                    <a:lnTo>
                      <a:pt x="4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6" name="Freeform 3843"/>
              <p:cNvSpPr>
                <a:spLocks/>
              </p:cNvSpPr>
              <p:nvPr/>
            </p:nvSpPr>
            <p:spPr bwMode="auto">
              <a:xfrm>
                <a:off x="655" y="393"/>
                <a:ext cx="13" cy="13"/>
              </a:xfrm>
              <a:custGeom>
                <a:avLst/>
                <a:gdLst>
                  <a:gd name="T0" fmla="*/ 0 w 40"/>
                  <a:gd name="T1" fmla="*/ 0 h 40"/>
                  <a:gd name="T2" fmla="*/ 0 w 40"/>
                  <a:gd name="T3" fmla="*/ 0 h 40"/>
                  <a:gd name="T4" fmla="*/ 0 w 40"/>
                  <a:gd name="T5" fmla="*/ 0 h 40"/>
                  <a:gd name="T6" fmla="*/ 0 w 40"/>
                  <a:gd name="T7" fmla="*/ 0 h 40"/>
                  <a:gd name="T8" fmla="*/ 0 w 40"/>
                  <a:gd name="T9" fmla="*/ 0 h 40"/>
                  <a:gd name="T10" fmla="*/ 0 w 40"/>
                  <a:gd name="T11" fmla="*/ 0 h 40"/>
                  <a:gd name="T12" fmla="*/ 0 w 40"/>
                  <a:gd name="T13" fmla="*/ 0 h 40"/>
                  <a:gd name="T14" fmla="*/ 0 w 40"/>
                  <a:gd name="T15" fmla="*/ 0 h 40"/>
                  <a:gd name="T16" fmla="*/ 0 w 40"/>
                  <a:gd name="T17" fmla="*/ 0 h 40"/>
                  <a:gd name="T18" fmla="*/ 0 w 40"/>
                  <a:gd name="T19" fmla="*/ 0 h 40"/>
                  <a:gd name="T20" fmla="*/ 0 w 40"/>
                  <a:gd name="T21" fmla="*/ 0 h 40"/>
                  <a:gd name="T22" fmla="*/ 0 w 40"/>
                  <a:gd name="T23" fmla="*/ 0 h 40"/>
                  <a:gd name="T24" fmla="*/ 0 w 40"/>
                  <a:gd name="T25" fmla="*/ 0 h 40"/>
                  <a:gd name="T26" fmla="*/ 0 w 40"/>
                  <a:gd name="T27" fmla="*/ 0 h 40"/>
                  <a:gd name="T28" fmla="*/ 0 w 40"/>
                  <a:gd name="T29" fmla="*/ 0 h 40"/>
                  <a:gd name="T30" fmla="*/ 0 w 40"/>
                  <a:gd name="T31" fmla="*/ 0 h 40"/>
                  <a:gd name="T32" fmla="*/ 0 w 40"/>
                  <a:gd name="T33" fmla="*/ 0 h 40"/>
                  <a:gd name="T34" fmla="*/ 0 w 40"/>
                  <a:gd name="T35" fmla="*/ 0 h 40"/>
                  <a:gd name="T36" fmla="*/ 0 w 40"/>
                  <a:gd name="T37" fmla="*/ 0 h 40"/>
                  <a:gd name="T38" fmla="*/ 0 w 40"/>
                  <a:gd name="T39" fmla="*/ 0 h 40"/>
                  <a:gd name="T40" fmla="*/ 0 w 40"/>
                  <a:gd name="T41" fmla="*/ 0 h 40"/>
                  <a:gd name="T42" fmla="*/ 0 w 40"/>
                  <a:gd name="T43" fmla="*/ 0 h 40"/>
                  <a:gd name="T44" fmla="*/ 0 w 40"/>
                  <a:gd name="T45" fmla="*/ 0 h 40"/>
                  <a:gd name="T46" fmla="*/ 0 w 40"/>
                  <a:gd name="T47" fmla="*/ 0 h 40"/>
                  <a:gd name="T48" fmla="*/ 0 w 40"/>
                  <a:gd name="T49" fmla="*/ 0 h 40"/>
                  <a:gd name="T50" fmla="*/ 0 w 40"/>
                  <a:gd name="T51" fmla="*/ 0 h 40"/>
                  <a:gd name="T52" fmla="*/ 0 w 40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0" h="40">
                    <a:moveTo>
                      <a:pt x="40" y="14"/>
                    </a:moveTo>
                    <a:lnTo>
                      <a:pt x="36" y="14"/>
                    </a:lnTo>
                    <a:lnTo>
                      <a:pt x="31" y="15"/>
                    </a:lnTo>
                    <a:lnTo>
                      <a:pt x="26" y="14"/>
                    </a:lnTo>
                    <a:lnTo>
                      <a:pt x="22" y="13"/>
                    </a:lnTo>
                    <a:lnTo>
                      <a:pt x="17" y="10"/>
                    </a:lnTo>
                    <a:lnTo>
                      <a:pt x="14" y="8"/>
                    </a:lnTo>
                    <a:lnTo>
                      <a:pt x="10" y="4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3" y="6"/>
                    </a:lnTo>
                    <a:lnTo>
                      <a:pt x="2" y="9"/>
                    </a:lnTo>
                    <a:lnTo>
                      <a:pt x="1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8" y="38"/>
                    </a:lnTo>
                    <a:lnTo>
                      <a:pt x="13" y="39"/>
                    </a:lnTo>
                    <a:lnTo>
                      <a:pt x="17" y="40"/>
                    </a:lnTo>
                    <a:lnTo>
                      <a:pt x="22" y="39"/>
                    </a:lnTo>
                    <a:lnTo>
                      <a:pt x="26" y="38"/>
                    </a:lnTo>
                    <a:lnTo>
                      <a:pt x="31" y="35"/>
                    </a:lnTo>
                    <a:lnTo>
                      <a:pt x="34" y="30"/>
                    </a:lnTo>
                    <a:lnTo>
                      <a:pt x="38" y="25"/>
                    </a:lnTo>
                    <a:lnTo>
                      <a:pt x="39" y="20"/>
                    </a:lnTo>
                    <a:lnTo>
                      <a:pt x="40" y="1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7" name="Freeform 3844"/>
              <p:cNvSpPr>
                <a:spLocks/>
              </p:cNvSpPr>
              <p:nvPr/>
            </p:nvSpPr>
            <p:spPr bwMode="auto">
              <a:xfrm>
                <a:off x="665" y="388"/>
                <a:ext cx="3" cy="9"/>
              </a:xfrm>
              <a:custGeom>
                <a:avLst/>
                <a:gdLst>
                  <a:gd name="T0" fmla="*/ 0 w 8"/>
                  <a:gd name="T1" fmla="*/ 0 h 27"/>
                  <a:gd name="T2" fmla="*/ 0 w 8"/>
                  <a:gd name="T3" fmla="*/ 0 h 27"/>
                  <a:gd name="T4" fmla="*/ 0 w 8"/>
                  <a:gd name="T5" fmla="*/ 0 h 27"/>
                  <a:gd name="T6" fmla="*/ 0 w 8"/>
                  <a:gd name="T7" fmla="*/ 0 h 27"/>
                  <a:gd name="T8" fmla="*/ 0 w 8"/>
                  <a:gd name="T9" fmla="*/ 0 h 27"/>
                  <a:gd name="T10" fmla="*/ 0 w 8"/>
                  <a:gd name="T11" fmla="*/ 0 h 27"/>
                  <a:gd name="T12" fmla="*/ 0 w 8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" h="27">
                    <a:moveTo>
                      <a:pt x="7" y="0"/>
                    </a:moveTo>
                    <a:lnTo>
                      <a:pt x="8" y="9"/>
                    </a:lnTo>
                    <a:lnTo>
                      <a:pt x="7" y="17"/>
                    </a:lnTo>
                    <a:lnTo>
                      <a:pt x="6" y="20"/>
                    </a:lnTo>
                    <a:lnTo>
                      <a:pt x="4" y="23"/>
                    </a:lnTo>
                    <a:lnTo>
                      <a:pt x="2" y="25"/>
                    </a:lnTo>
                    <a:lnTo>
                      <a:pt x="0" y="2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8" name="Freeform 3845"/>
              <p:cNvSpPr>
                <a:spLocks/>
              </p:cNvSpPr>
              <p:nvPr/>
            </p:nvSpPr>
            <p:spPr bwMode="auto">
              <a:xfrm>
                <a:off x="625" y="471"/>
                <a:ext cx="19" cy="12"/>
              </a:xfrm>
              <a:custGeom>
                <a:avLst/>
                <a:gdLst>
                  <a:gd name="T0" fmla="*/ 0 w 56"/>
                  <a:gd name="T1" fmla="*/ 0 h 37"/>
                  <a:gd name="T2" fmla="*/ 0 w 56"/>
                  <a:gd name="T3" fmla="*/ 0 h 37"/>
                  <a:gd name="T4" fmla="*/ 0 w 56"/>
                  <a:gd name="T5" fmla="*/ 0 h 37"/>
                  <a:gd name="T6" fmla="*/ 0 w 56"/>
                  <a:gd name="T7" fmla="*/ 0 h 37"/>
                  <a:gd name="T8" fmla="*/ 0 w 56"/>
                  <a:gd name="T9" fmla="*/ 0 h 37"/>
                  <a:gd name="T10" fmla="*/ 0 w 56"/>
                  <a:gd name="T11" fmla="*/ 0 h 37"/>
                  <a:gd name="T12" fmla="*/ 0 w 56"/>
                  <a:gd name="T13" fmla="*/ 0 h 37"/>
                  <a:gd name="T14" fmla="*/ 0 w 56"/>
                  <a:gd name="T15" fmla="*/ 0 h 37"/>
                  <a:gd name="T16" fmla="*/ 0 w 56"/>
                  <a:gd name="T17" fmla="*/ 0 h 37"/>
                  <a:gd name="T18" fmla="*/ 0 w 56"/>
                  <a:gd name="T19" fmla="*/ 0 h 37"/>
                  <a:gd name="T20" fmla="*/ 0 w 56"/>
                  <a:gd name="T21" fmla="*/ 0 h 37"/>
                  <a:gd name="T22" fmla="*/ 0 w 56"/>
                  <a:gd name="T23" fmla="*/ 0 h 37"/>
                  <a:gd name="T24" fmla="*/ 0 w 56"/>
                  <a:gd name="T25" fmla="*/ 0 h 37"/>
                  <a:gd name="T26" fmla="*/ 0 w 56"/>
                  <a:gd name="T27" fmla="*/ 0 h 37"/>
                  <a:gd name="T28" fmla="*/ 0 w 56"/>
                  <a:gd name="T29" fmla="*/ 0 h 37"/>
                  <a:gd name="T30" fmla="*/ 0 w 56"/>
                  <a:gd name="T31" fmla="*/ 0 h 37"/>
                  <a:gd name="T32" fmla="*/ 0 w 56"/>
                  <a:gd name="T33" fmla="*/ 0 h 37"/>
                  <a:gd name="T34" fmla="*/ 0 w 56"/>
                  <a:gd name="T35" fmla="*/ 0 h 37"/>
                  <a:gd name="T36" fmla="*/ 0 w 56"/>
                  <a:gd name="T37" fmla="*/ 0 h 37"/>
                  <a:gd name="T38" fmla="*/ 0 w 56"/>
                  <a:gd name="T39" fmla="*/ 0 h 37"/>
                  <a:gd name="T40" fmla="*/ 0 w 56"/>
                  <a:gd name="T41" fmla="*/ 0 h 37"/>
                  <a:gd name="T42" fmla="*/ 0 w 56"/>
                  <a:gd name="T43" fmla="*/ 0 h 37"/>
                  <a:gd name="T44" fmla="*/ 0 w 56"/>
                  <a:gd name="T45" fmla="*/ 0 h 37"/>
                  <a:gd name="T46" fmla="*/ 0 w 56"/>
                  <a:gd name="T47" fmla="*/ 0 h 37"/>
                  <a:gd name="T48" fmla="*/ 0 w 56"/>
                  <a:gd name="T49" fmla="*/ 0 h 37"/>
                  <a:gd name="T50" fmla="*/ 0 w 56"/>
                  <a:gd name="T51" fmla="*/ 0 h 37"/>
                  <a:gd name="T52" fmla="*/ 0 w 56"/>
                  <a:gd name="T53" fmla="*/ 0 h 37"/>
                  <a:gd name="T54" fmla="*/ 0 w 56"/>
                  <a:gd name="T55" fmla="*/ 0 h 37"/>
                  <a:gd name="T56" fmla="*/ 0 w 56"/>
                  <a:gd name="T57" fmla="*/ 0 h 37"/>
                  <a:gd name="T58" fmla="*/ 0 w 56"/>
                  <a:gd name="T59" fmla="*/ 0 h 37"/>
                  <a:gd name="T60" fmla="*/ 0 w 56"/>
                  <a:gd name="T61" fmla="*/ 0 h 37"/>
                  <a:gd name="T62" fmla="*/ 0 w 56"/>
                  <a:gd name="T63" fmla="*/ 0 h 37"/>
                  <a:gd name="T64" fmla="*/ 0 w 56"/>
                  <a:gd name="T65" fmla="*/ 0 h 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56" h="37">
                    <a:moveTo>
                      <a:pt x="55" y="10"/>
                    </a:moveTo>
                    <a:lnTo>
                      <a:pt x="56" y="13"/>
                    </a:lnTo>
                    <a:lnTo>
                      <a:pt x="55" y="17"/>
                    </a:lnTo>
                    <a:lnTo>
                      <a:pt x="54" y="20"/>
                    </a:lnTo>
                    <a:lnTo>
                      <a:pt x="50" y="25"/>
                    </a:lnTo>
                    <a:lnTo>
                      <a:pt x="47" y="28"/>
                    </a:lnTo>
                    <a:lnTo>
                      <a:pt x="42" y="31"/>
                    </a:lnTo>
                    <a:lnTo>
                      <a:pt x="37" y="33"/>
                    </a:lnTo>
                    <a:lnTo>
                      <a:pt x="31" y="35"/>
                    </a:lnTo>
                    <a:lnTo>
                      <a:pt x="26" y="37"/>
                    </a:lnTo>
                    <a:lnTo>
                      <a:pt x="20" y="37"/>
                    </a:lnTo>
                    <a:lnTo>
                      <a:pt x="16" y="37"/>
                    </a:lnTo>
                    <a:lnTo>
                      <a:pt x="11" y="35"/>
                    </a:lnTo>
                    <a:lnTo>
                      <a:pt x="7" y="34"/>
                    </a:lnTo>
                    <a:lnTo>
                      <a:pt x="4" y="32"/>
                    </a:lnTo>
                    <a:lnTo>
                      <a:pt x="1" y="28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8" y="9"/>
                    </a:lnTo>
                    <a:lnTo>
                      <a:pt x="11" y="5"/>
                    </a:lnTo>
                    <a:lnTo>
                      <a:pt x="16" y="3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2" y="0"/>
                    </a:lnTo>
                    <a:lnTo>
                      <a:pt x="47" y="2"/>
                    </a:lnTo>
                    <a:lnTo>
                      <a:pt x="50" y="3"/>
                    </a:lnTo>
                    <a:lnTo>
                      <a:pt x="54" y="6"/>
                    </a:lnTo>
                    <a:lnTo>
                      <a:pt x="55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9" name="Freeform 3846"/>
              <p:cNvSpPr>
                <a:spLocks/>
              </p:cNvSpPr>
              <p:nvPr/>
            </p:nvSpPr>
            <p:spPr bwMode="auto">
              <a:xfrm>
                <a:off x="625" y="471"/>
                <a:ext cx="19" cy="12"/>
              </a:xfrm>
              <a:custGeom>
                <a:avLst/>
                <a:gdLst>
                  <a:gd name="T0" fmla="*/ 0 w 56"/>
                  <a:gd name="T1" fmla="*/ 0 h 37"/>
                  <a:gd name="T2" fmla="*/ 0 w 56"/>
                  <a:gd name="T3" fmla="*/ 0 h 37"/>
                  <a:gd name="T4" fmla="*/ 0 w 56"/>
                  <a:gd name="T5" fmla="*/ 0 h 37"/>
                  <a:gd name="T6" fmla="*/ 0 w 56"/>
                  <a:gd name="T7" fmla="*/ 0 h 37"/>
                  <a:gd name="T8" fmla="*/ 0 w 56"/>
                  <a:gd name="T9" fmla="*/ 0 h 37"/>
                  <a:gd name="T10" fmla="*/ 0 w 56"/>
                  <a:gd name="T11" fmla="*/ 0 h 37"/>
                  <a:gd name="T12" fmla="*/ 0 w 56"/>
                  <a:gd name="T13" fmla="*/ 0 h 37"/>
                  <a:gd name="T14" fmla="*/ 0 w 56"/>
                  <a:gd name="T15" fmla="*/ 0 h 37"/>
                  <a:gd name="T16" fmla="*/ 0 w 56"/>
                  <a:gd name="T17" fmla="*/ 0 h 37"/>
                  <a:gd name="T18" fmla="*/ 0 w 56"/>
                  <a:gd name="T19" fmla="*/ 0 h 37"/>
                  <a:gd name="T20" fmla="*/ 0 w 56"/>
                  <a:gd name="T21" fmla="*/ 0 h 37"/>
                  <a:gd name="T22" fmla="*/ 0 w 56"/>
                  <a:gd name="T23" fmla="*/ 0 h 37"/>
                  <a:gd name="T24" fmla="*/ 0 w 56"/>
                  <a:gd name="T25" fmla="*/ 0 h 37"/>
                  <a:gd name="T26" fmla="*/ 0 w 56"/>
                  <a:gd name="T27" fmla="*/ 0 h 37"/>
                  <a:gd name="T28" fmla="*/ 0 w 56"/>
                  <a:gd name="T29" fmla="*/ 0 h 37"/>
                  <a:gd name="T30" fmla="*/ 0 w 56"/>
                  <a:gd name="T31" fmla="*/ 0 h 37"/>
                  <a:gd name="T32" fmla="*/ 0 w 56"/>
                  <a:gd name="T33" fmla="*/ 0 h 37"/>
                  <a:gd name="T34" fmla="*/ 0 w 56"/>
                  <a:gd name="T35" fmla="*/ 0 h 37"/>
                  <a:gd name="T36" fmla="*/ 0 w 56"/>
                  <a:gd name="T37" fmla="*/ 0 h 37"/>
                  <a:gd name="T38" fmla="*/ 0 w 56"/>
                  <a:gd name="T39" fmla="*/ 0 h 37"/>
                  <a:gd name="T40" fmla="*/ 0 w 56"/>
                  <a:gd name="T41" fmla="*/ 0 h 37"/>
                  <a:gd name="T42" fmla="*/ 0 w 56"/>
                  <a:gd name="T43" fmla="*/ 0 h 37"/>
                  <a:gd name="T44" fmla="*/ 0 w 56"/>
                  <a:gd name="T45" fmla="*/ 0 h 37"/>
                  <a:gd name="T46" fmla="*/ 0 w 56"/>
                  <a:gd name="T47" fmla="*/ 0 h 37"/>
                  <a:gd name="T48" fmla="*/ 0 w 56"/>
                  <a:gd name="T49" fmla="*/ 0 h 37"/>
                  <a:gd name="T50" fmla="*/ 0 w 56"/>
                  <a:gd name="T51" fmla="*/ 0 h 37"/>
                  <a:gd name="T52" fmla="*/ 0 w 56"/>
                  <a:gd name="T53" fmla="*/ 0 h 37"/>
                  <a:gd name="T54" fmla="*/ 0 w 56"/>
                  <a:gd name="T55" fmla="*/ 0 h 37"/>
                  <a:gd name="T56" fmla="*/ 0 w 56"/>
                  <a:gd name="T57" fmla="*/ 0 h 37"/>
                  <a:gd name="T58" fmla="*/ 0 w 56"/>
                  <a:gd name="T59" fmla="*/ 0 h 37"/>
                  <a:gd name="T60" fmla="*/ 0 w 56"/>
                  <a:gd name="T61" fmla="*/ 0 h 37"/>
                  <a:gd name="T62" fmla="*/ 0 w 56"/>
                  <a:gd name="T63" fmla="*/ 0 h 37"/>
                  <a:gd name="T64" fmla="*/ 0 w 56"/>
                  <a:gd name="T65" fmla="*/ 0 h 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56" h="37">
                    <a:moveTo>
                      <a:pt x="55" y="10"/>
                    </a:moveTo>
                    <a:lnTo>
                      <a:pt x="56" y="13"/>
                    </a:lnTo>
                    <a:lnTo>
                      <a:pt x="55" y="17"/>
                    </a:lnTo>
                    <a:lnTo>
                      <a:pt x="54" y="20"/>
                    </a:lnTo>
                    <a:lnTo>
                      <a:pt x="50" y="25"/>
                    </a:lnTo>
                    <a:lnTo>
                      <a:pt x="47" y="28"/>
                    </a:lnTo>
                    <a:lnTo>
                      <a:pt x="42" y="31"/>
                    </a:lnTo>
                    <a:lnTo>
                      <a:pt x="37" y="33"/>
                    </a:lnTo>
                    <a:lnTo>
                      <a:pt x="31" y="35"/>
                    </a:lnTo>
                    <a:lnTo>
                      <a:pt x="26" y="37"/>
                    </a:lnTo>
                    <a:lnTo>
                      <a:pt x="20" y="37"/>
                    </a:lnTo>
                    <a:lnTo>
                      <a:pt x="16" y="37"/>
                    </a:lnTo>
                    <a:lnTo>
                      <a:pt x="11" y="35"/>
                    </a:lnTo>
                    <a:lnTo>
                      <a:pt x="7" y="34"/>
                    </a:lnTo>
                    <a:lnTo>
                      <a:pt x="4" y="32"/>
                    </a:lnTo>
                    <a:lnTo>
                      <a:pt x="1" y="28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19"/>
                    </a:lnTo>
                    <a:lnTo>
                      <a:pt x="2" y="16"/>
                    </a:lnTo>
                    <a:lnTo>
                      <a:pt x="4" y="12"/>
                    </a:lnTo>
                    <a:lnTo>
                      <a:pt x="8" y="9"/>
                    </a:lnTo>
                    <a:lnTo>
                      <a:pt x="11" y="5"/>
                    </a:lnTo>
                    <a:lnTo>
                      <a:pt x="16" y="3"/>
                    </a:lnTo>
                    <a:lnTo>
                      <a:pt x="22" y="1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2" y="0"/>
                    </a:lnTo>
                    <a:lnTo>
                      <a:pt x="47" y="2"/>
                    </a:lnTo>
                    <a:lnTo>
                      <a:pt x="50" y="3"/>
                    </a:lnTo>
                    <a:lnTo>
                      <a:pt x="54" y="6"/>
                    </a:lnTo>
                    <a:lnTo>
                      <a:pt x="55" y="1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0" name="Freeform 3847"/>
              <p:cNvSpPr>
                <a:spLocks/>
              </p:cNvSpPr>
              <p:nvPr/>
            </p:nvSpPr>
            <p:spPr bwMode="auto">
              <a:xfrm>
                <a:off x="621" y="472"/>
                <a:ext cx="13" cy="13"/>
              </a:xfrm>
              <a:custGeom>
                <a:avLst/>
                <a:gdLst>
                  <a:gd name="T0" fmla="*/ 0 w 39"/>
                  <a:gd name="T1" fmla="*/ 0 h 40"/>
                  <a:gd name="T2" fmla="*/ 0 w 39"/>
                  <a:gd name="T3" fmla="*/ 0 h 40"/>
                  <a:gd name="T4" fmla="*/ 0 w 39"/>
                  <a:gd name="T5" fmla="*/ 0 h 40"/>
                  <a:gd name="T6" fmla="*/ 0 w 39"/>
                  <a:gd name="T7" fmla="*/ 0 h 40"/>
                  <a:gd name="T8" fmla="*/ 0 w 39"/>
                  <a:gd name="T9" fmla="*/ 0 h 40"/>
                  <a:gd name="T10" fmla="*/ 0 w 39"/>
                  <a:gd name="T11" fmla="*/ 0 h 40"/>
                  <a:gd name="T12" fmla="*/ 0 w 39"/>
                  <a:gd name="T13" fmla="*/ 0 h 40"/>
                  <a:gd name="T14" fmla="*/ 0 w 39"/>
                  <a:gd name="T15" fmla="*/ 0 h 40"/>
                  <a:gd name="T16" fmla="*/ 0 w 39"/>
                  <a:gd name="T17" fmla="*/ 0 h 40"/>
                  <a:gd name="T18" fmla="*/ 0 w 39"/>
                  <a:gd name="T19" fmla="*/ 0 h 40"/>
                  <a:gd name="T20" fmla="*/ 0 w 39"/>
                  <a:gd name="T21" fmla="*/ 0 h 40"/>
                  <a:gd name="T22" fmla="*/ 0 w 39"/>
                  <a:gd name="T23" fmla="*/ 0 h 40"/>
                  <a:gd name="T24" fmla="*/ 0 w 39"/>
                  <a:gd name="T25" fmla="*/ 0 h 40"/>
                  <a:gd name="T26" fmla="*/ 0 w 39"/>
                  <a:gd name="T27" fmla="*/ 0 h 40"/>
                  <a:gd name="T28" fmla="*/ 0 w 39"/>
                  <a:gd name="T29" fmla="*/ 0 h 40"/>
                  <a:gd name="T30" fmla="*/ 0 w 39"/>
                  <a:gd name="T31" fmla="*/ 0 h 40"/>
                  <a:gd name="T32" fmla="*/ 0 w 39"/>
                  <a:gd name="T33" fmla="*/ 0 h 40"/>
                  <a:gd name="T34" fmla="*/ 0 w 39"/>
                  <a:gd name="T35" fmla="*/ 0 h 40"/>
                  <a:gd name="T36" fmla="*/ 0 w 39"/>
                  <a:gd name="T37" fmla="*/ 0 h 40"/>
                  <a:gd name="T38" fmla="*/ 0 w 39"/>
                  <a:gd name="T39" fmla="*/ 0 h 40"/>
                  <a:gd name="T40" fmla="*/ 0 w 39"/>
                  <a:gd name="T41" fmla="*/ 0 h 40"/>
                  <a:gd name="T42" fmla="*/ 0 w 39"/>
                  <a:gd name="T43" fmla="*/ 0 h 40"/>
                  <a:gd name="T44" fmla="*/ 0 w 39"/>
                  <a:gd name="T45" fmla="*/ 0 h 40"/>
                  <a:gd name="T46" fmla="*/ 0 w 39"/>
                  <a:gd name="T47" fmla="*/ 0 h 40"/>
                  <a:gd name="T48" fmla="*/ 0 w 39"/>
                  <a:gd name="T49" fmla="*/ 0 h 40"/>
                  <a:gd name="T50" fmla="*/ 0 w 39"/>
                  <a:gd name="T51" fmla="*/ 0 h 40"/>
                  <a:gd name="T52" fmla="*/ 0 w 39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9" h="40">
                    <a:moveTo>
                      <a:pt x="39" y="35"/>
                    </a:moveTo>
                    <a:lnTo>
                      <a:pt x="36" y="31"/>
                    </a:lnTo>
                    <a:lnTo>
                      <a:pt x="32" y="28"/>
                    </a:lnTo>
                    <a:lnTo>
                      <a:pt x="30" y="23"/>
                    </a:lnTo>
                    <a:lnTo>
                      <a:pt x="28" y="20"/>
                    </a:lnTo>
                    <a:lnTo>
                      <a:pt x="27" y="15"/>
                    </a:lnTo>
                    <a:lnTo>
                      <a:pt x="27" y="10"/>
                    </a:lnTo>
                    <a:lnTo>
                      <a:pt x="27" y="6"/>
                    </a:lnTo>
                    <a:lnTo>
                      <a:pt x="29" y="1"/>
                    </a:lnTo>
                    <a:lnTo>
                      <a:pt x="25" y="0"/>
                    </a:lnTo>
                    <a:lnTo>
                      <a:pt x="22" y="1"/>
                    </a:lnTo>
                    <a:lnTo>
                      <a:pt x="17" y="2"/>
                    </a:lnTo>
                    <a:lnTo>
                      <a:pt x="14" y="3"/>
                    </a:lnTo>
                    <a:lnTo>
                      <a:pt x="9" y="6"/>
                    </a:lnTo>
                    <a:lnTo>
                      <a:pt x="6" y="9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1" y="30"/>
                    </a:lnTo>
                    <a:lnTo>
                      <a:pt x="3" y="33"/>
                    </a:lnTo>
                    <a:lnTo>
                      <a:pt x="7" y="37"/>
                    </a:lnTo>
                    <a:lnTo>
                      <a:pt x="12" y="39"/>
                    </a:lnTo>
                    <a:lnTo>
                      <a:pt x="16" y="40"/>
                    </a:lnTo>
                    <a:lnTo>
                      <a:pt x="22" y="40"/>
                    </a:lnTo>
                    <a:lnTo>
                      <a:pt x="28" y="39"/>
                    </a:lnTo>
                    <a:lnTo>
                      <a:pt x="34" y="38"/>
                    </a:lnTo>
                    <a:lnTo>
                      <a:pt x="39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1" name="Freeform 3848"/>
              <p:cNvSpPr>
                <a:spLocks/>
              </p:cNvSpPr>
              <p:nvPr/>
            </p:nvSpPr>
            <p:spPr bwMode="auto">
              <a:xfrm>
                <a:off x="621" y="472"/>
                <a:ext cx="13" cy="13"/>
              </a:xfrm>
              <a:custGeom>
                <a:avLst/>
                <a:gdLst>
                  <a:gd name="T0" fmla="*/ 0 w 39"/>
                  <a:gd name="T1" fmla="*/ 0 h 40"/>
                  <a:gd name="T2" fmla="*/ 0 w 39"/>
                  <a:gd name="T3" fmla="*/ 0 h 40"/>
                  <a:gd name="T4" fmla="*/ 0 w 39"/>
                  <a:gd name="T5" fmla="*/ 0 h 40"/>
                  <a:gd name="T6" fmla="*/ 0 w 39"/>
                  <a:gd name="T7" fmla="*/ 0 h 40"/>
                  <a:gd name="T8" fmla="*/ 0 w 39"/>
                  <a:gd name="T9" fmla="*/ 0 h 40"/>
                  <a:gd name="T10" fmla="*/ 0 w 39"/>
                  <a:gd name="T11" fmla="*/ 0 h 40"/>
                  <a:gd name="T12" fmla="*/ 0 w 39"/>
                  <a:gd name="T13" fmla="*/ 0 h 40"/>
                  <a:gd name="T14" fmla="*/ 0 w 39"/>
                  <a:gd name="T15" fmla="*/ 0 h 40"/>
                  <a:gd name="T16" fmla="*/ 0 w 39"/>
                  <a:gd name="T17" fmla="*/ 0 h 40"/>
                  <a:gd name="T18" fmla="*/ 0 w 39"/>
                  <a:gd name="T19" fmla="*/ 0 h 40"/>
                  <a:gd name="T20" fmla="*/ 0 w 39"/>
                  <a:gd name="T21" fmla="*/ 0 h 40"/>
                  <a:gd name="T22" fmla="*/ 0 w 39"/>
                  <a:gd name="T23" fmla="*/ 0 h 40"/>
                  <a:gd name="T24" fmla="*/ 0 w 39"/>
                  <a:gd name="T25" fmla="*/ 0 h 40"/>
                  <a:gd name="T26" fmla="*/ 0 w 39"/>
                  <a:gd name="T27" fmla="*/ 0 h 40"/>
                  <a:gd name="T28" fmla="*/ 0 w 39"/>
                  <a:gd name="T29" fmla="*/ 0 h 40"/>
                  <a:gd name="T30" fmla="*/ 0 w 39"/>
                  <a:gd name="T31" fmla="*/ 0 h 40"/>
                  <a:gd name="T32" fmla="*/ 0 w 39"/>
                  <a:gd name="T33" fmla="*/ 0 h 40"/>
                  <a:gd name="T34" fmla="*/ 0 w 39"/>
                  <a:gd name="T35" fmla="*/ 0 h 40"/>
                  <a:gd name="T36" fmla="*/ 0 w 39"/>
                  <a:gd name="T37" fmla="*/ 0 h 40"/>
                  <a:gd name="T38" fmla="*/ 0 w 39"/>
                  <a:gd name="T39" fmla="*/ 0 h 40"/>
                  <a:gd name="T40" fmla="*/ 0 w 39"/>
                  <a:gd name="T41" fmla="*/ 0 h 40"/>
                  <a:gd name="T42" fmla="*/ 0 w 39"/>
                  <a:gd name="T43" fmla="*/ 0 h 40"/>
                  <a:gd name="T44" fmla="*/ 0 w 39"/>
                  <a:gd name="T45" fmla="*/ 0 h 40"/>
                  <a:gd name="T46" fmla="*/ 0 w 39"/>
                  <a:gd name="T47" fmla="*/ 0 h 40"/>
                  <a:gd name="T48" fmla="*/ 0 w 39"/>
                  <a:gd name="T49" fmla="*/ 0 h 40"/>
                  <a:gd name="T50" fmla="*/ 0 w 39"/>
                  <a:gd name="T51" fmla="*/ 0 h 40"/>
                  <a:gd name="T52" fmla="*/ 0 w 39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9" h="40">
                    <a:moveTo>
                      <a:pt x="39" y="35"/>
                    </a:moveTo>
                    <a:lnTo>
                      <a:pt x="36" y="31"/>
                    </a:lnTo>
                    <a:lnTo>
                      <a:pt x="32" y="28"/>
                    </a:lnTo>
                    <a:lnTo>
                      <a:pt x="30" y="23"/>
                    </a:lnTo>
                    <a:lnTo>
                      <a:pt x="28" y="20"/>
                    </a:lnTo>
                    <a:lnTo>
                      <a:pt x="27" y="15"/>
                    </a:lnTo>
                    <a:lnTo>
                      <a:pt x="27" y="10"/>
                    </a:lnTo>
                    <a:lnTo>
                      <a:pt x="27" y="6"/>
                    </a:lnTo>
                    <a:lnTo>
                      <a:pt x="29" y="1"/>
                    </a:lnTo>
                    <a:lnTo>
                      <a:pt x="25" y="0"/>
                    </a:lnTo>
                    <a:lnTo>
                      <a:pt x="22" y="1"/>
                    </a:lnTo>
                    <a:lnTo>
                      <a:pt x="17" y="2"/>
                    </a:lnTo>
                    <a:lnTo>
                      <a:pt x="14" y="3"/>
                    </a:lnTo>
                    <a:lnTo>
                      <a:pt x="9" y="6"/>
                    </a:lnTo>
                    <a:lnTo>
                      <a:pt x="6" y="9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1" y="30"/>
                    </a:lnTo>
                    <a:lnTo>
                      <a:pt x="3" y="33"/>
                    </a:lnTo>
                    <a:lnTo>
                      <a:pt x="7" y="37"/>
                    </a:lnTo>
                    <a:lnTo>
                      <a:pt x="12" y="39"/>
                    </a:lnTo>
                    <a:lnTo>
                      <a:pt x="16" y="40"/>
                    </a:lnTo>
                    <a:lnTo>
                      <a:pt x="22" y="40"/>
                    </a:lnTo>
                    <a:lnTo>
                      <a:pt x="28" y="39"/>
                    </a:lnTo>
                    <a:lnTo>
                      <a:pt x="34" y="38"/>
                    </a:lnTo>
                    <a:lnTo>
                      <a:pt x="39" y="35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" name="Freeform 3849"/>
              <p:cNvSpPr>
                <a:spLocks/>
              </p:cNvSpPr>
              <p:nvPr/>
            </p:nvSpPr>
            <p:spPr bwMode="auto">
              <a:xfrm>
                <a:off x="632" y="476"/>
                <a:ext cx="9" cy="4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0 h 12"/>
                  <a:gd name="T4" fmla="*/ 0 w 26"/>
                  <a:gd name="T5" fmla="*/ 0 h 12"/>
                  <a:gd name="T6" fmla="*/ 0 w 26"/>
                  <a:gd name="T7" fmla="*/ 0 h 12"/>
                  <a:gd name="T8" fmla="*/ 0 w 26"/>
                  <a:gd name="T9" fmla="*/ 0 h 12"/>
                  <a:gd name="T10" fmla="*/ 0 w 26"/>
                  <a:gd name="T11" fmla="*/ 0 h 12"/>
                  <a:gd name="T12" fmla="*/ 0 w 26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12">
                    <a:moveTo>
                      <a:pt x="26" y="0"/>
                    </a:moveTo>
                    <a:lnTo>
                      <a:pt x="19" y="5"/>
                    </a:lnTo>
                    <a:lnTo>
                      <a:pt x="12" y="10"/>
                    </a:lnTo>
                    <a:lnTo>
                      <a:pt x="9" y="12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0" y="1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" name="Freeform 3850"/>
              <p:cNvSpPr>
                <a:spLocks/>
              </p:cNvSpPr>
              <p:nvPr/>
            </p:nvSpPr>
            <p:spPr bwMode="auto">
              <a:xfrm>
                <a:off x="572" y="539"/>
                <a:ext cx="20" cy="12"/>
              </a:xfrm>
              <a:custGeom>
                <a:avLst/>
                <a:gdLst>
                  <a:gd name="T0" fmla="*/ 0 w 58"/>
                  <a:gd name="T1" fmla="*/ 0 h 36"/>
                  <a:gd name="T2" fmla="*/ 0 w 58"/>
                  <a:gd name="T3" fmla="*/ 0 h 36"/>
                  <a:gd name="T4" fmla="*/ 0 w 58"/>
                  <a:gd name="T5" fmla="*/ 0 h 36"/>
                  <a:gd name="T6" fmla="*/ 0 w 58"/>
                  <a:gd name="T7" fmla="*/ 0 h 36"/>
                  <a:gd name="T8" fmla="*/ 0 w 58"/>
                  <a:gd name="T9" fmla="*/ 0 h 36"/>
                  <a:gd name="T10" fmla="*/ 0 w 58"/>
                  <a:gd name="T11" fmla="*/ 0 h 36"/>
                  <a:gd name="T12" fmla="*/ 0 w 58"/>
                  <a:gd name="T13" fmla="*/ 0 h 36"/>
                  <a:gd name="T14" fmla="*/ 0 w 58"/>
                  <a:gd name="T15" fmla="*/ 0 h 36"/>
                  <a:gd name="T16" fmla="*/ 0 w 58"/>
                  <a:gd name="T17" fmla="*/ 0 h 36"/>
                  <a:gd name="T18" fmla="*/ 0 w 58"/>
                  <a:gd name="T19" fmla="*/ 0 h 36"/>
                  <a:gd name="T20" fmla="*/ 0 w 58"/>
                  <a:gd name="T21" fmla="*/ 0 h 36"/>
                  <a:gd name="T22" fmla="*/ 0 w 58"/>
                  <a:gd name="T23" fmla="*/ 0 h 36"/>
                  <a:gd name="T24" fmla="*/ 0 w 58"/>
                  <a:gd name="T25" fmla="*/ 0 h 36"/>
                  <a:gd name="T26" fmla="*/ 0 w 58"/>
                  <a:gd name="T27" fmla="*/ 0 h 36"/>
                  <a:gd name="T28" fmla="*/ 0 w 58"/>
                  <a:gd name="T29" fmla="*/ 0 h 36"/>
                  <a:gd name="T30" fmla="*/ 0 w 58"/>
                  <a:gd name="T31" fmla="*/ 0 h 36"/>
                  <a:gd name="T32" fmla="*/ 0 w 58"/>
                  <a:gd name="T33" fmla="*/ 0 h 36"/>
                  <a:gd name="T34" fmla="*/ 0 w 58"/>
                  <a:gd name="T35" fmla="*/ 0 h 36"/>
                  <a:gd name="T36" fmla="*/ 0 w 58"/>
                  <a:gd name="T37" fmla="*/ 0 h 36"/>
                  <a:gd name="T38" fmla="*/ 0 w 58"/>
                  <a:gd name="T39" fmla="*/ 0 h 36"/>
                  <a:gd name="T40" fmla="*/ 0 w 58"/>
                  <a:gd name="T41" fmla="*/ 0 h 36"/>
                  <a:gd name="T42" fmla="*/ 0 w 58"/>
                  <a:gd name="T43" fmla="*/ 0 h 36"/>
                  <a:gd name="T44" fmla="*/ 0 w 58"/>
                  <a:gd name="T45" fmla="*/ 0 h 36"/>
                  <a:gd name="T46" fmla="*/ 0 w 58"/>
                  <a:gd name="T47" fmla="*/ 0 h 36"/>
                  <a:gd name="T48" fmla="*/ 0 w 58"/>
                  <a:gd name="T49" fmla="*/ 0 h 36"/>
                  <a:gd name="T50" fmla="*/ 0 w 58"/>
                  <a:gd name="T51" fmla="*/ 0 h 36"/>
                  <a:gd name="T52" fmla="*/ 0 w 58"/>
                  <a:gd name="T53" fmla="*/ 0 h 36"/>
                  <a:gd name="T54" fmla="*/ 0 w 58"/>
                  <a:gd name="T55" fmla="*/ 0 h 36"/>
                  <a:gd name="T56" fmla="*/ 0 w 58"/>
                  <a:gd name="T57" fmla="*/ 0 h 36"/>
                  <a:gd name="T58" fmla="*/ 0 w 58"/>
                  <a:gd name="T59" fmla="*/ 0 h 36"/>
                  <a:gd name="T60" fmla="*/ 0 w 58"/>
                  <a:gd name="T61" fmla="*/ 0 h 36"/>
                  <a:gd name="T62" fmla="*/ 0 w 58"/>
                  <a:gd name="T63" fmla="*/ 0 h 36"/>
                  <a:gd name="T64" fmla="*/ 0 w 58"/>
                  <a:gd name="T65" fmla="*/ 0 h 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58" h="36">
                    <a:moveTo>
                      <a:pt x="58" y="13"/>
                    </a:moveTo>
                    <a:lnTo>
                      <a:pt x="58" y="16"/>
                    </a:lnTo>
                    <a:lnTo>
                      <a:pt x="57" y="20"/>
                    </a:lnTo>
                    <a:lnTo>
                      <a:pt x="55" y="23"/>
                    </a:lnTo>
                    <a:lnTo>
                      <a:pt x="51" y="27"/>
                    </a:lnTo>
                    <a:lnTo>
                      <a:pt x="47" y="30"/>
                    </a:lnTo>
                    <a:lnTo>
                      <a:pt x="42" y="33"/>
                    </a:lnTo>
                    <a:lnTo>
                      <a:pt x="36" y="34"/>
                    </a:lnTo>
                    <a:lnTo>
                      <a:pt x="30" y="36"/>
                    </a:lnTo>
                    <a:lnTo>
                      <a:pt x="25" y="36"/>
                    </a:lnTo>
                    <a:lnTo>
                      <a:pt x="20" y="36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1" y="15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20" y="1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1" y="0"/>
                    </a:lnTo>
                    <a:lnTo>
                      <a:pt x="47" y="1"/>
                    </a:lnTo>
                    <a:lnTo>
                      <a:pt x="50" y="4"/>
                    </a:lnTo>
                    <a:lnTo>
                      <a:pt x="54" y="6"/>
                    </a:lnTo>
                    <a:lnTo>
                      <a:pt x="56" y="9"/>
                    </a:lnTo>
                    <a:lnTo>
                      <a:pt x="58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4" name="Freeform 3851"/>
              <p:cNvSpPr>
                <a:spLocks/>
              </p:cNvSpPr>
              <p:nvPr/>
            </p:nvSpPr>
            <p:spPr bwMode="auto">
              <a:xfrm>
                <a:off x="572" y="539"/>
                <a:ext cx="20" cy="12"/>
              </a:xfrm>
              <a:custGeom>
                <a:avLst/>
                <a:gdLst>
                  <a:gd name="T0" fmla="*/ 0 w 58"/>
                  <a:gd name="T1" fmla="*/ 0 h 36"/>
                  <a:gd name="T2" fmla="*/ 0 w 58"/>
                  <a:gd name="T3" fmla="*/ 0 h 36"/>
                  <a:gd name="T4" fmla="*/ 0 w 58"/>
                  <a:gd name="T5" fmla="*/ 0 h 36"/>
                  <a:gd name="T6" fmla="*/ 0 w 58"/>
                  <a:gd name="T7" fmla="*/ 0 h 36"/>
                  <a:gd name="T8" fmla="*/ 0 w 58"/>
                  <a:gd name="T9" fmla="*/ 0 h 36"/>
                  <a:gd name="T10" fmla="*/ 0 w 58"/>
                  <a:gd name="T11" fmla="*/ 0 h 36"/>
                  <a:gd name="T12" fmla="*/ 0 w 58"/>
                  <a:gd name="T13" fmla="*/ 0 h 36"/>
                  <a:gd name="T14" fmla="*/ 0 w 58"/>
                  <a:gd name="T15" fmla="*/ 0 h 36"/>
                  <a:gd name="T16" fmla="*/ 0 w 58"/>
                  <a:gd name="T17" fmla="*/ 0 h 36"/>
                  <a:gd name="T18" fmla="*/ 0 w 58"/>
                  <a:gd name="T19" fmla="*/ 0 h 36"/>
                  <a:gd name="T20" fmla="*/ 0 w 58"/>
                  <a:gd name="T21" fmla="*/ 0 h 36"/>
                  <a:gd name="T22" fmla="*/ 0 w 58"/>
                  <a:gd name="T23" fmla="*/ 0 h 36"/>
                  <a:gd name="T24" fmla="*/ 0 w 58"/>
                  <a:gd name="T25" fmla="*/ 0 h 36"/>
                  <a:gd name="T26" fmla="*/ 0 w 58"/>
                  <a:gd name="T27" fmla="*/ 0 h 36"/>
                  <a:gd name="T28" fmla="*/ 0 w 58"/>
                  <a:gd name="T29" fmla="*/ 0 h 36"/>
                  <a:gd name="T30" fmla="*/ 0 w 58"/>
                  <a:gd name="T31" fmla="*/ 0 h 36"/>
                  <a:gd name="T32" fmla="*/ 0 w 58"/>
                  <a:gd name="T33" fmla="*/ 0 h 36"/>
                  <a:gd name="T34" fmla="*/ 0 w 58"/>
                  <a:gd name="T35" fmla="*/ 0 h 36"/>
                  <a:gd name="T36" fmla="*/ 0 w 58"/>
                  <a:gd name="T37" fmla="*/ 0 h 36"/>
                  <a:gd name="T38" fmla="*/ 0 w 58"/>
                  <a:gd name="T39" fmla="*/ 0 h 36"/>
                  <a:gd name="T40" fmla="*/ 0 w 58"/>
                  <a:gd name="T41" fmla="*/ 0 h 36"/>
                  <a:gd name="T42" fmla="*/ 0 w 58"/>
                  <a:gd name="T43" fmla="*/ 0 h 36"/>
                  <a:gd name="T44" fmla="*/ 0 w 58"/>
                  <a:gd name="T45" fmla="*/ 0 h 36"/>
                  <a:gd name="T46" fmla="*/ 0 w 58"/>
                  <a:gd name="T47" fmla="*/ 0 h 36"/>
                  <a:gd name="T48" fmla="*/ 0 w 58"/>
                  <a:gd name="T49" fmla="*/ 0 h 36"/>
                  <a:gd name="T50" fmla="*/ 0 w 58"/>
                  <a:gd name="T51" fmla="*/ 0 h 36"/>
                  <a:gd name="T52" fmla="*/ 0 w 58"/>
                  <a:gd name="T53" fmla="*/ 0 h 36"/>
                  <a:gd name="T54" fmla="*/ 0 w 58"/>
                  <a:gd name="T55" fmla="*/ 0 h 36"/>
                  <a:gd name="T56" fmla="*/ 0 w 58"/>
                  <a:gd name="T57" fmla="*/ 0 h 36"/>
                  <a:gd name="T58" fmla="*/ 0 w 58"/>
                  <a:gd name="T59" fmla="*/ 0 h 36"/>
                  <a:gd name="T60" fmla="*/ 0 w 58"/>
                  <a:gd name="T61" fmla="*/ 0 h 36"/>
                  <a:gd name="T62" fmla="*/ 0 w 58"/>
                  <a:gd name="T63" fmla="*/ 0 h 36"/>
                  <a:gd name="T64" fmla="*/ 0 w 58"/>
                  <a:gd name="T65" fmla="*/ 0 h 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58" h="36">
                    <a:moveTo>
                      <a:pt x="58" y="13"/>
                    </a:moveTo>
                    <a:lnTo>
                      <a:pt x="58" y="16"/>
                    </a:lnTo>
                    <a:lnTo>
                      <a:pt x="57" y="20"/>
                    </a:lnTo>
                    <a:lnTo>
                      <a:pt x="55" y="23"/>
                    </a:lnTo>
                    <a:lnTo>
                      <a:pt x="51" y="27"/>
                    </a:lnTo>
                    <a:lnTo>
                      <a:pt x="47" y="30"/>
                    </a:lnTo>
                    <a:lnTo>
                      <a:pt x="42" y="33"/>
                    </a:lnTo>
                    <a:lnTo>
                      <a:pt x="36" y="34"/>
                    </a:lnTo>
                    <a:lnTo>
                      <a:pt x="30" y="36"/>
                    </a:lnTo>
                    <a:lnTo>
                      <a:pt x="25" y="36"/>
                    </a:lnTo>
                    <a:lnTo>
                      <a:pt x="20" y="36"/>
                    </a:lnTo>
                    <a:lnTo>
                      <a:pt x="14" y="35"/>
                    </a:lnTo>
                    <a:lnTo>
                      <a:pt x="11" y="34"/>
                    </a:lnTo>
                    <a:lnTo>
                      <a:pt x="6" y="31"/>
                    </a:lnTo>
                    <a:lnTo>
                      <a:pt x="4" y="29"/>
                    </a:lnTo>
                    <a:lnTo>
                      <a:pt x="1" y="26"/>
                    </a:lnTo>
                    <a:lnTo>
                      <a:pt x="0" y="22"/>
                    </a:lnTo>
                    <a:lnTo>
                      <a:pt x="0" y="19"/>
                    </a:lnTo>
                    <a:lnTo>
                      <a:pt x="1" y="15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20" y="1"/>
                    </a:lnTo>
                    <a:lnTo>
                      <a:pt x="25" y="0"/>
                    </a:lnTo>
                    <a:lnTo>
                      <a:pt x="30" y="0"/>
                    </a:lnTo>
                    <a:lnTo>
                      <a:pt x="36" y="0"/>
                    </a:lnTo>
                    <a:lnTo>
                      <a:pt x="41" y="0"/>
                    </a:lnTo>
                    <a:lnTo>
                      <a:pt x="47" y="1"/>
                    </a:lnTo>
                    <a:lnTo>
                      <a:pt x="50" y="4"/>
                    </a:lnTo>
                    <a:lnTo>
                      <a:pt x="54" y="6"/>
                    </a:lnTo>
                    <a:lnTo>
                      <a:pt x="56" y="9"/>
                    </a:lnTo>
                    <a:lnTo>
                      <a:pt x="58" y="1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5" name="Freeform 3852"/>
              <p:cNvSpPr>
                <a:spLocks/>
              </p:cNvSpPr>
              <p:nvPr/>
            </p:nvSpPr>
            <p:spPr bwMode="auto">
              <a:xfrm>
                <a:off x="580" y="544"/>
                <a:ext cx="9" cy="4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0 h 11"/>
                  <a:gd name="T4" fmla="*/ 0 w 27"/>
                  <a:gd name="T5" fmla="*/ 0 h 11"/>
                  <a:gd name="T6" fmla="*/ 0 w 27"/>
                  <a:gd name="T7" fmla="*/ 0 h 11"/>
                  <a:gd name="T8" fmla="*/ 0 w 27"/>
                  <a:gd name="T9" fmla="*/ 0 h 11"/>
                  <a:gd name="T10" fmla="*/ 0 w 27"/>
                  <a:gd name="T11" fmla="*/ 0 h 11"/>
                  <a:gd name="T12" fmla="*/ 0 w 27"/>
                  <a:gd name="T13" fmla="*/ 0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7" h="11">
                    <a:moveTo>
                      <a:pt x="27" y="0"/>
                    </a:moveTo>
                    <a:lnTo>
                      <a:pt x="20" y="6"/>
                    </a:lnTo>
                    <a:lnTo>
                      <a:pt x="13" y="10"/>
                    </a:lnTo>
                    <a:lnTo>
                      <a:pt x="10" y="11"/>
                    </a:lnTo>
                    <a:lnTo>
                      <a:pt x="6" y="11"/>
                    </a:lnTo>
                    <a:lnTo>
                      <a:pt x="3" y="11"/>
                    </a:lnTo>
                    <a:lnTo>
                      <a:pt x="0" y="1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6" name="Freeform 3853"/>
              <p:cNvSpPr>
                <a:spLocks/>
              </p:cNvSpPr>
              <p:nvPr/>
            </p:nvSpPr>
            <p:spPr bwMode="auto">
              <a:xfrm>
                <a:off x="633" y="309"/>
                <a:ext cx="50" cy="87"/>
              </a:xfrm>
              <a:custGeom>
                <a:avLst/>
                <a:gdLst>
                  <a:gd name="T0" fmla="*/ 0 w 150"/>
                  <a:gd name="T1" fmla="*/ 0 h 260"/>
                  <a:gd name="T2" fmla="*/ 0 w 150"/>
                  <a:gd name="T3" fmla="*/ 0 h 260"/>
                  <a:gd name="T4" fmla="*/ 0 w 150"/>
                  <a:gd name="T5" fmla="*/ 0 h 260"/>
                  <a:gd name="T6" fmla="*/ 0 w 150"/>
                  <a:gd name="T7" fmla="*/ 0 h 260"/>
                  <a:gd name="T8" fmla="*/ 0 w 150"/>
                  <a:gd name="T9" fmla="*/ 0 h 260"/>
                  <a:gd name="T10" fmla="*/ 0 w 150"/>
                  <a:gd name="T11" fmla="*/ 0 h 260"/>
                  <a:gd name="T12" fmla="*/ 0 w 150"/>
                  <a:gd name="T13" fmla="*/ 0 h 260"/>
                  <a:gd name="T14" fmla="*/ 0 w 150"/>
                  <a:gd name="T15" fmla="*/ 0 h 260"/>
                  <a:gd name="T16" fmla="*/ 0 w 150"/>
                  <a:gd name="T17" fmla="*/ 0 h 260"/>
                  <a:gd name="T18" fmla="*/ 0 w 150"/>
                  <a:gd name="T19" fmla="*/ 0 h 260"/>
                  <a:gd name="T20" fmla="*/ 0 w 150"/>
                  <a:gd name="T21" fmla="*/ 0 h 260"/>
                  <a:gd name="T22" fmla="*/ 0 w 150"/>
                  <a:gd name="T23" fmla="*/ 0 h 260"/>
                  <a:gd name="T24" fmla="*/ 0 w 150"/>
                  <a:gd name="T25" fmla="*/ 0 h 260"/>
                  <a:gd name="T26" fmla="*/ 0 w 150"/>
                  <a:gd name="T27" fmla="*/ 0 h 260"/>
                  <a:gd name="T28" fmla="*/ 0 w 150"/>
                  <a:gd name="T29" fmla="*/ 0 h 260"/>
                  <a:gd name="T30" fmla="*/ 0 w 150"/>
                  <a:gd name="T31" fmla="*/ 0 h 260"/>
                  <a:gd name="T32" fmla="*/ 0 w 150"/>
                  <a:gd name="T33" fmla="*/ 0 h 260"/>
                  <a:gd name="T34" fmla="*/ 0 w 150"/>
                  <a:gd name="T35" fmla="*/ 0 h 260"/>
                  <a:gd name="T36" fmla="*/ 0 w 150"/>
                  <a:gd name="T37" fmla="*/ 0 h 260"/>
                  <a:gd name="T38" fmla="*/ 0 w 150"/>
                  <a:gd name="T39" fmla="*/ 0 h 260"/>
                  <a:gd name="T40" fmla="*/ 0 w 150"/>
                  <a:gd name="T41" fmla="*/ 0 h 260"/>
                  <a:gd name="T42" fmla="*/ 0 w 150"/>
                  <a:gd name="T43" fmla="*/ 0 h 260"/>
                  <a:gd name="T44" fmla="*/ 0 w 150"/>
                  <a:gd name="T45" fmla="*/ 0 h 260"/>
                  <a:gd name="T46" fmla="*/ 0 w 150"/>
                  <a:gd name="T47" fmla="*/ 0 h 260"/>
                  <a:gd name="T48" fmla="*/ 0 w 150"/>
                  <a:gd name="T49" fmla="*/ 0 h 260"/>
                  <a:gd name="T50" fmla="*/ 0 w 150"/>
                  <a:gd name="T51" fmla="*/ 0 h 260"/>
                  <a:gd name="T52" fmla="*/ 0 w 150"/>
                  <a:gd name="T53" fmla="*/ 0 h 260"/>
                  <a:gd name="T54" fmla="*/ 0 w 150"/>
                  <a:gd name="T55" fmla="*/ 0 h 260"/>
                  <a:gd name="T56" fmla="*/ 0 w 150"/>
                  <a:gd name="T57" fmla="*/ 0 h 260"/>
                  <a:gd name="T58" fmla="*/ 0 w 150"/>
                  <a:gd name="T59" fmla="*/ 0 h 260"/>
                  <a:gd name="T60" fmla="*/ 0 w 150"/>
                  <a:gd name="T61" fmla="*/ 0 h 260"/>
                  <a:gd name="T62" fmla="*/ 0 w 150"/>
                  <a:gd name="T63" fmla="*/ 0 h 260"/>
                  <a:gd name="T64" fmla="*/ 0 w 150"/>
                  <a:gd name="T65" fmla="*/ 0 h 260"/>
                  <a:gd name="T66" fmla="*/ 0 w 150"/>
                  <a:gd name="T67" fmla="*/ 0 h 260"/>
                  <a:gd name="T68" fmla="*/ 0 w 150"/>
                  <a:gd name="T69" fmla="*/ 0 h 260"/>
                  <a:gd name="T70" fmla="*/ 0 w 150"/>
                  <a:gd name="T71" fmla="*/ 0 h 260"/>
                  <a:gd name="T72" fmla="*/ 0 w 150"/>
                  <a:gd name="T73" fmla="*/ 0 h 260"/>
                  <a:gd name="T74" fmla="*/ 0 w 150"/>
                  <a:gd name="T75" fmla="*/ 0 h 260"/>
                  <a:gd name="T76" fmla="*/ 0 w 150"/>
                  <a:gd name="T77" fmla="*/ 0 h 260"/>
                  <a:gd name="T78" fmla="*/ 0 w 150"/>
                  <a:gd name="T79" fmla="*/ 0 h 260"/>
                  <a:gd name="T80" fmla="*/ 0 w 150"/>
                  <a:gd name="T81" fmla="*/ 0 h 260"/>
                  <a:gd name="T82" fmla="*/ 0 w 150"/>
                  <a:gd name="T83" fmla="*/ 0 h 260"/>
                  <a:gd name="T84" fmla="*/ 0 w 150"/>
                  <a:gd name="T85" fmla="*/ 0 h 260"/>
                  <a:gd name="T86" fmla="*/ 0 w 150"/>
                  <a:gd name="T87" fmla="*/ 0 h 260"/>
                  <a:gd name="T88" fmla="*/ 0 w 150"/>
                  <a:gd name="T89" fmla="*/ 0 h 260"/>
                  <a:gd name="T90" fmla="*/ 0 w 150"/>
                  <a:gd name="T91" fmla="*/ 0 h 260"/>
                  <a:gd name="T92" fmla="*/ 0 w 150"/>
                  <a:gd name="T93" fmla="*/ 0 h 260"/>
                  <a:gd name="T94" fmla="*/ 0 w 150"/>
                  <a:gd name="T95" fmla="*/ 0 h 260"/>
                  <a:gd name="T96" fmla="*/ 0 w 150"/>
                  <a:gd name="T97" fmla="*/ 0 h 260"/>
                  <a:gd name="T98" fmla="*/ 0 w 150"/>
                  <a:gd name="T99" fmla="*/ 0 h 260"/>
                  <a:gd name="T100" fmla="*/ 0 w 150"/>
                  <a:gd name="T101" fmla="*/ 0 h 260"/>
                  <a:gd name="T102" fmla="*/ 0 w 150"/>
                  <a:gd name="T103" fmla="*/ 0 h 260"/>
                  <a:gd name="T104" fmla="*/ 0 w 150"/>
                  <a:gd name="T105" fmla="*/ 0 h 260"/>
                  <a:gd name="T106" fmla="*/ 0 w 150"/>
                  <a:gd name="T107" fmla="*/ 0 h 260"/>
                  <a:gd name="T108" fmla="*/ 0 w 150"/>
                  <a:gd name="T109" fmla="*/ 0 h 260"/>
                  <a:gd name="T110" fmla="*/ 0 w 150"/>
                  <a:gd name="T111" fmla="*/ 0 h 260"/>
                  <a:gd name="T112" fmla="*/ 0 w 150"/>
                  <a:gd name="T113" fmla="*/ 0 h 260"/>
                  <a:gd name="T114" fmla="*/ 0 w 150"/>
                  <a:gd name="T115" fmla="*/ 0 h 260"/>
                  <a:gd name="T116" fmla="*/ 0 w 150"/>
                  <a:gd name="T117" fmla="*/ 0 h 260"/>
                  <a:gd name="T118" fmla="*/ 0 w 150"/>
                  <a:gd name="T119" fmla="*/ 0 h 260"/>
                  <a:gd name="T120" fmla="*/ 0 w 150"/>
                  <a:gd name="T121" fmla="*/ 0 h 260"/>
                  <a:gd name="T122" fmla="*/ 0 w 150"/>
                  <a:gd name="T123" fmla="*/ 0 h 26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" h="260">
                    <a:moveTo>
                      <a:pt x="36" y="244"/>
                    </a:moveTo>
                    <a:lnTo>
                      <a:pt x="35" y="233"/>
                    </a:lnTo>
                    <a:lnTo>
                      <a:pt x="33" y="218"/>
                    </a:lnTo>
                    <a:lnTo>
                      <a:pt x="33" y="211"/>
                    </a:lnTo>
                    <a:lnTo>
                      <a:pt x="36" y="203"/>
                    </a:lnTo>
                    <a:lnTo>
                      <a:pt x="37" y="200"/>
                    </a:lnTo>
                    <a:lnTo>
                      <a:pt x="39" y="197"/>
                    </a:lnTo>
                    <a:lnTo>
                      <a:pt x="43" y="194"/>
                    </a:lnTo>
                    <a:lnTo>
                      <a:pt x="46" y="192"/>
                    </a:lnTo>
                    <a:lnTo>
                      <a:pt x="58" y="187"/>
                    </a:lnTo>
                    <a:lnTo>
                      <a:pt x="76" y="180"/>
                    </a:lnTo>
                    <a:lnTo>
                      <a:pt x="84" y="176"/>
                    </a:lnTo>
                    <a:lnTo>
                      <a:pt x="91" y="170"/>
                    </a:lnTo>
                    <a:lnTo>
                      <a:pt x="94" y="167"/>
                    </a:lnTo>
                    <a:lnTo>
                      <a:pt x="96" y="164"/>
                    </a:lnTo>
                    <a:lnTo>
                      <a:pt x="97" y="160"/>
                    </a:lnTo>
                    <a:lnTo>
                      <a:pt x="97" y="157"/>
                    </a:lnTo>
                    <a:lnTo>
                      <a:pt x="92" y="150"/>
                    </a:lnTo>
                    <a:lnTo>
                      <a:pt x="92" y="147"/>
                    </a:lnTo>
                    <a:lnTo>
                      <a:pt x="92" y="144"/>
                    </a:lnTo>
                    <a:lnTo>
                      <a:pt x="95" y="142"/>
                    </a:lnTo>
                    <a:lnTo>
                      <a:pt x="97" y="141"/>
                    </a:lnTo>
                    <a:lnTo>
                      <a:pt x="100" y="140"/>
                    </a:lnTo>
                    <a:lnTo>
                      <a:pt x="107" y="136"/>
                    </a:lnTo>
                    <a:lnTo>
                      <a:pt x="117" y="134"/>
                    </a:lnTo>
                    <a:lnTo>
                      <a:pt x="125" y="130"/>
                    </a:lnTo>
                    <a:lnTo>
                      <a:pt x="132" y="126"/>
                    </a:lnTo>
                    <a:lnTo>
                      <a:pt x="134" y="123"/>
                    </a:lnTo>
                    <a:lnTo>
                      <a:pt x="135" y="120"/>
                    </a:lnTo>
                    <a:lnTo>
                      <a:pt x="135" y="117"/>
                    </a:lnTo>
                    <a:lnTo>
                      <a:pt x="133" y="112"/>
                    </a:lnTo>
                    <a:lnTo>
                      <a:pt x="129" y="108"/>
                    </a:lnTo>
                    <a:lnTo>
                      <a:pt x="126" y="105"/>
                    </a:lnTo>
                    <a:lnTo>
                      <a:pt x="124" y="104"/>
                    </a:lnTo>
                    <a:lnTo>
                      <a:pt x="122" y="101"/>
                    </a:lnTo>
                    <a:lnTo>
                      <a:pt x="122" y="98"/>
                    </a:lnTo>
                    <a:lnTo>
                      <a:pt x="122" y="95"/>
                    </a:lnTo>
                    <a:lnTo>
                      <a:pt x="131" y="88"/>
                    </a:lnTo>
                    <a:lnTo>
                      <a:pt x="140" y="81"/>
                    </a:lnTo>
                    <a:lnTo>
                      <a:pt x="143" y="78"/>
                    </a:lnTo>
                    <a:lnTo>
                      <a:pt x="147" y="76"/>
                    </a:lnTo>
                    <a:lnTo>
                      <a:pt x="149" y="74"/>
                    </a:lnTo>
                    <a:lnTo>
                      <a:pt x="150" y="70"/>
                    </a:lnTo>
                    <a:lnTo>
                      <a:pt x="150" y="67"/>
                    </a:lnTo>
                    <a:lnTo>
                      <a:pt x="149" y="63"/>
                    </a:lnTo>
                    <a:lnTo>
                      <a:pt x="147" y="61"/>
                    </a:lnTo>
                    <a:lnTo>
                      <a:pt x="143" y="58"/>
                    </a:lnTo>
                    <a:lnTo>
                      <a:pt x="137" y="56"/>
                    </a:lnTo>
                    <a:lnTo>
                      <a:pt x="135" y="54"/>
                    </a:lnTo>
                    <a:lnTo>
                      <a:pt x="134" y="51"/>
                    </a:lnTo>
                    <a:lnTo>
                      <a:pt x="135" y="48"/>
                    </a:lnTo>
                    <a:lnTo>
                      <a:pt x="139" y="42"/>
                    </a:lnTo>
                    <a:lnTo>
                      <a:pt x="141" y="37"/>
                    </a:lnTo>
                    <a:lnTo>
                      <a:pt x="142" y="33"/>
                    </a:lnTo>
                    <a:lnTo>
                      <a:pt x="143" y="30"/>
                    </a:lnTo>
                    <a:lnTo>
                      <a:pt x="143" y="25"/>
                    </a:lnTo>
                    <a:lnTo>
                      <a:pt x="143" y="22"/>
                    </a:lnTo>
                    <a:lnTo>
                      <a:pt x="141" y="15"/>
                    </a:lnTo>
                    <a:lnTo>
                      <a:pt x="136" y="8"/>
                    </a:lnTo>
                    <a:lnTo>
                      <a:pt x="133" y="5"/>
                    </a:lnTo>
                    <a:lnTo>
                      <a:pt x="129" y="3"/>
                    </a:lnTo>
                    <a:lnTo>
                      <a:pt x="126" y="1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6" y="1"/>
                    </a:lnTo>
                    <a:lnTo>
                      <a:pt x="100" y="2"/>
                    </a:lnTo>
                    <a:lnTo>
                      <a:pt x="96" y="5"/>
                    </a:lnTo>
                    <a:lnTo>
                      <a:pt x="92" y="9"/>
                    </a:lnTo>
                    <a:lnTo>
                      <a:pt x="90" y="14"/>
                    </a:lnTo>
                    <a:lnTo>
                      <a:pt x="88" y="16"/>
                    </a:lnTo>
                    <a:lnTo>
                      <a:pt x="85" y="20"/>
                    </a:lnTo>
                    <a:lnTo>
                      <a:pt x="82" y="23"/>
                    </a:lnTo>
                    <a:lnTo>
                      <a:pt x="80" y="24"/>
                    </a:lnTo>
                    <a:lnTo>
                      <a:pt x="79" y="24"/>
                    </a:lnTo>
                    <a:lnTo>
                      <a:pt x="76" y="23"/>
                    </a:lnTo>
                    <a:lnTo>
                      <a:pt x="74" y="20"/>
                    </a:lnTo>
                    <a:lnTo>
                      <a:pt x="67" y="18"/>
                    </a:lnTo>
                    <a:lnTo>
                      <a:pt x="62" y="17"/>
                    </a:lnTo>
                    <a:lnTo>
                      <a:pt x="59" y="17"/>
                    </a:lnTo>
                    <a:lnTo>
                      <a:pt x="55" y="19"/>
                    </a:lnTo>
                    <a:lnTo>
                      <a:pt x="53" y="23"/>
                    </a:lnTo>
                    <a:lnTo>
                      <a:pt x="52" y="27"/>
                    </a:lnTo>
                    <a:lnTo>
                      <a:pt x="51" y="32"/>
                    </a:lnTo>
                    <a:lnTo>
                      <a:pt x="51" y="37"/>
                    </a:lnTo>
                    <a:lnTo>
                      <a:pt x="51" y="42"/>
                    </a:lnTo>
                    <a:lnTo>
                      <a:pt x="51" y="49"/>
                    </a:lnTo>
                    <a:lnTo>
                      <a:pt x="50" y="53"/>
                    </a:lnTo>
                    <a:lnTo>
                      <a:pt x="48" y="55"/>
                    </a:lnTo>
                    <a:lnTo>
                      <a:pt x="46" y="56"/>
                    </a:lnTo>
                    <a:lnTo>
                      <a:pt x="43" y="56"/>
                    </a:lnTo>
                    <a:lnTo>
                      <a:pt x="37" y="55"/>
                    </a:lnTo>
                    <a:lnTo>
                      <a:pt x="32" y="55"/>
                    </a:lnTo>
                    <a:lnTo>
                      <a:pt x="29" y="56"/>
                    </a:lnTo>
                    <a:lnTo>
                      <a:pt x="26" y="58"/>
                    </a:lnTo>
                    <a:lnTo>
                      <a:pt x="24" y="59"/>
                    </a:lnTo>
                    <a:lnTo>
                      <a:pt x="23" y="62"/>
                    </a:lnTo>
                    <a:lnTo>
                      <a:pt x="22" y="64"/>
                    </a:lnTo>
                    <a:lnTo>
                      <a:pt x="22" y="68"/>
                    </a:lnTo>
                    <a:lnTo>
                      <a:pt x="24" y="83"/>
                    </a:lnTo>
                    <a:lnTo>
                      <a:pt x="25" y="96"/>
                    </a:lnTo>
                    <a:lnTo>
                      <a:pt x="26" y="98"/>
                    </a:lnTo>
                    <a:lnTo>
                      <a:pt x="26" y="101"/>
                    </a:lnTo>
                    <a:lnTo>
                      <a:pt x="25" y="105"/>
                    </a:lnTo>
                    <a:lnTo>
                      <a:pt x="24" y="107"/>
                    </a:lnTo>
                    <a:lnTo>
                      <a:pt x="22" y="111"/>
                    </a:lnTo>
                    <a:lnTo>
                      <a:pt x="21" y="113"/>
                    </a:lnTo>
                    <a:lnTo>
                      <a:pt x="17" y="114"/>
                    </a:lnTo>
                    <a:lnTo>
                      <a:pt x="15" y="114"/>
                    </a:lnTo>
                    <a:lnTo>
                      <a:pt x="9" y="114"/>
                    </a:lnTo>
                    <a:lnTo>
                      <a:pt x="6" y="115"/>
                    </a:lnTo>
                    <a:lnTo>
                      <a:pt x="2" y="119"/>
                    </a:lnTo>
                    <a:lnTo>
                      <a:pt x="1" y="122"/>
                    </a:lnTo>
                    <a:lnTo>
                      <a:pt x="0" y="128"/>
                    </a:lnTo>
                    <a:lnTo>
                      <a:pt x="0" y="135"/>
                    </a:lnTo>
                    <a:lnTo>
                      <a:pt x="1" y="144"/>
                    </a:lnTo>
                    <a:lnTo>
                      <a:pt x="3" y="155"/>
                    </a:lnTo>
                    <a:lnTo>
                      <a:pt x="14" y="185"/>
                    </a:lnTo>
                    <a:lnTo>
                      <a:pt x="20" y="207"/>
                    </a:lnTo>
                    <a:lnTo>
                      <a:pt x="22" y="217"/>
                    </a:lnTo>
                    <a:lnTo>
                      <a:pt x="22" y="229"/>
                    </a:lnTo>
                    <a:lnTo>
                      <a:pt x="22" y="243"/>
                    </a:lnTo>
                    <a:lnTo>
                      <a:pt x="21" y="260"/>
                    </a:lnTo>
                    <a:lnTo>
                      <a:pt x="36" y="244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7" name="Freeform 3854"/>
              <p:cNvSpPr>
                <a:spLocks/>
              </p:cNvSpPr>
              <p:nvPr/>
            </p:nvSpPr>
            <p:spPr bwMode="auto">
              <a:xfrm>
                <a:off x="633" y="309"/>
                <a:ext cx="50" cy="87"/>
              </a:xfrm>
              <a:custGeom>
                <a:avLst/>
                <a:gdLst>
                  <a:gd name="T0" fmla="*/ 0 w 150"/>
                  <a:gd name="T1" fmla="*/ 0 h 260"/>
                  <a:gd name="T2" fmla="*/ 0 w 150"/>
                  <a:gd name="T3" fmla="*/ 0 h 260"/>
                  <a:gd name="T4" fmla="*/ 0 w 150"/>
                  <a:gd name="T5" fmla="*/ 0 h 260"/>
                  <a:gd name="T6" fmla="*/ 0 w 150"/>
                  <a:gd name="T7" fmla="*/ 0 h 260"/>
                  <a:gd name="T8" fmla="*/ 0 w 150"/>
                  <a:gd name="T9" fmla="*/ 0 h 260"/>
                  <a:gd name="T10" fmla="*/ 0 w 150"/>
                  <a:gd name="T11" fmla="*/ 0 h 260"/>
                  <a:gd name="T12" fmla="*/ 0 w 150"/>
                  <a:gd name="T13" fmla="*/ 0 h 260"/>
                  <a:gd name="T14" fmla="*/ 0 w 150"/>
                  <a:gd name="T15" fmla="*/ 0 h 260"/>
                  <a:gd name="T16" fmla="*/ 0 w 150"/>
                  <a:gd name="T17" fmla="*/ 0 h 260"/>
                  <a:gd name="T18" fmla="*/ 0 w 150"/>
                  <a:gd name="T19" fmla="*/ 0 h 260"/>
                  <a:gd name="T20" fmla="*/ 0 w 150"/>
                  <a:gd name="T21" fmla="*/ 0 h 260"/>
                  <a:gd name="T22" fmla="*/ 0 w 150"/>
                  <a:gd name="T23" fmla="*/ 0 h 260"/>
                  <a:gd name="T24" fmla="*/ 0 w 150"/>
                  <a:gd name="T25" fmla="*/ 0 h 260"/>
                  <a:gd name="T26" fmla="*/ 0 w 150"/>
                  <a:gd name="T27" fmla="*/ 0 h 260"/>
                  <a:gd name="T28" fmla="*/ 0 w 150"/>
                  <a:gd name="T29" fmla="*/ 0 h 260"/>
                  <a:gd name="T30" fmla="*/ 0 w 150"/>
                  <a:gd name="T31" fmla="*/ 0 h 260"/>
                  <a:gd name="T32" fmla="*/ 0 w 150"/>
                  <a:gd name="T33" fmla="*/ 0 h 260"/>
                  <a:gd name="T34" fmla="*/ 0 w 150"/>
                  <a:gd name="T35" fmla="*/ 0 h 260"/>
                  <a:gd name="T36" fmla="*/ 0 w 150"/>
                  <a:gd name="T37" fmla="*/ 0 h 260"/>
                  <a:gd name="T38" fmla="*/ 0 w 150"/>
                  <a:gd name="T39" fmla="*/ 0 h 260"/>
                  <a:gd name="T40" fmla="*/ 0 w 150"/>
                  <a:gd name="T41" fmla="*/ 0 h 260"/>
                  <a:gd name="T42" fmla="*/ 0 w 150"/>
                  <a:gd name="T43" fmla="*/ 0 h 260"/>
                  <a:gd name="T44" fmla="*/ 0 w 150"/>
                  <a:gd name="T45" fmla="*/ 0 h 260"/>
                  <a:gd name="T46" fmla="*/ 0 w 150"/>
                  <a:gd name="T47" fmla="*/ 0 h 260"/>
                  <a:gd name="T48" fmla="*/ 0 w 150"/>
                  <a:gd name="T49" fmla="*/ 0 h 260"/>
                  <a:gd name="T50" fmla="*/ 0 w 150"/>
                  <a:gd name="T51" fmla="*/ 0 h 260"/>
                  <a:gd name="T52" fmla="*/ 0 w 150"/>
                  <a:gd name="T53" fmla="*/ 0 h 260"/>
                  <a:gd name="T54" fmla="*/ 0 w 150"/>
                  <a:gd name="T55" fmla="*/ 0 h 260"/>
                  <a:gd name="T56" fmla="*/ 0 w 150"/>
                  <a:gd name="T57" fmla="*/ 0 h 260"/>
                  <a:gd name="T58" fmla="*/ 0 w 150"/>
                  <a:gd name="T59" fmla="*/ 0 h 260"/>
                  <a:gd name="T60" fmla="*/ 0 w 150"/>
                  <a:gd name="T61" fmla="*/ 0 h 260"/>
                  <a:gd name="T62" fmla="*/ 0 w 150"/>
                  <a:gd name="T63" fmla="*/ 0 h 260"/>
                  <a:gd name="T64" fmla="*/ 0 w 150"/>
                  <a:gd name="T65" fmla="*/ 0 h 260"/>
                  <a:gd name="T66" fmla="*/ 0 w 150"/>
                  <a:gd name="T67" fmla="*/ 0 h 260"/>
                  <a:gd name="T68" fmla="*/ 0 w 150"/>
                  <a:gd name="T69" fmla="*/ 0 h 260"/>
                  <a:gd name="T70" fmla="*/ 0 w 150"/>
                  <a:gd name="T71" fmla="*/ 0 h 260"/>
                  <a:gd name="T72" fmla="*/ 0 w 150"/>
                  <a:gd name="T73" fmla="*/ 0 h 260"/>
                  <a:gd name="T74" fmla="*/ 0 w 150"/>
                  <a:gd name="T75" fmla="*/ 0 h 260"/>
                  <a:gd name="T76" fmla="*/ 0 w 150"/>
                  <a:gd name="T77" fmla="*/ 0 h 260"/>
                  <a:gd name="T78" fmla="*/ 0 w 150"/>
                  <a:gd name="T79" fmla="*/ 0 h 260"/>
                  <a:gd name="T80" fmla="*/ 0 w 150"/>
                  <a:gd name="T81" fmla="*/ 0 h 260"/>
                  <a:gd name="T82" fmla="*/ 0 w 150"/>
                  <a:gd name="T83" fmla="*/ 0 h 260"/>
                  <a:gd name="T84" fmla="*/ 0 w 150"/>
                  <a:gd name="T85" fmla="*/ 0 h 260"/>
                  <a:gd name="T86" fmla="*/ 0 w 150"/>
                  <a:gd name="T87" fmla="*/ 0 h 260"/>
                  <a:gd name="T88" fmla="*/ 0 w 150"/>
                  <a:gd name="T89" fmla="*/ 0 h 260"/>
                  <a:gd name="T90" fmla="*/ 0 w 150"/>
                  <a:gd name="T91" fmla="*/ 0 h 260"/>
                  <a:gd name="T92" fmla="*/ 0 w 150"/>
                  <a:gd name="T93" fmla="*/ 0 h 260"/>
                  <a:gd name="T94" fmla="*/ 0 w 150"/>
                  <a:gd name="T95" fmla="*/ 0 h 260"/>
                  <a:gd name="T96" fmla="*/ 0 w 150"/>
                  <a:gd name="T97" fmla="*/ 0 h 260"/>
                  <a:gd name="T98" fmla="*/ 0 w 150"/>
                  <a:gd name="T99" fmla="*/ 0 h 260"/>
                  <a:gd name="T100" fmla="*/ 0 w 150"/>
                  <a:gd name="T101" fmla="*/ 0 h 260"/>
                  <a:gd name="T102" fmla="*/ 0 w 150"/>
                  <a:gd name="T103" fmla="*/ 0 h 260"/>
                  <a:gd name="T104" fmla="*/ 0 w 150"/>
                  <a:gd name="T105" fmla="*/ 0 h 260"/>
                  <a:gd name="T106" fmla="*/ 0 w 150"/>
                  <a:gd name="T107" fmla="*/ 0 h 260"/>
                  <a:gd name="T108" fmla="*/ 0 w 150"/>
                  <a:gd name="T109" fmla="*/ 0 h 260"/>
                  <a:gd name="T110" fmla="*/ 0 w 150"/>
                  <a:gd name="T111" fmla="*/ 0 h 260"/>
                  <a:gd name="T112" fmla="*/ 0 w 150"/>
                  <a:gd name="T113" fmla="*/ 0 h 260"/>
                  <a:gd name="T114" fmla="*/ 0 w 150"/>
                  <a:gd name="T115" fmla="*/ 0 h 260"/>
                  <a:gd name="T116" fmla="*/ 0 w 150"/>
                  <a:gd name="T117" fmla="*/ 0 h 260"/>
                  <a:gd name="T118" fmla="*/ 0 w 150"/>
                  <a:gd name="T119" fmla="*/ 0 h 260"/>
                  <a:gd name="T120" fmla="*/ 0 w 150"/>
                  <a:gd name="T121" fmla="*/ 0 h 260"/>
                  <a:gd name="T122" fmla="*/ 0 w 150"/>
                  <a:gd name="T123" fmla="*/ 0 h 26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" h="260">
                    <a:moveTo>
                      <a:pt x="36" y="244"/>
                    </a:moveTo>
                    <a:lnTo>
                      <a:pt x="35" y="233"/>
                    </a:lnTo>
                    <a:lnTo>
                      <a:pt x="33" y="218"/>
                    </a:lnTo>
                    <a:lnTo>
                      <a:pt x="33" y="211"/>
                    </a:lnTo>
                    <a:lnTo>
                      <a:pt x="36" y="203"/>
                    </a:lnTo>
                    <a:lnTo>
                      <a:pt x="37" y="200"/>
                    </a:lnTo>
                    <a:lnTo>
                      <a:pt x="39" y="197"/>
                    </a:lnTo>
                    <a:lnTo>
                      <a:pt x="43" y="194"/>
                    </a:lnTo>
                    <a:lnTo>
                      <a:pt x="46" y="192"/>
                    </a:lnTo>
                    <a:lnTo>
                      <a:pt x="58" y="187"/>
                    </a:lnTo>
                    <a:lnTo>
                      <a:pt x="76" y="180"/>
                    </a:lnTo>
                    <a:lnTo>
                      <a:pt x="84" y="176"/>
                    </a:lnTo>
                    <a:lnTo>
                      <a:pt x="91" y="170"/>
                    </a:lnTo>
                    <a:lnTo>
                      <a:pt x="94" y="167"/>
                    </a:lnTo>
                    <a:lnTo>
                      <a:pt x="96" y="164"/>
                    </a:lnTo>
                    <a:lnTo>
                      <a:pt x="97" y="160"/>
                    </a:lnTo>
                    <a:lnTo>
                      <a:pt x="97" y="157"/>
                    </a:lnTo>
                    <a:lnTo>
                      <a:pt x="92" y="150"/>
                    </a:lnTo>
                    <a:lnTo>
                      <a:pt x="92" y="147"/>
                    </a:lnTo>
                    <a:lnTo>
                      <a:pt x="92" y="144"/>
                    </a:lnTo>
                    <a:lnTo>
                      <a:pt x="95" y="142"/>
                    </a:lnTo>
                    <a:lnTo>
                      <a:pt x="97" y="141"/>
                    </a:lnTo>
                    <a:lnTo>
                      <a:pt x="100" y="140"/>
                    </a:lnTo>
                    <a:lnTo>
                      <a:pt x="107" y="136"/>
                    </a:lnTo>
                    <a:lnTo>
                      <a:pt x="117" y="134"/>
                    </a:lnTo>
                    <a:lnTo>
                      <a:pt x="125" y="130"/>
                    </a:lnTo>
                    <a:lnTo>
                      <a:pt x="132" y="126"/>
                    </a:lnTo>
                    <a:lnTo>
                      <a:pt x="134" y="123"/>
                    </a:lnTo>
                    <a:lnTo>
                      <a:pt x="135" y="120"/>
                    </a:lnTo>
                    <a:lnTo>
                      <a:pt x="135" y="117"/>
                    </a:lnTo>
                    <a:lnTo>
                      <a:pt x="133" y="112"/>
                    </a:lnTo>
                    <a:lnTo>
                      <a:pt x="129" y="108"/>
                    </a:lnTo>
                    <a:lnTo>
                      <a:pt x="126" y="105"/>
                    </a:lnTo>
                    <a:lnTo>
                      <a:pt x="124" y="104"/>
                    </a:lnTo>
                    <a:lnTo>
                      <a:pt x="122" y="101"/>
                    </a:lnTo>
                    <a:lnTo>
                      <a:pt x="122" y="98"/>
                    </a:lnTo>
                    <a:lnTo>
                      <a:pt x="122" y="95"/>
                    </a:lnTo>
                    <a:lnTo>
                      <a:pt x="131" y="88"/>
                    </a:lnTo>
                    <a:lnTo>
                      <a:pt x="140" y="81"/>
                    </a:lnTo>
                    <a:lnTo>
                      <a:pt x="143" y="78"/>
                    </a:lnTo>
                    <a:lnTo>
                      <a:pt x="147" y="76"/>
                    </a:lnTo>
                    <a:lnTo>
                      <a:pt x="149" y="74"/>
                    </a:lnTo>
                    <a:lnTo>
                      <a:pt x="150" y="70"/>
                    </a:lnTo>
                    <a:lnTo>
                      <a:pt x="150" y="67"/>
                    </a:lnTo>
                    <a:lnTo>
                      <a:pt x="149" y="63"/>
                    </a:lnTo>
                    <a:lnTo>
                      <a:pt x="147" y="61"/>
                    </a:lnTo>
                    <a:lnTo>
                      <a:pt x="143" y="58"/>
                    </a:lnTo>
                    <a:lnTo>
                      <a:pt x="137" y="56"/>
                    </a:lnTo>
                    <a:lnTo>
                      <a:pt x="135" y="54"/>
                    </a:lnTo>
                    <a:lnTo>
                      <a:pt x="134" y="51"/>
                    </a:lnTo>
                    <a:lnTo>
                      <a:pt x="135" y="48"/>
                    </a:lnTo>
                    <a:lnTo>
                      <a:pt x="139" y="42"/>
                    </a:lnTo>
                    <a:lnTo>
                      <a:pt x="141" y="37"/>
                    </a:lnTo>
                    <a:lnTo>
                      <a:pt x="142" y="33"/>
                    </a:lnTo>
                    <a:lnTo>
                      <a:pt x="143" y="30"/>
                    </a:lnTo>
                    <a:lnTo>
                      <a:pt x="143" y="25"/>
                    </a:lnTo>
                    <a:lnTo>
                      <a:pt x="143" y="22"/>
                    </a:lnTo>
                    <a:lnTo>
                      <a:pt x="141" y="15"/>
                    </a:lnTo>
                    <a:lnTo>
                      <a:pt x="136" y="8"/>
                    </a:lnTo>
                    <a:lnTo>
                      <a:pt x="133" y="5"/>
                    </a:lnTo>
                    <a:lnTo>
                      <a:pt x="129" y="3"/>
                    </a:lnTo>
                    <a:lnTo>
                      <a:pt x="126" y="1"/>
                    </a:lnTo>
                    <a:lnTo>
                      <a:pt x="121" y="0"/>
                    </a:lnTo>
                    <a:lnTo>
                      <a:pt x="117" y="0"/>
                    </a:lnTo>
                    <a:lnTo>
                      <a:pt x="112" y="0"/>
                    </a:lnTo>
                    <a:lnTo>
                      <a:pt x="106" y="1"/>
                    </a:lnTo>
                    <a:lnTo>
                      <a:pt x="100" y="2"/>
                    </a:lnTo>
                    <a:lnTo>
                      <a:pt x="96" y="5"/>
                    </a:lnTo>
                    <a:lnTo>
                      <a:pt x="92" y="9"/>
                    </a:lnTo>
                    <a:lnTo>
                      <a:pt x="90" y="14"/>
                    </a:lnTo>
                    <a:lnTo>
                      <a:pt x="88" y="16"/>
                    </a:lnTo>
                    <a:lnTo>
                      <a:pt x="85" y="20"/>
                    </a:lnTo>
                    <a:lnTo>
                      <a:pt x="82" y="23"/>
                    </a:lnTo>
                    <a:lnTo>
                      <a:pt x="80" y="24"/>
                    </a:lnTo>
                    <a:lnTo>
                      <a:pt x="79" y="24"/>
                    </a:lnTo>
                    <a:lnTo>
                      <a:pt x="76" y="23"/>
                    </a:lnTo>
                    <a:lnTo>
                      <a:pt x="74" y="20"/>
                    </a:lnTo>
                    <a:lnTo>
                      <a:pt x="67" y="18"/>
                    </a:lnTo>
                    <a:lnTo>
                      <a:pt x="62" y="17"/>
                    </a:lnTo>
                    <a:lnTo>
                      <a:pt x="59" y="17"/>
                    </a:lnTo>
                    <a:lnTo>
                      <a:pt x="55" y="19"/>
                    </a:lnTo>
                    <a:lnTo>
                      <a:pt x="53" y="23"/>
                    </a:lnTo>
                    <a:lnTo>
                      <a:pt x="52" y="27"/>
                    </a:lnTo>
                    <a:lnTo>
                      <a:pt x="51" y="32"/>
                    </a:lnTo>
                    <a:lnTo>
                      <a:pt x="51" y="37"/>
                    </a:lnTo>
                    <a:lnTo>
                      <a:pt x="51" y="42"/>
                    </a:lnTo>
                    <a:lnTo>
                      <a:pt x="51" y="49"/>
                    </a:lnTo>
                    <a:lnTo>
                      <a:pt x="50" y="53"/>
                    </a:lnTo>
                    <a:lnTo>
                      <a:pt x="48" y="55"/>
                    </a:lnTo>
                    <a:lnTo>
                      <a:pt x="46" y="56"/>
                    </a:lnTo>
                    <a:lnTo>
                      <a:pt x="43" y="56"/>
                    </a:lnTo>
                    <a:lnTo>
                      <a:pt x="37" y="55"/>
                    </a:lnTo>
                    <a:lnTo>
                      <a:pt x="32" y="55"/>
                    </a:lnTo>
                    <a:lnTo>
                      <a:pt x="29" y="56"/>
                    </a:lnTo>
                    <a:lnTo>
                      <a:pt x="26" y="58"/>
                    </a:lnTo>
                    <a:lnTo>
                      <a:pt x="24" y="59"/>
                    </a:lnTo>
                    <a:lnTo>
                      <a:pt x="23" y="62"/>
                    </a:lnTo>
                    <a:lnTo>
                      <a:pt x="22" y="64"/>
                    </a:lnTo>
                    <a:lnTo>
                      <a:pt x="22" y="68"/>
                    </a:lnTo>
                    <a:lnTo>
                      <a:pt x="24" y="83"/>
                    </a:lnTo>
                    <a:lnTo>
                      <a:pt x="25" y="96"/>
                    </a:lnTo>
                    <a:lnTo>
                      <a:pt x="26" y="98"/>
                    </a:lnTo>
                    <a:lnTo>
                      <a:pt x="26" y="101"/>
                    </a:lnTo>
                    <a:lnTo>
                      <a:pt x="25" y="105"/>
                    </a:lnTo>
                    <a:lnTo>
                      <a:pt x="24" y="107"/>
                    </a:lnTo>
                    <a:lnTo>
                      <a:pt x="22" y="111"/>
                    </a:lnTo>
                    <a:lnTo>
                      <a:pt x="21" y="113"/>
                    </a:lnTo>
                    <a:lnTo>
                      <a:pt x="17" y="114"/>
                    </a:lnTo>
                    <a:lnTo>
                      <a:pt x="15" y="114"/>
                    </a:lnTo>
                    <a:lnTo>
                      <a:pt x="9" y="114"/>
                    </a:lnTo>
                    <a:lnTo>
                      <a:pt x="6" y="115"/>
                    </a:lnTo>
                    <a:lnTo>
                      <a:pt x="2" y="119"/>
                    </a:lnTo>
                    <a:lnTo>
                      <a:pt x="1" y="122"/>
                    </a:lnTo>
                    <a:lnTo>
                      <a:pt x="0" y="128"/>
                    </a:lnTo>
                    <a:lnTo>
                      <a:pt x="0" y="135"/>
                    </a:lnTo>
                    <a:lnTo>
                      <a:pt x="1" y="144"/>
                    </a:lnTo>
                    <a:lnTo>
                      <a:pt x="3" y="155"/>
                    </a:lnTo>
                    <a:lnTo>
                      <a:pt x="14" y="185"/>
                    </a:lnTo>
                    <a:lnTo>
                      <a:pt x="20" y="207"/>
                    </a:lnTo>
                    <a:lnTo>
                      <a:pt x="22" y="217"/>
                    </a:lnTo>
                    <a:lnTo>
                      <a:pt x="22" y="229"/>
                    </a:lnTo>
                    <a:lnTo>
                      <a:pt x="22" y="243"/>
                    </a:lnTo>
                    <a:lnTo>
                      <a:pt x="21" y="260"/>
                    </a:lnTo>
                    <a:lnTo>
                      <a:pt x="36" y="24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8" name="Freeform 3855"/>
              <p:cNvSpPr>
                <a:spLocks/>
              </p:cNvSpPr>
              <p:nvPr/>
            </p:nvSpPr>
            <p:spPr bwMode="auto">
              <a:xfrm>
                <a:off x="645" y="319"/>
                <a:ext cx="25" cy="48"/>
              </a:xfrm>
              <a:custGeom>
                <a:avLst/>
                <a:gdLst>
                  <a:gd name="T0" fmla="*/ 0 w 75"/>
                  <a:gd name="T1" fmla="*/ 0 h 144"/>
                  <a:gd name="T2" fmla="*/ 0 w 75"/>
                  <a:gd name="T3" fmla="*/ 0 h 144"/>
                  <a:gd name="T4" fmla="*/ 0 w 75"/>
                  <a:gd name="T5" fmla="*/ 0 h 144"/>
                  <a:gd name="T6" fmla="*/ 0 w 75"/>
                  <a:gd name="T7" fmla="*/ 0 h 144"/>
                  <a:gd name="T8" fmla="*/ 0 w 75"/>
                  <a:gd name="T9" fmla="*/ 0 h 144"/>
                  <a:gd name="T10" fmla="*/ 0 w 75"/>
                  <a:gd name="T11" fmla="*/ 0 h 144"/>
                  <a:gd name="T12" fmla="*/ 0 w 75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5" h="144">
                    <a:moveTo>
                      <a:pt x="0" y="144"/>
                    </a:moveTo>
                    <a:lnTo>
                      <a:pt x="7" y="126"/>
                    </a:lnTo>
                    <a:lnTo>
                      <a:pt x="14" y="108"/>
                    </a:lnTo>
                    <a:lnTo>
                      <a:pt x="23" y="90"/>
                    </a:lnTo>
                    <a:lnTo>
                      <a:pt x="32" y="71"/>
                    </a:lnTo>
                    <a:lnTo>
                      <a:pt x="53" y="34"/>
                    </a:lnTo>
                    <a:lnTo>
                      <a:pt x="75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9" name="Freeform 3856"/>
              <p:cNvSpPr>
                <a:spLocks/>
              </p:cNvSpPr>
              <p:nvPr/>
            </p:nvSpPr>
            <p:spPr bwMode="auto">
              <a:xfrm>
                <a:off x="657" y="321"/>
                <a:ext cx="16" cy="18"/>
              </a:xfrm>
              <a:custGeom>
                <a:avLst/>
                <a:gdLst>
                  <a:gd name="T0" fmla="*/ 0 w 47"/>
                  <a:gd name="T1" fmla="*/ 0 h 54"/>
                  <a:gd name="T2" fmla="*/ 0 w 47"/>
                  <a:gd name="T3" fmla="*/ 0 h 54"/>
                  <a:gd name="T4" fmla="*/ 0 w 47"/>
                  <a:gd name="T5" fmla="*/ 0 h 54"/>
                  <a:gd name="T6" fmla="*/ 0 w 47"/>
                  <a:gd name="T7" fmla="*/ 0 h 54"/>
                  <a:gd name="T8" fmla="*/ 0 w 47"/>
                  <a:gd name="T9" fmla="*/ 0 h 54"/>
                  <a:gd name="T10" fmla="*/ 0 w 47"/>
                  <a:gd name="T11" fmla="*/ 0 h 54"/>
                  <a:gd name="T12" fmla="*/ 0 w 47"/>
                  <a:gd name="T13" fmla="*/ 0 h 54"/>
                  <a:gd name="T14" fmla="*/ 0 w 47"/>
                  <a:gd name="T15" fmla="*/ 0 h 54"/>
                  <a:gd name="T16" fmla="*/ 0 w 47"/>
                  <a:gd name="T17" fmla="*/ 0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7" h="54">
                    <a:moveTo>
                      <a:pt x="0" y="0"/>
                    </a:moveTo>
                    <a:lnTo>
                      <a:pt x="2" y="12"/>
                    </a:lnTo>
                    <a:lnTo>
                      <a:pt x="3" y="25"/>
                    </a:lnTo>
                    <a:lnTo>
                      <a:pt x="4" y="39"/>
                    </a:lnTo>
                    <a:lnTo>
                      <a:pt x="3" y="54"/>
                    </a:lnTo>
                    <a:lnTo>
                      <a:pt x="13" y="47"/>
                    </a:lnTo>
                    <a:lnTo>
                      <a:pt x="24" y="41"/>
                    </a:lnTo>
                    <a:lnTo>
                      <a:pt x="35" y="37"/>
                    </a:lnTo>
                    <a:lnTo>
                      <a:pt x="47" y="3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0" name="Freeform 3857"/>
              <p:cNvSpPr>
                <a:spLocks/>
              </p:cNvSpPr>
              <p:nvPr/>
            </p:nvSpPr>
            <p:spPr bwMode="auto">
              <a:xfrm>
                <a:off x="648" y="333"/>
                <a:ext cx="20" cy="23"/>
              </a:xfrm>
              <a:custGeom>
                <a:avLst/>
                <a:gdLst>
                  <a:gd name="T0" fmla="*/ 0 w 58"/>
                  <a:gd name="T1" fmla="*/ 0 h 67"/>
                  <a:gd name="T2" fmla="*/ 0 w 58"/>
                  <a:gd name="T3" fmla="*/ 0 h 67"/>
                  <a:gd name="T4" fmla="*/ 0 w 58"/>
                  <a:gd name="T5" fmla="*/ 0 h 67"/>
                  <a:gd name="T6" fmla="*/ 0 w 58"/>
                  <a:gd name="T7" fmla="*/ 0 h 67"/>
                  <a:gd name="T8" fmla="*/ 0 w 58"/>
                  <a:gd name="T9" fmla="*/ 0 h 67"/>
                  <a:gd name="T10" fmla="*/ 0 w 58"/>
                  <a:gd name="T11" fmla="*/ 0 h 67"/>
                  <a:gd name="T12" fmla="*/ 0 w 58"/>
                  <a:gd name="T13" fmla="*/ 0 h 67"/>
                  <a:gd name="T14" fmla="*/ 0 w 58"/>
                  <a:gd name="T15" fmla="*/ 0 h 67"/>
                  <a:gd name="T16" fmla="*/ 0 w 58"/>
                  <a:gd name="T17" fmla="*/ 0 h 6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8" h="67">
                    <a:moveTo>
                      <a:pt x="0" y="0"/>
                    </a:moveTo>
                    <a:lnTo>
                      <a:pt x="2" y="16"/>
                    </a:lnTo>
                    <a:lnTo>
                      <a:pt x="5" y="33"/>
                    </a:lnTo>
                    <a:lnTo>
                      <a:pt x="6" y="50"/>
                    </a:lnTo>
                    <a:lnTo>
                      <a:pt x="5" y="67"/>
                    </a:lnTo>
                    <a:lnTo>
                      <a:pt x="19" y="60"/>
                    </a:lnTo>
                    <a:lnTo>
                      <a:pt x="31" y="53"/>
                    </a:lnTo>
                    <a:lnTo>
                      <a:pt x="45" y="48"/>
                    </a:lnTo>
                    <a:lnTo>
                      <a:pt x="58" y="4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1" name="Freeform 3858"/>
              <p:cNvSpPr>
                <a:spLocks/>
              </p:cNvSpPr>
              <p:nvPr/>
            </p:nvSpPr>
            <p:spPr bwMode="auto">
              <a:xfrm>
                <a:off x="640" y="352"/>
                <a:ext cx="6" cy="12"/>
              </a:xfrm>
              <a:custGeom>
                <a:avLst/>
                <a:gdLst>
                  <a:gd name="T0" fmla="*/ 0 w 20"/>
                  <a:gd name="T1" fmla="*/ 0 h 37"/>
                  <a:gd name="T2" fmla="*/ 0 w 20"/>
                  <a:gd name="T3" fmla="*/ 0 h 37"/>
                  <a:gd name="T4" fmla="*/ 0 w 20"/>
                  <a:gd name="T5" fmla="*/ 0 h 37"/>
                  <a:gd name="T6" fmla="*/ 0 w 20"/>
                  <a:gd name="T7" fmla="*/ 0 h 37"/>
                  <a:gd name="T8" fmla="*/ 0 w 20"/>
                  <a:gd name="T9" fmla="*/ 0 h 37"/>
                  <a:gd name="T10" fmla="*/ 0 w 20"/>
                  <a:gd name="T11" fmla="*/ 0 h 37"/>
                  <a:gd name="T12" fmla="*/ 0 w 20"/>
                  <a:gd name="T13" fmla="*/ 0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37">
                    <a:moveTo>
                      <a:pt x="0" y="0"/>
                    </a:moveTo>
                    <a:lnTo>
                      <a:pt x="3" y="4"/>
                    </a:lnTo>
                    <a:lnTo>
                      <a:pt x="6" y="6"/>
                    </a:lnTo>
                    <a:lnTo>
                      <a:pt x="10" y="11"/>
                    </a:lnTo>
                    <a:lnTo>
                      <a:pt x="12" y="15"/>
                    </a:lnTo>
                    <a:lnTo>
                      <a:pt x="17" y="26"/>
                    </a:lnTo>
                    <a:lnTo>
                      <a:pt x="20" y="3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2" name="Freeform 3859"/>
              <p:cNvSpPr>
                <a:spLocks/>
              </p:cNvSpPr>
              <p:nvPr/>
            </p:nvSpPr>
            <p:spPr bwMode="auto">
              <a:xfrm>
                <a:off x="592" y="364"/>
                <a:ext cx="68" cy="109"/>
              </a:xfrm>
              <a:custGeom>
                <a:avLst/>
                <a:gdLst>
                  <a:gd name="T0" fmla="*/ 0 w 203"/>
                  <a:gd name="T1" fmla="*/ 0 h 327"/>
                  <a:gd name="T2" fmla="*/ 0 w 203"/>
                  <a:gd name="T3" fmla="*/ 0 h 327"/>
                  <a:gd name="T4" fmla="*/ 0 w 203"/>
                  <a:gd name="T5" fmla="*/ 0 h 327"/>
                  <a:gd name="T6" fmla="*/ 0 w 203"/>
                  <a:gd name="T7" fmla="*/ 0 h 327"/>
                  <a:gd name="T8" fmla="*/ 0 w 203"/>
                  <a:gd name="T9" fmla="*/ 0 h 327"/>
                  <a:gd name="T10" fmla="*/ 0 w 203"/>
                  <a:gd name="T11" fmla="*/ 0 h 327"/>
                  <a:gd name="T12" fmla="*/ 0 w 203"/>
                  <a:gd name="T13" fmla="*/ 0 h 327"/>
                  <a:gd name="T14" fmla="*/ 0 w 203"/>
                  <a:gd name="T15" fmla="*/ 0 h 327"/>
                  <a:gd name="T16" fmla="*/ 0 w 203"/>
                  <a:gd name="T17" fmla="*/ 0 h 327"/>
                  <a:gd name="T18" fmla="*/ 0 w 203"/>
                  <a:gd name="T19" fmla="*/ 0 h 327"/>
                  <a:gd name="T20" fmla="*/ 0 w 203"/>
                  <a:gd name="T21" fmla="*/ 0 h 327"/>
                  <a:gd name="T22" fmla="*/ 0 w 203"/>
                  <a:gd name="T23" fmla="*/ 0 h 327"/>
                  <a:gd name="T24" fmla="*/ 0 w 203"/>
                  <a:gd name="T25" fmla="*/ 0 h 327"/>
                  <a:gd name="T26" fmla="*/ 0 w 203"/>
                  <a:gd name="T27" fmla="*/ 0 h 327"/>
                  <a:gd name="T28" fmla="*/ 0 w 203"/>
                  <a:gd name="T29" fmla="*/ 0 h 327"/>
                  <a:gd name="T30" fmla="*/ 0 w 203"/>
                  <a:gd name="T31" fmla="*/ 0 h 327"/>
                  <a:gd name="T32" fmla="*/ 0 w 203"/>
                  <a:gd name="T33" fmla="*/ 0 h 327"/>
                  <a:gd name="T34" fmla="*/ 0 w 203"/>
                  <a:gd name="T35" fmla="*/ 0 h 327"/>
                  <a:gd name="T36" fmla="*/ 0 w 203"/>
                  <a:gd name="T37" fmla="*/ 0 h 327"/>
                  <a:gd name="T38" fmla="*/ 0 w 203"/>
                  <a:gd name="T39" fmla="*/ 0 h 327"/>
                  <a:gd name="T40" fmla="*/ 0 w 203"/>
                  <a:gd name="T41" fmla="*/ 0 h 327"/>
                  <a:gd name="T42" fmla="*/ 0 w 203"/>
                  <a:gd name="T43" fmla="*/ 0 h 327"/>
                  <a:gd name="T44" fmla="*/ 0 w 203"/>
                  <a:gd name="T45" fmla="*/ 0 h 327"/>
                  <a:gd name="T46" fmla="*/ 0 w 203"/>
                  <a:gd name="T47" fmla="*/ 0 h 327"/>
                  <a:gd name="T48" fmla="*/ 0 w 203"/>
                  <a:gd name="T49" fmla="*/ 0 h 327"/>
                  <a:gd name="T50" fmla="*/ 0 w 203"/>
                  <a:gd name="T51" fmla="*/ 0 h 327"/>
                  <a:gd name="T52" fmla="*/ 0 w 203"/>
                  <a:gd name="T53" fmla="*/ 0 h 327"/>
                  <a:gd name="T54" fmla="*/ 0 w 203"/>
                  <a:gd name="T55" fmla="*/ 0 h 327"/>
                  <a:gd name="T56" fmla="*/ 0 w 203"/>
                  <a:gd name="T57" fmla="*/ 0 h 327"/>
                  <a:gd name="T58" fmla="*/ 0 w 203"/>
                  <a:gd name="T59" fmla="*/ 0 h 327"/>
                  <a:gd name="T60" fmla="*/ 0 w 203"/>
                  <a:gd name="T61" fmla="*/ 0 h 327"/>
                  <a:gd name="T62" fmla="*/ 0 w 203"/>
                  <a:gd name="T63" fmla="*/ 0 h 327"/>
                  <a:gd name="T64" fmla="*/ 0 w 203"/>
                  <a:gd name="T65" fmla="*/ 0 h 327"/>
                  <a:gd name="T66" fmla="*/ 0 w 203"/>
                  <a:gd name="T67" fmla="*/ 0 h 327"/>
                  <a:gd name="T68" fmla="*/ 0 w 203"/>
                  <a:gd name="T69" fmla="*/ 0 h 327"/>
                  <a:gd name="T70" fmla="*/ 0 w 203"/>
                  <a:gd name="T71" fmla="*/ 0 h 327"/>
                  <a:gd name="T72" fmla="*/ 0 w 203"/>
                  <a:gd name="T73" fmla="*/ 0 h 327"/>
                  <a:gd name="T74" fmla="*/ 0 w 203"/>
                  <a:gd name="T75" fmla="*/ 0 h 327"/>
                  <a:gd name="T76" fmla="*/ 0 w 203"/>
                  <a:gd name="T77" fmla="*/ 0 h 327"/>
                  <a:gd name="T78" fmla="*/ 0 w 203"/>
                  <a:gd name="T79" fmla="*/ 0 h 327"/>
                  <a:gd name="T80" fmla="*/ 0 w 203"/>
                  <a:gd name="T81" fmla="*/ 0 h 327"/>
                  <a:gd name="T82" fmla="*/ 0 w 203"/>
                  <a:gd name="T83" fmla="*/ 0 h 327"/>
                  <a:gd name="T84" fmla="*/ 0 w 203"/>
                  <a:gd name="T85" fmla="*/ 0 h 327"/>
                  <a:gd name="T86" fmla="*/ 0 w 203"/>
                  <a:gd name="T87" fmla="*/ 0 h 327"/>
                  <a:gd name="T88" fmla="*/ 0 w 203"/>
                  <a:gd name="T89" fmla="*/ 0 h 327"/>
                  <a:gd name="T90" fmla="*/ 0 w 203"/>
                  <a:gd name="T91" fmla="*/ 0 h 327"/>
                  <a:gd name="T92" fmla="*/ 0 w 203"/>
                  <a:gd name="T93" fmla="*/ 0 h 327"/>
                  <a:gd name="T94" fmla="*/ 0 w 203"/>
                  <a:gd name="T95" fmla="*/ 0 h 327"/>
                  <a:gd name="T96" fmla="*/ 0 w 203"/>
                  <a:gd name="T97" fmla="*/ 0 h 327"/>
                  <a:gd name="T98" fmla="*/ 0 w 203"/>
                  <a:gd name="T99" fmla="*/ 0 h 32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03" h="327">
                    <a:moveTo>
                      <a:pt x="115" y="252"/>
                    </a:moveTo>
                    <a:lnTo>
                      <a:pt x="119" y="242"/>
                    </a:lnTo>
                    <a:lnTo>
                      <a:pt x="123" y="234"/>
                    </a:lnTo>
                    <a:lnTo>
                      <a:pt x="127" y="227"/>
                    </a:lnTo>
                    <a:lnTo>
                      <a:pt x="137" y="217"/>
                    </a:lnTo>
                    <a:lnTo>
                      <a:pt x="144" y="214"/>
                    </a:lnTo>
                    <a:lnTo>
                      <a:pt x="148" y="212"/>
                    </a:lnTo>
                    <a:lnTo>
                      <a:pt x="152" y="208"/>
                    </a:lnTo>
                    <a:lnTo>
                      <a:pt x="154" y="204"/>
                    </a:lnTo>
                    <a:lnTo>
                      <a:pt x="155" y="197"/>
                    </a:lnTo>
                    <a:lnTo>
                      <a:pt x="158" y="190"/>
                    </a:lnTo>
                    <a:lnTo>
                      <a:pt x="160" y="184"/>
                    </a:lnTo>
                    <a:lnTo>
                      <a:pt x="161" y="179"/>
                    </a:lnTo>
                    <a:lnTo>
                      <a:pt x="161" y="176"/>
                    </a:lnTo>
                    <a:lnTo>
                      <a:pt x="160" y="175"/>
                    </a:lnTo>
                    <a:lnTo>
                      <a:pt x="155" y="171"/>
                    </a:lnTo>
                    <a:lnTo>
                      <a:pt x="152" y="168"/>
                    </a:lnTo>
                    <a:lnTo>
                      <a:pt x="156" y="157"/>
                    </a:lnTo>
                    <a:lnTo>
                      <a:pt x="159" y="153"/>
                    </a:lnTo>
                    <a:lnTo>
                      <a:pt x="161" y="150"/>
                    </a:lnTo>
                    <a:lnTo>
                      <a:pt x="163" y="149"/>
                    </a:lnTo>
                    <a:lnTo>
                      <a:pt x="168" y="145"/>
                    </a:lnTo>
                    <a:lnTo>
                      <a:pt x="171" y="141"/>
                    </a:lnTo>
                    <a:lnTo>
                      <a:pt x="174" y="136"/>
                    </a:lnTo>
                    <a:lnTo>
                      <a:pt x="176" y="133"/>
                    </a:lnTo>
                    <a:lnTo>
                      <a:pt x="177" y="128"/>
                    </a:lnTo>
                    <a:lnTo>
                      <a:pt x="178" y="125"/>
                    </a:lnTo>
                    <a:lnTo>
                      <a:pt x="177" y="123"/>
                    </a:lnTo>
                    <a:lnTo>
                      <a:pt x="176" y="120"/>
                    </a:lnTo>
                    <a:lnTo>
                      <a:pt x="174" y="118"/>
                    </a:lnTo>
                    <a:lnTo>
                      <a:pt x="173" y="116"/>
                    </a:lnTo>
                    <a:lnTo>
                      <a:pt x="171" y="114"/>
                    </a:lnTo>
                    <a:lnTo>
                      <a:pt x="171" y="112"/>
                    </a:lnTo>
                    <a:lnTo>
                      <a:pt x="173" y="109"/>
                    </a:lnTo>
                    <a:lnTo>
                      <a:pt x="175" y="106"/>
                    </a:lnTo>
                    <a:lnTo>
                      <a:pt x="181" y="104"/>
                    </a:lnTo>
                    <a:lnTo>
                      <a:pt x="185" y="102"/>
                    </a:lnTo>
                    <a:lnTo>
                      <a:pt x="190" y="99"/>
                    </a:lnTo>
                    <a:lnTo>
                      <a:pt x="197" y="94"/>
                    </a:lnTo>
                    <a:lnTo>
                      <a:pt x="202" y="87"/>
                    </a:lnTo>
                    <a:lnTo>
                      <a:pt x="203" y="81"/>
                    </a:lnTo>
                    <a:lnTo>
                      <a:pt x="203" y="77"/>
                    </a:lnTo>
                    <a:lnTo>
                      <a:pt x="202" y="75"/>
                    </a:lnTo>
                    <a:lnTo>
                      <a:pt x="199" y="72"/>
                    </a:lnTo>
                    <a:lnTo>
                      <a:pt x="197" y="68"/>
                    </a:lnTo>
                    <a:lnTo>
                      <a:pt x="193" y="67"/>
                    </a:lnTo>
                    <a:lnTo>
                      <a:pt x="191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8"/>
                    </a:lnTo>
                    <a:lnTo>
                      <a:pt x="191" y="53"/>
                    </a:lnTo>
                    <a:lnTo>
                      <a:pt x="197" y="45"/>
                    </a:lnTo>
                    <a:lnTo>
                      <a:pt x="202" y="36"/>
                    </a:lnTo>
                    <a:lnTo>
                      <a:pt x="202" y="30"/>
                    </a:lnTo>
                    <a:lnTo>
                      <a:pt x="202" y="25"/>
                    </a:lnTo>
                    <a:lnTo>
                      <a:pt x="200" y="21"/>
                    </a:lnTo>
                    <a:lnTo>
                      <a:pt x="198" y="17"/>
                    </a:lnTo>
                    <a:lnTo>
                      <a:pt x="193" y="10"/>
                    </a:lnTo>
                    <a:lnTo>
                      <a:pt x="186" y="5"/>
                    </a:lnTo>
                    <a:lnTo>
                      <a:pt x="180" y="2"/>
                    </a:lnTo>
                    <a:lnTo>
                      <a:pt x="171" y="0"/>
                    </a:lnTo>
                    <a:lnTo>
                      <a:pt x="163" y="1"/>
                    </a:lnTo>
                    <a:lnTo>
                      <a:pt x="156" y="3"/>
                    </a:lnTo>
                    <a:lnTo>
                      <a:pt x="151" y="8"/>
                    </a:lnTo>
                    <a:lnTo>
                      <a:pt x="147" y="13"/>
                    </a:lnTo>
                    <a:lnTo>
                      <a:pt x="145" y="18"/>
                    </a:lnTo>
                    <a:lnTo>
                      <a:pt x="143" y="24"/>
                    </a:lnTo>
                    <a:lnTo>
                      <a:pt x="140" y="24"/>
                    </a:lnTo>
                    <a:lnTo>
                      <a:pt x="138" y="24"/>
                    </a:lnTo>
                    <a:lnTo>
                      <a:pt x="136" y="22"/>
                    </a:lnTo>
                    <a:lnTo>
                      <a:pt x="130" y="18"/>
                    </a:lnTo>
                    <a:lnTo>
                      <a:pt x="124" y="16"/>
                    </a:lnTo>
                    <a:lnTo>
                      <a:pt x="118" y="16"/>
                    </a:lnTo>
                    <a:lnTo>
                      <a:pt x="115" y="18"/>
                    </a:lnTo>
                    <a:lnTo>
                      <a:pt x="111" y="23"/>
                    </a:lnTo>
                    <a:lnTo>
                      <a:pt x="109" y="28"/>
                    </a:lnTo>
                    <a:lnTo>
                      <a:pt x="107" y="33"/>
                    </a:lnTo>
                    <a:lnTo>
                      <a:pt x="106" y="39"/>
                    </a:lnTo>
                    <a:lnTo>
                      <a:pt x="106" y="46"/>
                    </a:lnTo>
                    <a:lnTo>
                      <a:pt x="104" y="53"/>
                    </a:lnTo>
                    <a:lnTo>
                      <a:pt x="102" y="58"/>
                    </a:lnTo>
                    <a:lnTo>
                      <a:pt x="99" y="59"/>
                    </a:lnTo>
                    <a:lnTo>
                      <a:pt x="95" y="58"/>
                    </a:lnTo>
                    <a:lnTo>
                      <a:pt x="90" y="57"/>
                    </a:lnTo>
                    <a:lnTo>
                      <a:pt x="87" y="57"/>
                    </a:lnTo>
                    <a:lnTo>
                      <a:pt x="85" y="57"/>
                    </a:lnTo>
                    <a:lnTo>
                      <a:pt x="81" y="58"/>
                    </a:lnTo>
                    <a:lnTo>
                      <a:pt x="78" y="62"/>
                    </a:lnTo>
                    <a:lnTo>
                      <a:pt x="75" y="68"/>
                    </a:lnTo>
                    <a:lnTo>
                      <a:pt x="75" y="75"/>
                    </a:lnTo>
                    <a:lnTo>
                      <a:pt x="75" y="83"/>
                    </a:lnTo>
                    <a:lnTo>
                      <a:pt x="77" y="91"/>
                    </a:lnTo>
                    <a:lnTo>
                      <a:pt x="79" y="99"/>
                    </a:lnTo>
                    <a:lnTo>
                      <a:pt x="80" y="103"/>
                    </a:lnTo>
                    <a:lnTo>
                      <a:pt x="80" y="109"/>
                    </a:lnTo>
                    <a:lnTo>
                      <a:pt x="79" y="112"/>
                    </a:lnTo>
                    <a:lnTo>
                      <a:pt x="78" y="116"/>
                    </a:lnTo>
                    <a:lnTo>
                      <a:pt x="74" y="119"/>
                    </a:lnTo>
                    <a:lnTo>
                      <a:pt x="69" y="123"/>
                    </a:lnTo>
                    <a:lnTo>
                      <a:pt x="64" y="121"/>
                    </a:lnTo>
                    <a:lnTo>
                      <a:pt x="59" y="121"/>
                    </a:lnTo>
                    <a:lnTo>
                      <a:pt x="56" y="124"/>
                    </a:lnTo>
                    <a:lnTo>
                      <a:pt x="53" y="127"/>
                    </a:lnTo>
                    <a:lnTo>
                      <a:pt x="52" y="132"/>
                    </a:lnTo>
                    <a:lnTo>
                      <a:pt x="52" y="136"/>
                    </a:lnTo>
                    <a:lnTo>
                      <a:pt x="53" y="143"/>
                    </a:lnTo>
                    <a:lnTo>
                      <a:pt x="55" y="150"/>
                    </a:lnTo>
                    <a:lnTo>
                      <a:pt x="57" y="158"/>
                    </a:lnTo>
                    <a:lnTo>
                      <a:pt x="58" y="164"/>
                    </a:lnTo>
                    <a:lnTo>
                      <a:pt x="59" y="170"/>
                    </a:lnTo>
                    <a:lnTo>
                      <a:pt x="59" y="175"/>
                    </a:lnTo>
                    <a:lnTo>
                      <a:pt x="57" y="178"/>
                    </a:lnTo>
                    <a:lnTo>
                      <a:pt x="55" y="180"/>
                    </a:lnTo>
                    <a:lnTo>
                      <a:pt x="51" y="182"/>
                    </a:lnTo>
                    <a:lnTo>
                      <a:pt x="47" y="183"/>
                    </a:lnTo>
                    <a:lnTo>
                      <a:pt x="44" y="183"/>
                    </a:lnTo>
                    <a:lnTo>
                      <a:pt x="42" y="185"/>
                    </a:lnTo>
                    <a:lnTo>
                      <a:pt x="40" y="187"/>
                    </a:lnTo>
                    <a:lnTo>
                      <a:pt x="37" y="191"/>
                    </a:lnTo>
                    <a:lnTo>
                      <a:pt x="36" y="197"/>
                    </a:lnTo>
                    <a:lnTo>
                      <a:pt x="37" y="205"/>
                    </a:lnTo>
                    <a:lnTo>
                      <a:pt x="40" y="216"/>
                    </a:lnTo>
                    <a:lnTo>
                      <a:pt x="45" y="231"/>
                    </a:lnTo>
                    <a:lnTo>
                      <a:pt x="48" y="238"/>
                    </a:lnTo>
                    <a:lnTo>
                      <a:pt x="49" y="246"/>
                    </a:lnTo>
                    <a:lnTo>
                      <a:pt x="49" y="252"/>
                    </a:lnTo>
                    <a:lnTo>
                      <a:pt x="48" y="259"/>
                    </a:lnTo>
                    <a:lnTo>
                      <a:pt x="45" y="265"/>
                    </a:lnTo>
                    <a:lnTo>
                      <a:pt x="42" y="269"/>
                    </a:lnTo>
                    <a:lnTo>
                      <a:pt x="38" y="275"/>
                    </a:lnTo>
                    <a:lnTo>
                      <a:pt x="34" y="280"/>
                    </a:lnTo>
                    <a:lnTo>
                      <a:pt x="25" y="288"/>
                    </a:lnTo>
                    <a:lnTo>
                      <a:pt x="15" y="297"/>
                    </a:lnTo>
                    <a:lnTo>
                      <a:pt x="11" y="302"/>
                    </a:lnTo>
                    <a:lnTo>
                      <a:pt x="7" y="305"/>
                    </a:lnTo>
                    <a:lnTo>
                      <a:pt x="4" y="310"/>
                    </a:lnTo>
                    <a:lnTo>
                      <a:pt x="1" y="315"/>
                    </a:lnTo>
                    <a:lnTo>
                      <a:pt x="0" y="327"/>
                    </a:lnTo>
                    <a:lnTo>
                      <a:pt x="5" y="325"/>
                    </a:lnTo>
                    <a:lnTo>
                      <a:pt x="15" y="315"/>
                    </a:lnTo>
                    <a:lnTo>
                      <a:pt x="32" y="300"/>
                    </a:lnTo>
                    <a:lnTo>
                      <a:pt x="49" y="281"/>
                    </a:lnTo>
                    <a:lnTo>
                      <a:pt x="60" y="273"/>
                    </a:lnTo>
                    <a:lnTo>
                      <a:pt x="72" y="267"/>
                    </a:lnTo>
                    <a:lnTo>
                      <a:pt x="82" y="264"/>
                    </a:lnTo>
                    <a:lnTo>
                      <a:pt x="92" y="263"/>
                    </a:lnTo>
                    <a:lnTo>
                      <a:pt x="100" y="260"/>
                    </a:lnTo>
                    <a:lnTo>
                      <a:pt x="107" y="259"/>
                    </a:lnTo>
                    <a:lnTo>
                      <a:pt x="109" y="258"/>
                    </a:lnTo>
                    <a:lnTo>
                      <a:pt x="111" y="257"/>
                    </a:lnTo>
                    <a:lnTo>
                      <a:pt x="114" y="254"/>
                    </a:lnTo>
                    <a:lnTo>
                      <a:pt x="115" y="252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3" name="Freeform 3860"/>
              <p:cNvSpPr>
                <a:spLocks/>
              </p:cNvSpPr>
              <p:nvPr/>
            </p:nvSpPr>
            <p:spPr bwMode="auto">
              <a:xfrm>
                <a:off x="592" y="364"/>
                <a:ext cx="68" cy="109"/>
              </a:xfrm>
              <a:custGeom>
                <a:avLst/>
                <a:gdLst>
                  <a:gd name="T0" fmla="*/ 0 w 203"/>
                  <a:gd name="T1" fmla="*/ 0 h 327"/>
                  <a:gd name="T2" fmla="*/ 0 w 203"/>
                  <a:gd name="T3" fmla="*/ 0 h 327"/>
                  <a:gd name="T4" fmla="*/ 0 w 203"/>
                  <a:gd name="T5" fmla="*/ 0 h 327"/>
                  <a:gd name="T6" fmla="*/ 0 w 203"/>
                  <a:gd name="T7" fmla="*/ 0 h 327"/>
                  <a:gd name="T8" fmla="*/ 0 w 203"/>
                  <a:gd name="T9" fmla="*/ 0 h 327"/>
                  <a:gd name="T10" fmla="*/ 0 w 203"/>
                  <a:gd name="T11" fmla="*/ 0 h 327"/>
                  <a:gd name="T12" fmla="*/ 0 w 203"/>
                  <a:gd name="T13" fmla="*/ 0 h 327"/>
                  <a:gd name="T14" fmla="*/ 0 w 203"/>
                  <a:gd name="T15" fmla="*/ 0 h 327"/>
                  <a:gd name="T16" fmla="*/ 0 w 203"/>
                  <a:gd name="T17" fmla="*/ 0 h 327"/>
                  <a:gd name="T18" fmla="*/ 0 w 203"/>
                  <a:gd name="T19" fmla="*/ 0 h 327"/>
                  <a:gd name="T20" fmla="*/ 0 w 203"/>
                  <a:gd name="T21" fmla="*/ 0 h 327"/>
                  <a:gd name="T22" fmla="*/ 0 w 203"/>
                  <a:gd name="T23" fmla="*/ 0 h 327"/>
                  <a:gd name="T24" fmla="*/ 0 w 203"/>
                  <a:gd name="T25" fmla="*/ 0 h 327"/>
                  <a:gd name="T26" fmla="*/ 0 w 203"/>
                  <a:gd name="T27" fmla="*/ 0 h 327"/>
                  <a:gd name="T28" fmla="*/ 0 w 203"/>
                  <a:gd name="T29" fmla="*/ 0 h 327"/>
                  <a:gd name="T30" fmla="*/ 0 w 203"/>
                  <a:gd name="T31" fmla="*/ 0 h 327"/>
                  <a:gd name="T32" fmla="*/ 0 w 203"/>
                  <a:gd name="T33" fmla="*/ 0 h 327"/>
                  <a:gd name="T34" fmla="*/ 0 w 203"/>
                  <a:gd name="T35" fmla="*/ 0 h 327"/>
                  <a:gd name="T36" fmla="*/ 0 w 203"/>
                  <a:gd name="T37" fmla="*/ 0 h 327"/>
                  <a:gd name="T38" fmla="*/ 0 w 203"/>
                  <a:gd name="T39" fmla="*/ 0 h 327"/>
                  <a:gd name="T40" fmla="*/ 0 w 203"/>
                  <a:gd name="T41" fmla="*/ 0 h 327"/>
                  <a:gd name="T42" fmla="*/ 0 w 203"/>
                  <a:gd name="T43" fmla="*/ 0 h 327"/>
                  <a:gd name="T44" fmla="*/ 0 w 203"/>
                  <a:gd name="T45" fmla="*/ 0 h 327"/>
                  <a:gd name="T46" fmla="*/ 0 w 203"/>
                  <a:gd name="T47" fmla="*/ 0 h 327"/>
                  <a:gd name="T48" fmla="*/ 0 w 203"/>
                  <a:gd name="T49" fmla="*/ 0 h 327"/>
                  <a:gd name="T50" fmla="*/ 0 w 203"/>
                  <a:gd name="T51" fmla="*/ 0 h 327"/>
                  <a:gd name="T52" fmla="*/ 0 w 203"/>
                  <a:gd name="T53" fmla="*/ 0 h 327"/>
                  <a:gd name="T54" fmla="*/ 0 w 203"/>
                  <a:gd name="T55" fmla="*/ 0 h 327"/>
                  <a:gd name="T56" fmla="*/ 0 w 203"/>
                  <a:gd name="T57" fmla="*/ 0 h 327"/>
                  <a:gd name="T58" fmla="*/ 0 w 203"/>
                  <a:gd name="T59" fmla="*/ 0 h 327"/>
                  <a:gd name="T60" fmla="*/ 0 w 203"/>
                  <a:gd name="T61" fmla="*/ 0 h 327"/>
                  <a:gd name="T62" fmla="*/ 0 w 203"/>
                  <a:gd name="T63" fmla="*/ 0 h 327"/>
                  <a:gd name="T64" fmla="*/ 0 w 203"/>
                  <a:gd name="T65" fmla="*/ 0 h 327"/>
                  <a:gd name="T66" fmla="*/ 0 w 203"/>
                  <a:gd name="T67" fmla="*/ 0 h 327"/>
                  <a:gd name="T68" fmla="*/ 0 w 203"/>
                  <a:gd name="T69" fmla="*/ 0 h 327"/>
                  <a:gd name="T70" fmla="*/ 0 w 203"/>
                  <a:gd name="T71" fmla="*/ 0 h 327"/>
                  <a:gd name="T72" fmla="*/ 0 w 203"/>
                  <a:gd name="T73" fmla="*/ 0 h 327"/>
                  <a:gd name="T74" fmla="*/ 0 w 203"/>
                  <a:gd name="T75" fmla="*/ 0 h 327"/>
                  <a:gd name="T76" fmla="*/ 0 w 203"/>
                  <a:gd name="T77" fmla="*/ 0 h 327"/>
                  <a:gd name="T78" fmla="*/ 0 w 203"/>
                  <a:gd name="T79" fmla="*/ 0 h 327"/>
                  <a:gd name="T80" fmla="*/ 0 w 203"/>
                  <a:gd name="T81" fmla="*/ 0 h 327"/>
                  <a:gd name="T82" fmla="*/ 0 w 203"/>
                  <a:gd name="T83" fmla="*/ 0 h 327"/>
                  <a:gd name="T84" fmla="*/ 0 w 203"/>
                  <a:gd name="T85" fmla="*/ 0 h 327"/>
                  <a:gd name="T86" fmla="*/ 0 w 203"/>
                  <a:gd name="T87" fmla="*/ 0 h 327"/>
                  <a:gd name="T88" fmla="*/ 0 w 203"/>
                  <a:gd name="T89" fmla="*/ 0 h 327"/>
                  <a:gd name="T90" fmla="*/ 0 w 203"/>
                  <a:gd name="T91" fmla="*/ 0 h 327"/>
                  <a:gd name="T92" fmla="*/ 0 w 203"/>
                  <a:gd name="T93" fmla="*/ 0 h 327"/>
                  <a:gd name="T94" fmla="*/ 0 w 203"/>
                  <a:gd name="T95" fmla="*/ 0 h 327"/>
                  <a:gd name="T96" fmla="*/ 0 w 203"/>
                  <a:gd name="T97" fmla="*/ 0 h 327"/>
                  <a:gd name="T98" fmla="*/ 0 w 203"/>
                  <a:gd name="T99" fmla="*/ 0 h 32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03" h="327">
                    <a:moveTo>
                      <a:pt x="115" y="252"/>
                    </a:moveTo>
                    <a:lnTo>
                      <a:pt x="119" y="242"/>
                    </a:lnTo>
                    <a:lnTo>
                      <a:pt x="123" y="234"/>
                    </a:lnTo>
                    <a:lnTo>
                      <a:pt x="127" y="227"/>
                    </a:lnTo>
                    <a:lnTo>
                      <a:pt x="137" y="217"/>
                    </a:lnTo>
                    <a:lnTo>
                      <a:pt x="144" y="214"/>
                    </a:lnTo>
                    <a:lnTo>
                      <a:pt x="148" y="212"/>
                    </a:lnTo>
                    <a:lnTo>
                      <a:pt x="152" y="208"/>
                    </a:lnTo>
                    <a:lnTo>
                      <a:pt x="154" y="204"/>
                    </a:lnTo>
                    <a:lnTo>
                      <a:pt x="155" y="197"/>
                    </a:lnTo>
                    <a:lnTo>
                      <a:pt x="158" y="190"/>
                    </a:lnTo>
                    <a:lnTo>
                      <a:pt x="160" y="184"/>
                    </a:lnTo>
                    <a:lnTo>
                      <a:pt x="161" y="179"/>
                    </a:lnTo>
                    <a:lnTo>
                      <a:pt x="161" y="176"/>
                    </a:lnTo>
                    <a:lnTo>
                      <a:pt x="160" y="175"/>
                    </a:lnTo>
                    <a:lnTo>
                      <a:pt x="155" y="171"/>
                    </a:lnTo>
                    <a:lnTo>
                      <a:pt x="152" y="168"/>
                    </a:lnTo>
                    <a:lnTo>
                      <a:pt x="156" y="157"/>
                    </a:lnTo>
                    <a:lnTo>
                      <a:pt x="159" y="153"/>
                    </a:lnTo>
                    <a:lnTo>
                      <a:pt x="161" y="150"/>
                    </a:lnTo>
                    <a:lnTo>
                      <a:pt x="163" y="149"/>
                    </a:lnTo>
                    <a:lnTo>
                      <a:pt x="168" y="145"/>
                    </a:lnTo>
                    <a:lnTo>
                      <a:pt x="171" y="141"/>
                    </a:lnTo>
                    <a:lnTo>
                      <a:pt x="174" y="136"/>
                    </a:lnTo>
                    <a:lnTo>
                      <a:pt x="176" y="133"/>
                    </a:lnTo>
                    <a:lnTo>
                      <a:pt x="177" y="128"/>
                    </a:lnTo>
                    <a:lnTo>
                      <a:pt x="178" y="125"/>
                    </a:lnTo>
                    <a:lnTo>
                      <a:pt x="177" y="123"/>
                    </a:lnTo>
                    <a:lnTo>
                      <a:pt x="176" y="120"/>
                    </a:lnTo>
                    <a:lnTo>
                      <a:pt x="174" y="118"/>
                    </a:lnTo>
                    <a:lnTo>
                      <a:pt x="173" y="116"/>
                    </a:lnTo>
                    <a:lnTo>
                      <a:pt x="171" y="114"/>
                    </a:lnTo>
                    <a:lnTo>
                      <a:pt x="171" y="112"/>
                    </a:lnTo>
                    <a:lnTo>
                      <a:pt x="173" y="109"/>
                    </a:lnTo>
                    <a:lnTo>
                      <a:pt x="175" y="106"/>
                    </a:lnTo>
                    <a:lnTo>
                      <a:pt x="181" y="104"/>
                    </a:lnTo>
                    <a:lnTo>
                      <a:pt x="185" y="102"/>
                    </a:lnTo>
                    <a:lnTo>
                      <a:pt x="190" y="99"/>
                    </a:lnTo>
                    <a:lnTo>
                      <a:pt x="197" y="94"/>
                    </a:lnTo>
                    <a:lnTo>
                      <a:pt x="202" y="87"/>
                    </a:lnTo>
                    <a:lnTo>
                      <a:pt x="203" y="81"/>
                    </a:lnTo>
                    <a:lnTo>
                      <a:pt x="203" y="77"/>
                    </a:lnTo>
                    <a:lnTo>
                      <a:pt x="202" y="75"/>
                    </a:lnTo>
                    <a:lnTo>
                      <a:pt x="199" y="72"/>
                    </a:lnTo>
                    <a:lnTo>
                      <a:pt x="197" y="68"/>
                    </a:lnTo>
                    <a:lnTo>
                      <a:pt x="193" y="67"/>
                    </a:lnTo>
                    <a:lnTo>
                      <a:pt x="191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8"/>
                    </a:lnTo>
                    <a:lnTo>
                      <a:pt x="191" y="53"/>
                    </a:lnTo>
                    <a:lnTo>
                      <a:pt x="197" y="45"/>
                    </a:lnTo>
                    <a:lnTo>
                      <a:pt x="202" y="36"/>
                    </a:lnTo>
                    <a:lnTo>
                      <a:pt x="202" y="30"/>
                    </a:lnTo>
                    <a:lnTo>
                      <a:pt x="202" y="25"/>
                    </a:lnTo>
                    <a:lnTo>
                      <a:pt x="200" y="21"/>
                    </a:lnTo>
                    <a:lnTo>
                      <a:pt x="198" y="17"/>
                    </a:lnTo>
                    <a:lnTo>
                      <a:pt x="193" y="10"/>
                    </a:lnTo>
                    <a:lnTo>
                      <a:pt x="186" y="5"/>
                    </a:lnTo>
                    <a:lnTo>
                      <a:pt x="180" y="2"/>
                    </a:lnTo>
                    <a:lnTo>
                      <a:pt x="171" y="0"/>
                    </a:lnTo>
                    <a:lnTo>
                      <a:pt x="163" y="1"/>
                    </a:lnTo>
                    <a:lnTo>
                      <a:pt x="156" y="3"/>
                    </a:lnTo>
                    <a:lnTo>
                      <a:pt x="151" y="8"/>
                    </a:lnTo>
                    <a:lnTo>
                      <a:pt x="147" y="13"/>
                    </a:lnTo>
                    <a:lnTo>
                      <a:pt x="145" y="18"/>
                    </a:lnTo>
                    <a:lnTo>
                      <a:pt x="143" y="24"/>
                    </a:lnTo>
                    <a:lnTo>
                      <a:pt x="140" y="24"/>
                    </a:lnTo>
                    <a:lnTo>
                      <a:pt x="138" y="24"/>
                    </a:lnTo>
                    <a:lnTo>
                      <a:pt x="136" y="22"/>
                    </a:lnTo>
                    <a:lnTo>
                      <a:pt x="130" y="18"/>
                    </a:lnTo>
                    <a:lnTo>
                      <a:pt x="124" y="16"/>
                    </a:lnTo>
                    <a:lnTo>
                      <a:pt x="118" y="16"/>
                    </a:lnTo>
                    <a:lnTo>
                      <a:pt x="115" y="18"/>
                    </a:lnTo>
                    <a:lnTo>
                      <a:pt x="111" y="23"/>
                    </a:lnTo>
                    <a:lnTo>
                      <a:pt x="109" y="28"/>
                    </a:lnTo>
                    <a:lnTo>
                      <a:pt x="107" y="33"/>
                    </a:lnTo>
                    <a:lnTo>
                      <a:pt x="106" y="39"/>
                    </a:lnTo>
                    <a:lnTo>
                      <a:pt x="106" y="46"/>
                    </a:lnTo>
                    <a:lnTo>
                      <a:pt x="104" y="53"/>
                    </a:lnTo>
                    <a:lnTo>
                      <a:pt x="102" y="58"/>
                    </a:lnTo>
                    <a:lnTo>
                      <a:pt x="99" y="59"/>
                    </a:lnTo>
                    <a:lnTo>
                      <a:pt x="95" y="58"/>
                    </a:lnTo>
                    <a:lnTo>
                      <a:pt x="90" y="57"/>
                    </a:lnTo>
                    <a:lnTo>
                      <a:pt x="87" y="57"/>
                    </a:lnTo>
                    <a:lnTo>
                      <a:pt x="85" y="57"/>
                    </a:lnTo>
                    <a:lnTo>
                      <a:pt x="81" y="58"/>
                    </a:lnTo>
                    <a:lnTo>
                      <a:pt x="78" y="62"/>
                    </a:lnTo>
                    <a:lnTo>
                      <a:pt x="75" y="68"/>
                    </a:lnTo>
                    <a:lnTo>
                      <a:pt x="75" y="75"/>
                    </a:lnTo>
                    <a:lnTo>
                      <a:pt x="75" y="83"/>
                    </a:lnTo>
                    <a:lnTo>
                      <a:pt x="77" y="91"/>
                    </a:lnTo>
                    <a:lnTo>
                      <a:pt x="79" y="99"/>
                    </a:lnTo>
                    <a:lnTo>
                      <a:pt x="80" y="103"/>
                    </a:lnTo>
                    <a:lnTo>
                      <a:pt x="80" y="109"/>
                    </a:lnTo>
                    <a:lnTo>
                      <a:pt x="79" y="112"/>
                    </a:lnTo>
                    <a:lnTo>
                      <a:pt x="78" y="116"/>
                    </a:lnTo>
                    <a:lnTo>
                      <a:pt x="74" y="119"/>
                    </a:lnTo>
                    <a:lnTo>
                      <a:pt x="69" y="123"/>
                    </a:lnTo>
                    <a:lnTo>
                      <a:pt x="64" y="121"/>
                    </a:lnTo>
                    <a:lnTo>
                      <a:pt x="59" y="121"/>
                    </a:lnTo>
                    <a:lnTo>
                      <a:pt x="56" y="124"/>
                    </a:lnTo>
                    <a:lnTo>
                      <a:pt x="53" y="127"/>
                    </a:lnTo>
                    <a:lnTo>
                      <a:pt x="52" y="132"/>
                    </a:lnTo>
                    <a:lnTo>
                      <a:pt x="52" y="136"/>
                    </a:lnTo>
                    <a:lnTo>
                      <a:pt x="53" y="143"/>
                    </a:lnTo>
                    <a:lnTo>
                      <a:pt x="55" y="150"/>
                    </a:lnTo>
                    <a:lnTo>
                      <a:pt x="57" y="158"/>
                    </a:lnTo>
                    <a:lnTo>
                      <a:pt x="58" y="164"/>
                    </a:lnTo>
                    <a:lnTo>
                      <a:pt x="59" y="170"/>
                    </a:lnTo>
                    <a:lnTo>
                      <a:pt x="59" y="175"/>
                    </a:lnTo>
                    <a:lnTo>
                      <a:pt x="57" y="178"/>
                    </a:lnTo>
                    <a:lnTo>
                      <a:pt x="55" y="180"/>
                    </a:lnTo>
                    <a:lnTo>
                      <a:pt x="51" y="182"/>
                    </a:lnTo>
                    <a:lnTo>
                      <a:pt x="47" y="183"/>
                    </a:lnTo>
                    <a:lnTo>
                      <a:pt x="44" y="183"/>
                    </a:lnTo>
                    <a:lnTo>
                      <a:pt x="42" y="185"/>
                    </a:lnTo>
                    <a:lnTo>
                      <a:pt x="40" y="187"/>
                    </a:lnTo>
                    <a:lnTo>
                      <a:pt x="37" y="191"/>
                    </a:lnTo>
                    <a:lnTo>
                      <a:pt x="36" y="197"/>
                    </a:lnTo>
                    <a:lnTo>
                      <a:pt x="37" y="205"/>
                    </a:lnTo>
                    <a:lnTo>
                      <a:pt x="40" y="216"/>
                    </a:lnTo>
                    <a:lnTo>
                      <a:pt x="45" y="231"/>
                    </a:lnTo>
                    <a:lnTo>
                      <a:pt x="48" y="238"/>
                    </a:lnTo>
                    <a:lnTo>
                      <a:pt x="49" y="246"/>
                    </a:lnTo>
                    <a:lnTo>
                      <a:pt x="49" y="252"/>
                    </a:lnTo>
                    <a:lnTo>
                      <a:pt x="48" y="259"/>
                    </a:lnTo>
                    <a:lnTo>
                      <a:pt x="45" y="265"/>
                    </a:lnTo>
                    <a:lnTo>
                      <a:pt x="42" y="269"/>
                    </a:lnTo>
                    <a:lnTo>
                      <a:pt x="38" y="275"/>
                    </a:lnTo>
                    <a:lnTo>
                      <a:pt x="34" y="280"/>
                    </a:lnTo>
                    <a:lnTo>
                      <a:pt x="25" y="288"/>
                    </a:lnTo>
                    <a:lnTo>
                      <a:pt x="15" y="297"/>
                    </a:lnTo>
                    <a:lnTo>
                      <a:pt x="11" y="302"/>
                    </a:lnTo>
                    <a:lnTo>
                      <a:pt x="7" y="305"/>
                    </a:lnTo>
                    <a:lnTo>
                      <a:pt x="4" y="310"/>
                    </a:lnTo>
                    <a:lnTo>
                      <a:pt x="1" y="315"/>
                    </a:lnTo>
                    <a:lnTo>
                      <a:pt x="0" y="327"/>
                    </a:lnTo>
                    <a:lnTo>
                      <a:pt x="5" y="325"/>
                    </a:lnTo>
                    <a:lnTo>
                      <a:pt x="15" y="315"/>
                    </a:lnTo>
                    <a:lnTo>
                      <a:pt x="32" y="300"/>
                    </a:lnTo>
                    <a:lnTo>
                      <a:pt x="49" y="281"/>
                    </a:lnTo>
                    <a:lnTo>
                      <a:pt x="60" y="273"/>
                    </a:lnTo>
                    <a:lnTo>
                      <a:pt x="72" y="267"/>
                    </a:lnTo>
                    <a:lnTo>
                      <a:pt x="82" y="264"/>
                    </a:lnTo>
                    <a:lnTo>
                      <a:pt x="92" y="263"/>
                    </a:lnTo>
                    <a:lnTo>
                      <a:pt x="100" y="260"/>
                    </a:lnTo>
                    <a:lnTo>
                      <a:pt x="107" y="259"/>
                    </a:lnTo>
                    <a:lnTo>
                      <a:pt x="109" y="258"/>
                    </a:lnTo>
                    <a:lnTo>
                      <a:pt x="111" y="257"/>
                    </a:lnTo>
                    <a:lnTo>
                      <a:pt x="114" y="254"/>
                    </a:lnTo>
                    <a:lnTo>
                      <a:pt x="115" y="25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4" name="Freeform 3861"/>
              <p:cNvSpPr>
                <a:spLocks/>
              </p:cNvSpPr>
              <p:nvPr/>
            </p:nvSpPr>
            <p:spPr bwMode="auto">
              <a:xfrm>
                <a:off x="618" y="374"/>
                <a:ext cx="30" cy="60"/>
              </a:xfrm>
              <a:custGeom>
                <a:avLst/>
                <a:gdLst>
                  <a:gd name="T0" fmla="*/ 0 w 92"/>
                  <a:gd name="T1" fmla="*/ 0 h 180"/>
                  <a:gd name="T2" fmla="*/ 0 w 92"/>
                  <a:gd name="T3" fmla="*/ 0 h 180"/>
                  <a:gd name="T4" fmla="*/ 0 w 92"/>
                  <a:gd name="T5" fmla="*/ 0 h 180"/>
                  <a:gd name="T6" fmla="*/ 0 w 92"/>
                  <a:gd name="T7" fmla="*/ 0 h 180"/>
                  <a:gd name="T8" fmla="*/ 0 w 92"/>
                  <a:gd name="T9" fmla="*/ 0 h 180"/>
                  <a:gd name="T10" fmla="*/ 0 w 92"/>
                  <a:gd name="T11" fmla="*/ 0 h 180"/>
                  <a:gd name="T12" fmla="*/ 0 w 92"/>
                  <a:gd name="T13" fmla="*/ 0 h 180"/>
                  <a:gd name="T14" fmla="*/ 0 w 92"/>
                  <a:gd name="T15" fmla="*/ 0 h 180"/>
                  <a:gd name="T16" fmla="*/ 0 w 92"/>
                  <a:gd name="T17" fmla="*/ 0 h 1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2" h="180">
                    <a:moveTo>
                      <a:pt x="92" y="0"/>
                    </a:moveTo>
                    <a:lnTo>
                      <a:pt x="79" y="22"/>
                    </a:lnTo>
                    <a:lnTo>
                      <a:pt x="67" y="44"/>
                    </a:lnTo>
                    <a:lnTo>
                      <a:pt x="55" y="66"/>
                    </a:lnTo>
                    <a:lnTo>
                      <a:pt x="44" y="88"/>
                    </a:lnTo>
                    <a:lnTo>
                      <a:pt x="32" y="111"/>
                    </a:lnTo>
                    <a:lnTo>
                      <a:pt x="20" y="133"/>
                    </a:lnTo>
                    <a:lnTo>
                      <a:pt x="10" y="157"/>
                    </a:lnTo>
                    <a:lnTo>
                      <a:pt x="0" y="18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5" name="Freeform 3862"/>
              <p:cNvSpPr>
                <a:spLocks/>
              </p:cNvSpPr>
              <p:nvPr/>
            </p:nvSpPr>
            <p:spPr bwMode="auto">
              <a:xfrm>
                <a:off x="636" y="379"/>
                <a:ext cx="16" cy="18"/>
              </a:xfrm>
              <a:custGeom>
                <a:avLst/>
                <a:gdLst>
                  <a:gd name="T0" fmla="*/ 0 w 50"/>
                  <a:gd name="T1" fmla="*/ 0 h 53"/>
                  <a:gd name="T2" fmla="*/ 0 w 50"/>
                  <a:gd name="T3" fmla="*/ 0 h 53"/>
                  <a:gd name="T4" fmla="*/ 0 w 50"/>
                  <a:gd name="T5" fmla="*/ 0 h 53"/>
                  <a:gd name="T6" fmla="*/ 0 w 50"/>
                  <a:gd name="T7" fmla="*/ 0 h 53"/>
                  <a:gd name="T8" fmla="*/ 0 w 50"/>
                  <a:gd name="T9" fmla="*/ 0 h 53"/>
                  <a:gd name="T10" fmla="*/ 0 w 50"/>
                  <a:gd name="T11" fmla="*/ 0 h 53"/>
                  <a:gd name="T12" fmla="*/ 0 w 50"/>
                  <a:gd name="T13" fmla="*/ 0 h 53"/>
                  <a:gd name="T14" fmla="*/ 0 w 50"/>
                  <a:gd name="T15" fmla="*/ 0 h 53"/>
                  <a:gd name="T16" fmla="*/ 0 w 50"/>
                  <a:gd name="T17" fmla="*/ 0 h 53"/>
                  <a:gd name="T18" fmla="*/ 0 w 50"/>
                  <a:gd name="T19" fmla="*/ 0 h 53"/>
                  <a:gd name="T20" fmla="*/ 0 w 50"/>
                  <a:gd name="T21" fmla="*/ 0 h 53"/>
                  <a:gd name="T22" fmla="*/ 0 w 50"/>
                  <a:gd name="T23" fmla="*/ 0 h 53"/>
                  <a:gd name="T24" fmla="*/ 0 w 50"/>
                  <a:gd name="T25" fmla="*/ 0 h 5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0" h="53">
                    <a:moveTo>
                      <a:pt x="0" y="0"/>
                    </a:moveTo>
                    <a:lnTo>
                      <a:pt x="2" y="13"/>
                    </a:lnTo>
                    <a:lnTo>
                      <a:pt x="5" y="27"/>
                    </a:lnTo>
                    <a:lnTo>
                      <a:pt x="5" y="33"/>
                    </a:lnTo>
                    <a:lnTo>
                      <a:pt x="5" y="40"/>
                    </a:lnTo>
                    <a:lnTo>
                      <a:pt x="3" y="46"/>
                    </a:lnTo>
                    <a:lnTo>
                      <a:pt x="0" y="53"/>
                    </a:lnTo>
                    <a:lnTo>
                      <a:pt x="13" y="48"/>
                    </a:lnTo>
                    <a:lnTo>
                      <a:pt x="24" y="42"/>
                    </a:lnTo>
                    <a:lnTo>
                      <a:pt x="31" y="38"/>
                    </a:lnTo>
                    <a:lnTo>
                      <a:pt x="37" y="36"/>
                    </a:lnTo>
                    <a:lnTo>
                      <a:pt x="43" y="35"/>
                    </a:lnTo>
                    <a:lnTo>
                      <a:pt x="50" y="3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6" name="Freeform 3863"/>
              <p:cNvSpPr>
                <a:spLocks/>
              </p:cNvSpPr>
              <p:nvPr/>
            </p:nvSpPr>
            <p:spPr bwMode="auto">
              <a:xfrm>
                <a:off x="626" y="390"/>
                <a:ext cx="16" cy="23"/>
              </a:xfrm>
              <a:custGeom>
                <a:avLst/>
                <a:gdLst>
                  <a:gd name="T0" fmla="*/ 0 w 48"/>
                  <a:gd name="T1" fmla="*/ 0 h 68"/>
                  <a:gd name="T2" fmla="*/ 0 w 48"/>
                  <a:gd name="T3" fmla="*/ 0 h 68"/>
                  <a:gd name="T4" fmla="*/ 0 w 48"/>
                  <a:gd name="T5" fmla="*/ 0 h 68"/>
                  <a:gd name="T6" fmla="*/ 0 w 48"/>
                  <a:gd name="T7" fmla="*/ 0 h 68"/>
                  <a:gd name="T8" fmla="*/ 0 w 48"/>
                  <a:gd name="T9" fmla="*/ 0 h 68"/>
                  <a:gd name="T10" fmla="*/ 0 w 48"/>
                  <a:gd name="T11" fmla="*/ 0 h 68"/>
                  <a:gd name="T12" fmla="*/ 0 w 48"/>
                  <a:gd name="T13" fmla="*/ 0 h 68"/>
                  <a:gd name="T14" fmla="*/ 0 w 48"/>
                  <a:gd name="T15" fmla="*/ 0 h 68"/>
                  <a:gd name="T16" fmla="*/ 0 w 48"/>
                  <a:gd name="T17" fmla="*/ 0 h 68"/>
                  <a:gd name="T18" fmla="*/ 0 w 48"/>
                  <a:gd name="T19" fmla="*/ 0 h 68"/>
                  <a:gd name="T20" fmla="*/ 0 w 48"/>
                  <a:gd name="T21" fmla="*/ 0 h 68"/>
                  <a:gd name="T22" fmla="*/ 0 w 48"/>
                  <a:gd name="T23" fmla="*/ 0 h 68"/>
                  <a:gd name="T24" fmla="*/ 0 w 48"/>
                  <a:gd name="T25" fmla="*/ 0 h 6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8" h="68">
                    <a:moveTo>
                      <a:pt x="0" y="0"/>
                    </a:moveTo>
                    <a:lnTo>
                      <a:pt x="3" y="9"/>
                    </a:lnTo>
                    <a:lnTo>
                      <a:pt x="5" y="17"/>
                    </a:lnTo>
                    <a:lnTo>
                      <a:pt x="6" y="25"/>
                    </a:lnTo>
                    <a:lnTo>
                      <a:pt x="7" y="34"/>
                    </a:lnTo>
                    <a:lnTo>
                      <a:pt x="7" y="42"/>
                    </a:lnTo>
                    <a:lnTo>
                      <a:pt x="7" y="51"/>
                    </a:lnTo>
                    <a:lnTo>
                      <a:pt x="5" y="60"/>
                    </a:lnTo>
                    <a:lnTo>
                      <a:pt x="4" y="68"/>
                    </a:lnTo>
                    <a:lnTo>
                      <a:pt x="14" y="67"/>
                    </a:lnTo>
                    <a:lnTo>
                      <a:pt x="26" y="64"/>
                    </a:lnTo>
                    <a:lnTo>
                      <a:pt x="37" y="60"/>
                    </a:lnTo>
                    <a:lnTo>
                      <a:pt x="48" y="5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7" name="Freeform 3864"/>
              <p:cNvSpPr>
                <a:spLocks/>
              </p:cNvSpPr>
              <p:nvPr/>
            </p:nvSpPr>
            <p:spPr bwMode="auto">
              <a:xfrm>
                <a:off x="620" y="410"/>
                <a:ext cx="1" cy="16"/>
              </a:xfrm>
              <a:custGeom>
                <a:avLst/>
                <a:gdLst>
                  <a:gd name="T0" fmla="*/ 0 w 3"/>
                  <a:gd name="T1" fmla="*/ 0 h 48"/>
                  <a:gd name="T2" fmla="*/ 0 w 3"/>
                  <a:gd name="T3" fmla="*/ 0 h 48"/>
                  <a:gd name="T4" fmla="*/ 0 w 3"/>
                  <a:gd name="T5" fmla="*/ 0 h 48"/>
                  <a:gd name="T6" fmla="*/ 0 w 3"/>
                  <a:gd name="T7" fmla="*/ 0 h 48"/>
                  <a:gd name="T8" fmla="*/ 0 w 3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48">
                    <a:moveTo>
                      <a:pt x="0" y="0"/>
                    </a:moveTo>
                    <a:lnTo>
                      <a:pt x="2" y="11"/>
                    </a:lnTo>
                    <a:lnTo>
                      <a:pt x="3" y="23"/>
                    </a:lnTo>
                    <a:lnTo>
                      <a:pt x="3" y="35"/>
                    </a:lnTo>
                    <a:lnTo>
                      <a:pt x="2" y="4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8" name="Freeform 3865"/>
              <p:cNvSpPr>
                <a:spLocks/>
              </p:cNvSpPr>
              <p:nvPr/>
            </p:nvSpPr>
            <p:spPr bwMode="auto">
              <a:xfrm>
                <a:off x="622" y="270"/>
                <a:ext cx="8" cy="56"/>
              </a:xfrm>
              <a:custGeom>
                <a:avLst/>
                <a:gdLst>
                  <a:gd name="T0" fmla="*/ 0 w 26"/>
                  <a:gd name="T1" fmla="*/ 0 h 170"/>
                  <a:gd name="T2" fmla="*/ 0 w 26"/>
                  <a:gd name="T3" fmla="*/ 0 h 170"/>
                  <a:gd name="T4" fmla="*/ 0 w 26"/>
                  <a:gd name="T5" fmla="*/ 0 h 170"/>
                  <a:gd name="T6" fmla="*/ 0 w 26"/>
                  <a:gd name="T7" fmla="*/ 0 h 170"/>
                  <a:gd name="T8" fmla="*/ 0 w 26"/>
                  <a:gd name="T9" fmla="*/ 0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170">
                    <a:moveTo>
                      <a:pt x="26" y="0"/>
                    </a:moveTo>
                    <a:lnTo>
                      <a:pt x="22" y="42"/>
                    </a:lnTo>
                    <a:lnTo>
                      <a:pt x="17" y="85"/>
                    </a:lnTo>
                    <a:lnTo>
                      <a:pt x="10" y="127"/>
                    </a:lnTo>
                    <a:lnTo>
                      <a:pt x="0" y="17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9" name="Freeform 3866"/>
              <p:cNvSpPr>
                <a:spLocks/>
              </p:cNvSpPr>
              <p:nvPr/>
            </p:nvSpPr>
            <p:spPr bwMode="auto">
              <a:xfrm>
                <a:off x="620" y="274"/>
                <a:ext cx="20" cy="12"/>
              </a:xfrm>
              <a:custGeom>
                <a:avLst/>
                <a:gdLst>
                  <a:gd name="T0" fmla="*/ 0 w 61"/>
                  <a:gd name="T1" fmla="*/ 0 h 35"/>
                  <a:gd name="T2" fmla="*/ 0 w 61"/>
                  <a:gd name="T3" fmla="*/ 0 h 35"/>
                  <a:gd name="T4" fmla="*/ 0 w 61"/>
                  <a:gd name="T5" fmla="*/ 0 h 35"/>
                  <a:gd name="T6" fmla="*/ 0 w 61"/>
                  <a:gd name="T7" fmla="*/ 0 h 35"/>
                  <a:gd name="T8" fmla="*/ 0 w 61"/>
                  <a:gd name="T9" fmla="*/ 0 h 35"/>
                  <a:gd name="T10" fmla="*/ 0 w 61"/>
                  <a:gd name="T11" fmla="*/ 0 h 35"/>
                  <a:gd name="T12" fmla="*/ 0 w 61"/>
                  <a:gd name="T13" fmla="*/ 0 h 35"/>
                  <a:gd name="T14" fmla="*/ 0 w 61"/>
                  <a:gd name="T15" fmla="*/ 0 h 35"/>
                  <a:gd name="T16" fmla="*/ 0 w 61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1" h="35">
                    <a:moveTo>
                      <a:pt x="0" y="0"/>
                    </a:moveTo>
                    <a:lnTo>
                      <a:pt x="9" y="6"/>
                    </a:lnTo>
                    <a:lnTo>
                      <a:pt x="17" y="15"/>
                    </a:lnTo>
                    <a:lnTo>
                      <a:pt x="23" y="25"/>
                    </a:lnTo>
                    <a:lnTo>
                      <a:pt x="27" y="35"/>
                    </a:lnTo>
                    <a:lnTo>
                      <a:pt x="35" y="26"/>
                    </a:lnTo>
                    <a:lnTo>
                      <a:pt x="43" y="17"/>
                    </a:lnTo>
                    <a:lnTo>
                      <a:pt x="52" y="11"/>
                    </a:lnTo>
                    <a:lnTo>
                      <a:pt x="61" y="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0" name="Freeform 3867"/>
              <p:cNvSpPr>
                <a:spLocks/>
              </p:cNvSpPr>
              <p:nvPr/>
            </p:nvSpPr>
            <p:spPr bwMode="auto">
              <a:xfrm>
                <a:off x="618" y="289"/>
                <a:ext cx="21" cy="14"/>
              </a:xfrm>
              <a:custGeom>
                <a:avLst/>
                <a:gdLst>
                  <a:gd name="T0" fmla="*/ 0 w 61"/>
                  <a:gd name="T1" fmla="*/ 0 h 41"/>
                  <a:gd name="T2" fmla="*/ 0 w 61"/>
                  <a:gd name="T3" fmla="*/ 0 h 41"/>
                  <a:gd name="T4" fmla="*/ 0 w 61"/>
                  <a:gd name="T5" fmla="*/ 0 h 41"/>
                  <a:gd name="T6" fmla="*/ 0 w 61"/>
                  <a:gd name="T7" fmla="*/ 0 h 41"/>
                  <a:gd name="T8" fmla="*/ 0 w 61"/>
                  <a:gd name="T9" fmla="*/ 0 h 41"/>
                  <a:gd name="T10" fmla="*/ 0 w 61"/>
                  <a:gd name="T11" fmla="*/ 0 h 41"/>
                  <a:gd name="T12" fmla="*/ 0 w 61"/>
                  <a:gd name="T13" fmla="*/ 0 h 41"/>
                  <a:gd name="T14" fmla="*/ 0 w 61"/>
                  <a:gd name="T15" fmla="*/ 0 h 41"/>
                  <a:gd name="T16" fmla="*/ 0 w 61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1" h="41">
                    <a:moveTo>
                      <a:pt x="0" y="0"/>
                    </a:moveTo>
                    <a:lnTo>
                      <a:pt x="7" y="7"/>
                    </a:lnTo>
                    <a:lnTo>
                      <a:pt x="13" y="16"/>
                    </a:lnTo>
                    <a:lnTo>
                      <a:pt x="20" y="27"/>
                    </a:lnTo>
                    <a:lnTo>
                      <a:pt x="24" y="41"/>
                    </a:lnTo>
                    <a:lnTo>
                      <a:pt x="31" y="32"/>
                    </a:lnTo>
                    <a:lnTo>
                      <a:pt x="39" y="23"/>
                    </a:lnTo>
                    <a:lnTo>
                      <a:pt x="48" y="15"/>
                    </a:lnTo>
                    <a:lnTo>
                      <a:pt x="61" y="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1" name="Freeform 3868"/>
              <p:cNvSpPr>
                <a:spLocks/>
              </p:cNvSpPr>
              <p:nvPr/>
            </p:nvSpPr>
            <p:spPr bwMode="auto">
              <a:xfrm>
                <a:off x="616" y="312"/>
                <a:ext cx="16" cy="12"/>
              </a:xfrm>
              <a:custGeom>
                <a:avLst/>
                <a:gdLst>
                  <a:gd name="T0" fmla="*/ 0 w 46"/>
                  <a:gd name="T1" fmla="*/ 0 h 37"/>
                  <a:gd name="T2" fmla="*/ 0 w 46"/>
                  <a:gd name="T3" fmla="*/ 0 h 37"/>
                  <a:gd name="T4" fmla="*/ 0 w 46"/>
                  <a:gd name="T5" fmla="*/ 0 h 37"/>
                  <a:gd name="T6" fmla="*/ 0 w 46"/>
                  <a:gd name="T7" fmla="*/ 0 h 37"/>
                  <a:gd name="T8" fmla="*/ 0 w 46"/>
                  <a:gd name="T9" fmla="*/ 0 h 37"/>
                  <a:gd name="T10" fmla="*/ 0 w 46"/>
                  <a:gd name="T11" fmla="*/ 0 h 37"/>
                  <a:gd name="T12" fmla="*/ 0 w 46"/>
                  <a:gd name="T13" fmla="*/ 0 h 37"/>
                  <a:gd name="T14" fmla="*/ 0 w 46"/>
                  <a:gd name="T15" fmla="*/ 0 h 37"/>
                  <a:gd name="T16" fmla="*/ 0 w 46"/>
                  <a:gd name="T17" fmla="*/ 0 h 37"/>
                  <a:gd name="T18" fmla="*/ 0 w 46"/>
                  <a:gd name="T19" fmla="*/ 0 h 37"/>
                  <a:gd name="T20" fmla="*/ 0 w 46"/>
                  <a:gd name="T21" fmla="*/ 0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37">
                    <a:moveTo>
                      <a:pt x="0" y="9"/>
                    </a:moveTo>
                    <a:lnTo>
                      <a:pt x="7" y="14"/>
                    </a:lnTo>
                    <a:lnTo>
                      <a:pt x="13" y="21"/>
                    </a:lnTo>
                    <a:lnTo>
                      <a:pt x="15" y="24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9" y="37"/>
                    </a:lnTo>
                    <a:lnTo>
                      <a:pt x="24" y="28"/>
                    </a:lnTo>
                    <a:lnTo>
                      <a:pt x="30" y="17"/>
                    </a:lnTo>
                    <a:lnTo>
                      <a:pt x="38" y="8"/>
                    </a:lnTo>
                    <a:lnTo>
                      <a:pt x="46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2" name="Freeform 3869"/>
              <p:cNvSpPr>
                <a:spLocks/>
              </p:cNvSpPr>
              <p:nvPr/>
            </p:nvSpPr>
            <p:spPr bwMode="auto">
              <a:xfrm>
                <a:off x="642" y="285"/>
                <a:ext cx="14" cy="40"/>
              </a:xfrm>
              <a:custGeom>
                <a:avLst/>
                <a:gdLst>
                  <a:gd name="T0" fmla="*/ 0 w 43"/>
                  <a:gd name="T1" fmla="*/ 0 h 122"/>
                  <a:gd name="T2" fmla="*/ 0 w 43"/>
                  <a:gd name="T3" fmla="*/ 0 h 122"/>
                  <a:gd name="T4" fmla="*/ 0 w 43"/>
                  <a:gd name="T5" fmla="*/ 0 h 122"/>
                  <a:gd name="T6" fmla="*/ 0 w 43"/>
                  <a:gd name="T7" fmla="*/ 0 h 122"/>
                  <a:gd name="T8" fmla="*/ 0 w 43"/>
                  <a:gd name="T9" fmla="*/ 0 h 122"/>
                  <a:gd name="T10" fmla="*/ 0 w 43"/>
                  <a:gd name="T11" fmla="*/ 0 h 122"/>
                  <a:gd name="T12" fmla="*/ 0 w 43"/>
                  <a:gd name="T13" fmla="*/ 0 h 1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122">
                    <a:moveTo>
                      <a:pt x="43" y="0"/>
                    </a:moveTo>
                    <a:lnTo>
                      <a:pt x="36" y="30"/>
                    </a:lnTo>
                    <a:lnTo>
                      <a:pt x="27" y="61"/>
                    </a:lnTo>
                    <a:lnTo>
                      <a:pt x="21" y="76"/>
                    </a:lnTo>
                    <a:lnTo>
                      <a:pt x="16" y="92"/>
                    </a:lnTo>
                    <a:lnTo>
                      <a:pt x="9" y="107"/>
                    </a:lnTo>
                    <a:lnTo>
                      <a:pt x="0" y="12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3" name="Freeform 3870"/>
              <p:cNvSpPr>
                <a:spLocks/>
              </p:cNvSpPr>
              <p:nvPr/>
            </p:nvSpPr>
            <p:spPr bwMode="auto">
              <a:xfrm>
                <a:off x="650" y="295"/>
                <a:ext cx="12" cy="14"/>
              </a:xfrm>
              <a:custGeom>
                <a:avLst/>
                <a:gdLst>
                  <a:gd name="T0" fmla="*/ 0 w 38"/>
                  <a:gd name="T1" fmla="*/ 0 h 43"/>
                  <a:gd name="T2" fmla="*/ 0 w 38"/>
                  <a:gd name="T3" fmla="*/ 0 h 43"/>
                  <a:gd name="T4" fmla="*/ 0 w 38"/>
                  <a:gd name="T5" fmla="*/ 0 h 43"/>
                  <a:gd name="T6" fmla="*/ 0 w 38"/>
                  <a:gd name="T7" fmla="*/ 0 h 43"/>
                  <a:gd name="T8" fmla="*/ 0 w 38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38" y="0"/>
                    </a:moveTo>
                    <a:lnTo>
                      <a:pt x="27" y="9"/>
                    </a:lnTo>
                    <a:lnTo>
                      <a:pt x="18" y="20"/>
                    </a:lnTo>
                    <a:lnTo>
                      <a:pt x="9" y="31"/>
                    </a:lnTo>
                    <a:lnTo>
                      <a:pt x="0" y="4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4" name="Freeform 3871"/>
              <p:cNvSpPr>
                <a:spLocks/>
              </p:cNvSpPr>
              <p:nvPr/>
            </p:nvSpPr>
            <p:spPr bwMode="auto">
              <a:xfrm>
                <a:off x="568" y="296"/>
                <a:ext cx="36" cy="60"/>
              </a:xfrm>
              <a:custGeom>
                <a:avLst/>
                <a:gdLst>
                  <a:gd name="T0" fmla="*/ 0 w 108"/>
                  <a:gd name="T1" fmla="*/ 0 h 181"/>
                  <a:gd name="T2" fmla="*/ 0 w 108"/>
                  <a:gd name="T3" fmla="*/ 0 h 181"/>
                  <a:gd name="T4" fmla="*/ 0 w 108"/>
                  <a:gd name="T5" fmla="*/ 0 h 181"/>
                  <a:gd name="T6" fmla="*/ 0 w 108"/>
                  <a:gd name="T7" fmla="*/ 0 h 181"/>
                  <a:gd name="T8" fmla="*/ 0 w 108"/>
                  <a:gd name="T9" fmla="*/ 0 h 181"/>
                  <a:gd name="T10" fmla="*/ 0 w 108"/>
                  <a:gd name="T11" fmla="*/ 0 h 181"/>
                  <a:gd name="T12" fmla="*/ 0 w 108"/>
                  <a:gd name="T13" fmla="*/ 0 h 181"/>
                  <a:gd name="T14" fmla="*/ 0 w 108"/>
                  <a:gd name="T15" fmla="*/ 0 h 181"/>
                  <a:gd name="T16" fmla="*/ 0 w 108"/>
                  <a:gd name="T17" fmla="*/ 0 h 18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8" h="181">
                    <a:moveTo>
                      <a:pt x="0" y="0"/>
                    </a:moveTo>
                    <a:lnTo>
                      <a:pt x="15" y="22"/>
                    </a:lnTo>
                    <a:lnTo>
                      <a:pt x="32" y="43"/>
                    </a:lnTo>
                    <a:lnTo>
                      <a:pt x="47" y="65"/>
                    </a:lnTo>
                    <a:lnTo>
                      <a:pt x="61" y="87"/>
                    </a:lnTo>
                    <a:lnTo>
                      <a:pt x="74" y="109"/>
                    </a:lnTo>
                    <a:lnTo>
                      <a:pt x="86" y="132"/>
                    </a:lnTo>
                    <a:lnTo>
                      <a:pt x="98" y="157"/>
                    </a:lnTo>
                    <a:lnTo>
                      <a:pt x="108" y="18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5" name="Freeform 3872"/>
              <p:cNvSpPr>
                <a:spLocks/>
              </p:cNvSpPr>
              <p:nvPr/>
            </p:nvSpPr>
            <p:spPr bwMode="auto">
              <a:xfrm>
                <a:off x="578" y="314"/>
                <a:ext cx="15" cy="17"/>
              </a:xfrm>
              <a:custGeom>
                <a:avLst/>
                <a:gdLst>
                  <a:gd name="T0" fmla="*/ 0 w 44"/>
                  <a:gd name="T1" fmla="*/ 0 h 52"/>
                  <a:gd name="T2" fmla="*/ 0 w 44"/>
                  <a:gd name="T3" fmla="*/ 0 h 52"/>
                  <a:gd name="T4" fmla="*/ 0 w 44"/>
                  <a:gd name="T5" fmla="*/ 0 h 52"/>
                  <a:gd name="T6" fmla="*/ 0 w 44"/>
                  <a:gd name="T7" fmla="*/ 0 h 52"/>
                  <a:gd name="T8" fmla="*/ 0 w 44"/>
                  <a:gd name="T9" fmla="*/ 0 h 52"/>
                  <a:gd name="T10" fmla="*/ 0 w 44"/>
                  <a:gd name="T11" fmla="*/ 0 h 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4" h="52">
                    <a:moveTo>
                      <a:pt x="44" y="0"/>
                    </a:moveTo>
                    <a:lnTo>
                      <a:pt x="40" y="52"/>
                    </a:lnTo>
                    <a:lnTo>
                      <a:pt x="29" y="45"/>
                    </a:lnTo>
                    <a:lnTo>
                      <a:pt x="19" y="41"/>
                    </a:lnTo>
                    <a:lnTo>
                      <a:pt x="9" y="39"/>
                    </a:lnTo>
                    <a:lnTo>
                      <a:pt x="0" y="3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6" name="Freeform 3873"/>
              <p:cNvSpPr>
                <a:spLocks/>
              </p:cNvSpPr>
              <p:nvPr/>
            </p:nvSpPr>
            <p:spPr bwMode="auto">
              <a:xfrm>
                <a:off x="587" y="332"/>
                <a:ext cx="16" cy="17"/>
              </a:xfrm>
              <a:custGeom>
                <a:avLst/>
                <a:gdLst>
                  <a:gd name="T0" fmla="*/ 0 w 49"/>
                  <a:gd name="T1" fmla="*/ 0 h 52"/>
                  <a:gd name="T2" fmla="*/ 0 w 49"/>
                  <a:gd name="T3" fmla="*/ 0 h 52"/>
                  <a:gd name="T4" fmla="*/ 0 w 49"/>
                  <a:gd name="T5" fmla="*/ 0 h 52"/>
                  <a:gd name="T6" fmla="*/ 0 w 49"/>
                  <a:gd name="T7" fmla="*/ 0 h 52"/>
                  <a:gd name="T8" fmla="*/ 0 w 49"/>
                  <a:gd name="T9" fmla="*/ 0 h 52"/>
                  <a:gd name="T10" fmla="*/ 0 w 49"/>
                  <a:gd name="T11" fmla="*/ 0 h 52"/>
                  <a:gd name="T12" fmla="*/ 0 w 49"/>
                  <a:gd name="T13" fmla="*/ 0 h 52"/>
                  <a:gd name="T14" fmla="*/ 0 w 49"/>
                  <a:gd name="T15" fmla="*/ 0 h 52"/>
                  <a:gd name="T16" fmla="*/ 0 w 49"/>
                  <a:gd name="T17" fmla="*/ 0 h 52"/>
                  <a:gd name="T18" fmla="*/ 0 w 49"/>
                  <a:gd name="T19" fmla="*/ 0 h 52"/>
                  <a:gd name="T20" fmla="*/ 0 w 49"/>
                  <a:gd name="T21" fmla="*/ 0 h 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9" h="52">
                    <a:moveTo>
                      <a:pt x="49" y="0"/>
                    </a:moveTo>
                    <a:lnTo>
                      <a:pt x="45" y="10"/>
                    </a:lnTo>
                    <a:lnTo>
                      <a:pt x="43" y="23"/>
                    </a:lnTo>
                    <a:lnTo>
                      <a:pt x="43" y="37"/>
                    </a:lnTo>
                    <a:lnTo>
                      <a:pt x="42" y="52"/>
                    </a:lnTo>
                    <a:lnTo>
                      <a:pt x="38" y="49"/>
                    </a:lnTo>
                    <a:lnTo>
                      <a:pt x="35" y="45"/>
                    </a:lnTo>
                    <a:lnTo>
                      <a:pt x="30" y="43"/>
                    </a:lnTo>
                    <a:lnTo>
                      <a:pt x="26" y="40"/>
                    </a:lnTo>
                    <a:lnTo>
                      <a:pt x="14" y="38"/>
                    </a:lnTo>
                    <a:lnTo>
                      <a:pt x="0" y="3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7" name="Freeform 3874"/>
              <p:cNvSpPr>
                <a:spLocks/>
              </p:cNvSpPr>
              <p:nvPr/>
            </p:nvSpPr>
            <p:spPr bwMode="auto">
              <a:xfrm>
                <a:off x="584" y="384"/>
                <a:ext cx="9" cy="49"/>
              </a:xfrm>
              <a:custGeom>
                <a:avLst/>
                <a:gdLst>
                  <a:gd name="T0" fmla="*/ 0 w 28"/>
                  <a:gd name="T1" fmla="*/ 0 h 147"/>
                  <a:gd name="T2" fmla="*/ 0 w 28"/>
                  <a:gd name="T3" fmla="*/ 0 h 147"/>
                  <a:gd name="T4" fmla="*/ 0 w 28"/>
                  <a:gd name="T5" fmla="*/ 0 h 147"/>
                  <a:gd name="T6" fmla="*/ 0 w 28"/>
                  <a:gd name="T7" fmla="*/ 0 h 147"/>
                  <a:gd name="T8" fmla="*/ 0 w 28"/>
                  <a:gd name="T9" fmla="*/ 0 h 147"/>
                  <a:gd name="T10" fmla="*/ 0 w 28"/>
                  <a:gd name="T11" fmla="*/ 0 h 147"/>
                  <a:gd name="T12" fmla="*/ 0 w 28"/>
                  <a:gd name="T13" fmla="*/ 0 h 147"/>
                  <a:gd name="T14" fmla="*/ 0 w 28"/>
                  <a:gd name="T15" fmla="*/ 0 h 147"/>
                  <a:gd name="T16" fmla="*/ 0 w 28"/>
                  <a:gd name="T17" fmla="*/ 0 h 1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8" h="147">
                    <a:moveTo>
                      <a:pt x="28" y="0"/>
                    </a:moveTo>
                    <a:lnTo>
                      <a:pt x="19" y="19"/>
                    </a:lnTo>
                    <a:lnTo>
                      <a:pt x="13" y="37"/>
                    </a:lnTo>
                    <a:lnTo>
                      <a:pt x="7" y="56"/>
                    </a:lnTo>
                    <a:lnTo>
                      <a:pt x="3" y="74"/>
                    </a:lnTo>
                    <a:lnTo>
                      <a:pt x="1" y="93"/>
                    </a:lnTo>
                    <a:lnTo>
                      <a:pt x="0" y="111"/>
                    </a:lnTo>
                    <a:lnTo>
                      <a:pt x="1" y="129"/>
                    </a:lnTo>
                    <a:lnTo>
                      <a:pt x="3" y="14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8" name="Freeform 3875"/>
              <p:cNvSpPr>
                <a:spLocks/>
              </p:cNvSpPr>
              <p:nvPr/>
            </p:nvSpPr>
            <p:spPr bwMode="auto">
              <a:xfrm>
                <a:off x="583" y="388"/>
                <a:ext cx="4" cy="15"/>
              </a:xfrm>
              <a:custGeom>
                <a:avLst/>
                <a:gdLst>
                  <a:gd name="T0" fmla="*/ 0 w 10"/>
                  <a:gd name="T1" fmla="*/ 0 h 44"/>
                  <a:gd name="T2" fmla="*/ 0 w 10"/>
                  <a:gd name="T3" fmla="*/ 0 h 44"/>
                  <a:gd name="T4" fmla="*/ 0 w 10"/>
                  <a:gd name="T5" fmla="*/ 0 h 44"/>
                  <a:gd name="T6" fmla="*/ 0 w 10"/>
                  <a:gd name="T7" fmla="*/ 0 h 44"/>
                  <a:gd name="T8" fmla="*/ 0 w 10"/>
                  <a:gd name="T9" fmla="*/ 0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44">
                    <a:moveTo>
                      <a:pt x="0" y="0"/>
                    </a:moveTo>
                    <a:lnTo>
                      <a:pt x="4" y="12"/>
                    </a:lnTo>
                    <a:lnTo>
                      <a:pt x="8" y="22"/>
                    </a:lnTo>
                    <a:lnTo>
                      <a:pt x="9" y="34"/>
                    </a:lnTo>
                    <a:lnTo>
                      <a:pt x="10" y="4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9" name="Freeform 3876"/>
              <p:cNvSpPr>
                <a:spLocks/>
              </p:cNvSpPr>
              <p:nvPr/>
            </p:nvSpPr>
            <p:spPr bwMode="auto">
              <a:xfrm>
                <a:off x="586" y="396"/>
                <a:ext cx="11" cy="9"/>
              </a:xfrm>
              <a:custGeom>
                <a:avLst/>
                <a:gdLst>
                  <a:gd name="T0" fmla="*/ 0 w 33"/>
                  <a:gd name="T1" fmla="*/ 0 h 28"/>
                  <a:gd name="T2" fmla="*/ 0 w 33"/>
                  <a:gd name="T3" fmla="*/ 0 h 28"/>
                  <a:gd name="T4" fmla="*/ 0 w 33"/>
                  <a:gd name="T5" fmla="*/ 0 h 28"/>
                  <a:gd name="T6" fmla="*/ 0 w 33"/>
                  <a:gd name="T7" fmla="*/ 0 h 28"/>
                  <a:gd name="T8" fmla="*/ 0 w 33"/>
                  <a:gd name="T9" fmla="*/ 0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" h="28">
                    <a:moveTo>
                      <a:pt x="33" y="0"/>
                    </a:moveTo>
                    <a:lnTo>
                      <a:pt x="25" y="4"/>
                    </a:lnTo>
                    <a:lnTo>
                      <a:pt x="17" y="11"/>
                    </a:lnTo>
                    <a:lnTo>
                      <a:pt x="8" y="17"/>
                    </a:lnTo>
                    <a:lnTo>
                      <a:pt x="0" y="2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0" name="Freeform 3877"/>
              <p:cNvSpPr>
                <a:spLocks/>
              </p:cNvSpPr>
              <p:nvPr/>
            </p:nvSpPr>
            <p:spPr bwMode="auto">
              <a:xfrm>
                <a:off x="577" y="421"/>
                <a:ext cx="9" cy="11"/>
              </a:xfrm>
              <a:custGeom>
                <a:avLst/>
                <a:gdLst>
                  <a:gd name="T0" fmla="*/ 0 w 25"/>
                  <a:gd name="T1" fmla="*/ 0 h 34"/>
                  <a:gd name="T2" fmla="*/ 0 w 25"/>
                  <a:gd name="T3" fmla="*/ 0 h 34"/>
                  <a:gd name="T4" fmla="*/ 0 w 25"/>
                  <a:gd name="T5" fmla="*/ 0 h 34"/>
                  <a:gd name="T6" fmla="*/ 0 w 25"/>
                  <a:gd name="T7" fmla="*/ 0 h 34"/>
                  <a:gd name="T8" fmla="*/ 0 w 25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34">
                    <a:moveTo>
                      <a:pt x="0" y="0"/>
                    </a:moveTo>
                    <a:lnTo>
                      <a:pt x="7" y="6"/>
                    </a:lnTo>
                    <a:lnTo>
                      <a:pt x="14" y="14"/>
                    </a:lnTo>
                    <a:lnTo>
                      <a:pt x="19" y="23"/>
                    </a:lnTo>
                    <a:lnTo>
                      <a:pt x="25" y="3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1" name="Freeform 3878"/>
              <p:cNvSpPr>
                <a:spLocks/>
              </p:cNvSpPr>
              <p:nvPr/>
            </p:nvSpPr>
            <p:spPr bwMode="auto">
              <a:xfrm>
                <a:off x="523" y="567"/>
                <a:ext cx="49" cy="18"/>
              </a:xfrm>
              <a:custGeom>
                <a:avLst/>
                <a:gdLst>
                  <a:gd name="T0" fmla="*/ 0 w 148"/>
                  <a:gd name="T1" fmla="*/ 0 h 53"/>
                  <a:gd name="T2" fmla="*/ 0 w 148"/>
                  <a:gd name="T3" fmla="*/ 0 h 53"/>
                  <a:gd name="T4" fmla="*/ 0 w 148"/>
                  <a:gd name="T5" fmla="*/ 0 h 53"/>
                  <a:gd name="T6" fmla="*/ 0 w 148"/>
                  <a:gd name="T7" fmla="*/ 0 h 53"/>
                  <a:gd name="T8" fmla="*/ 0 w 148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8" h="53">
                    <a:moveTo>
                      <a:pt x="148" y="0"/>
                    </a:moveTo>
                    <a:lnTo>
                      <a:pt x="111" y="10"/>
                    </a:lnTo>
                    <a:lnTo>
                      <a:pt x="74" y="23"/>
                    </a:lnTo>
                    <a:lnTo>
                      <a:pt x="37" y="37"/>
                    </a:lnTo>
                    <a:lnTo>
                      <a:pt x="0" y="5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2" name="Freeform 3879"/>
              <p:cNvSpPr>
                <a:spLocks/>
              </p:cNvSpPr>
              <p:nvPr/>
            </p:nvSpPr>
            <p:spPr bwMode="auto">
              <a:xfrm>
                <a:off x="537" y="580"/>
                <a:ext cx="22" cy="1"/>
              </a:xfrm>
              <a:custGeom>
                <a:avLst/>
                <a:gdLst>
                  <a:gd name="T0" fmla="*/ 0 w 67"/>
                  <a:gd name="T1" fmla="*/ 0 h 2"/>
                  <a:gd name="T2" fmla="*/ 0 w 67"/>
                  <a:gd name="T3" fmla="*/ 1 h 2"/>
                  <a:gd name="T4" fmla="*/ 0 w 67"/>
                  <a:gd name="T5" fmla="*/ 1 h 2"/>
                  <a:gd name="T6" fmla="*/ 0 w 67"/>
                  <a:gd name="T7" fmla="*/ 1 h 2"/>
                  <a:gd name="T8" fmla="*/ 0 w 67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7" h="2">
                    <a:moveTo>
                      <a:pt x="67" y="0"/>
                    </a:moveTo>
                    <a:lnTo>
                      <a:pt x="51" y="1"/>
                    </a:lnTo>
                    <a:lnTo>
                      <a:pt x="34" y="2"/>
                    </a:lnTo>
                    <a:lnTo>
                      <a:pt x="17" y="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3" name="Freeform 3880"/>
              <p:cNvSpPr>
                <a:spLocks/>
              </p:cNvSpPr>
              <p:nvPr/>
            </p:nvSpPr>
            <p:spPr bwMode="auto">
              <a:xfrm>
                <a:off x="442" y="606"/>
                <a:ext cx="65" cy="12"/>
              </a:xfrm>
              <a:custGeom>
                <a:avLst/>
                <a:gdLst>
                  <a:gd name="T0" fmla="*/ 0 w 195"/>
                  <a:gd name="T1" fmla="*/ 0 h 35"/>
                  <a:gd name="T2" fmla="*/ 0 w 195"/>
                  <a:gd name="T3" fmla="*/ 0 h 35"/>
                  <a:gd name="T4" fmla="*/ 0 w 195"/>
                  <a:gd name="T5" fmla="*/ 0 h 35"/>
                  <a:gd name="T6" fmla="*/ 0 w 195"/>
                  <a:gd name="T7" fmla="*/ 0 h 35"/>
                  <a:gd name="T8" fmla="*/ 0 w 195"/>
                  <a:gd name="T9" fmla="*/ 0 h 35"/>
                  <a:gd name="T10" fmla="*/ 0 w 195"/>
                  <a:gd name="T11" fmla="*/ 0 h 35"/>
                  <a:gd name="T12" fmla="*/ 0 w 195"/>
                  <a:gd name="T13" fmla="*/ 0 h 35"/>
                  <a:gd name="T14" fmla="*/ 0 w 195"/>
                  <a:gd name="T15" fmla="*/ 0 h 35"/>
                  <a:gd name="T16" fmla="*/ 0 w 195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5" h="35">
                    <a:moveTo>
                      <a:pt x="0" y="35"/>
                    </a:moveTo>
                    <a:lnTo>
                      <a:pt x="21" y="34"/>
                    </a:lnTo>
                    <a:lnTo>
                      <a:pt x="44" y="32"/>
                    </a:lnTo>
                    <a:lnTo>
                      <a:pt x="70" y="30"/>
                    </a:lnTo>
                    <a:lnTo>
                      <a:pt x="96" y="25"/>
                    </a:lnTo>
                    <a:lnTo>
                      <a:pt x="123" y="19"/>
                    </a:lnTo>
                    <a:lnTo>
                      <a:pt x="148" y="14"/>
                    </a:lnTo>
                    <a:lnTo>
                      <a:pt x="173" y="7"/>
                    </a:lnTo>
                    <a:lnTo>
                      <a:pt x="195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4" name="Freeform 3881"/>
              <p:cNvSpPr>
                <a:spLocks/>
              </p:cNvSpPr>
              <p:nvPr/>
            </p:nvSpPr>
            <p:spPr bwMode="auto">
              <a:xfrm>
                <a:off x="483" y="599"/>
                <a:ext cx="21" cy="20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0 h 59"/>
                  <a:gd name="T4" fmla="*/ 0 w 63"/>
                  <a:gd name="T5" fmla="*/ 0 h 59"/>
                  <a:gd name="T6" fmla="*/ 0 w 63"/>
                  <a:gd name="T7" fmla="*/ 0 h 59"/>
                  <a:gd name="T8" fmla="*/ 0 w 63"/>
                  <a:gd name="T9" fmla="*/ 0 h 59"/>
                  <a:gd name="T10" fmla="*/ 0 w 63"/>
                  <a:gd name="T11" fmla="*/ 0 h 59"/>
                  <a:gd name="T12" fmla="*/ 0 w 63"/>
                  <a:gd name="T13" fmla="*/ 0 h 59"/>
                  <a:gd name="T14" fmla="*/ 0 w 63"/>
                  <a:gd name="T15" fmla="*/ 0 h 59"/>
                  <a:gd name="T16" fmla="*/ 0 w 63"/>
                  <a:gd name="T17" fmla="*/ 0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3" h="59">
                    <a:moveTo>
                      <a:pt x="44" y="0"/>
                    </a:moveTo>
                    <a:lnTo>
                      <a:pt x="29" y="9"/>
                    </a:lnTo>
                    <a:lnTo>
                      <a:pt x="17" y="19"/>
                    </a:lnTo>
                    <a:lnTo>
                      <a:pt x="8" y="29"/>
                    </a:lnTo>
                    <a:lnTo>
                      <a:pt x="0" y="39"/>
                    </a:lnTo>
                    <a:lnTo>
                      <a:pt x="15" y="46"/>
                    </a:lnTo>
                    <a:lnTo>
                      <a:pt x="30" y="51"/>
                    </a:lnTo>
                    <a:lnTo>
                      <a:pt x="46" y="55"/>
                    </a:lnTo>
                    <a:lnTo>
                      <a:pt x="63" y="5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5" name="Freeform 3882"/>
              <p:cNvSpPr>
                <a:spLocks/>
              </p:cNvSpPr>
              <p:nvPr/>
            </p:nvSpPr>
            <p:spPr bwMode="auto">
              <a:xfrm>
                <a:off x="471" y="605"/>
                <a:ext cx="10" cy="10"/>
              </a:xfrm>
              <a:custGeom>
                <a:avLst/>
                <a:gdLst>
                  <a:gd name="T0" fmla="*/ 0 w 30"/>
                  <a:gd name="T1" fmla="*/ 0 h 29"/>
                  <a:gd name="T2" fmla="*/ 0 w 30"/>
                  <a:gd name="T3" fmla="*/ 0 h 29"/>
                  <a:gd name="T4" fmla="*/ 0 w 30"/>
                  <a:gd name="T5" fmla="*/ 0 h 29"/>
                  <a:gd name="T6" fmla="*/ 0 w 30"/>
                  <a:gd name="T7" fmla="*/ 0 h 29"/>
                  <a:gd name="T8" fmla="*/ 0 w 30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29">
                    <a:moveTo>
                      <a:pt x="30" y="0"/>
                    </a:moveTo>
                    <a:lnTo>
                      <a:pt x="21" y="7"/>
                    </a:lnTo>
                    <a:lnTo>
                      <a:pt x="13" y="14"/>
                    </a:lnTo>
                    <a:lnTo>
                      <a:pt x="6" y="21"/>
                    </a:lnTo>
                    <a:lnTo>
                      <a:pt x="0" y="2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6" name="Freeform 3883"/>
              <p:cNvSpPr>
                <a:spLocks/>
              </p:cNvSpPr>
              <p:nvPr/>
            </p:nvSpPr>
            <p:spPr bwMode="auto">
              <a:xfrm>
                <a:off x="461" y="617"/>
                <a:ext cx="21" cy="5"/>
              </a:xfrm>
              <a:custGeom>
                <a:avLst/>
                <a:gdLst>
                  <a:gd name="T0" fmla="*/ 0 w 63"/>
                  <a:gd name="T1" fmla="*/ 0 h 14"/>
                  <a:gd name="T2" fmla="*/ 0 w 63"/>
                  <a:gd name="T3" fmla="*/ 0 h 14"/>
                  <a:gd name="T4" fmla="*/ 0 w 63"/>
                  <a:gd name="T5" fmla="*/ 0 h 14"/>
                  <a:gd name="T6" fmla="*/ 0 w 63"/>
                  <a:gd name="T7" fmla="*/ 0 h 14"/>
                  <a:gd name="T8" fmla="*/ 0 w 63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3" h="14">
                    <a:moveTo>
                      <a:pt x="0" y="0"/>
                    </a:moveTo>
                    <a:lnTo>
                      <a:pt x="15" y="6"/>
                    </a:lnTo>
                    <a:lnTo>
                      <a:pt x="30" y="9"/>
                    </a:lnTo>
                    <a:lnTo>
                      <a:pt x="46" y="13"/>
                    </a:lnTo>
                    <a:lnTo>
                      <a:pt x="63" y="1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7" name="Freeform 3884"/>
              <p:cNvSpPr>
                <a:spLocks/>
              </p:cNvSpPr>
              <p:nvPr/>
            </p:nvSpPr>
            <p:spPr bwMode="auto">
              <a:xfrm>
                <a:off x="580" y="354"/>
                <a:ext cx="16" cy="16"/>
              </a:xfrm>
              <a:custGeom>
                <a:avLst/>
                <a:gdLst>
                  <a:gd name="T0" fmla="*/ 0 w 47"/>
                  <a:gd name="T1" fmla="*/ 0 h 50"/>
                  <a:gd name="T2" fmla="*/ 0 w 47"/>
                  <a:gd name="T3" fmla="*/ 0 h 50"/>
                  <a:gd name="T4" fmla="*/ 0 w 47"/>
                  <a:gd name="T5" fmla="*/ 0 h 50"/>
                  <a:gd name="T6" fmla="*/ 0 w 47"/>
                  <a:gd name="T7" fmla="*/ 0 h 50"/>
                  <a:gd name="T8" fmla="*/ 0 w 47"/>
                  <a:gd name="T9" fmla="*/ 0 h 50"/>
                  <a:gd name="T10" fmla="*/ 0 w 47"/>
                  <a:gd name="T11" fmla="*/ 0 h 50"/>
                  <a:gd name="T12" fmla="*/ 0 w 47"/>
                  <a:gd name="T13" fmla="*/ 0 h 50"/>
                  <a:gd name="T14" fmla="*/ 0 w 47"/>
                  <a:gd name="T15" fmla="*/ 0 h 50"/>
                  <a:gd name="T16" fmla="*/ 0 w 47"/>
                  <a:gd name="T17" fmla="*/ 0 h 50"/>
                  <a:gd name="T18" fmla="*/ 0 w 47"/>
                  <a:gd name="T19" fmla="*/ 0 h 50"/>
                  <a:gd name="T20" fmla="*/ 0 w 47"/>
                  <a:gd name="T21" fmla="*/ 0 h 50"/>
                  <a:gd name="T22" fmla="*/ 0 w 47"/>
                  <a:gd name="T23" fmla="*/ 0 h 50"/>
                  <a:gd name="T24" fmla="*/ 0 w 47"/>
                  <a:gd name="T25" fmla="*/ 0 h 50"/>
                  <a:gd name="T26" fmla="*/ 0 w 47"/>
                  <a:gd name="T27" fmla="*/ 0 h 50"/>
                  <a:gd name="T28" fmla="*/ 0 w 47"/>
                  <a:gd name="T29" fmla="*/ 0 h 50"/>
                  <a:gd name="T30" fmla="*/ 0 w 47"/>
                  <a:gd name="T31" fmla="*/ 0 h 50"/>
                  <a:gd name="T32" fmla="*/ 0 w 47"/>
                  <a:gd name="T33" fmla="*/ 0 h 50"/>
                  <a:gd name="T34" fmla="*/ 0 w 47"/>
                  <a:gd name="T35" fmla="*/ 0 h 50"/>
                  <a:gd name="T36" fmla="*/ 0 w 47"/>
                  <a:gd name="T37" fmla="*/ 0 h 50"/>
                  <a:gd name="T38" fmla="*/ 0 w 47"/>
                  <a:gd name="T39" fmla="*/ 0 h 50"/>
                  <a:gd name="T40" fmla="*/ 0 w 47"/>
                  <a:gd name="T41" fmla="*/ 0 h 50"/>
                  <a:gd name="T42" fmla="*/ 0 w 47"/>
                  <a:gd name="T43" fmla="*/ 0 h 50"/>
                  <a:gd name="T44" fmla="*/ 0 w 47"/>
                  <a:gd name="T45" fmla="*/ 0 h 50"/>
                  <a:gd name="T46" fmla="*/ 0 w 47"/>
                  <a:gd name="T47" fmla="*/ 0 h 50"/>
                  <a:gd name="T48" fmla="*/ 0 w 47"/>
                  <a:gd name="T49" fmla="*/ 0 h 50"/>
                  <a:gd name="T50" fmla="*/ 0 w 47"/>
                  <a:gd name="T51" fmla="*/ 0 h 50"/>
                  <a:gd name="T52" fmla="*/ 0 w 47"/>
                  <a:gd name="T53" fmla="*/ 0 h 50"/>
                  <a:gd name="T54" fmla="*/ 0 w 47"/>
                  <a:gd name="T55" fmla="*/ 0 h 50"/>
                  <a:gd name="T56" fmla="*/ 0 w 47"/>
                  <a:gd name="T57" fmla="*/ 0 h 50"/>
                  <a:gd name="T58" fmla="*/ 0 w 47"/>
                  <a:gd name="T59" fmla="*/ 0 h 50"/>
                  <a:gd name="T60" fmla="*/ 0 w 47"/>
                  <a:gd name="T61" fmla="*/ 0 h 50"/>
                  <a:gd name="T62" fmla="*/ 0 w 47"/>
                  <a:gd name="T63" fmla="*/ 0 h 50"/>
                  <a:gd name="T64" fmla="*/ 0 w 47"/>
                  <a:gd name="T65" fmla="*/ 0 h 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7" h="50">
                    <a:moveTo>
                      <a:pt x="4" y="3"/>
                    </a:moveTo>
                    <a:lnTo>
                      <a:pt x="7" y="1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0" y="1"/>
                    </a:lnTo>
                    <a:lnTo>
                      <a:pt x="25" y="3"/>
                    </a:lnTo>
                    <a:lnTo>
                      <a:pt x="29" y="7"/>
                    </a:lnTo>
                    <a:lnTo>
                      <a:pt x="34" y="10"/>
                    </a:lnTo>
                    <a:lnTo>
                      <a:pt x="37" y="14"/>
                    </a:lnTo>
                    <a:lnTo>
                      <a:pt x="41" y="18"/>
                    </a:lnTo>
                    <a:lnTo>
                      <a:pt x="44" y="23"/>
                    </a:lnTo>
                    <a:lnTo>
                      <a:pt x="46" y="28"/>
                    </a:lnTo>
                    <a:lnTo>
                      <a:pt x="47" y="32"/>
                    </a:lnTo>
                    <a:lnTo>
                      <a:pt x="47" y="37"/>
                    </a:lnTo>
                    <a:lnTo>
                      <a:pt x="46" y="40"/>
                    </a:lnTo>
                    <a:lnTo>
                      <a:pt x="44" y="44"/>
                    </a:lnTo>
                    <a:lnTo>
                      <a:pt x="42" y="47"/>
                    </a:lnTo>
                    <a:lnTo>
                      <a:pt x="40" y="48"/>
                    </a:lnTo>
                    <a:lnTo>
                      <a:pt x="36" y="50"/>
                    </a:lnTo>
                    <a:lnTo>
                      <a:pt x="32" y="50"/>
                    </a:lnTo>
                    <a:lnTo>
                      <a:pt x="28" y="48"/>
                    </a:lnTo>
                    <a:lnTo>
                      <a:pt x="24" y="47"/>
                    </a:lnTo>
                    <a:lnTo>
                      <a:pt x="19" y="45"/>
                    </a:lnTo>
                    <a:lnTo>
                      <a:pt x="15" y="42"/>
                    </a:lnTo>
                    <a:lnTo>
                      <a:pt x="11" y="37"/>
                    </a:lnTo>
                    <a:lnTo>
                      <a:pt x="7" y="32"/>
                    </a:lnTo>
                    <a:lnTo>
                      <a:pt x="5" y="28"/>
                    </a:lnTo>
                    <a:lnTo>
                      <a:pt x="3" y="23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8" name="Freeform 3885"/>
              <p:cNvSpPr>
                <a:spLocks/>
              </p:cNvSpPr>
              <p:nvPr/>
            </p:nvSpPr>
            <p:spPr bwMode="auto">
              <a:xfrm>
                <a:off x="580" y="354"/>
                <a:ext cx="16" cy="16"/>
              </a:xfrm>
              <a:custGeom>
                <a:avLst/>
                <a:gdLst>
                  <a:gd name="T0" fmla="*/ 0 w 47"/>
                  <a:gd name="T1" fmla="*/ 0 h 50"/>
                  <a:gd name="T2" fmla="*/ 0 w 47"/>
                  <a:gd name="T3" fmla="*/ 0 h 50"/>
                  <a:gd name="T4" fmla="*/ 0 w 47"/>
                  <a:gd name="T5" fmla="*/ 0 h 50"/>
                  <a:gd name="T6" fmla="*/ 0 w 47"/>
                  <a:gd name="T7" fmla="*/ 0 h 50"/>
                  <a:gd name="T8" fmla="*/ 0 w 47"/>
                  <a:gd name="T9" fmla="*/ 0 h 50"/>
                  <a:gd name="T10" fmla="*/ 0 w 47"/>
                  <a:gd name="T11" fmla="*/ 0 h 50"/>
                  <a:gd name="T12" fmla="*/ 0 w 47"/>
                  <a:gd name="T13" fmla="*/ 0 h 50"/>
                  <a:gd name="T14" fmla="*/ 0 w 47"/>
                  <a:gd name="T15" fmla="*/ 0 h 50"/>
                  <a:gd name="T16" fmla="*/ 0 w 47"/>
                  <a:gd name="T17" fmla="*/ 0 h 50"/>
                  <a:gd name="T18" fmla="*/ 0 w 47"/>
                  <a:gd name="T19" fmla="*/ 0 h 50"/>
                  <a:gd name="T20" fmla="*/ 0 w 47"/>
                  <a:gd name="T21" fmla="*/ 0 h 50"/>
                  <a:gd name="T22" fmla="*/ 0 w 47"/>
                  <a:gd name="T23" fmla="*/ 0 h 50"/>
                  <a:gd name="T24" fmla="*/ 0 w 47"/>
                  <a:gd name="T25" fmla="*/ 0 h 50"/>
                  <a:gd name="T26" fmla="*/ 0 w 47"/>
                  <a:gd name="T27" fmla="*/ 0 h 50"/>
                  <a:gd name="T28" fmla="*/ 0 w 47"/>
                  <a:gd name="T29" fmla="*/ 0 h 50"/>
                  <a:gd name="T30" fmla="*/ 0 w 47"/>
                  <a:gd name="T31" fmla="*/ 0 h 50"/>
                  <a:gd name="T32" fmla="*/ 0 w 47"/>
                  <a:gd name="T33" fmla="*/ 0 h 50"/>
                  <a:gd name="T34" fmla="*/ 0 w 47"/>
                  <a:gd name="T35" fmla="*/ 0 h 50"/>
                  <a:gd name="T36" fmla="*/ 0 w 47"/>
                  <a:gd name="T37" fmla="*/ 0 h 50"/>
                  <a:gd name="T38" fmla="*/ 0 w 47"/>
                  <a:gd name="T39" fmla="*/ 0 h 50"/>
                  <a:gd name="T40" fmla="*/ 0 w 47"/>
                  <a:gd name="T41" fmla="*/ 0 h 50"/>
                  <a:gd name="T42" fmla="*/ 0 w 47"/>
                  <a:gd name="T43" fmla="*/ 0 h 50"/>
                  <a:gd name="T44" fmla="*/ 0 w 47"/>
                  <a:gd name="T45" fmla="*/ 0 h 50"/>
                  <a:gd name="T46" fmla="*/ 0 w 47"/>
                  <a:gd name="T47" fmla="*/ 0 h 50"/>
                  <a:gd name="T48" fmla="*/ 0 w 47"/>
                  <a:gd name="T49" fmla="*/ 0 h 50"/>
                  <a:gd name="T50" fmla="*/ 0 w 47"/>
                  <a:gd name="T51" fmla="*/ 0 h 50"/>
                  <a:gd name="T52" fmla="*/ 0 w 47"/>
                  <a:gd name="T53" fmla="*/ 0 h 50"/>
                  <a:gd name="T54" fmla="*/ 0 w 47"/>
                  <a:gd name="T55" fmla="*/ 0 h 50"/>
                  <a:gd name="T56" fmla="*/ 0 w 47"/>
                  <a:gd name="T57" fmla="*/ 0 h 50"/>
                  <a:gd name="T58" fmla="*/ 0 w 47"/>
                  <a:gd name="T59" fmla="*/ 0 h 50"/>
                  <a:gd name="T60" fmla="*/ 0 w 47"/>
                  <a:gd name="T61" fmla="*/ 0 h 50"/>
                  <a:gd name="T62" fmla="*/ 0 w 47"/>
                  <a:gd name="T63" fmla="*/ 0 h 50"/>
                  <a:gd name="T64" fmla="*/ 0 w 47"/>
                  <a:gd name="T65" fmla="*/ 0 h 5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7" h="50">
                    <a:moveTo>
                      <a:pt x="4" y="3"/>
                    </a:moveTo>
                    <a:lnTo>
                      <a:pt x="7" y="1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0" y="1"/>
                    </a:lnTo>
                    <a:lnTo>
                      <a:pt x="25" y="3"/>
                    </a:lnTo>
                    <a:lnTo>
                      <a:pt x="29" y="7"/>
                    </a:lnTo>
                    <a:lnTo>
                      <a:pt x="34" y="10"/>
                    </a:lnTo>
                    <a:lnTo>
                      <a:pt x="37" y="14"/>
                    </a:lnTo>
                    <a:lnTo>
                      <a:pt x="41" y="18"/>
                    </a:lnTo>
                    <a:lnTo>
                      <a:pt x="44" y="23"/>
                    </a:lnTo>
                    <a:lnTo>
                      <a:pt x="46" y="28"/>
                    </a:lnTo>
                    <a:lnTo>
                      <a:pt x="47" y="32"/>
                    </a:lnTo>
                    <a:lnTo>
                      <a:pt x="47" y="37"/>
                    </a:lnTo>
                    <a:lnTo>
                      <a:pt x="46" y="40"/>
                    </a:lnTo>
                    <a:lnTo>
                      <a:pt x="44" y="44"/>
                    </a:lnTo>
                    <a:lnTo>
                      <a:pt x="42" y="47"/>
                    </a:lnTo>
                    <a:lnTo>
                      <a:pt x="40" y="48"/>
                    </a:lnTo>
                    <a:lnTo>
                      <a:pt x="36" y="50"/>
                    </a:lnTo>
                    <a:lnTo>
                      <a:pt x="32" y="50"/>
                    </a:lnTo>
                    <a:lnTo>
                      <a:pt x="28" y="48"/>
                    </a:lnTo>
                    <a:lnTo>
                      <a:pt x="24" y="47"/>
                    </a:lnTo>
                    <a:lnTo>
                      <a:pt x="19" y="45"/>
                    </a:lnTo>
                    <a:lnTo>
                      <a:pt x="15" y="42"/>
                    </a:lnTo>
                    <a:lnTo>
                      <a:pt x="11" y="37"/>
                    </a:lnTo>
                    <a:lnTo>
                      <a:pt x="7" y="32"/>
                    </a:lnTo>
                    <a:lnTo>
                      <a:pt x="5" y="28"/>
                    </a:lnTo>
                    <a:lnTo>
                      <a:pt x="3" y="23"/>
                    </a:lnTo>
                    <a:lnTo>
                      <a:pt x="2" y="18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9" name="Freeform 3886"/>
              <p:cNvSpPr>
                <a:spLocks/>
              </p:cNvSpPr>
              <p:nvPr/>
            </p:nvSpPr>
            <p:spPr bwMode="auto">
              <a:xfrm>
                <a:off x="585" y="359"/>
                <a:ext cx="14" cy="15"/>
              </a:xfrm>
              <a:custGeom>
                <a:avLst/>
                <a:gdLst>
                  <a:gd name="T0" fmla="*/ 0 w 42"/>
                  <a:gd name="T1" fmla="*/ 0 h 43"/>
                  <a:gd name="T2" fmla="*/ 0 w 42"/>
                  <a:gd name="T3" fmla="*/ 0 h 43"/>
                  <a:gd name="T4" fmla="*/ 0 w 42"/>
                  <a:gd name="T5" fmla="*/ 0 h 43"/>
                  <a:gd name="T6" fmla="*/ 0 w 42"/>
                  <a:gd name="T7" fmla="*/ 0 h 43"/>
                  <a:gd name="T8" fmla="*/ 0 w 42"/>
                  <a:gd name="T9" fmla="*/ 0 h 43"/>
                  <a:gd name="T10" fmla="*/ 0 w 42"/>
                  <a:gd name="T11" fmla="*/ 0 h 43"/>
                  <a:gd name="T12" fmla="*/ 0 w 42"/>
                  <a:gd name="T13" fmla="*/ 0 h 43"/>
                  <a:gd name="T14" fmla="*/ 0 w 42"/>
                  <a:gd name="T15" fmla="*/ 0 h 43"/>
                  <a:gd name="T16" fmla="*/ 0 w 42"/>
                  <a:gd name="T17" fmla="*/ 0 h 43"/>
                  <a:gd name="T18" fmla="*/ 0 w 42"/>
                  <a:gd name="T19" fmla="*/ 0 h 43"/>
                  <a:gd name="T20" fmla="*/ 0 w 42"/>
                  <a:gd name="T21" fmla="*/ 0 h 43"/>
                  <a:gd name="T22" fmla="*/ 0 w 42"/>
                  <a:gd name="T23" fmla="*/ 0 h 43"/>
                  <a:gd name="T24" fmla="*/ 0 w 42"/>
                  <a:gd name="T25" fmla="*/ 0 h 43"/>
                  <a:gd name="T26" fmla="*/ 0 w 42"/>
                  <a:gd name="T27" fmla="*/ 0 h 43"/>
                  <a:gd name="T28" fmla="*/ 0 w 42"/>
                  <a:gd name="T29" fmla="*/ 0 h 43"/>
                  <a:gd name="T30" fmla="*/ 0 w 42"/>
                  <a:gd name="T31" fmla="*/ 0 h 43"/>
                  <a:gd name="T32" fmla="*/ 0 w 42"/>
                  <a:gd name="T33" fmla="*/ 0 h 43"/>
                  <a:gd name="T34" fmla="*/ 0 w 42"/>
                  <a:gd name="T35" fmla="*/ 0 h 43"/>
                  <a:gd name="T36" fmla="*/ 0 w 42"/>
                  <a:gd name="T37" fmla="*/ 0 h 43"/>
                  <a:gd name="T38" fmla="*/ 0 w 42"/>
                  <a:gd name="T39" fmla="*/ 0 h 43"/>
                  <a:gd name="T40" fmla="*/ 0 w 42"/>
                  <a:gd name="T41" fmla="*/ 0 h 43"/>
                  <a:gd name="T42" fmla="*/ 0 w 42"/>
                  <a:gd name="T43" fmla="*/ 0 h 43"/>
                  <a:gd name="T44" fmla="*/ 0 w 42"/>
                  <a:gd name="T45" fmla="*/ 0 h 43"/>
                  <a:gd name="T46" fmla="*/ 0 w 42"/>
                  <a:gd name="T47" fmla="*/ 0 h 43"/>
                  <a:gd name="T48" fmla="*/ 0 w 42"/>
                  <a:gd name="T49" fmla="*/ 0 h 43"/>
                  <a:gd name="T50" fmla="*/ 0 w 42"/>
                  <a:gd name="T51" fmla="*/ 0 h 43"/>
                  <a:gd name="T52" fmla="*/ 0 w 42"/>
                  <a:gd name="T53" fmla="*/ 0 h 4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2" h="43">
                    <a:moveTo>
                      <a:pt x="26" y="0"/>
                    </a:moveTo>
                    <a:lnTo>
                      <a:pt x="25" y="5"/>
                    </a:lnTo>
                    <a:lnTo>
                      <a:pt x="23" y="9"/>
                    </a:lnTo>
                    <a:lnTo>
                      <a:pt x="21" y="14"/>
                    </a:lnTo>
                    <a:lnTo>
                      <a:pt x="18" y="18"/>
                    </a:lnTo>
                    <a:lnTo>
                      <a:pt x="14" y="20"/>
                    </a:lnTo>
                    <a:lnTo>
                      <a:pt x="10" y="22"/>
                    </a:lnTo>
                    <a:lnTo>
                      <a:pt x="5" y="23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30"/>
                    </a:lnTo>
                    <a:lnTo>
                      <a:pt x="6" y="34"/>
                    </a:lnTo>
                    <a:lnTo>
                      <a:pt x="10" y="37"/>
                    </a:lnTo>
                    <a:lnTo>
                      <a:pt x="13" y="40"/>
                    </a:lnTo>
                    <a:lnTo>
                      <a:pt x="18" y="42"/>
                    </a:lnTo>
                    <a:lnTo>
                      <a:pt x="22" y="43"/>
                    </a:lnTo>
                    <a:lnTo>
                      <a:pt x="28" y="43"/>
                    </a:lnTo>
                    <a:lnTo>
                      <a:pt x="34" y="41"/>
                    </a:lnTo>
                    <a:lnTo>
                      <a:pt x="38" y="37"/>
                    </a:lnTo>
                    <a:lnTo>
                      <a:pt x="41" y="34"/>
                    </a:lnTo>
                    <a:lnTo>
                      <a:pt x="42" y="29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3"/>
                    </a:lnTo>
                    <a:lnTo>
                      <a:pt x="36" y="8"/>
                    </a:lnTo>
                    <a:lnTo>
                      <a:pt x="32" y="4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0" name="Freeform 3887"/>
              <p:cNvSpPr>
                <a:spLocks/>
              </p:cNvSpPr>
              <p:nvPr/>
            </p:nvSpPr>
            <p:spPr bwMode="auto">
              <a:xfrm>
                <a:off x="585" y="359"/>
                <a:ext cx="14" cy="15"/>
              </a:xfrm>
              <a:custGeom>
                <a:avLst/>
                <a:gdLst>
                  <a:gd name="T0" fmla="*/ 0 w 42"/>
                  <a:gd name="T1" fmla="*/ 0 h 43"/>
                  <a:gd name="T2" fmla="*/ 0 w 42"/>
                  <a:gd name="T3" fmla="*/ 0 h 43"/>
                  <a:gd name="T4" fmla="*/ 0 w 42"/>
                  <a:gd name="T5" fmla="*/ 0 h 43"/>
                  <a:gd name="T6" fmla="*/ 0 w 42"/>
                  <a:gd name="T7" fmla="*/ 0 h 43"/>
                  <a:gd name="T8" fmla="*/ 0 w 42"/>
                  <a:gd name="T9" fmla="*/ 0 h 43"/>
                  <a:gd name="T10" fmla="*/ 0 w 42"/>
                  <a:gd name="T11" fmla="*/ 0 h 43"/>
                  <a:gd name="T12" fmla="*/ 0 w 42"/>
                  <a:gd name="T13" fmla="*/ 0 h 43"/>
                  <a:gd name="T14" fmla="*/ 0 w 42"/>
                  <a:gd name="T15" fmla="*/ 0 h 43"/>
                  <a:gd name="T16" fmla="*/ 0 w 42"/>
                  <a:gd name="T17" fmla="*/ 0 h 43"/>
                  <a:gd name="T18" fmla="*/ 0 w 42"/>
                  <a:gd name="T19" fmla="*/ 0 h 43"/>
                  <a:gd name="T20" fmla="*/ 0 w 42"/>
                  <a:gd name="T21" fmla="*/ 0 h 43"/>
                  <a:gd name="T22" fmla="*/ 0 w 42"/>
                  <a:gd name="T23" fmla="*/ 0 h 43"/>
                  <a:gd name="T24" fmla="*/ 0 w 42"/>
                  <a:gd name="T25" fmla="*/ 0 h 43"/>
                  <a:gd name="T26" fmla="*/ 0 w 42"/>
                  <a:gd name="T27" fmla="*/ 0 h 43"/>
                  <a:gd name="T28" fmla="*/ 0 w 42"/>
                  <a:gd name="T29" fmla="*/ 0 h 43"/>
                  <a:gd name="T30" fmla="*/ 0 w 42"/>
                  <a:gd name="T31" fmla="*/ 0 h 43"/>
                  <a:gd name="T32" fmla="*/ 0 w 42"/>
                  <a:gd name="T33" fmla="*/ 0 h 43"/>
                  <a:gd name="T34" fmla="*/ 0 w 42"/>
                  <a:gd name="T35" fmla="*/ 0 h 43"/>
                  <a:gd name="T36" fmla="*/ 0 w 42"/>
                  <a:gd name="T37" fmla="*/ 0 h 43"/>
                  <a:gd name="T38" fmla="*/ 0 w 42"/>
                  <a:gd name="T39" fmla="*/ 0 h 43"/>
                  <a:gd name="T40" fmla="*/ 0 w 42"/>
                  <a:gd name="T41" fmla="*/ 0 h 43"/>
                  <a:gd name="T42" fmla="*/ 0 w 42"/>
                  <a:gd name="T43" fmla="*/ 0 h 43"/>
                  <a:gd name="T44" fmla="*/ 0 w 42"/>
                  <a:gd name="T45" fmla="*/ 0 h 43"/>
                  <a:gd name="T46" fmla="*/ 0 w 42"/>
                  <a:gd name="T47" fmla="*/ 0 h 43"/>
                  <a:gd name="T48" fmla="*/ 0 w 42"/>
                  <a:gd name="T49" fmla="*/ 0 h 43"/>
                  <a:gd name="T50" fmla="*/ 0 w 42"/>
                  <a:gd name="T51" fmla="*/ 0 h 43"/>
                  <a:gd name="T52" fmla="*/ 0 w 42"/>
                  <a:gd name="T53" fmla="*/ 0 h 4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2" h="43">
                    <a:moveTo>
                      <a:pt x="26" y="0"/>
                    </a:moveTo>
                    <a:lnTo>
                      <a:pt x="25" y="5"/>
                    </a:lnTo>
                    <a:lnTo>
                      <a:pt x="23" y="9"/>
                    </a:lnTo>
                    <a:lnTo>
                      <a:pt x="21" y="14"/>
                    </a:lnTo>
                    <a:lnTo>
                      <a:pt x="18" y="18"/>
                    </a:lnTo>
                    <a:lnTo>
                      <a:pt x="14" y="20"/>
                    </a:lnTo>
                    <a:lnTo>
                      <a:pt x="10" y="22"/>
                    </a:lnTo>
                    <a:lnTo>
                      <a:pt x="5" y="23"/>
                    </a:lnTo>
                    <a:lnTo>
                      <a:pt x="0" y="25"/>
                    </a:lnTo>
                    <a:lnTo>
                      <a:pt x="1" y="27"/>
                    </a:lnTo>
                    <a:lnTo>
                      <a:pt x="4" y="30"/>
                    </a:lnTo>
                    <a:lnTo>
                      <a:pt x="6" y="34"/>
                    </a:lnTo>
                    <a:lnTo>
                      <a:pt x="10" y="37"/>
                    </a:lnTo>
                    <a:lnTo>
                      <a:pt x="13" y="40"/>
                    </a:lnTo>
                    <a:lnTo>
                      <a:pt x="18" y="42"/>
                    </a:lnTo>
                    <a:lnTo>
                      <a:pt x="22" y="43"/>
                    </a:lnTo>
                    <a:lnTo>
                      <a:pt x="28" y="43"/>
                    </a:lnTo>
                    <a:lnTo>
                      <a:pt x="34" y="41"/>
                    </a:lnTo>
                    <a:lnTo>
                      <a:pt x="38" y="37"/>
                    </a:lnTo>
                    <a:lnTo>
                      <a:pt x="41" y="34"/>
                    </a:lnTo>
                    <a:lnTo>
                      <a:pt x="42" y="29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3"/>
                    </a:lnTo>
                    <a:lnTo>
                      <a:pt x="36" y="8"/>
                    </a:lnTo>
                    <a:lnTo>
                      <a:pt x="32" y="4"/>
                    </a:lnTo>
                    <a:lnTo>
                      <a:pt x="26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1" name="Freeform 3888"/>
              <p:cNvSpPr>
                <a:spLocks/>
              </p:cNvSpPr>
              <p:nvPr/>
            </p:nvSpPr>
            <p:spPr bwMode="auto">
              <a:xfrm>
                <a:off x="583" y="357"/>
                <a:ext cx="5" cy="9"/>
              </a:xfrm>
              <a:custGeom>
                <a:avLst/>
                <a:gdLst>
                  <a:gd name="T0" fmla="*/ 0 w 16"/>
                  <a:gd name="T1" fmla="*/ 0 h 27"/>
                  <a:gd name="T2" fmla="*/ 0 w 16"/>
                  <a:gd name="T3" fmla="*/ 0 h 27"/>
                  <a:gd name="T4" fmla="*/ 0 w 16"/>
                  <a:gd name="T5" fmla="*/ 0 h 27"/>
                  <a:gd name="T6" fmla="*/ 0 w 16"/>
                  <a:gd name="T7" fmla="*/ 0 h 27"/>
                  <a:gd name="T8" fmla="*/ 0 w 16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27">
                    <a:moveTo>
                      <a:pt x="0" y="0"/>
                    </a:moveTo>
                    <a:lnTo>
                      <a:pt x="2" y="9"/>
                    </a:lnTo>
                    <a:lnTo>
                      <a:pt x="4" y="15"/>
                    </a:lnTo>
                    <a:lnTo>
                      <a:pt x="9" y="21"/>
                    </a:lnTo>
                    <a:lnTo>
                      <a:pt x="16" y="2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2" name="Freeform 3889"/>
              <p:cNvSpPr>
                <a:spLocks/>
              </p:cNvSpPr>
              <p:nvPr/>
            </p:nvSpPr>
            <p:spPr bwMode="auto">
              <a:xfrm>
                <a:off x="573" y="444"/>
                <a:ext cx="14" cy="14"/>
              </a:xfrm>
              <a:custGeom>
                <a:avLst/>
                <a:gdLst>
                  <a:gd name="T0" fmla="*/ 0 w 40"/>
                  <a:gd name="T1" fmla="*/ 0 h 40"/>
                  <a:gd name="T2" fmla="*/ 0 w 40"/>
                  <a:gd name="T3" fmla="*/ 0 h 40"/>
                  <a:gd name="T4" fmla="*/ 0 w 40"/>
                  <a:gd name="T5" fmla="*/ 0 h 40"/>
                  <a:gd name="T6" fmla="*/ 0 w 40"/>
                  <a:gd name="T7" fmla="*/ 0 h 40"/>
                  <a:gd name="T8" fmla="*/ 0 w 40"/>
                  <a:gd name="T9" fmla="*/ 0 h 40"/>
                  <a:gd name="T10" fmla="*/ 0 w 40"/>
                  <a:gd name="T11" fmla="*/ 0 h 40"/>
                  <a:gd name="T12" fmla="*/ 0 w 40"/>
                  <a:gd name="T13" fmla="*/ 0 h 40"/>
                  <a:gd name="T14" fmla="*/ 0 w 40"/>
                  <a:gd name="T15" fmla="*/ 0 h 40"/>
                  <a:gd name="T16" fmla="*/ 0 w 40"/>
                  <a:gd name="T17" fmla="*/ 0 h 40"/>
                  <a:gd name="T18" fmla="*/ 0 w 40"/>
                  <a:gd name="T19" fmla="*/ 0 h 40"/>
                  <a:gd name="T20" fmla="*/ 0 w 40"/>
                  <a:gd name="T21" fmla="*/ 0 h 40"/>
                  <a:gd name="T22" fmla="*/ 0 w 40"/>
                  <a:gd name="T23" fmla="*/ 0 h 40"/>
                  <a:gd name="T24" fmla="*/ 0 w 40"/>
                  <a:gd name="T25" fmla="*/ 0 h 40"/>
                  <a:gd name="T26" fmla="*/ 0 w 40"/>
                  <a:gd name="T27" fmla="*/ 0 h 40"/>
                  <a:gd name="T28" fmla="*/ 0 w 40"/>
                  <a:gd name="T29" fmla="*/ 0 h 40"/>
                  <a:gd name="T30" fmla="*/ 0 w 40"/>
                  <a:gd name="T31" fmla="*/ 0 h 40"/>
                  <a:gd name="T32" fmla="*/ 0 w 40"/>
                  <a:gd name="T33" fmla="*/ 0 h 40"/>
                  <a:gd name="T34" fmla="*/ 0 w 40"/>
                  <a:gd name="T35" fmla="*/ 0 h 40"/>
                  <a:gd name="T36" fmla="*/ 0 w 40"/>
                  <a:gd name="T37" fmla="*/ 0 h 40"/>
                  <a:gd name="T38" fmla="*/ 0 w 40"/>
                  <a:gd name="T39" fmla="*/ 0 h 40"/>
                  <a:gd name="T40" fmla="*/ 0 w 40"/>
                  <a:gd name="T41" fmla="*/ 0 h 40"/>
                  <a:gd name="T42" fmla="*/ 0 w 40"/>
                  <a:gd name="T43" fmla="*/ 0 h 40"/>
                  <a:gd name="T44" fmla="*/ 0 w 40"/>
                  <a:gd name="T45" fmla="*/ 0 h 40"/>
                  <a:gd name="T46" fmla="*/ 0 w 40"/>
                  <a:gd name="T47" fmla="*/ 0 h 40"/>
                  <a:gd name="T48" fmla="*/ 0 w 40"/>
                  <a:gd name="T49" fmla="*/ 0 h 40"/>
                  <a:gd name="T50" fmla="*/ 0 w 40"/>
                  <a:gd name="T51" fmla="*/ 0 h 40"/>
                  <a:gd name="T52" fmla="*/ 0 w 40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0" h="40">
                    <a:moveTo>
                      <a:pt x="31" y="0"/>
                    </a:moveTo>
                    <a:lnTo>
                      <a:pt x="29" y="3"/>
                    </a:lnTo>
                    <a:lnTo>
                      <a:pt x="25" y="7"/>
                    </a:lnTo>
                    <a:lnTo>
                      <a:pt x="22" y="10"/>
                    </a:lnTo>
                    <a:lnTo>
                      <a:pt x="18" y="12"/>
                    </a:lnTo>
                    <a:lnTo>
                      <a:pt x="13" y="14"/>
                    </a:lnTo>
                    <a:lnTo>
                      <a:pt x="9" y="15"/>
                    </a:lnTo>
                    <a:lnTo>
                      <a:pt x="4" y="15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1" y="24"/>
                    </a:lnTo>
                    <a:lnTo>
                      <a:pt x="3" y="29"/>
                    </a:lnTo>
                    <a:lnTo>
                      <a:pt x="7" y="32"/>
                    </a:lnTo>
                    <a:lnTo>
                      <a:pt x="10" y="36"/>
                    </a:lnTo>
                    <a:lnTo>
                      <a:pt x="13" y="38"/>
                    </a:lnTo>
                    <a:lnTo>
                      <a:pt x="19" y="40"/>
                    </a:lnTo>
                    <a:lnTo>
                      <a:pt x="26" y="40"/>
                    </a:lnTo>
                    <a:lnTo>
                      <a:pt x="31" y="38"/>
                    </a:lnTo>
                    <a:lnTo>
                      <a:pt x="34" y="36"/>
                    </a:lnTo>
                    <a:lnTo>
                      <a:pt x="37" y="32"/>
                    </a:lnTo>
                    <a:lnTo>
                      <a:pt x="39" y="26"/>
                    </a:lnTo>
                    <a:lnTo>
                      <a:pt x="40" y="22"/>
                    </a:lnTo>
                    <a:lnTo>
                      <a:pt x="40" y="16"/>
                    </a:lnTo>
                    <a:lnTo>
                      <a:pt x="38" y="10"/>
                    </a:lnTo>
                    <a:lnTo>
                      <a:pt x="35" y="4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3" name="Freeform 3890"/>
              <p:cNvSpPr>
                <a:spLocks/>
              </p:cNvSpPr>
              <p:nvPr/>
            </p:nvSpPr>
            <p:spPr bwMode="auto">
              <a:xfrm>
                <a:off x="573" y="444"/>
                <a:ext cx="14" cy="14"/>
              </a:xfrm>
              <a:custGeom>
                <a:avLst/>
                <a:gdLst>
                  <a:gd name="T0" fmla="*/ 0 w 40"/>
                  <a:gd name="T1" fmla="*/ 0 h 40"/>
                  <a:gd name="T2" fmla="*/ 0 w 40"/>
                  <a:gd name="T3" fmla="*/ 0 h 40"/>
                  <a:gd name="T4" fmla="*/ 0 w 40"/>
                  <a:gd name="T5" fmla="*/ 0 h 40"/>
                  <a:gd name="T6" fmla="*/ 0 w 40"/>
                  <a:gd name="T7" fmla="*/ 0 h 40"/>
                  <a:gd name="T8" fmla="*/ 0 w 40"/>
                  <a:gd name="T9" fmla="*/ 0 h 40"/>
                  <a:gd name="T10" fmla="*/ 0 w 40"/>
                  <a:gd name="T11" fmla="*/ 0 h 40"/>
                  <a:gd name="T12" fmla="*/ 0 w 40"/>
                  <a:gd name="T13" fmla="*/ 0 h 40"/>
                  <a:gd name="T14" fmla="*/ 0 w 40"/>
                  <a:gd name="T15" fmla="*/ 0 h 40"/>
                  <a:gd name="T16" fmla="*/ 0 w 40"/>
                  <a:gd name="T17" fmla="*/ 0 h 40"/>
                  <a:gd name="T18" fmla="*/ 0 w 40"/>
                  <a:gd name="T19" fmla="*/ 0 h 40"/>
                  <a:gd name="T20" fmla="*/ 0 w 40"/>
                  <a:gd name="T21" fmla="*/ 0 h 40"/>
                  <a:gd name="T22" fmla="*/ 0 w 40"/>
                  <a:gd name="T23" fmla="*/ 0 h 40"/>
                  <a:gd name="T24" fmla="*/ 0 w 40"/>
                  <a:gd name="T25" fmla="*/ 0 h 40"/>
                  <a:gd name="T26" fmla="*/ 0 w 40"/>
                  <a:gd name="T27" fmla="*/ 0 h 40"/>
                  <a:gd name="T28" fmla="*/ 0 w 40"/>
                  <a:gd name="T29" fmla="*/ 0 h 40"/>
                  <a:gd name="T30" fmla="*/ 0 w 40"/>
                  <a:gd name="T31" fmla="*/ 0 h 40"/>
                  <a:gd name="T32" fmla="*/ 0 w 40"/>
                  <a:gd name="T33" fmla="*/ 0 h 40"/>
                  <a:gd name="T34" fmla="*/ 0 w 40"/>
                  <a:gd name="T35" fmla="*/ 0 h 40"/>
                  <a:gd name="T36" fmla="*/ 0 w 40"/>
                  <a:gd name="T37" fmla="*/ 0 h 40"/>
                  <a:gd name="T38" fmla="*/ 0 w 40"/>
                  <a:gd name="T39" fmla="*/ 0 h 40"/>
                  <a:gd name="T40" fmla="*/ 0 w 40"/>
                  <a:gd name="T41" fmla="*/ 0 h 40"/>
                  <a:gd name="T42" fmla="*/ 0 w 40"/>
                  <a:gd name="T43" fmla="*/ 0 h 40"/>
                  <a:gd name="T44" fmla="*/ 0 w 40"/>
                  <a:gd name="T45" fmla="*/ 0 h 40"/>
                  <a:gd name="T46" fmla="*/ 0 w 40"/>
                  <a:gd name="T47" fmla="*/ 0 h 40"/>
                  <a:gd name="T48" fmla="*/ 0 w 40"/>
                  <a:gd name="T49" fmla="*/ 0 h 40"/>
                  <a:gd name="T50" fmla="*/ 0 w 40"/>
                  <a:gd name="T51" fmla="*/ 0 h 40"/>
                  <a:gd name="T52" fmla="*/ 0 w 40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0" h="40">
                    <a:moveTo>
                      <a:pt x="31" y="0"/>
                    </a:moveTo>
                    <a:lnTo>
                      <a:pt x="29" y="3"/>
                    </a:lnTo>
                    <a:lnTo>
                      <a:pt x="25" y="7"/>
                    </a:lnTo>
                    <a:lnTo>
                      <a:pt x="22" y="10"/>
                    </a:lnTo>
                    <a:lnTo>
                      <a:pt x="18" y="12"/>
                    </a:lnTo>
                    <a:lnTo>
                      <a:pt x="13" y="14"/>
                    </a:lnTo>
                    <a:lnTo>
                      <a:pt x="9" y="15"/>
                    </a:lnTo>
                    <a:lnTo>
                      <a:pt x="4" y="15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0" y="21"/>
                    </a:lnTo>
                    <a:lnTo>
                      <a:pt x="1" y="24"/>
                    </a:lnTo>
                    <a:lnTo>
                      <a:pt x="3" y="29"/>
                    </a:lnTo>
                    <a:lnTo>
                      <a:pt x="7" y="32"/>
                    </a:lnTo>
                    <a:lnTo>
                      <a:pt x="10" y="36"/>
                    </a:lnTo>
                    <a:lnTo>
                      <a:pt x="13" y="38"/>
                    </a:lnTo>
                    <a:lnTo>
                      <a:pt x="19" y="40"/>
                    </a:lnTo>
                    <a:lnTo>
                      <a:pt x="26" y="40"/>
                    </a:lnTo>
                    <a:lnTo>
                      <a:pt x="31" y="38"/>
                    </a:lnTo>
                    <a:lnTo>
                      <a:pt x="34" y="36"/>
                    </a:lnTo>
                    <a:lnTo>
                      <a:pt x="37" y="32"/>
                    </a:lnTo>
                    <a:lnTo>
                      <a:pt x="39" y="26"/>
                    </a:lnTo>
                    <a:lnTo>
                      <a:pt x="40" y="22"/>
                    </a:lnTo>
                    <a:lnTo>
                      <a:pt x="40" y="16"/>
                    </a:lnTo>
                    <a:lnTo>
                      <a:pt x="38" y="10"/>
                    </a:lnTo>
                    <a:lnTo>
                      <a:pt x="35" y="4"/>
                    </a:lnTo>
                    <a:lnTo>
                      <a:pt x="31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4" name="Freeform 3891"/>
              <p:cNvSpPr>
                <a:spLocks noEditPoints="1"/>
              </p:cNvSpPr>
              <p:nvPr/>
            </p:nvSpPr>
            <p:spPr bwMode="auto">
              <a:xfrm>
                <a:off x="556" y="407"/>
                <a:ext cx="120" cy="136"/>
              </a:xfrm>
              <a:custGeom>
                <a:avLst/>
                <a:gdLst>
                  <a:gd name="T0" fmla="*/ 0 w 360"/>
                  <a:gd name="T1" fmla="*/ 0 h 408"/>
                  <a:gd name="T2" fmla="*/ 0 w 360"/>
                  <a:gd name="T3" fmla="*/ 0 h 408"/>
                  <a:gd name="T4" fmla="*/ 0 w 360"/>
                  <a:gd name="T5" fmla="*/ 0 h 408"/>
                  <a:gd name="T6" fmla="*/ 0 w 360"/>
                  <a:gd name="T7" fmla="*/ 0 h 408"/>
                  <a:gd name="T8" fmla="*/ 0 w 360"/>
                  <a:gd name="T9" fmla="*/ 0 h 408"/>
                  <a:gd name="T10" fmla="*/ 0 w 360"/>
                  <a:gd name="T11" fmla="*/ 0 h 408"/>
                  <a:gd name="T12" fmla="*/ 0 w 360"/>
                  <a:gd name="T13" fmla="*/ 0 h 408"/>
                  <a:gd name="T14" fmla="*/ 0 w 360"/>
                  <a:gd name="T15" fmla="*/ 0 h 408"/>
                  <a:gd name="T16" fmla="*/ 0 w 360"/>
                  <a:gd name="T17" fmla="*/ 0 h 408"/>
                  <a:gd name="T18" fmla="*/ 0 w 360"/>
                  <a:gd name="T19" fmla="*/ 0 h 408"/>
                  <a:gd name="T20" fmla="*/ 0 w 360"/>
                  <a:gd name="T21" fmla="*/ 0 h 408"/>
                  <a:gd name="T22" fmla="*/ 0 w 360"/>
                  <a:gd name="T23" fmla="*/ 0 h 408"/>
                  <a:gd name="T24" fmla="*/ 0 w 360"/>
                  <a:gd name="T25" fmla="*/ 0 h 408"/>
                  <a:gd name="T26" fmla="*/ 0 w 360"/>
                  <a:gd name="T27" fmla="*/ 0 h 408"/>
                  <a:gd name="T28" fmla="*/ 0 w 360"/>
                  <a:gd name="T29" fmla="*/ 0 h 408"/>
                  <a:gd name="T30" fmla="*/ 0 w 360"/>
                  <a:gd name="T31" fmla="*/ 0 h 408"/>
                  <a:gd name="T32" fmla="*/ 0 w 360"/>
                  <a:gd name="T33" fmla="*/ 0 h 408"/>
                  <a:gd name="T34" fmla="*/ 0 w 360"/>
                  <a:gd name="T35" fmla="*/ 0 h 408"/>
                  <a:gd name="T36" fmla="*/ 0 w 360"/>
                  <a:gd name="T37" fmla="*/ 0 h 408"/>
                  <a:gd name="T38" fmla="*/ 0 w 360"/>
                  <a:gd name="T39" fmla="*/ 0 h 408"/>
                  <a:gd name="T40" fmla="*/ 0 w 360"/>
                  <a:gd name="T41" fmla="*/ 0 h 408"/>
                  <a:gd name="T42" fmla="*/ 0 w 360"/>
                  <a:gd name="T43" fmla="*/ 0 h 408"/>
                  <a:gd name="T44" fmla="*/ 0 w 360"/>
                  <a:gd name="T45" fmla="*/ 0 h 408"/>
                  <a:gd name="T46" fmla="*/ 0 w 360"/>
                  <a:gd name="T47" fmla="*/ 0 h 408"/>
                  <a:gd name="T48" fmla="*/ 0 w 360"/>
                  <a:gd name="T49" fmla="*/ 0 h 408"/>
                  <a:gd name="T50" fmla="*/ 0 w 360"/>
                  <a:gd name="T51" fmla="*/ 0 h 408"/>
                  <a:gd name="T52" fmla="*/ 0 w 360"/>
                  <a:gd name="T53" fmla="*/ 0 h 408"/>
                  <a:gd name="T54" fmla="*/ 0 w 360"/>
                  <a:gd name="T55" fmla="*/ 0 h 408"/>
                  <a:gd name="T56" fmla="*/ 0 w 360"/>
                  <a:gd name="T57" fmla="*/ 0 h 408"/>
                  <a:gd name="T58" fmla="*/ 0 w 360"/>
                  <a:gd name="T59" fmla="*/ 0 h 408"/>
                  <a:gd name="T60" fmla="*/ 0 w 360"/>
                  <a:gd name="T61" fmla="*/ 0 h 408"/>
                  <a:gd name="T62" fmla="*/ 0 w 360"/>
                  <a:gd name="T63" fmla="*/ 0 h 408"/>
                  <a:gd name="T64" fmla="*/ 0 w 360"/>
                  <a:gd name="T65" fmla="*/ 0 h 408"/>
                  <a:gd name="T66" fmla="*/ 0 w 360"/>
                  <a:gd name="T67" fmla="*/ 0 h 408"/>
                  <a:gd name="T68" fmla="*/ 0 w 360"/>
                  <a:gd name="T69" fmla="*/ 0 h 408"/>
                  <a:gd name="T70" fmla="*/ 0 w 360"/>
                  <a:gd name="T71" fmla="*/ 0 h 408"/>
                  <a:gd name="T72" fmla="*/ 0 w 360"/>
                  <a:gd name="T73" fmla="*/ 0 h 408"/>
                  <a:gd name="T74" fmla="*/ 0 w 360"/>
                  <a:gd name="T75" fmla="*/ 0 h 408"/>
                  <a:gd name="T76" fmla="*/ 0 w 360"/>
                  <a:gd name="T77" fmla="*/ 0 h 408"/>
                  <a:gd name="T78" fmla="*/ 0 w 360"/>
                  <a:gd name="T79" fmla="*/ 0 h 408"/>
                  <a:gd name="T80" fmla="*/ 0 w 360"/>
                  <a:gd name="T81" fmla="*/ 0 h 408"/>
                  <a:gd name="T82" fmla="*/ 0 w 360"/>
                  <a:gd name="T83" fmla="*/ 0 h 408"/>
                  <a:gd name="T84" fmla="*/ 0 w 360"/>
                  <a:gd name="T85" fmla="*/ 0 h 408"/>
                  <a:gd name="T86" fmla="*/ 0 w 360"/>
                  <a:gd name="T87" fmla="*/ 0 h 408"/>
                  <a:gd name="T88" fmla="*/ 0 w 360"/>
                  <a:gd name="T89" fmla="*/ 0 h 408"/>
                  <a:gd name="T90" fmla="*/ 0 w 360"/>
                  <a:gd name="T91" fmla="*/ 0 h 408"/>
                  <a:gd name="T92" fmla="*/ 0 w 360"/>
                  <a:gd name="T93" fmla="*/ 0 h 408"/>
                  <a:gd name="T94" fmla="*/ 0 w 360"/>
                  <a:gd name="T95" fmla="*/ 0 h 408"/>
                  <a:gd name="T96" fmla="*/ 0 w 360"/>
                  <a:gd name="T97" fmla="*/ 0 h 408"/>
                  <a:gd name="T98" fmla="*/ 0 w 360"/>
                  <a:gd name="T99" fmla="*/ 0 h 408"/>
                  <a:gd name="T100" fmla="*/ 0 w 360"/>
                  <a:gd name="T101" fmla="*/ 0 h 408"/>
                  <a:gd name="T102" fmla="*/ 0 w 360"/>
                  <a:gd name="T103" fmla="*/ 0 h 408"/>
                  <a:gd name="T104" fmla="*/ 0 w 360"/>
                  <a:gd name="T105" fmla="*/ 0 h 408"/>
                  <a:gd name="T106" fmla="*/ 0 w 360"/>
                  <a:gd name="T107" fmla="*/ 0 h 408"/>
                  <a:gd name="T108" fmla="*/ 0 w 360"/>
                  <a:gd name="T109" fmla="*/ 0 h 408"/>
                  <a:gd name="T110" fmla="*/ 0 w 360"/>
                  <a:gd name="T111" fmla="*/ 0 h 408"/>
                  <a:gd name="T112" fmla="*/ 0 w 360"/>
                  <a:gd name="T113" fmla="*/ 0 h 408"/>
                  <a:gd name="T114" fmla="*/ 0 w 360"/>
                  <a:gd name="T115" fmla="*/ 0 h 408"/>
                  <a:gd name="T116" fmla="*/ 0 w 360"/>
                  <a:gd name="T117" fmla="*/ 0 h 408"/>
                  <a:gd name="T118" fmla="*/ 0 w 360"/>
                  <a:gd name="T119" fmla="*/ 0 h 408"/>
                  <a:gd name="T120" fmla="*/ 0 w 360"/>
                  <a:gd name="T121" fmla="*/ 0 h 40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360" h="408">
                    <a:moveTo>
                      <a:pt x="103" y="225"/>
                    </a:moveTo>
                    <a:lnTo>
                      <a:pt x="111" y="219"/>
                    </a:lnTo>
                    <a:lnTo>
                      <a:pt x="121" y="212"/>
                    </a:lnTo>
                    <a:lnTo>
                      <a:pt x="112" y="200"/>
                    </a:lnTo>
                    <a:lnTo>
                      <a:pt x="101" y="189"/>
                    </a:lnTo>
                    <a:lnTo>
                      <a:pt x="91" y="178"/>
                    </a:lnTo>
                    <a:lnTo>
                      <a:pt x="82" y="167"/>
                    </a:lnTo>
                    <a:lnTo>
                      <a:pt x="74" y="148"/>
                    </a:lnTo>
                    <a:lnTo>
                      <a:pt x="85" y="146"/>
                    </a:lnTo>
                    <a:lnTo>
                      <a:pt x="89" y="155"/>
                    </a:lnTo>
                    <a:lnTo>
                      <a:pt x="94" y="163"/>
                    </a:lnTo>
                    <a:lnTo>
                      <a:pt x="100" y="170"/>
                    </a:lnTo>
                    <a:lnTo>
                      <a:pt x="106" y="177"/>
                    </a:lnTo>
                    <a:lnTo>
                      <a:pt x="119" y="192"/>
                    </a:lnTo>
                    <a:lnTo>
                      <a:pt x="131" y="205"/>
                    </a:lnTo>
                    <a:lnTo>
                      <a:pt x="138" y="200"/>
                    </a:lnTo>
                    <a:lnTo>
                      <a:pt x="144" y="194"/>
                    </a:lnTo>
                    <a:lnTo>
                      <a:pt x="149" y="188"/>
                    </a:lnTo>
                    <a:lnTo>
                      <a:pt x="153" y="181"/>
                    </a:lnTo>
                    <a:lnTo>
                      <a:pt x="157" y="167"/>
                    </a:lnTo>
                    <a:lnTo>
                      <a:pt x="161" y="152"/>
                    </a:lnTo>
                    <a:lnTo>
                      <a:pt x="167" y="150"/>
                    </a:lnTo>
                    <a:lnTo>
                      <a:pt x="172" y="150"/>
                    </a:lnTo>
                    <a:lnTo>
                      <a:pt x="175" y="149"/>
                    </a:lnTo>
                    <a:lnTo>
                      <a:pt x="178" y="148"/>
                    </a:lnTo>
                    <a:lnTo>
                      <a:pt x="179" y="146"/>
                    </a:lnTo>
                    <a:lnTo>
                      <a:pt x="181" y="143"/>
                    </a:lnTo>
                    <a:lnTo>
                      <a:pt x="180" y="129"/>
                    </a:lnTo>
                    <a:lnTo>
                      <a:pt x="178" y="109"/>
                    </a:lnTo>
                    <a:lnTo>
                      <a:pt x="178" y="104"/>
                    </a:lnTo>
                    <a:lnTo>
                      <a:pt x="178" y="99"/>
                    </a:lnTo>
                    <a:lnTo>
                      <a:pt x="180" y="94"/>
                    </a:lnTo>
                    <a:lnTo>
                      <a:pt x="182" y="91"/>
                    </a:lnTo>
                    <a:lnTo>
                      <a:pt x="186" y="90"/>
                    </a:lnTo>
                    <a:lnTo>
                      <a:pt x="190" y="89"/>
                    </a:lnTo>
                    <a:lnTo>
                      <a:pt x="194" y="89"/>
                    </a:lnTo>
                    <a:lnTo>
                      <a:pt x="196" y="90"/>
                    </a:lnTo>
                    <a:lnTo>
                      <a:pt x="204" y="92"/>
                    </a:lnTo>
                    <a:lnTo>
                      <a:pt x="208" y="93"/>
                    </a:lnTo>
                    <a:lnTo>
                      <a:pt x="209" y="92"/>
                    </a:lnTo>
                    <a:lnTo>
                      <a:pt x="212" y="89"/>
                    </a:lnTo>
                    <a:lnTo>
                      <a:pt x="215" y="83"/>
                    </a:lnTo>
                    <a:lnTo>
                      <a:pt x="217" y="72"/>
                    </a:lnTo>
                    <a:lnTo>
                      <a:pt x="219" y="55"/>
                    </a:lnTo>
                    <a:lnTo>
                      <a:pt x="219" y="48"/>
                    </a:lnTo>
                    <a:lnTo>
                      <a:pt x="222" y="41"/>
                    </a:lnTo>
                    <a:lnTo>
                      <a:pt x="224" y="37"/>
                    </a:lnTo>
                    <a:lnTo>
                      <a:pt x="226" y="32"/>
                    </a:lnTo>
                    <a:lnTo>
                      <a:pt x="230" y="30"/>
                    </a:lnTo>
                    <a:lnTo>
                      <a:pt x="233" y="27"/>
                    </a:lnTo>
                    <a:lnTo>
                      <a:pt x="237" y="27"/>
                    </a:lnTo>
                    <a:lnTo>
                      <a:pt x="239" y="27"/>
                    </a:lnTo>
                    <a:lnTo>
                      <a:pt x="246" y="31"/>
                    </a:lnTo>
                    <a:lnTo>
                      <a:pt x="249" y="34"/>
                    </a:lnTo>
                    <a:lnTo>
                      <a:pt x="252" y="35"/>
                    </a:lnTo>
                    <a:lnTo>
                      <a:pt x="254" y="35"/>
                    </a:lnTo>
                    <a:lnTo>
                      <a:pt x="256" y="33"/>
                    </a:lnTo>
                    <a:lnTo>
                      <a:pt x="260" y="30"/>
                    </a:lnTo>
                    <a:lnTo>
                      <a:pt x="260" y="26"/>
                    </a:lnTo>
                    <a:lnTo>
                      <a:pt x="261" y="20"/>
                    </a:lnTo>
                    <a:lnTo>
                      <a:pt x="263" y="15"/>
                    </a:lnTo>
                    <a:lnTo>
                      <a:pt x="267" y="9"/>
                    </a:lnTo>
                    <a:lnTo>
                      <a:pt x="271" y="4"/>
                    </a:lnTo>
                    <a:lnTo>
                      <a:pt x="276" y="2"/>
                    </a:lnTo>
                    <a:lnTo>
                      <a:pt x="279" y="1"/>
                    </a:lnTo>
                    <a:lnTo>
                      <a:pt x="283" y="1"/>
                    </a:lnTo>
                    <a:lnTo>
                      <a:pt x="286" y="2"/>
                    </a:lnTo>
                    <a:lnTo>
                      <a:pt x="290" y="4"/>
                    </a:lnTo>
                    <a:lnTo>
                      <a:pt x="293" y="10"/>
                    </a:lnTo>
                    <a:lnTo>
                      <a:pt x="296" y="13"/>
                    </a:lnTo>
                    <a:lnTo>
                      <a:pt x="299" y="16"/>
                    </a:lnTo>
                    <a:lnTo>
                      <a:pt x="301" y="15"/>
                    </a:lnTo>
                    <a:lnTo>
                      <a:pt x="306" y="11"/>
                    </a:lnTo>
                    <a:lnTo>
                      <a:pt x="312" y="4"/>
                    </a:lnTo>
                    <a:lnTo>
                      <a:pt x="315" y="2"/>
                    </a:lnTo>
                    <a:lnTo>
                      <a:pt x="320" y="1"/>
                    </a:lnTo>
                    <a:lnTo>
                      <a:pt x="326" y="0"/>
                    </a:lnTo>
                    <a:lnTo>
                      <a:pt x="330" y="0"/>
                    </a:lnTo>
                    <a:lnTo>
                      <a:pt x="335" y="1"/>
                    </a:lnTo>
                    <a:lnTo>
                      <a:pt x="340" y="3"/>
                    </a:lnTo>
                    <a:lnTo>
                      <a:pt x="343" y="5"/>
                    </a:lnTo>
                    <a:lnTo>
                      <a:pt x="348" y="8"/>
                    </a:lnTo>
                    <a:lnTo>
                      <a:pt x="351" y="11"/>
                    </a:lnTo>
                    <a:lnTo>
                      <a:pt x="355" y="15"/>
                    </a:lnTo>
                    <a:lnTo>
                      <a:pt x="357" y="19"/>
                    </a:lnTo>
                    <a:lnTo>
                      <a:pt x="358" y="23"/>
                    </a:lnTo>
                    <a:lnTo>
                      <a:pt x="359" y="27"/>
                    </a:lnTo>
                    <a:lnTo>
                      <a:pt x="360" y="32"/>
                    </a:lnTo>
                    <a:lnTo>
                      <a:pt x="359" y="35"/>
                    </a:lnTo>
                    <a:lnTo>
                      <a:pt x="358" y="40"/>
                    </a:lnTo>
                    <a:lnTo>
                      <a:pt x="355" y="47"/>
                    </a:lnTo>
                    <a:lnTo>
                      <a:pt x="352" y="52"/>
                    </a:lnTo>
                    <a:lnTo>
                      <a:pt x="349" y="54"/>
                    </a:lnTo>
                    <a:lnTo>
                      <a:pt x="345" y="56"/>
                    </a:lnTo>
                    <a:lnTo>
                      <a:pt x="343" y="57"/>
                    </a:lnTo>
                    <a:lnTo>
                      <a:pt x="340" y="60"/>
                    </a:lnTo>
                    <a:lnTo>
                      <a:pt x="337" y="62"/>
                    </a:lnTo>
                    <a:lnTo>
                      <a:pt x="335" y="65"/>
                    </a:lnTo>
                    <a:lnTo>
                      <a:pt x="335" y="68"/>
                    </a:lnTo>
                    <a:lnTo>
                      <a:pt x="335" y="70"/>
                    </a:lnTo>
                    <a:lnTo>
                      <a:pt x="335" y="71"/>
                    </a:lnTo>
                    <a:lnTo>
                      <a:pt x="336" y="72"/>
                    </a:lnTo>
                    <a:lnTo>
                      <a:pt x="340" y="75"/>
                    </a:lnTo>
                    <a:lnTo>
                      <a:pt x="344" y="76"/>
                    </a:lnTo>
                    <a:lnTo>
                      <a:pt x="347" y="80"/>
                    </a:lnTo>
                    <a:lnTo>
                      <a:pt x="348" y="84"/>
                    </a:lnTo>
                    <a:lnTo>
                      <a:pt x="348" y="87"/>
                    </a:lnTo>
                    <a:lnTo>
                      <a:pt x="347" y="91"/>
                    </a:lnTo>
                    <a:lnTo>
                      <a:pt x="343" y="98"/>
                    </a:lnTo>
                    <a:lnTo>
                      <a:pt x="337" y="104"/>
                    </a:lnTo>
                    <a:lnTo>
                      <a:pt x="330" y="108"/>
                    </a:lnTo>
                    <a:lnTo>
                      <a:pt x="322" y="113"/>
                    </a:lnTo>
                    <a:lnTo>
                      <a:pt x="314" y="115"/>
                    </a:lnTo>
                    <a:lnTo>
                      <a:pt x="308" y="116"/>
                    </a:lnTo>
                    <a:lnTo>
                      <a:pt x="301" y="118"/>
                    </a:lnTo>
                    <a:lnTo>
                      <a:pt x="297" y="120"/>
                    </a:lnTo>
                    <a:lnTo>
                      <a:pt x="296" y="124"/>
                    </a:lnTo>
                    <a:lnTo>
                      <a:pt x="296" y="129"/>
                    </a:lnTo>
                    <a:lnTo>
                      <a:pt x="299" y="133"/>
                    </a:lnTo>
                    <a:lnTo>
                      <a:pt x="300" y="136"/>
                    </a:lnTo>
                    <a:lnTo>
                      <a:pt x="301" y="139"/>
                    </a:lnTo>
                    <a:lnTo>
                      <a:pt x="300" y="142"/>
                    </a:lnTo>
                    <a:lnTo>
                      <a:pt x="299" y="145"/>
                    </a:lnTo>
                    <a:lnTo>
                      <a:pt x="297" y="148"/>
                    </a:lnTo>
                    <a:lnTo>
                      <a:pt x="293" y="150"/>
                    </a:lnTo>
                    <a:lnTo>
                      <a:pt x="290" y="152"/>
                    </a:lnTo>
                    <a:lnTo>
                      <a:pt x="282" y="155"/>
                    </a:lnTo>
                    <a:lnTo>
                      <a:pt x="273" y="157"/>
                    </a:lnTo>
                    <a:lnTo>
                      <a:pt x="262" y="158"/>
                    </a:lnTo>
                    <a:lnTo>
                      <a:pt x="254" y="158"/>
                    </a:lnTo>
                    <a:lnTo>
                      <a:pt x="248" y="159"/>
                    </a:lnTo>
                    <a:lnTo>
                      <a:pt x="245" y="160"/>
                    </a:lnTo>
                    <a:lnTo>
                      <a:pt x="242" y="161"/>
                    </a:lnTo>
                    <a:lnTo>
                      <a:pt x="242" y="164"/>
                    </a:lnTo>
                    <a:lnTo>
                      <a:pt x="241" y="165"/>
                    </a:lnTo>
                    <a:lnTo>
                      <a:pt x="241" y="168"/>
                    </a:lnTo>
                    <a:lnTo>
                      <a:pt x="242" y="172"/>
                    </a:lnTo>
                    <a:lnTo>
                      <a:pt x="242" y="175"/>
                    </a:lnTo>
                    <a:lnTo>
                      <a:pt x="240" y="178"/>
                    </a:lnTo>
                    <a:lnTo>
                      <a:pt x="238" y="180"/>
                    </a:lnTo>
                    <a:lnTo>
                      <a:pt x="230" y="183"/>
                    </a:lnTo>
                    <a:lnTo>
                      <a:pt x="219" y="185"/>
                    </a:lnTo>
                    <a:lnTo>
                      <a:pt x="211" y="183"/>
                    </a:lnTo>
                    <a:lnTo>
                      <a:pt x="204" y="182"/>
                    </a:lnTo>
                    <a:lnTo>
                      <a:pt x="201" y="183"/>
                    </a:lnTo>
                    <a:lnTo>
                      <a:pt x="197" y="186"/>
                    </a:lnTo>
                    <a:lnTo>
                      <a:pt x="195" y="190"/>
                    </a:lnTo>
                    <a:lnTo>
                      <a:pt x="193" y="195"/>
                    </a:lnTo>
                    <a:lnTo>
                      <a:pt x="189" y="198"/>
                    </a:lnTo>
                    <a:lnTo>
                      <a:pt x="185" y="201"/>
                    </a:lnTo>
                    <a:lnTo>
                      <a:pt x="180" y="203"/>
                    </a:lnTo>
                    <a:lnTo>
                      <a:pt x="174" y="204"/>
                    </a:lnTo>
                    <a:lnTo>
                      <a:pt x="161" y="205"/>
                    </a:lnTo>
                    <a:lnTo>
                      <a:pt x="151" y="210"/>
                    </a:lnTo>
                    <a:lnTo>
                      <a:pt x="145" y="211"/>
                    </a:lnTo>
                    <a:lnTo>
                      <a:pt x="138" y="216"/>
                    </a:lnTo>
                    <a:lnTo>
                      <a:pt x="141" y="222"/>
                    </a:lnTo>
                    <a:lnTo>
                      <a:pt x="143" y="229"/>
                    </a:lnTo>
                    <a:lnTo>
                      <a:pt x="143" y="236"/>
                    </a:lnTo>
                    <a:lnTo>
                      <a:pt x="143" y="242"/>
                    </a:lnTo>
                    <a:lnTo>
                      <a:pt x="148" y="238"/>
                    </a:lnTo>
                    <a:lnTo>
                      <a:pt x="153" y="233"/>
                    </a:lnTo>
                    <a:lnTo>
                      <a:pt x="158" y="230"/>
                    </a:lnTo>
                    <a:lnTo>
                      <a:pt x="165" y="225"/>
                    </a:lnTo>
                    <a:lnTo>
                      <a:pt x="178" y="219"/>
                    </a:lnTo>
                    <a:lnTo>
                      <a:pt x="194" y="214"/>
                    </a:lnTo>
                    <a:lnTo>
                      <a:pt x="197" y="226"/>
                    </a:lnTo>
                    <a:lnTo>
                      <a:pt x="189" y="227"/>
                    </a:lnTo>
                    <a:lnTo>
                      <a:pt x="181" y="230"/>
                    </a:lnTo>
                    <a:lnTo>
                      <a:pt x="173" y="233"/>
                    </a:lnTo>
                    <a:lnTo>
                      <a:pt x="165" y="238"/>
                    </a:lnTo>
                    <a:lnTo>
                      <a:pt x="150" y="251"/>
                    </a:lnTo>
                    <a:lnTo>
                      <a:pt x="135" y="263"/>
                    </a:lnTo>
                    <a:lnTo>
                      <a:pt x="119" y="284"/>
                    </a:lnTo>
                    <a:lnTo>
                      <a:pt x="103" y="298"/>
                    </a:lnTo>
                    <a:lnTo>
                      <a:pt x="85" y="310"/>
                    </a:lnTo>
                    <a:lnTo>
                      <a:pt x="77" y="321"/>
                    </a:lnTo>
                    <a:lnTo>
                      <a:pt x="71" y="334"/>
                    </a:lnTo>
                    <a:lnTo>
                      <a:pt x="65" y="345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60" y="357"/>
                    </a:lnTo>
                    <a:lnTo>
                      <a:pt x="46" y="370"/>
                    </a:lnTo>
                    <a:lnTo>
                      <a:pt x="33" y="382"/>
                    </a:lnTo>
                    <a:lnTo>
                      <a:pt x="20" y="395"/>
                    </a:lnTo>
                    <a:lnTo>
                      <a:pt x="9" y="408"/>
                    </a:lnTo>
                    <a:lnTo>
                      <a:pt x="0" y="392"/>
                    </a:lnTo>
                    <a:lnTo>
                      <a:pt x="9" y="386"/>
                    </a:lnTo>
                    <a:lnTo>
                      <a:pt x="18" y="379"/>
                    </a:lnTo>
                    <a:lnTo>
                      <a:pt x="22" y="376"/>
                    </a:lnTo>
                    <a:lnTo>
                      <a:pt x="26" y="372"/>
                    </a:lnTo>
                    <a:lnTo>
                      <a:pt x="28" y="367"/>
                    </a:lnTo>
                    <a:lnTo>
                      <a:pt x="31" y="363"/>
                    </a:lnTo>
                    <a:lnTo>
                      <a:pt x="28" y="352"/>
                    </a:lnTo>
                    <a:lnTo>
                      <a:pt x="26" y="345"/>
                    </a:lnTo>
                    <a:lnTo>
                      <a:pt x="25" y="338"/>
                    </a:lnTo>
                    <a:lnTo>
                      <a:pt x="25" y="332"/>
                    </a:lnTo>
                    <a:lnTo>
                      <a:pt x="39" y="323"/>
                    </a:lnTo>
                    <a:lnTo>
                      <a:pt x="39" y="333"/>
                    </a:lnTo>
                    <a:lnTo>
                      <a:pt x="40" y="341"/>
                    </a:lnTo>
                    <a:lnTo>
                      <a:pt x="41" y="348"/>
                    </a:lnTo>
                    <a:lnTo>
                      <a:pt x="44" y="354"/>
                    </a:lnTo>
                    <a:lnTo>
                      <a:pt x="52" y="345"/>
                    </a:lnTo>
                    <a:lnTo>
                      <a:pt x="57" y="334"/>
                    </a:lnTo>
                    <a:lnTo>
                      <a:pt x="63" y="322"/>
                    </a:lnTo>
                    <a:lnTo>
                      <a:pt x="69" y="312"/>
                    </a:lnTo>
                    <a:lnTo>
                      <a:pt x="76" y="303"/>
                    </a:lnTo>
                    <a:lnTo>
                      <a:pt x="74" y="289"/>
                    </a:lnTo>
                    <a:lnTo>
                      <a:pt x="74" y="275"/>
                    </a:lnTo>
                    <a:lnTo>
                      <a:pt x="75" y="261"/>
                    </a:lnTo>
                    <a:lnTo>
                      <a:pt x="76" y="247"/>
                    </a:lnTo>
                    <a:lnTo>
                      <a:pt x="79" y="233"/>
                    </a:lnTo>
                    <a:lnTo>
                      <a:pt x="84" y="219"/>
                    </a:lnTo>
                    <a:lnTo>
                      <a:pt x="92" y="205"/>
                    </a:lnTo>
                    <a:lnTo>
                      <a:pt x="101" y="189"/>
                    </a:lnTo>
                    <a:lnTo>
                      <a:pt x="111" y="198"/>
                    </a:lnTo>
                    <a:lnTo>
                      <a:pt x="106" y="205"/>
                    </a:lnTo>
                    <a:lnTo>
                      <a:pt x="103" y="212"/>
                    </a:lnTo>
                    <a:lnTo>
                      <a:pt x="100" y="219"/>
                    </a:lnTo>
                    <a:lnTo>
                      <a:pt x="100" y="227"/>
                    </a:lnTo>
                    <a:lnTo>
                      <a:pt x="103" y="225"/>
                    </a:lnTo>
                    <a:close/>
                    <a:moveTo>
                      <a:pt x="128" y="223"/>
                    </a:moveTo>
                    <a:lnTo>
                      <a:pt x="118" y="230"/>
                    </a:lnTo>
                    <a:lnTo>
                      <a:pt x="111" y="234"/>
                    </a:lnTo>
                    <a:lnTo>
                      <a:pt x="101" y="241"/>
                    </a:lnTo>
                    <a:lnTo>
                      <a:pt x="92" y="251"/>
                    </a:lnTo>
                    <a:lnTo>
                      <a:pt x="91" y="254"/>
                    </a:lnTo>
                    <a:lnTo>
                      <a:pt x="90" y="256"/>
                    </a:lnTo>
                    <a:lnTo>
                      <a:pt x="90" y="260"/>
                    </a:lnTo>
                    <a:lnTo>
                      <a:pt x="89" y="267"/>
                    </a:lnTo>
                    <a:lnTo>
                      <a:pt x="87" y="274"/>
                    </a:lnTo>
                    <a:lnTo>
                      <a:pt x="87" y="282"/>
                    </a:lnTo>
                    <a:lnTo>
                      <a:pt x="89" y="290"/>
                    </a:lnTo>
                    <a:lnTo>
                      <a:pt x="98" y="284"/>
                    </a:lnTo>
                    <a:lnTo>
                      <a:pt x="108" y="277"/>
                    </a:lnTo>
                    <a:lnTo>
                      <a:pt x="118" y="268"/>
                    </a:lnTo>
                    <a:lnTo>
                      <a:pt x="128" y="255"/>
                    </a:lnTo>
                    <a:lnTo>
                      <a:pt x="130" y="246"/>
                    </a:lnTo>
                    <a:lnTo>
                      <a:pt x="131" y="238"/>
                    </a:lnTo>
                    <a:lnTo>
                      <a:pt x="130" y="230"/>
                    </a:lnTo>
                    <a:lnTo>
                      <a:pt x="128" y="223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5" name="Freeform 3892"/>
              <p:cNvSpPr>
                <a:spLocks/>
              </p:cNvSpPr>
              <p:nvPr/>
            </p:nvSpPr>
            <p:spPr bwMode="auto">
              <a:xfrm>
                <a:off x="556" y="407"/>
                <a:ext cx="120" cy="136"/>
              </a:xfrm>
              <a:custGeom>
                <a:avLst/>
                <a:gdLst>
                  <a:gd name="T0" fmla="*/ 0 w 360"/>
                  <a:gd name="T1" fmla="*/ 0 h 408"/>
                  <a:gd name="T2" fmla="*/ 0 w 360"/>
                  <a:gd name="T3" fmla="*/ 0 h 408"/>
                  <a:gd name="T4" fmla="*/ 0 w 360"/>
                  <a:gd name="T5" fmla="*/ 0 h 408"/>
                  <a:gd name="T6" fmla="*/ 0 w 360"/>
                  <a:gd name="T7" fmla="*/ 0 h 408"/>
                  <a:gd name="T8" fmla="*/ 0 w 360"/>
                  <a:gd name="T9" fmla="*/ 0 h 408"/>
                  <a:gd name="T10" fmla="*/ 0 w 360"/>
                  <a:gd name="T11" fmla="*/ 0 h 408"/>
                  <a:gd name="T12" fmla="*/ 0 w 360"/>
                  <a:gd name="T13" fmla="*/ 0 h 408"/>
                  <a:gd name="T14" fmla="*/ 0 w 360"/>
                  <a:gd name="T15" fmla="*/ 0 h 408"/>
                  <a:gd name="T16" fmla="*/ 0 w 360"/>
                  <a:gd name="T17" fmla="*/ 0 h 408"/>
                  <a:gd name="T18" fmla="*/ 0 w 360"/>
                  <a:gd name="T19" fmla="*/ 0 h 408"/>
                  <a:gd name="T20" fmla="*/ 0 w 360"/>
                  <a:gd name="T21" fmla="*/ 0 h 408"/>
                  <a:gd name="T22" fmla="*/ 0 w 360"/>
                  <a:gd name="T23" fmla="*/ 0 h 408"/>
                  <a:gd name="T24" fmla="*/ 0 w 360"/>
                  <a:gd name="T25" fmla="*/ 0 h 408"/>
                  <a:gd name="T26" fmla="*/ 0 w 360"/>
                  <a:gd name="T27" fmla="*/ 0 h 408"/>
                  <a:gd name="T28" fmla="*/ 0 w 360"/>
                  <a:gd name="T29" fmla="*/ 0 h 408"/>
                  <a:gd name="T30" fmla="*/ 0 w 360"/>
                  <a:gd name="T31" fmla="*/ 0 h 408"/>
                  <a:gd name="T32" fmla="*/ 0 w 360"/>
                  <a:gd name="T33" fmla="*/ 0 h 408"/>
                  <a:gd name="T34" fmla="*/ 0 w 360"/>
                  <a:gd name="T35" fmla="*/ 0 h 408"/>
                  <a:gd name="T36" fmla="*/ 0 w 360"/>
                  <a:gd name="T37" fmla="*/ 0 h 408"/>
                  <a:gd name="T38" fmla="*/ 0 w 360"/>
                  <a:gd name="T39" fmla="*/ 0 h 408"/>
                  <a:gd name="T40" fmla="*/ 0 w 360"/>
                  <a:gd name="T41" fmla="*/ 0 h 408"/>
                  <a:gd name="T42" fmla="*/ 0 w 360"/>
                  <a:gd name="T43" fmla="*/ 0 h 408"/>
                  <a:gd name="T44" fmla="*/ 0 w 360"/>
                  <a:gd name="T45" fmla="*/ 0 h 408"/>
                  <a:gd name="T46" fmla="*/ 0 w 360"/>
                  <a:gd name="T47" fmla="*/ 0 h 408"/>
                  <a:gd name="T48" fmla="*/ 0 w 360"/>
                  <a:gd name="T49" fmla="*/ 0 h 408"/>
                  <a:gd name="T50" fmla="*/ 0 w 360"/>
                  <a:gd name="T51" fmla="*/ 0 h 408"/>
                  <a:gd name="T52" fmla="*/ 0 w 360"/>
                  <a:gd name="T53" fmla="*/ 0 h 408"/>
                  <a:gd name="T54" fmla="*/ 0 w 360"/>
                  <a:gd name="T55" fmla="*/ 0 h 408"/>
                  <a:gd name="T56" fmla="*/ 0 w 360"/>
                  <a:gd name="T57" fmla="*/ 0 h 408"/>
                  <a:gd name="T58" fmla="*/ 0 w 360"/>
                  <a:gd name="T59" fmla="*/ 0 h 408"/>
                  <a:gd name="T60" fmla="*/ 0 w 360"/>
                  <a:gd name="T61" fmla="*/ 0 h 408"/>
                  <a:gd name="T62" fmla="*/ 0 w 360"/>
                  <a:gd name="T63" fmla="*/ 0 h 408"/>
                  <a:gd name="T64" fmla="*/ 0 w 360"/>
                  <a:gd name="T65" fmla="*/ 0 h 408"/>
                  <a:gd name="T66" fmla="*/ 0 w 360"/>
                  <a:gd name="T67" fmla="*/ 0 h 408"/>
                  <a:gd name="T68" fmla="*/ 0 w 360"/>
                  <a:gd name="T69" fmla="*/ 0 h 408"/>
                  <a:gd name="T70" fmla="*/ 0 w 360"/>
                  <a:gd name="T71" fmla="*/ 0 h 408"/>
                  <a:gd name="T72" fmla="*/ 0 w 360"/>
                  <a:gd name="T73" fmla="*/ 0 h 408"/>
                  <a:gd name="T74" fmla="*/ 0 w 360"/>
                  <a:gd name="T75" fmla="*/ 0 h 408"/>
                  <a:gd name="T76" fmla="*/ 0 w 360"/>
                  <a:gd name="T77" fmla="*/ 0 h 408"/>
                  <a:gd name="T78" fmla="*/ 0 w 360"/>
                  <a:gd name="T79" fmla="*/ 0 h 408"/>
                  <a:gd name="T80" fmla="*/ 0 w 360"/>
                  <a:gd name="T81" fmla="*/ 0 h 408"/>
                  <a:gd name="T82" fmla="*/ 0 w 360"/>
                  <a:gd name="T83" fmla="*/ 0 h 408"/>
                  <a:gd name="T84" fmla="*/ 0 w 360"/>
                  <a:gd name="T85" fmla="*/ 0 h 408"/>
                  <a:gd name="T86" fmla="*/ 0 w 360"/>
                  <a:gd name="T87" fmla="*/ 0 h 408"/>
                  <a:gd name="T88" fmla="*/ 0 w 360"/>
                  <a:gd name="T89" fmla="*/ 0 h 408"/>
                  <a:gd name="T90" fmla="*/ 0 w 360"/>
                  <a:gd name="T91" fmla="*/ 0 h 408"/>
                  <a:gd name="T92" fmla="*/ 0 w 360"/>
                  <a:gd name="T93" fmla="*/ 0 h 408"/>
                  <a:gd name="T94" fmla="*/ 0 w 360"/>
                  <a:gd name="T95" fmla="*/ 0 h 408"/>
                  <a:gd name="T96" fmla="*/ 0 w 360"/>
                  <a:gd name="T97" fmla="*/ 0 h 408"/>
                  <a:gd name="T98" fmla="*/ 0 w 360"/>
                  <a:gd name="T99" fmla="*/ 0 h 408"/>
                  <a:gd name="T100" fmla="*/ 0 w 360"/>
                  <a:gd name="T101" fmla="*/ 0 h 408"/>
                  <a:gd name="T102" fmla="*/ 0 w 360"/>
                  <a:gd name="T103" fmla="*/ 0 h 408"/>
                  <a:gd name="T104" fmla="*/ 0 w 360"/>
                  <a:gd name="T105" fmla="*/ 0 h 408"/>
                  <a:gd name="T106" fmla="*/ 0 w 360"/>
                  <a:gd name="T107" fmla="*/ 0 h 408"/>
                  <a:gd name="T108" fmla="*/ 0 w 360"/>
                  <a:gd name="T109" fmla="*/ 0 h 4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360" h="408">
                    <a:moveTo>
                      <a:pt x="103" y="225"/>
                    </a:moveTo>
                    <a:lnTo>
                      <a:pt x="111" y="219"/>
                    </a:lnTo>
                    <a:lnTo>
                      <a:pt x="121" y="212"/>
                    </a:lnTo>
                    <a:lnTo>
                      <a:pt x="112" y="200"/>
                    </a:lnTo>
                    <a:lnTo>
                      <a:pt x="101" y="189"/>
                    </a:lnTo>
                    <a:lnTo>
                      <a:pt x="91" y="178"/>
                    </a:lnTo>
                    <a:lnTo>
                      <a:pt x="82" y="167"/>
                    </a:lnTo>
                    <a:lnTo>
                      <a:pt x="74" y="148"/>
                    </a:lnTo>
                    <a:lnTo>
                      <a:pt x="85" y="146"/>
                    </a:lnTo>
                    <a:lnTo>
                      <a:pt x="89" y="155"/>
                    </a:lnTo>
                    <a:lnTo>
                      <a:pt x="94" y="163"/>
                    </a:lnTo>
                    <a:lnTo>
                      <a:pt x="100" y="170"/>
                    </a:lnTo>
                    <a:lnTo>
                      <a:pt x="106" y="177"/>
                    </a:lnTo>
                    <a:lnTo>
                      <a:pt x="119" y="192"/>
                    </a:lnTo>
                    <a:lnTo>
                      <a:pt x="131" y="205"/>
                    </a:lnTo>
                    <a:lnTo>
                      <a:pt x="138" y="200"/>
                    </a:lnTo>
                    <a:lnTo>
                      <a:pt x="144" y="194"/>
                    </a:lnTo>
                    <a:lnTo>
                      <a:pt x="149" y="188"/>
                    </a:lnTo>
                    <a:lnTo>
                      <a:pt x="153" y="181"/>
                    </a:lnTo>
                    <a:lnTo>
                      <a:pt x="157" y="167"/>
                    </a:lnTo>
                    <a:lnTo>
                      <a:pt x="161" y="152"/>
                    </a:lnTo>
                    <a:lnTo>
                      <a:pt x="167" y="150"/>
                    </a:lnTo>
                    <a:lnTo>
                      <a:pt x="172" y="150"/>
                    </a:lnTo>
                    <a:lnTo>
                      <a:pt x="175" y="149"/>
                    </a:lnTo>
                    <a:lnTo>
                      <a:pt x="178" y="148"/>
                    </a:lnTo>
                    <a:lnTo>
                      <a:pt x="179" y="146"/>
                    </a:lnTo>
                    <a:lnTo>
                      <a:pt x="181" y="143"/>
                    </a:lnTo>
                    <a:lnTo>
                      <a:pt x="180" y="129"/>
                    </a:lnTo>
                    <a:lnTo>
                      <a:pt x="178" y="109"/>
                    </a:lnTo>
                    <a:lnTo>
                      <a:pt x="178" y="104"/>
                    </a:lnTo>
                    <a:lnTo>
                      <a:pt x="178" y="99"/>
                    </a:lnTo>
                    <a:lnTo>
                      <a:pt x="180" y="94"/>
                    </a:lnTo>
                    <a:lnTo>
                      <a:pt x="182" y="91"/>
                    </a:lnTo>
                    <a:lnTo>
                      <a:pt x="186" y="90"/>
                    </a:lnTo>
                    <a:lnTo>
                      <a:pt x="190" y="89"/>
                    </a:lnTo>
                    <a:lnTo>
                      <a:pt x="194" y="89"/>
                    </a:lnTo>
                    <a:lnTo>
                      <a:pt x="196" y="90"/>
                    </a:lnTo>
                    <a:lnTo>
                      <a:pt x="204" y="92"/>
                    </a:lnTo>
                    <a:lnTo>
                      <a:pt x="208" y="93"/>
                    </a:lnTo>
                    <a:lnTo>
                      <a:pt x="209" y="92"/>
                    </a:lnTo>
                    <a:lnTo>
                      <a:pt x="212" y="89"/>
                    </a:lnTo>
                    <a:lnTo>
                      <a:pt x="215" y="83"/>
                    </a:lnTo>
                    <a:lnTo>
                      <a:pt x="217" y="72"/>
                    </a:lnTo>
                    <a:lnTo>
                      <a:pt x="219" y="55"/>
                    </a:lnTo>
                    <a:lnTo>
                      <a:pt x="219" y="48"/>
                    </a:lnTo>
                    <a:lnTo>
                      <a:pt x="222" y="41"/>
                    </a:lnTo>
                    <a:lnTo>
                      <a:pt x="224" y="37"/>
                    </a:lnTo>
                    <a:lnTo>
                      <a:pt x="226" y="32"/>
                    </a:lnTo>
                    <a:lnTo>
                      <a:pt x="230" y="30"/>
                    </a:lnTo>
                    <a:lnTo>
                      <a:pt x="233" y="27"/>
                    </a:lnTo>
                    <a:lnTo>
                      <a:pt x="237" y="27"/>
                    </a:lnTo>
                    <a:lnTo>
                      <a:pt x="239" y="27"/>
                    </a:lnTo>
                    <a:lnTo>
                      <a:pt x="246" y="31"/>
                    </a:lnTo>
                    <a:lnTo>
                      <a:pt x="249" y="34"/>
                    </a:lnTo>
                    <a:lnTo>
                      <a:pt x="252" y="35"/>
                    </a:lnTo>
                    <a:lnTo>
                      <a:pt x="254" y="35"/>
                    </a:lnTo>
                    <a:lnTo>
                      <a:pt x="256" y="33"/>
                    </a:lnTo>
                    <a:lnTo>
                      <a:pt x="260" y="30"/>
                    </a:lnTo>
                    <a:lnTo>
                      <a:pt x="260" y="26"/>
                    </a:lnTo>
                    <a:lnTo>
                      <a:pt x="261" y="20"/>
                    </a:lnTo>
                    <a:lnTo>
                      <a:pt x="263" y="15"/>
                    </a:lnTo>
                    <a:lnTo>
                      <a:pt x="267" y="9"/>
                    </a:lnTo>
                    <a:lnTo>
                      <a:pt x="271" y="4"/>
                    </a:lnTo>
                    <a:lnTo>
                      <a:pt x="276" y="2"/>
                    </a:lnTo>
                    <a:lnTo>
                      <a:pt x="279" y="1"/>
                    </a:lnTo>
                    <a:lnTo>
                      <a:pt x="283" y="1"/>
                    </a:lnTo>
                    <a:lnTo>
                      <a:pt x="286" y="2"/>
                    </a:lnTo>
                    <a:lnTo>
                      <a:pt x="290" y="4"/>
                    </a:lnTo>
                    <a:lnTo>
                      <a:pt x="293" y="10"/>
                    </a:lnTo>
                    <a:lnTo>
                      <a:pt x="296" y="13"/>
                    </a:lnTo>
                    <a:lnTo>
                      <a:pt x="299" y="16"/>
                    </a:lnTo>
                    <a:lnTo>
                      <a:pt x="301" y="15"/>
                    </a:lnTo>
                    <a:lnTo>
                      <a:pt x="306" y="11"/>
                    </a:lnTo>
                    <a:lnTo>
                      <a:pt x="312" y="4"/>
                    </a:lnTo>
                    <a:lnTo>
                      <a:pt x="315" y="2"/>
                    </a:lnTo>
                    <a:lnTo>
                      <a:pt x="320" y="1"/>
                    </a:lnTo>
                    <a:lnTo>
                      <a:pt x="326" y="0"/>
                    </a:lnTo>
                    <a:lnTo>
                      <a:pt x="330" y="0"/>
                    </a:lnTo>
                    <a:lnTo>
                      <a:pt x="335" y="1"/>
                    </a:lnTo>
                    <a:lnTo>
                      <a:pt x="340" y="3"/>
                    </a:lnTo>
                    <a:lnTo>
                      <a:pt x="343" y="5"/>
                    </a:lnTo>
                    <a:lnTo>
                      <a:pt x="348" y="8"/>
                    </a:lnTo>
                    <a:lnTo>
                      <a:pt x="351" y="11"/>
                    </a:lnTo>
                    <a:lnTo>
                      <a:pt x="355" y="15"/>
                    </a:lnTo>
                    <a:lnTo>
                      <a:pt x="357" y="19"/>
                    </a:lnTo>
                    <a:lnTo>
                      <a:pt x="358" y="23"/>
                    </a:lnTo>
                    <a:lnTo>
                      <a:pt x="359" y="27"/>
                    </a:lnTo>
                    <a:lnTo>
                      <a:pt x="360" y="32"/>
                    </a:lnTo>
                    <a:lnTo>
                      <a:pt x="359" y="35"/>
                    </a:lnTo>
                    <a:lnTo>
                      <a:pt x="358" y="40"/>
                    </a:lnTo>
                    <a:lnTo>
                      <a:pt x="355" y="47"/>
                    </a:lnTo>
                    <a:lnTo>
                      <a:pt x="352" y="52"/>
                    </a:lnTo>
                    <a:lnTo>
                      <a:pt x="349" y="54"/>
                    </a:lnTo>
                    <a:lnTo>
                      <a:pt x="345" y="56"/>
                    </a:lnTo>
                    <a:lnTo>
                      <a:pt x="343" y="57"/>
                    </a:lnTo>
                    <a:lnTo>
                      <a:pt x="340" y="60"/>
                    </a:lnTo>
                    <a:lnTo>
                      <a:pt x="337" y="62"/>
                    </a:lnTo>
                    <a:lnTo>
                      <a:pt x="335" y="65"/>
                    </a:lnTo>
                    <a:lnTo>
                      <a:pt x="335" y="68"/>
                    </a:lnTo>
                    <a:lnTo>
                      <a:pt x="335" y="70"/>
                    </a:lnTo>
                    <a:lnTo>
                      <a:pt x="335" y="71"/>
                    </a:lnTo>
                    <a:lnTo>
                      <a:pt x="336" y="72"/>
                    </a:lnTo>
                    <a:lnTo>
                      <a:pt x="340" y="75"/>
                    </a:lnTo>
                    <a:lnTo>
                      <a:pt x="344" y="76"/>
                    </a:lnTo>
                    <a:lnTo>
                      <a:pt x="347" y="80"/>
                    </a:lnTo>
                    <a:lnTo>
                      <a:pt x="348" y="84"/>
                    </a:lnTo>
                    <a:lnTo>
                      <a:pt x="348" y="87"/>
                    </a:lnTo>
                    <a:lnTo>
                      <a:pt x="347" y="91"/>
                    </a:lnTo>
                    <a:lnTo>
                      <a:pt x="343" y="98"/>
                    </a:lnTo>
                    <a:lnTo>
                      <a:pt x="337" y="104"/>
                    </a:lnTo>
                    <a:lnTo>
                      <a:pt x="330" y="108"/>
                    </a:lnTo>
                    <a:lnTo>
                      <a:pt x="322" y="113"/>
                    </a:lnTo>
                    <a:lnTo>
                      <a:pt x="314" y="115"/>
                    </a:lnTo>
                    <a:lnTo>
                      <a:pt x="308" y="116"/>
                    </a:lnTo>
                    <a:lnTo>
                      <a:pt x="301" y="118"/>
                    </a:lnTo>
                    <a:lnTo>
                      <a:pt x="297" y="120"/>
                    </a:lnTo>
                    <a:lnTo>
                      <a:pt x="296" y="124"/>
                    </a:lnTo>
                    <a:lnTo>
                      <a:pt x="296" y="129"/>
                    </a:lnTo>
                    <a:lnTo>
                      <a:pt x="299" y="133"/>
                    </a:lnTo>
                    <a:lnTo>
                      <a:pt x="300" y="136"/>
                    </a:lnTo>
                    <a:lnTo>
                      <a:pt x="301" y="139"/>
                    </a:lnTo>
                    <a:lnTo>
                      <a:pt x="300" y="142"/>
                    </a:lnTo>
                    <a:lnTo>
                      <a:pt x="299" y="145"/>
                    </a:lnTo>
                    <a:lnTo>
                      <a:pt x="297" y="148"/>
                    </a:lnTo>
                    <a:lnTo>
                      <a:pt x="293" y="150"/>
                    </a:lnTo>
                    <a:lnTo>
                      <a:pt x="290" y="152"/>
                    </a:lnTo>
                    <a:lnTo>
                      <a:pt x="282" y="155"/>
                    </a:lnTo>
                    <a:lnTo>
                      <a:pt x="273" y="157"/>
                    </a:lnTo>
                    <a:lnTo>
                      <a:pt x="262" y="158"/>
                    </a:lnTo>
                    <a:lnTo>
                      <a:pt x="254" y="158"/>
                    </a:lnTo>
                    <a:lnTo>
                      <a:pt x="248" y="159"/>
                    </a:lnTo>
                    <a:lnTo>
                      <a:pt x="245" y="160"/>
                    </a:lnTo>
                    <a:lnTo>
                      <a:pt x="242" y="161"/>
                    </a:lnTo>
                    <a:lnTo>
                      <a:pt x="242" y="164"/>
                    </a:lnTo>
                    <a:lnTo>
                      <a:pt x="241" y="165"/>
                    </a:lnTo>
                    <a:lnTo>
                      <a:pt x="241" y="168"/>
                    </a:lnTo>
                    <a:lnTo>
                      <a:pt x="242" y="172"/>
                    </a:lnTo>
                    <a:lnTo>
                      <a:pt x="242" y="175"/>
                    </a:lnTo>
                    <a:lnTo>
                      <a:pt x="240" y="178"/>
                    </a:lnTo>
                    <a:lnTo>
                      <a:pt x="238" y="180"/>
                    </a:lnTo>
                    <a:lnTo>
                      <a:pt x="230" y="183"/>
                    </a:lnTo>
                    <a:lnTo>
                      <a:pt x="219" y="185"/>
                    </a:lnTo>
                    <a:lnTo>
                      <a:pt x="211" y="183"/>
                    </a:lnTo>
                    <a:lnTo>
                      <a:pt x="204" y="182"/>
                    </a:lnTo>
                    <a:lnTo>
                      <a:pt x="201" y="183"/>
                    </a:lnTo>
                    <a:lnTo>
                      <a:pt x="197" y="186"/>
                    </a:lnTo>
                    <a:lnTo>
                      <a:pt x="195" y="190"/>
                    </a:lnTo>
                    <a:lnTo>
                      <a:pt x="193" y="195"/>
                    </a:lnTo>
                    <a:lnTo>
                      <a:pt x="189" y="198"/>
                    </a:lnTo>
                    <a:lnTo>
                      <a:pt x="185" y="201"/>
                    </a:lnTo>
                    <a:lnTo>
                      <a:pt x="180" y="203"/>
                    </a:lnTo>
                    <a:lnTo>
                      <a:pt x="174" y="204"/>
                    </a:lnTo>
                    <a:lnTo>
                      <a:pt x="161" y="205"/>
                    </a:lnTo>
                    <a:lnTo>
                      <a:pt x="151" y="210"/>
                    </a:lnTo>
                    <a:lnTo>
                      <a:pt x="145" y="211"/>
                    </a:lnTo>
                    <a:lnTo>
                      <a:pt x="138" y="216"/>
                    </a:lnTo>
                    <a:lnTo>
                      <a:pt x="141" y="222"/>
                    </a:lnTo>
                    <a:lnTo>
                      <a:pt x="143" y="229"/>
                    </a:lnTo>
                    <a:lnTo>
                      <a:pt x="143" y="236"/>
                    </a:lnTo>
                    <a:lnTo>
                      <a:pt x="143" y="242"/>
                    </a:lnTo>
                    <a:lnTo>
                      <a:pt x="148" y="238"/>
                    </a:lnTo>
                    <a:lnTo>
                      <a:pt x="153" y="233"/>
                    </a:lnTo>
                    <a:lnTo>
                      <a:pt x="158" y="230"/>
                    </a:lnTo>
                    <a:lnTo>
                      <a:pt x="165" y="225"/>
                    </a:lnTo>
                    <a:lnTo>
                      <a:pt x="178" y="219"/>
                    </a:lnTo>
                    <a:lnTo>
                      <a:pt x="194" y="214"/>
                    </a:lnTo>
                    <a:lnTo>
                      <a:pt x="197" y="226"/>
                    </a:lnTo>
                    <a:lnTo>
                      <a:pt x="189" y="227"/>
                    </a:lnTo>
                    <a:lnTo>
                      <a:pt x="181" y="230"/>
                    </a:lnTo>
                    <a:lnTo>
                      <a:pt x="173" y="233"/>
                    </a:lnTo>
                    <a:lnTo>
                      <a:pt x="165" y="238"/>
                    </a:lnTo>
                    <a:lnTo>
                      <a:pt x="150" y="251"/>
                    </a:lnTo>
                    <a:lnTo>
                      <a:pt x="135" y="263"/>
                    </a:lnTo>
                    <a:lnTo>
                      <a:pt x="119" y="284"/>
                    </a:lnTo>
                    <a:lnTo>
                      <a:pt x="103" y="298"/>
                    </a:lnTo>
                    <a:lnTo>
                      <a:pt x="85" y="310"/>
                    </a:lnTo>
                    <a:lnTo>
                      <a:pt x="77" y="321"/>
                    </a:lnTo>
                    <a:lnTo>
                      <a:pt x="71" y="334"/>
                    </a:lnTo>
                    <a:lnTo>
                      <a:pt x="65" y="345"/>
                    </a:lnTo>
                    <a:lnTo>
                      <a:pt x="60" y="357"/>
                    </a:lnTo>
                    <a:lnTo>
                      <a:pt x="60" y="356"/>
                    </a:lnTo>
                    <a:lnTo>
                      <a:pt x="60" y="357"/>
                    </a:lnTo>
                    <a:lnTo>
                      <a:pt x="46" y="370"/>
                    </a:lnTo>
                    <a:lnTo>
                      <a:pt x="33" y="382"/>
                    </a:lnTo>
                    <a:lnTo>
                      <a:pt x="20" y="395"/>
                    </a:lnTo>
                    <a:lnTo>
                      <a:pt x="9" y="408"/>
                    </a:lnTo>
                    <a:lnTo>
                      <a:pt x="0" y="392"/>
                    </a:lnTo>
                    <a:lnTo>
                      <a:pt x="9" y="386"/>
                    </a:lnTo>
                    <a:lnTo>
                      <a:pt x="18" y="379"/>
                    </a:lnTo>
                    <a:lnTo>
                      <a:pt x="22" y="376"/>
                    </a:lnTo>
                    <a:lnTo>
                      <a:pt x="26" y="372"/>
                    </a:lnTo>
                    <a:lnTo>
                      <a:pt x="28" y="367"/>
                    </a:lnTo>
                    <a:lnTo>
                      <a:pt x="31" y="363"/>
                    </a:lnTo>
                    <a:lnTo>
                      <a:pt x="28" y="352"/>
                    </a:lnTo>
                    <a:lnTo>
                      <a:pt x="26" y="345"/>
                    </a:lnTo>
                    <a:lnTo>
                      <a:pt x="25" y="338"/>
                    </a:lnTo>
                    <a:lnTo>
                      <a:pt x="25" y="332"/>
                    </a:lnTo>
                    <a:lnTo>
                      <a:pt x="39" y="323"/>
                    </a:lnTo>
                    <a:lnTo>
                      <a:pt x="39" y="333"/>
                    </a:lnTo>
                    <a:lnTo>
                      <a:pt x="40" y="341"/>
                    </a:lnTo>
                    <a:lnTo>
                      <a:pt x="41" y="348"/>
                    </a:lnTo>
                    <a:lnTo>
                      <a:pt x="44" y="354"/>
                    </a:lnTo>
                    <a:lnTo>
                      <a:pt x="52" y="345"/>
                    </a:lnTo>
                    <a:lnTo>
                      <a:pt x="57" y="334"/>
                    </a:lnTo>
                    <a:lnTo>
                      <a:pt x="63" y="322"/>
                    </a:lnTo>
                    <a:lnTo>
                      <a:pt x="69" y="312"/>
                    </a:lnTo>
                    <a:lnTo>
                      <a:pt x="76" y="303"/>
                    </a:lnTo>
                    <a:lnTo>
                      <a:pt x="74" y="289"/>
                    </a:lnTo>
                    <a:lnTo>
                      <a:pt x="74" y="275"/>
                    </a:lnTo>
                    <a:lnTo>
                      <a:pt x="75" y="261"/>
                    </a:lnTo>
                    <a:lnTo>
                      <a:pt x="76" y="247"/>
                    </a:lnTo>
                    <a:lnTo>
                      <a:pt x="79" y="233"/>
                    </a:lnTo>
                    <a:lnTo>
                      <a:pt x="84" y="219"/>
                    </a:lnTo>
                    <a:lnTo>
                      <a:pt x="92" y="205"/>
                    </a:lnTo>
                    <a:lnTo>
                      <a:pt x="101" y="189"/>
                    </a:lnTo>
                    <a:lnTo>
                      <a:pt x="111" y="198"/>
                    </a:lnTo>
                    <a:lnTo>
                      <a:pt x="106" y="205"/>
                    </a:lnTo>
                    <a:lnTo>
                      <a:pt x="103" y="212"/>
                    </a:lnTo>
                    <a:lnTo>
                      <a:pt x="100" y="219"/>
                    </a:lnTo>
                    <a:lnTo>
                      <a:pt x="100" y="227"/>
                    </a:lnTo>
                    <a:lnTo>
                      <a:pt x="103" y="225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6" name="Freeform 3893"/>
              <p:cNvSpPr>
                <a:spLocks/>
              </p:cNvSpPr>
              <p:nvPr/>
            </p:nvSpPr>
            <p:spPr bwMode="auto">
              <a:xfrm>
                <a:off x="585" y="481"/>
                <a:ext cx="15" cy="23"/>
              </a:xfrm>
              <a:custGeom>
                <a:avLst/>
                <a:gdLst>
                  <a:gd name="T0" fmla="*/ 0 w 44"/>
                  <a:gd name="T1" fmla="*/ 0 h 67"/>
                  <a:gd name="T2" fmla="*/ 0 w 44"/>
                  <a:gd name="T3" fmla="*/ 0 h 67"/>
                  <a:gd name="T4" fmla="*/ 0 w 44"/>
                  <a:gd name="T5" fmla="*/ 0 h 67"/>
                  <a:gd name="T6" fmla="*/ 0 w 44"/>
                  <a:gd name="T7" fmla="*/ 0 h 67"/>
                  <a:gd name="T8" fmla="*/ 0 w 44"/>
                  <a:gd name="T9" fmla="*/ 0 h 67"/>
                  <a:gd name="T10" fmla="*/ 0 w 44"/>
                  <a:gd name="T11" fmla="*/ 0 h 67"/>
                  <a:gd name="T12" fmla="*/ 0 w 44"/>
                  <a:gd name="T13" fmla="*/ 0 h 67"/>
                  <a:gd name="T14" fmla="*/ 0 w 44"/>
                  <a:gd name="T15" fmla="*/ 0 h 67"/>
                  <a:gd name="T16" fmla="*/ 0 w 44"/>
                  <a:gd name="T17" fmla="*/ 0 h 67"/>
                  <a:gd name="T18" fmla="*/ 0 w 44"/>
                  <a:gd name="T19" fmla="*/ 0 h 67"/>
                  <a:gd name="T20" fmla="*/ 0 w 44"/>
                  <a:gd name="T21" fmla="*/ 0 h 67"/>
                  <a:gd name="T22" fmla="*/ 0 w 44"/>
                  <a:gd name="T23" fmla="*/ 0 h 67"/>
                  <a:gd name="T24" fmla="*/ 0 w 44"/>
                  <a:gd name="T25" fmla="*/ 0 h 67"/>
                  <a:gd name="T26" fmla="*/ 0 w 44"/>
                  <a:gd name="T27" fmla="*/ 0 h 67"/>
                  <a:gd name="T28" fmla="*/ 0 w 44"/>
                  <a:gd name="T29" fmla="*/ 0 h 67"/>
                  <a:gd name="T30" fmla="*/ 0 w 44"/>
                  <a:gd name="T31" fmla="*/ 0 h 67"/>
                  <a:gd name="T32" fmla="*/ 0 w 44"/>
                  <a:gd name="T33" fmla="*/ 0 h 67"/>
                  <a:gd name="T34" fmla="*/ 0 w 44"/>
                  <a:gd name="T35" fmla="*/ 0 h 67"/>
                  <a:gd name="T36" fmla="*/ 0 w 44"/>
                  <a:gd name="T37" fmla="*/ 0 h 67"/>
                  <a:gd name="T38" fmla="*/ 0 w 44"/>
                  <a:gd name="T39" fmla="*/ 0 h 67"/>
                  <a:gd name="T40" fmla="*/ 0 w 44"/>
                  <a:gd name="T41" fmla="*/ 0 h 67"/>
                  <a:gd name="T42" fmla="*/ 0 w 44"/>
                  <a:gd name="T43" fmla="*/ 0 h 6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4" h="67">
                    <a:moveTo>
                      <a:pt x="41" y="0"/>
                    </a:moveTo>
                    <a:lnTo>
                      <a:pt x="31" y="7"/>
                    </a:lnTo>
                    <a:lnTo>
                      <a:pt x="24" y="11"/>
                    </a:lnTo>
                    <a:lnTo>
                      <a:pt x="14" y="18"/>
                    </a:lnTo>
                    <a:lnTo>
                      <a:pt x="5" y="28"/>
                    </a:lnTo>
                    <a:lnTo>
                      <a:pt x="4" y="31"/>
                    </a:lnTo>
                    <a:lnTo>
                      <a:pt x="3" y="33"/>
                    </a:lnTo>
                    <a:lnTo>
                      <a:pt x="3" y="37"/>
                    </a:lnTo>
                    <a:lnTo>
                      <a:pt x="2" y="44"/>
                    </a:lnTo>
                    <a:lnTo>
                      <a:pt x="0" y="51"/>
                    </a:lnTo>
                    <a:lnTo>
                      <a:pt x="0" y="59"/>
                    </a:lnTo>
                    <a:lnTo>
                      <a:pt x="2" y="67"/>
                    </a:lnTo>
                    <a:lnTo>
                      <a:pt x="11" y="61"/>
                    </a:lnTo>
                    <a:lnTo>
                      <a:pt x="21" y="54"/>
                    </a:lnTo>
                    <a:lnTo>
                      <a:pt x="31" y="45"/>
                    </a:lnTo>
                    <a:lnTo>
                      <a:pt x="41" y="32"/>
                    </a:lnTo>
                    <a:lnTo>
                      <a:pt x="43" y="23"/>
                    </a:lnTo>
                    <a:lnTo>
                      <a:pt x="44" y="15"/>
                    </a:lnTo>
                    <a:lnTo>
                      <a:pt x="43" y="7"/>
                    </a:lnTo>
                    <a:lnTo>
                      <a:pt x="41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7" name="Freeform 3894"/>
              <p:cNvSpPr>
                <a:spLocks/>
              </p:cNvSpPr>
              <p:nvPr/>
            </p:nvSpPr>
            <p:spPr bwMode="auto">
              <a:xfrm>
                <a:off x="609" y="416"/>
                <a:ext cx="51" cy="54"/>
              </a:xfrm>
              <a:custGeom>
                <a:avLst/>
                <a:gdLst>
                  <a:gd name="T0" fmla="*/ 0 w 154"/>
                  <a:gd name="T1" fmla="*/ 0 h 161"/>
                  <a:gd name="T2" fmla="*/ 0 w 154"/>
                  <a:gd name="T3" fmla="*/ 0 h 161"/>
                  <a:gd name="T4" fmla="*/ 0 w 154"/>
                  <a:gd name="T5" fmla="*/ 0 h 161"/>
                  <a:gd name="T6" fmla="*/ 0 w 154"/>
                  <a:gd name="T7" fmla="*/ 0 h 161"/>
                  <a:gd name="T8" fmla="*/ 0 w 154"/>
                  <a:gd name="T9" fmla="*/ 0 h 161"/>
                  <a:gd name="T10" fmla="*/ 0 w 154"/>
                  <a:gd name="T11" fmla="*/ 0 h 161"/>
                  <a:gd name="T12" fmla="*/ 0 w 154"/>
                  <a:gd name="T13" fmla="*/ 0 h 161"/>
                  <a:gd name="T14" fmla="*/ 0 w 154"/>
                  <a:gd name="T15" fmla="*/ 0 h 161"/>
                  <a:gd name="T16" fmla="*/ 0 w 154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" h="161">
                    <a:moveTo>
                      <a:pt x="154" y="0"/>
                    </a:moveTo>
                    <a:lnTo>
                      <a:pt x="135" y="24"/>
                    </a:lnTo>
                    <a:lnTo>
                      <a:pt x="117" y="46"/>
                    </a:lnTo>
                    <a:lnTo>
                      <a:pt x="97" y="66"/>
                    </a:lnTo>
                    <a:lnTo>
                      <a:pt x="79" y="87"/>
                    </a:lnTo>
                    <a:lnTo>
                      <a:pt x="59" y="107"/>
                    </a:lnTo>
                    <a:lnTo>
                      <a:pt x="39" y="125"/>
                    </a:lnTo>
                    <a:lnTo>
                      <a:pt x="20" y="144"/>
                    </a:lnTo>
                    <a:lnTo>
                      <a:pt x="0" y="16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8" name="Freeform 3895"/>
              <p:cNvSpPr>
                <a:spLocks/>
              </p:cNvSpPr>
              <p:nvPr/>
            </p:nvSpPr>
            <p:spPr bwMode="auto">
              <a:xfrm>
                <a:off x="639" y="437"/>
                <a:ext cx="22" cy="5"/>
              </a:xfrm>
              <a:custGeom>
                <a:avLst/>
                <a:gdLst>
                  <a:gd name="T0" fmla="*/ 0 w 66"/>
                  <a:gd name="T1" fmla="*/ 0 h 15"/>
                  <a:gd name="T2" fmla="*/ 0 w 66"/>
                  <a:gd name="T3" fmla="*/ 0 h 15"/>
                  <a:gd name="T4" fmla="*/ 0 w 66"/>
                  <a:gd name="T5" fmla="*/ 0 h 15"/>
                  <a:gd name="T6" fmla="*/ 0 w 66"/>
                  <a:gd name="T7" fmla="*/ 0 h 15"/>
                  <a:gd name="T8" fmla="*/ 0 w 66"/>
                  <a:gd name="T9" fmla="*/ 0 h 15"/>
                  <a:gd name="T10" fmla="*/ 0 w 66"/>
                  <a:gd name="T11" fmla="*/ 0 h 15"/>
                  <a:gd name="T12" fmla="*/ 0 w 66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15">
                    <a:moveTo>
                      <a:pt x="66" y="0"/>
                    </a:moveTo>
                    <a:lnTo>
                      <a:pt x="51" y="0"/>
                    </a:lnTo>
                    <a:lnTo>
                      <a:pt x="35" y="2"/>
                    </a:lnTo>
                    <a:lnTo>
                      <a:pt x="26" y="4"/>
                    </a:lnTo>
                    <a:lnTo>
                      <a:pt x="18" y="7"/>
                    </a:lnTo>
                    <a:lnTo>
                      <a:pt x="10" y="10"/>
                    </a:lnTo>
                    <a:lnTo>
                      <a:pt x="0" y="1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9" name="Freeform 3896"/>
              <p:cNvSpPr>
                <a:spLocks/>
              </p:cNvSpPr>
              <p:nvPr/>
            </p:nvSpPr>
            <p:spPr bwMode="auto">
              <a:xfrm>
                <a:off x="634" y="424"/>
                <a:ext cx="4" cy="23"/>
              </a:xfrm>
              <a:custGeom>
                <a:avLst/>
                <a:gdLst>
                  <a:gd name="T0" fmla="*/ 0 w 13"/>
                  <a:gd name="T1" fmla="*/ 0 h 69"/>
                  <a:gd name="T2" fmla="*/ 0 w 13"/>
                  <a:gd name="T3" fmla="*/ 0 h 69"/>
                  <a:gd name="T4" fmla="*/ 0 w 13"/>
                  <a:gd name="T5" fmla="*/ 0 h 69"/>
                  <a:gd name="T6" fmla="*/ 0 w 13"/>
                  <a:gd name="T7" fmla="*/ 0 h 69"/>
                  <a:gd name="T8" fmla="*/ 0 w 13"/>
                  <a:gd name="T9" fmla="*/ 0 h 69"/>
                  <a:gd name="T10" fmla="*/ 0 w 13"/>
                  <a:gd name="T11" fmla="*/ 0 h 69"/>
                  <a:gd name="T12" fmla="*/ 0 w 13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" h="69">
                    <a:moveTo>
                      <a:pt x="13" y="0"/>
                    </a:moveTo>
                    <a:lnTo>
                      <a:pt x="13" y="17"/>
                    </a:lnTo>
                    <a:lnTo>
                      <a:pt x="12" y="34"/>
                    </a:lnTo>
                    <a:lnTo>
                      <a:pt x="10" y="42"/>
                    </a:lnTo>
                    <a:lnTo>
                      <a:pt x="7" y="51"/>
                    </a:lnTo>
                    <a:lnTo>
                      <a:pt x="5" y="59"/>
                    </a:lnTo>
                    <a:lnTo>
                      <a:pt x="0" y="6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0" name="Freeform 3897"/>
              <p:cNvSpPr>
                <a:spLocks/>
              </p:cNvSpPr>
              <p:nvPr/>
            </p:nvSpPr>
            <p:spPr bwMode="auto">
              <a:xfrm>
                <a:off x="645" y="413"/>
                <a:ext cx="4" cy="22"/>
              </a:xfrm>
              <a:custGeom>
                <a:avLst/>
                <a:gdLst>
                  <a:gd name="T0" fmla="*/ 0 w 12"/>
                  <a:gd name="T1" fmla="*/ 0 h 68"/>
                  <a:gd name="T2" fmla="*/ 0 w 12"/>
                  <a:gd name="T3" fmla="*/ 0 h 68"/>
                  <a:gd name="T4" fmla="*/ 0 w 12"/>
                  <a:gd name="T5" fmla="*/ 0 h 68"/>
                  <a:gd name="T6" fmla="*/ 0 w 12"/>
                  <a:gd name="T7" fmla="*/ 0 h 68"/>
                  <a:gd name="T8" fmla="*/ 0 w 12"/>
                  <a:gd name="T9" fmla="*/ 0 h 68"/>
                  <a:gd name="T10" fmla="*/ 0 w 12"/>
                  <a:gd name="T11" fmla="*/ 0 h 68"/>
                  <a:gd name="T12" fmla="*/ 0 w 12"/>
                  <a:gd name="T13" fmla="*/ 0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" h="68">
                    <a:moveTo>
                      <a:pt x="12" y="0"/>
                    </a:moveTo>
                    <a:lnTo>
                      <a:pt x="12" y="16"/>
                    </a:lnTo>
                    <a:lnTo>
                      <a:pt x="11" y="32"/>
                    </a:lnTo>
                    <a:lnTo>
                      <a:pt x="9" y="42"/>
                    </a:lnTo>
                    <a:lnTo>
                      <a:pt x="7" y="50"/>
                    </a:lnTo>
                    <a:lnTo>
                      <a:pt x="4" y="59"/>
                    </a:lnTo>
                    <a:lnTo>
                      <a:pt x="0" y="6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1" name="Freeform 3898"/>
              <p:cNvSpPr>
                <a:spLocks/>
              </p:cNvSpPr>
              <p:nvPr/>
            </p:nvSpPr>
            <p:spPr bwMode="auto">
              <a:xfrm>
                <a:off x="623" y="445"/>
                <a:ext cx="22" cy="12"/>
              </a:xfrm>
              <a:custGeom>
                <a:avLst/>
                <a:gdLst>
                  <a:gd name="T0" fmla="*/ 0 w 67"/>
                  <a:gd name="T1" fmla="*/ 0 h 36"/>
                  <a:gd name="T2" fmla="*/ 0 w 67"/>
                  <a:gd name="T3" fmla="*/ 0 h 36"/>
                  <a:gd name="T4" fmla="*/ 0 w 67"/>
                  <a:gd name="T5" fmla="*/ 0 h 36"/>
                  <a:gd name="T6" fmla="*/ 0 w 67"/>
                  <a:gd name="T7" fmla="*/ 0 h 36"/>
                  <a:gd name="T8" fmla="*/ 0 w 67"/>
                  <a:gd name="T9" fmla="*/ 0 h 36"/>
                  <a:gd name="T10" fmla="*/ 0 w 67"/>
                  <a:gd name="T11" fmla="*/ 0 h 36"/>
                  <a:gd name="T12" fmla="*/ 0 w 67"/>
                  <a:gd name="T13" fmla="*/ 0 h 36"/>
                  <a:gd name="T14" fmla="*/ 0 w 67"/>
                  <a:gd name="T15" fmla="*/ 0 h 36"/>
                  <a:gd name="T16" fmla="*/ 0 w 67"/>
                  <a:gd name="T17" fmla="*/ 0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" h="36">
                    <a:moveTo>
                      <a:pt x="67" y="17"/>
                    </a:moveTo>
                    <a:lnTo>
                      <a:pt x="51" y="20"/>
                    </a:lnTo>
                    <a:lnTo>
                      <a:pt x="34" y="23"/>
                    </a:lnTo>
                    <a:lnTo>
                      <a:pt x="17" y="29"/>
                    </a:lnTo>
                    <a:lnTo>
                      <a:pt x="0" y="36"/>
                    </a:lnTo>
                    <a:lnTo>
                      <a:pt x="3" y="25"/>
                    </a:lnTo>
                    <a:lnTo>
                      <a:pt x="4" y="16"/>
                    </a:lnTo>
                    <a:lnTo>
                      <a:pt x="4" y="8"/>
                    </a:lnTo>
                    <a:lnTo>
                      <a:pt x="2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2" name="Freeform 3899"/>
              <p:cNvSpPr>
                <a:spLocks/>
              </p:cNvSpPr>
              <p:nvPr/>
            </p:nvSpPr>
            <p:spPr bwMode="auto">
              <a:xfrm>
                <a:off x="552" y="460"/>
                <a:ext cx="85" cy="83"/>
              </a:xfrm>
              <a:custGeom>
                <a:avLst/>
                <a:gdLst>
                  <a:gd name="T0" fmla="*/ 0 w 254"/>
                  <a:gd name="T1" fmla="*/ 0 h 248"/>
                  <a:gd name="T2" fmla="*/ 0 w 254"/>
                  <a:gd name="T3" fmla="*/ 0 h 248"/>
                  <a:gd name="T4" fmla="*/ 0 w 254"/>
                  <a:gd name="T5" fmla="*/ 0 h 248"/>
                  <a:gd name="T6" fmla="*/ 0 w 254"/>
                  <a:gd name="T7" fmla="*/ 0 h 248"/>
                  <a:gd name="T8" fmla="*/ 0 w 254"/>
                  <a:gd name="T9" fmla="*/ 0 h 248"/>
                  <a:gd name="T10" fmla="*/ 0 w 254"/>
                  <a:gd name="T11" fmla="*/ 0 h 248"/>
                  <a:gd name="T12" fmla="*/ 0 w 254"/>
                  <a:gd name="T13" fmla="*/ 0 h 248"/>
                  <a:gd name="T14" fmla="*/ 0 w 254"/>
                  <a:gd name="T15" fmla="*/ 0 h 248"/>
                  <a:gd name="T16" fmla="*/ 0 w 254"/>
                  <a:gd name="T17" fmla="*/ 0 h 248"/>
                  <a:gd name="T18" fmla="*/ 0 w 254"/>
                  <a:gd name="T19" fmla="*/ 0 h 248"/>
                  <a:gd name="T20" fmla="*/ 0 w 254"/>
                  <a:gd name="T21" fmla="*/ 0 h 248"/>
                  <a:gd name="T22" fmla="*/ 0 w 254"/>
                  <a:gd name="T23" fmla="*/ 0 h 248"/>
                  <a:gd name="T24" fmla="*/ 0 w 254"/>
                  <a:gd name="T25" fmla="*/ 0 h 248"/>
                  <a:gd name="T26" fmla="*/ 0 w 254"/>
                  <a:gd name="T27" fmla="*/ 0 h 248"/>
                  <a:gd name="T28" fmla="*/ 0 w 254"/>
                  <a:gd name="T29" fmla="*/ 0 h 248"/>
                  <a:gd name="T30" fmla="*/ 0 w 254"/>
                  <a:gd name="T31" fmla="*/ 0 h 248"/>
                  <a:gd name="T32" fmla="*/ 0 w 254"/>
                  <a:gd name="T33" fmla="*/ 0 h 248"/>
                  <a:gd name="T34" fmla="*/ 0 w 254"/>
                  <a:gd name="T35" fmla="*/ 0 h 248"/>
                  <a:gd name="T36" fmla="*/ 0 w 254"/>
                  <a:gd name="T37" fmla="*/ 0 h 248"/>
                  <a:gd name="T38" fmla="*/ 0 w 254"/>
                  <a:gd name="T39" fmla="*/ 0 h 248"/>
                  <a:gd name="T40" fmla="*/ 0 w 254"/>
                  <a:gd name="T41" fmla="*/ 0 h 248"/>
                  <a:gd name="T42" fmla="*/ 0 w 254"/>
                  <a:gd name="T43" fmla="*/ 0 h 248"/>
                  <a:gd name="T44" fmla="*/ 0 w 254"/>
                  <a:gd name="T45" fmla="*/ 0 h 248"/>
                  <a:gd name="T46" fmla="*/ 0 w 254"/>
                  <a:gd name="T47" fmla="*/ 0 h 248"/>
                  <a:gd name="T48" fmla="*/ 0 w 254"/>
                  <a:gd name="T49" fmla="*/ 0 h 248"/>
                  <a:gd name="T50" fmla="*/ 0 w 254"/>
                  <a:gd name="T51" fmla="*/ 0 h 248"/>
                  <a:gd name="T52" fmla="*/ 0 w 254"/>
                  <a:gd name="T53" fmla="*/ 0 h 248"/>
                  <a:gd name="T54" fmla="*/ 0 w 254"/>
                  <a:gd name="T55" fmla="*/ 0 h 248"/>
                  <a:gd name="T56" fmla="*/ 0 w 254"/>
                  <a:gd name="T57" fmla="*/ 0 h 248"/>
                  <a:gd name="T58" fmla="*/ 0 w 254"/>
                  <a:gd name="T59" fmla="*/ 0 h 248"/>
                  <a:gd name="T60" fmla="*/ 0 w 254"/>
                  <a:gd name="T61" fmla="*/ 0 h 248"/>
                  <a:gd name="T62" fmla="*/ 0 w 254"/>
                  <a:gd name="T63" fmla="*/ 0 h 248"/>
                  <a:gd name="T64" fmla="*/ 0 w 254"/>
                  <a:gd name="T65" fmla="*/ 0 h 248"/>
                  <a:gd name="T66" fmla="*/ 0 w 254"/>
                  <a:gd name="T67" fmla="*/ 0 h 248"/>
                  <a:gd name="T68" fmla="*/ 0 w 254"/>
                  <a:gd name="T69" fmla="*/ 0 h 248"/>
                  <a:gd name="T70" fmla="*/ 0 w 254"/>
                  <a:gd name="T71" fmla="*/ 0 h 248"/>
                  <a:gd name="T72" fmla="*/ 0 w 254"/>
                  <a:gd name="T73" fmla="*/ 0 h 248"/>
                  <a:gd name="T74" fmla="*/ 0 w 254"/>
                  <a:gd name="T75" fmla="*/ 0 h 248"/>
                  <a:gd name="T76" fmla="*/ 0 w 254"/>
                  <a:gd name="T77" fmla="*/ 0 h 248"/>
                  <a:gd name="T78" fmla="*/ 0 w 254"/>
                  <a:gd name="T79" fmla="*/ 0 h 248"/>
                  <a:gd name="T80" fmla="*/ 0 w 254"/>
                  <a:gd name="T81" fmla="*/ 0 h 248"/>
                  <a:gd name="T82" fmla="*/ 0 w 254"/>
                  <a:gd name="T83" fmla="*/ 0 h 248"/>
                  <a:gd name="T84" fmla="*/ 0 w 254"/>
                  <a:gd name="T85" fmla="*/ 0 h 248"/>
                  <a:gd name="T86" fmla="*/ 0 w 254"/>
                  <a:gd name="T87" fmla="*/ 0 h 248"/>
                  <a:gd name="T88" fmla="*/ 0 w 254"/>
                  <a:gd name="T89" fmla="*/ 0 h 248"/>
                  <a:gd name="T90" fmla="*/ 0 w 254"/>
                  <a:gd name="T91" fmla="*/ 0 h 248"/>
                  <a:gd name="T92" fmla="*/ 0 w 254"/>
                  <a:gd name="T93" fmla="*/ 0 h 248"/>
                  <a:gd name="T94" fmla="*/ 0 w 254"/>
                  <a:gd name="T95" fmla="*/ 0 h 248"/>
                  <a:gd name="T96" fmla="*/ 0 w 254"/>
                  <a:gd name="T97" fmla="*/ 0 h 248"/>
                  <a:gd name="T98" fmla="*/ 0 w 254"/>
                  <a:gd name="T99" fmla="*/ 0 h 248"/>
                  <a:gd name="T100" fmla="*/ 0 w 254"/>
                  <a:gd name="T101" fmla="*/ 0 h 248"/>
                  <a:gd name="T102" fmla="*/ 0 w 254"/>
                  <a:gd name="T103" fmla="*/ 0 h 248"/>
                  <a:gd name="T104" fmla="*/ 0 w 254"/>
                  <a:gd name="T105" fmla="*/ 0 h 248"/>
                  <a:gd name="T106" fmla="*/ 0 w 254"/>
                  <a:gd name="T107" fmla="*/ 0 h 248"/>
                  <a:gd name="T108" fmla="*/ 0 w 254"/>
                  <a:gd name="T109" fmla="*/ 0 h 248"/>
                  <a:gd name="T110" fmla="*/ 0 w 254"/>
                  <a:gd name="T111" fmla="*/ 0 h 248"/>
                  <a:gd name="T112" fmla="*/ 0 w 254"/>
                  <a:gd name="T113" fmla="*/ 0 h 248"/>
                  <a:gd name="T114" fmla="*/ 0 w 254"/>
                  <a:gd name="T115" fmla="*/ 0 h 248"/>
                  <a:gd name="T116" fmla="*/ 0 w 254"/>
                  <a:gd name="T117" fmla="*/ 0 h 248"/>
                  <a:gd name="T118" fmla="*/ 0 w 254"/>
                  <a:gd name="T119" fmla="*/ 0 h 248"/>
                  <a:gd name="T120" fmla="*/ 0 w 254"/>
                  <a:gd name="T121" fmla="*/ 0 h 248"/>
                  <a:gd name="T122" fmla="*/ 0 w 254"/>
                  <a:gd name="T123" fmla="*/ 0 h 248"/>
                  <a:gd name="T124" fmla="*/ 0 w 254"/>
                  <a:gd name="T125" fmla="*/ 0 h 2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54" h="248">
                    <a:moveTo>
                      <a:pt x="24" y="234"/>
                    </a:moveTo>
                    <a:lnTo>
                      <a:pt x="23" y="222"/>
                    </a:lnTo>
                    <a:lnTo>
                      <a:pt x="23" y="208"/>
                    </a:lnTo>
                    <a:lnTo>
                      <a:pt x="23" y="200"/>
                    </a:lnTo>
                    <a:lnTo>
                      <a:pt x="25" y="192"/>
                    </a:lnTo>
                    <a:lnTo>
                      <a:pt x="28" y="185"/>
                    </a:lnTo>
                    <a:lnTo>
                      <a:pt x="32" y="178"/>
                    </a:lnTo>
                    <a:lnTo>
                      <a:pt x="39" y="174"/>
                    </a:lnTo>
                    <a:lnTo>
                      <a:pt x="46" y="169"/>
                    </a:lnTo>
                    <a:lnTo>
                      <a:pt x="54" y="167"/>
                    </a:lnTo>
                    <a:lnTo>
                      <a:pt x="61" y="164"/>
                    </a:lnTo>
                    <a:lnTo>
                      <a:pt x="67" y="162"/>
                    </a:lnTo>
                    <a:lnTo>
                      <a:pt x="72" y="160"/>
                    </a:lnTo>
                    <a:lnTo>
                      <a:pt x="75" y="156"/>
                    </a:lnTo>
                    <a:lnTo>
                      <a:pt x="77" y="152"/>
                    </a:lnTo>
                    <a:lnTo>
                      <a:pt x="79" y="145"/>
                    </a:lnTo>
                    <a:lnTo>
                      <a:pt x="77" y="141"/>
                    </a:lnTo>
                    <a:lnTo>
                      <a:pt x="76" y="138"/>
                    </a:lnTo>
                    <a:lnTo>
                      <a:pt x="75" y="133"/>
                    </a:lnTo>
                    <a:lnTo>
                      <a:pt x="75" y="131"/>
                    </a:lnTo>
                    <a:lnTo>
                      <a:pt x="76" y="130"/>
                    </a:lnTo>
                    <a:lnTo>
                      <a:pt x="79" y="127"/>
                    </a:lnTo>
                    <a:lnTo>
                      <a:pt x="81" y="125"/>
                    </a:lnTo>
                    <a:lnTo>
                      <a:pt x="87" y="122"/>
                    </a:lnTo>
                    <a:lnTo>
                      <a:pt x="93" y="118"/>
                    </a:lnTo>
                    <a:lnTo>
                      <a:pt x="98" y="114"/>
                    </a:lnTo>
                    <a:lnTo>
                      <a:pt x="103" y="109"/>
                    </a:lnTo>
                    <a:lnTo>
                      <a:pt x="104" y="107"/>
                    </a:lnTo>
                    <a:lnTo>
                      <a:pt x="104" y="104"/>
                    </a:lnTo>
                    <a:lnTo>
                      <a:pt x="103" y="101"/>
                    </a:lnTo>
                    <a:lnTo>
                      <a:pt x="102" y="99"/>
                    </a:lnTo>
                    <a:lnTo>
                      <a:pt x="98" y="95"/>
                    </a:lnTo>
                    <a:lnTo>
                      <a:pt x="95" y="95"/>
                    </a:lnTo>
                    <a:lnTo>
                      <a:pt x="94" y="94"/>
                    </a:lnTo>
                    <a:lnTo>
                      <a:pt x="93" y="93"/>
                    </a:lnTo>
                    <a:lnTo>
                      <a:pt x="91" y="90"/>
                    </a:lnTo>
                    <a:lnTo>
                      <a:pt x="91" y="88"/>
                    </a:lnTo>
                    <a:lnTo>
                      <a:pt x="94" y="82"/>
                    </a:lnTo>
                    <a:lnTo>
                      <a:pt x="98" y="79"/>
                    </a:lnTo>
                    <a:lnTo>
                      <a:pt x="102" y="75"/>
                    </a:lnTo>
                    <a:lnTo>
                      <a:pt x="106" y="72"/>
                    </a:lnTo>
                    <a:lnTo>
                      <a:pt x="109" y="70"/>
                    </a:lnTo>
                    <a:lnTo>
                      <a:pt x="111" y="66"/>
                    </a:lnTo>
                    <a:lnTo>
                      <a:pt x="112" y="64"/>
                    </a:lnTo>
                    <a:lnTo>
                      <a:pt x="112" y="60"/>
                    </a:lnTo>
                    <a:lnTo>
                      <a:pt x="112" y="58"/>
                    </a:lnTo>
                    <a:lnTo>
                      <a:pt x="111" y="56"/>
                    </a:lnTo>
                    <a:lnTo>
                      <a:pt x="110" y="53"/>
                    </a:lnTo>
                    <a:lnTo>
                      <a:pt x="108" y="51"/>
                    </a:lnTo>
                    <a:lnTo>
                      <a:pt x="102" y="50"/>
                    </a:lnTo>
                    <a:lnTo>
                      <a:pt x="98" y="49"/>
                    </a:lnTo>
                    <a:lnTo>
                      <a:pt x="96" y="46"/>
                    </a:lnTo>
                    <a:lnTo>
                      <a:pt x="95" y="45"/>
                    </a:lnTo>
                    <a:lnTo>
                      <a:pt x="96" y="39"/>
                    </a:lnTo>
                    <a:lnTo>
                      <a:pt x="97" y="29"/>
                    </a:lnTo>
                    <a:lnTo>
                      <a:pt x="98" y="22"/>
                    </a:lnTo>
                    <a:lnTo>
                      <a:pt x="98" y="16"/>
                    </a:lnTo>
                    <a:lnTo>
                      <a:pt x="97" y="12"/>
                    </a:lnTo>
                    <a:lnTo>
                      <a:pt x="94" y="8"/>
                    </a:lnTo>
                    <a:lnTo>
                      <a:pt x="91" y="5"/>
                    </a:lnTo>
                    <a:lnTo>
                      <a:pt x="87" y="2"/>
                    </a:lnTo>
                    <a:lnTo>
                      <a:pt x="83" y="1"/>
                    </a:lnTo>
                    <a:lnTo>
                      <a:pt x="79" y="0"/>
                    </a:lnTo>
                    <a:lnTo>
                      <a:pt x="74" y="0"/>
                    </a:lnTo>
                    <a:lnTo>
                      <a:pt x="69" y="1"/>
                    </a:lnTo>
                    <a:lnTo>
                      <a:pt x="66" y="4"/>
                    </a:lnTo>
                    <a:lnTo>
                      <a:pt x="62" y="6"/>
                    </a:lnTo>
                    <a:lnTo>
                      <a:pt x="59" y="9"/>
                    </a:lnTo>
                    <a:lnTo>
                      <a:pt x="58" y="13"/>
                    </a:lnTo>
                    <a:lnTo>
                      <a:pt x="57" y="19"/>
                    </a:lnTo>
                    <a:lnTo>
                      <a:pt x="57" y="23"/>
                    </a:lnTo>
                    <a:lnTo>
                      <a:pt x="57" y="30"/>
                    </a:lnTo>
                    <a:lnTo>
                      <a:pt x="54" y="35"/>
                    </a:lnTo>
                    <a:lnTo>
                      <a:pt x="52" y="36"/>
                    </a:lnTo>
                    <a:lnTo>
                      <a:pt x="50" y="37"/>
                    </a:lnTo>
                    <a:lnTo>
                      <a:pt x="46" y="37"/>
                    </a:lnTo>
                    <a:lnTo>
                      <a:pt x="43" y="36"/>
                    </a:lnTo>
                    <a:lnTo>
                      <a:pt x="39" y="36"/>
                    </a:lnTo>
                    <a:lnTo>
                      <a:pt x="36" y="36"/>
                    </a:lnTo>
                    <a:lnTo>
                      <a:pt x="34" y="37"/>
                    </a:lnTo>
                    <a:lnTo>
                      <a:pt x="31" y="38"/>
                    </a:lnTo>
                    <a:lnTo>
                      <a:pt x="28" y="42"/>
                    </a:lnTo>
                    <a:lnTo>
                      <a:pt x="27" y="46"/>
                    </a:lnTo>
                    <a:lnTo>
                      <a:pt x="27" y="53"/>
                    </a:lnTo>
                    <a:lnTo>
                      <a:pt x="27" y="59"/>
                    </a:lnTo>
                    <a:lnTo>
                      <a:pt x="29" y="66"/>
                    </a:lnTo>
                    <a:lnTo>
                      <a:pt x="31" y="72"/>
                    </a:lnTo>
                    <a:lnTo>
                      <a:pt x="31" y="78"/>
                    </a:lnTo>
                    <a:lnTo>
                      <a:pt x="30" y="81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0" y="83"/>
                    </a:lnTo>
                    <a:lnTo>
                      <a:pt x="15" y="85"/>
                    </a:lnTo>
                    <a:lnTo>
                      <a:pt x="13" y="86"/>
                    </a:lnTo>
                    <a:lnTo>
                      <a:pt x="10" y="88"/>
                    </a:lnTo>
                    <a:lnTo>
                      <a:pt x="9" y="92"/>
                    </a:lnTo>
                    <a:lnTo>
                      <a:pt x="8" y="94"/>
                    </a:lnTo>
                    <a:lnTo>
                      <a:pt x="8" y="97"/>
                    </a:lnTo>
                    <a:lnTo>
                      <a:pt x="8" y="101"/>
                    </a:lnTo>
                    <a:lnTo>
                      <a:pt x="13" y="115"/>
                    </a:lnTo>
                    <a:lnTo>
                      <a:pt x="16" y="123"/>
                    </a:lnTo>
                    <a:lnTo>
                      <a:pt x="17" y="127"/>
                    </a:lnTo>
                    <a:lnTo>
                      <a:pt x="16" y="131"/>
                    </a:lnTo>
                    <a:lnTo>
                      <a:pt x="14" y="134"/>
                    </a:lnTo>
                    <a:lnTo>
                      <a:pt x="10" y="136"/>
                    </a:lnTo>
                    <a:lnTo>
                      <a:pt x="6" y="137"/>
                    </a:lnTo>
                    <a:lnTo>
                      <a:pt x="2" y="139"/>
                    </a:lnTo>
                    <a:lnTo>
                      <a:pt x="0" y="142"/>
                    </a:lnTo>
                    <a:lnTo>
                      <a:pt x="0" y="146"/>
                    </a:lnTo>
                    <a:lnTo>
                      <a:pt x="1" y="151"/>
                    </a:lnTo>
                    <a:lnTo>
                      <a:pt x="2" y="156"/>
                    </a:lnTo>
                    <a:lnTo>
                      <a:pt x="6" y="163"/>
                    </a:lnTo>
                    <a:lnTo>
                      <a:pt x="10" y="171"/>
                    </a:lnTo>
                    <a:lnTo>
                      <a:pt x="13" y="174"/>
                    </a:lnTo>
                    <a:lnTo>
                      <a:pt x="14" y="177"/>
                    </a:lnTo>
                    <a:lnTo>
                      <a:pt x="15" y="181"/>
                    </a:lnTo>
                    <a:lnTo>
                      <a:pt x="15" y="184"/>
                    </a:lnTo>
                    <a:lnTo>
                      <a:pt x="13" y="192"/>
                    </a:lnTo>
                    <a:lnTo>
                      <a:pt x="10" y="198"/>
                    </a:lnTo>
                    <a:lnTo>
                      <a:pt x="9" y="205"/>
                    </a:lnTo>
                    <a:lnTo>
                      <a:pt x="9" y="219"/>
                    </a:lnTo>
                    <a:lnTo>
                      <a:pt x="9" y="226"/>
                    </a:lnTo>
                    <a:lnTo>
                      <a:pt x="9" y="233"/>
                    </a:lnTo>
                    <a:lnTo>
                      <a:pt x="12" y="240"/>
                    </a:lnTo>
                    <a:lnTo>
                      <a:pt x="14" y="243"/>
                    </a:lnTo>
                    <a:lnTo>
                      <a:pt x="19" y="248"/>
                    </a:lnTo>
                    <a:lnTo>
                      <a:pt x="49" y="241"/>
                    </a:lnTo>
                    <a:lnTo>
                      <a:pt x="69" y="238"/>
                    </a:lnTo>
                    <a:lnTo>
                      <a:pt x="90" y="237"/>
                    </a:lnTo>
                    <a:lnTo>
                      <a:pt x="121" y="236"/>
                    </a:lnTo>
                    <a:lnTo>
                      <a:pt x="132" y="235"/>
                    </a:lnTo>
                    <a:lnTo>
                      <a:pt x="141" y="234"/>
                    </a:lnTo>
                    <a:lnTo>
                      <a:pt x="148" y="233"/>
                    </a:lnTo>
                    <a:lnTo>
                      <a:pt x="153" y="230"/>
                    </a:lnTo>
                    <a:lnTo>
                      <a:pt x="157" y="228"/>
                    </a:lnTo>
                    <a:lnTo>
                      <a:pt x="158" y="225"/>
                    </a:lnTo>
                    <a:lnTo>
                      <a:pt x="160" y="220"/>
                    </a:lnTo>
                    <a:lnTo>
                      <a:pt x="158" y="215"/>
                    </a:lnTo>
                    <a:lnTo>
                      <a:pt x="158" y="211"/>
                    </a:lnTo>
                    <a:lnTo>
                      <a:pt x="161" y="208"/>
                    </a:lnTo>
                    <a:lnTo>
                      <a:pt x="163" y="207"/>
                    </a:lnTo>
                    <a:lnTo>
                      <a:pt x="168" y="208"/>
                    </a:lnTo>
                    <a:lnTo>
                      <a:pt x="182" y="207"/>
                    </a:lnTo>
                    <a:lnTo>
                      <a:pt x="200" y="206"/>
                    </a:lnTo>
                    <a:lnTo>
                      <a:pt x="205" y="205"/>
                    </a:lnTo>
                    <a:lnTo>
                      <a:pt x="208" y="204"/>
                    </a:lnTo>
                    <a:lnTo>
                      <a:pt x="212" y="201"/>
                    </a:lnTo>
                    <a:lnTo>
                      <a:pt x="214" y="199"/>
                    </a:lnTo>
                    <a:lnTo>
                      <a:pt x="215" y="197"/>
                    </a:lnTo>
                    <a:lnTo>
                      <a:pt x="215" y="192"/>
                    </a:lnTo>
                    <a:lnTo>
                      <a:pt x="215" y="188"/>
                    </a:lnTo>
                    <a:lnTo>
                      <a:pt x="213" y="183"/>
                    </a:lnTo>
                    <a:lnTo>
                      <a:pt x="213" y="181"/>
                    </a:lnTo>
                    <a:lnTo>
                      <a:pt x="213" y="178"/>
                    </a:lnTo>
                    <a:lnTo>
                      <a:pt x="214" y="176"/>
                    </a:lnTo>
                    <a:lnTo>
                      <a:pt x="216" y="174"/>
                    </a:lnTo>
                    <a:lnTo>
                      <a:pt x="219" y="171"/>
                    </a:lnTo>
                    <a:lnTo>
                      <a:pt x="221" y="170"/>
                    </a:lnTo>
                    <a:lnTo>
                      <a:pt x="224" y="168"/>
                    </a:lnTo>
                    <a:lnTo>
                      <a:pt x="228" y="168"/>
                    </a:lnTo>
                    <a:lnTo>
                      <a:pt x="234" y="166"/>
                    </a:lnTo>
                    <a:lnTo>
                      <a:pt x="239" y="163"/>
                    </a:lnTo>
                    <a:lnTo>
                      <a:pt x="244" y="160"/>
                    </a:lnTo>
                    <a:lnTo>
                      <a:pt x="249" y="156"/>
                    </a:lnTo>
                    <a:lnTo>
                      <a:pt x="251" y="153"/>
                    </a:lnTo>
                    <a:lnTo>
                      <a:pt x="252" y="148"/>
                    </a:lnTo>
                    <a:lnTo>
                      <a:pt x="251" y="144"/>
                    </a:lnTo>
                    <a:lnTo>
                      <a:pt x="249" y="138"/>
                    </a:lnTo>
                    <a:lnTo>
                      <a:pt x="245" y="134"/>
                    </a:lnTo>
                    <a:lnTo>
                      <a:pt x="242" y="132"/>
                    </a:lnTo>
                    <a:lnTo>
                      <a:pt x="241" y="131"/>
                    </a:lnTo>
                    <a:lnTo>
                      <a:pt x="239" y="130"/>
                    </a:lnTo>
                    <a:lnTo>
                      <a:pt x="239" y="127"/>
                    </a:lnTo>
                    <a:lnTo>
                      <a:pt x="239" y="124"/>
                    </a:lnTo>
                    <a:lnTo>
                      <a:pt x="246" y="118"/>
                    </a:lnTo>
                    <a:lnTo>
                      <a:pt x="253" y="110"/>
                    </a:lnTo>
                    <a:lnTo>
                      <a:pt x="254" y="105"/>
                    </a:lnTo>
                    <a:lnTo>
                      <a:pt x="254" y="101"/>
                    </a:lnTo>
                    <a:lnTo>
                      <a:pt x="254" y="96"/>
                    </a:lnTo>
                    <a:lnTo>
                      <a:pt x="253" y="92"/>
                    </a:lnTo>
                    <a:lnTo>
                      <a:pt x="251" y="88"/>
                    </a:lnTo>
                    <a:lnTo>
                      <a:pt x="249" y="85"/>
                    </a:lnTo>
                    <a:lnTo>
                      <a:pt x="246" y="81"/>
                    </a:lnTo>
                    <a:lnTo>
                      <a:pt x="243" y="79"/>
                    </a:lnTo>
                    <a:lnTo>
                      <a:pt x="238" y="77"/>
                    </a:lnTo>
                    <a:lnTo>
                      <a:pt x="235" y="75"/>
                    </a:lnTo>
                    <a:lnTo>
                      <a:pt x="230" y="74"/>
                    </a:lnTo>
                    <a:lnTo>
                      <a:pt x="226" y="73"/>
                    </a:lnTo>
                    <a:lnTo>
                      <a:pt x="221" y="73"/>
                    </a:lnTo>
                    <a:lnTo>
                      <a:pt x="216" y="74"/>
                    </a:lnTo>
                    <a:lnTo>
                      <a:pt x="212" y="77"/>
                    </a:lnTo>
                    <a:lnTo>
                      <a:pt x="207" y="79"/>
                    </a:lnTo>
                    <a:lnTo>
                      <a:pt x="201" y="82"/>
                    </a:lnTo>
                    <a:lnTo>
                      <a:pt x="198" y="88"/>
                    </a:lnTo>
                    <a:lnTo>
                      <a:pt x="194" y="94"/>
                    </a:lnTo>
                    <a:lnTo>
                      <a:pt x="192" y="99"/>
                    </a:lnTo>
                    <a:lnTo>
                      <a:pt x="190" y="102"/>
                    </a:lnTo>
                    <a:lnTo>
                      <a:pt x="186" y="103"/>
                    </a:lnTo>
                    <a:lnTo>
                      <a:pt x="183" y="101"/>
                    </a:lnTo>
                    <a:lnTo>
                      <a:pt x="176" y="95"/>
                    </a:lnTo>
                    <a:lnTo>
                      <a:pt x="172" y="93"/>
                    </a:lnTo>
                    <a:lnTo>
                      <a:pt x="170" y="92"/>
                    </a:lnTo>
                    <a:lnTo>
                      <a:pt x="167" y="92"/>
                    </a:lnTo>
                    <a:lnTo>
                      <a:pt x="163" y="93"/>
                    </a:lnTo>
                    <a:lnTo>
                      <a:pt x="160" y="94"/>
                    </a:lnTo>
                    <a:lnTo>
                      <a:pt x="157" y="96"/>
                    </a:lnTo>
                    <a:lnTo>
                      <a:pt x="156" y="100"/>
                    </a:lnTo>
                    <a:lnTo>
                      <a:pt x="155" y="103"/>
                    </a:lnTo>
                    <a:lnTo>
                      <a:pt x="153" y="109"/>
                    </a:lnTo>
                    <a:lnTo>
                      <a:pt x="153" y="116"/>
                    </a:lnTo>
                    <a:lnTo>
                      <a:pt x="153" y="119"/>
                    </a:lnTo>
                    <a:lnTo>
                      <a:pt x="152" y="123"/>
                    </a:lnTo>
                    <a:lnTo>
                      <a:pt x="150" y="125"/>
                    </a:lnTo>
                    <a:lnTo>
                      <a:pt x="148" y="129"/>
                    </a:lnTo>
                    <a:lnTo>
                      <a:pt x="145" y="130"/>
                    </a:lnTo>
                    <a:lnTo>
                      <a:pt x="141" y="130"/>
                    </a:lnTo>
                    <a:lnTo>
                      <a:pt x="139" y="130"/>
                    </a:lnTo>
                    <a:lnTo>
                      <a:pt x="138" y="129"/>
                    </a:lnTo>
                    <a:lnTo>
                      <a:pt x="135" y="126"/>
                    </a:lnTo>
                    <a:lnTo>
                      <a:pt x="131" y="124"/>
                    </a:lnTo>
                    <a:lnTo>
                      <a:pt x="126" y="124"/>
                    </a:lnTo>
                    <a:lnTo>
                      <a:pt x="123" y="125"/>
                    </a:lnTo>
                    <a:lnTo>
                      <a:pt x="119" y="126"/>
                    </a:lnTo>
                    <a:lnTo>
                      <a:pt x="117" y="130"/>
                    </a:lnTo>
                    <a:lnTo>
                      <a:pt x="113" y="137"/>
                    </a:lnTo>
                    <a:lnTo>
                      <a:pt x="112" y="146"/>
                    </a:lnTo>
                    <a:lnTo>
                      <a:pt x="111" y="155"/>
                    </a:lnTo>
                    <a:lnTo>
                      <a:pt x="110" y="164"/>
                    </a:lnTo>
                    <a:lnTo>
                      <a:pt x="109" y="168"/>
                    </a:lnTo>
                    <a:lnTo>
                      <a:pt x="108" y="170"/>
                    </a:lnTo>
                    <a:lnTo>
                      <a:pt x="106" y="173"/>
                    </a:lnTo>
                    <a:lnTo>
                      <a:pt x="104" y="174"/>
                    </a:lnTo>
                    <a:lnTo>
                      <a:pt x="101" y="174"/>
                    </a:lnTo>
                    <a:lnTo>
                      <a:pt x="94" y="171"/>
                    </a:lnTo>
                    <a:lnTo>
                      <a:pt x="90" y="171"/>
                    </a:lnTo>
                    <a:lnTo>
                      <a:pt x="84" y="173"/>
                    </a:lnTo>
                    <a:lnTo>
                      <a:pt x="83" y="174"/>
                    </a:lnTo>
                    <a:lnTo>
                      <a:pt x="82" y="176"/>
                    </a:lnTo>
                    <a:lnTo>
                      <a:pt x="81" y="179"/>
                    </a:lnTo>
                    <a:lnTo>
                      <a:pt x="81" y="184"/>
                    </a:lnTo>
                    <a:lnTo>
                      <a:pt x="80" y="195"/>
                    </a:lnTo>
                    <a:lnTo>
                      <a:pt x="79" y="207"/>
                    </a:lnTo>
                    <a:lnTo>
                      <a:pt x="76" y="212"/>
                    </a:lnTo>
                    <a:lnTo>
                      <a:pt x="75" y="214"/>
                    </a:lnTo>
                    <a:lnTo>
                      <a:pt x="73" y="218"/>
                    </a:lnTo>
                    <a:lnTo>
                      <a:pt x="69" y="220"/>
                    </a:lnTo>
                    <a:lnTo>
                      <a:pt x="64" y="225"/>
                    </a:lnTo>
                    <a:lnTo>
                      <a:pt x="56" y="228"/>
                    </a:lnTo>
                    <a:lnTo>
                      <a:pt x="47" y="230"/>
                    </a:lnTo>
                    <a:lnTo>
                      <a:pt x="39" y="232"/>
                    </a:lnTo>
                    <a:lnTo>
                      <a:pt x="31" y="233"/>
                    </a:lnTo>
                    <a:lnTo>
                      <a:pt x="24" y="234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3" name="Freeform 3900"/>
              <p:cNvSpPr>
                <a:spLocks/>
              </p:cNvSpPr>
              <p:nvPr/>
            </p:nvSpPr>
            <p:spPr bwMode="auto">
              <a:xfrm>
                <a:off x="552" y="460"/>
                <a:ext cx="85" cy="83"/>
              </a:xfrm>
              <a:custGeom>
                <a:avLst/>
                <a:gdLst>
                  <a:gd name="T0" fmla="*/ 0 w 254"/>
                  <a:gd name="T1" fmla="*/ 0 h 248"/>
                  <a:gd name="T2" fmla="*/ 0 w 254"/>
                  <a:gd name="T3" fmla="*/ 0 h 248"/>
                  <a:gd name="T4" fmla="*/ 0 w 254"/>
                  <a:gd name="T5" fmla="*/ 0 h 248"/>
                  <a:gd name="T6" fmla="*/ 0 w 254"/>
                  <a:gd name="T7" fmla="*/ 0 h 248"/>
                  <a:gd name="T8" fmla="*/ 0 w 254"/>
                  <a:gd name="T9" fmla="*/ 0 h 248"/>
                  <a:gd name="T10" fmla="*/ 0 w 254"/>
                  <a:gd name="T11" fmla="*/ 0 h 248"/>
                  <a:gd name="T12" fmla="*/ 0 w 254"/>
                  <a:gd name="T13" fmla="*/ 0 h 248"/>
                  <a:gd name="T14" fmla="*/ 0 w 254"/>
                  <a:gd name="T15" fmla="*/ 0 h 248"/>
                  <a:gd name="T16" fmla="*/ 0 w 254"/>
                  <a:gd name="T17" fmla="*/ 0 h 248"/>
                  <a:gd name="T18" fmla="*/ 0 w 254"/>
                  <a:gd name="T19" fmla="*/ 0 h 248"/>
                  <a:gd name="T20" fmla="*/ 0 w 254"/>
                  <a:gd name="T21" fmla="*/ 0 h 248"/>
                  <a:gd name="T22" fmla="*/ 0 w 254"/>
                  <a:gd name="T23" fmla="*/ 0 h 248"/>
                  <a:gd name="T24" fmla="*/ 0 w 254"/>
                  <a:gd name="T25" fmla="*/ 0 h 248"/>
                  <a:gd name="T26" fmla="*/ 0 w 254"/>
                  <a:gd name="T27" fmla="*/ 0 h 248"/>
                  <a:gd name="T28" fmla="*/ 0 w 254"/>
                  <a:gd name="T29" fmla="*/ 0 h 248"/>
                  <a:gd name="T30" fmla="*/ 0 w 254"/>
                  <a:gd name="T31" fmla="*/ 0 h 248"/>
                  <a:gd name="T32" fmla="*/ 0 w 254"/>
                  <a:gd name="T33" fmla="*/ 0 h 248"/>
                  <a:gd name="T34" fmla="*/ 0 w 254"/>
                  <a:gd name="T35" fmla="*/ 0 h 248"/>
                  <a:gd name="T36" fmla="*/ 0 w 254"/>
                  <a:gd name="T37" fmla="*/ 0 h 248"/>
                  <a:gd name="T38" fmla="*/ 0 w 254"/>
                  <a:gd name="T39" fmla="*/ 0 h 248"/>
                  <a:gd name="T40" fmla="*/ 0 w 254"/>
                  <a:gd name="T41" fmla="*/ 0 h 248"/>
                  <a:gd name="T42" fmla="*/ 0 w 254"/>
                  <a:gd name="T43" fmla="*/ 0 h 248"/>
                  <a:gd name="T44" fmla="*/ 0 w 254"/>
                  <a:gd name="T45" fmla="*/ 0 h 248"/>
                  <a:gd name="T46" fmla="*/ 0 w 254"/>
                  <a:gd name="T47" fmla="*/ 0 h 248"/>
                  <a:gd name="T48" fmla="*/ 0 w 254"/>
                  <a:gd name="T49" fmla="*/ 0 h 248"/>
                  <a:gd name="T50" fmla="*/ 0 w 254"/>
                  <a:gd name="T51" fmla="*/ 0 h 248"/>
                  <a:gd name="T52" fmla="*/ 0 w 254"/>
                  <a:gd name="T53" fmla="*/ 0 h 248"/>
                  <a:gd name="T54" fmla="*/ 0 w 254"/>
                  <a:gd name="T55" fmla="*/ 0 h 248"/>
                  <a:gd name="T56" fmla="*/ 0 w 254"/>
                  <a:gd name="T57" fmla="*/ 0 h 248"/>
                  <a:gd name="T58" fmla="*/ 0 w 254"/>
                  <a:gd name="T59" fmla="*/ 0 h 248"/>
                  <a:gd name="T60" fmla="*/ 0 w 254"/>
                  <a:gd name="T61" fmla="*/ 0 h 248"/>
                  <a:gd name="T62" fmla="*/ 0 w 254"/>
                  <a:gd name="T63" fmla="*/ 0 h 248"/>
                  <a:gd name="T64" fmla="*/ 0 w 254"/>
                  <a:gd name="T65" fmla="*/ 0 h 248"/>
                  <a:gd name="T66" fmla="*/ 0 w 254"/>
                  <a:gd name="T67" fmla="*/ 0 h 248"/>
                  <a:gd name="T68" fmla="*/ 0 w 254"/>
                  <a:gd name="T69" fmla="*/ 0 h 248"/>
                  <a:gd name="T70" fmla="*/ 0 w 254"/>
                  <a:gd name="T71" fmla="*/ 0 h 248"/>
                  <a:gd name="T72" fmla="*/ 0 w 254"/>
                  <a:gd name="T73" fmla="*/ 0 h 248"/>
                  <a:gd name="T74" fmla="*/ 0 w 254"/>
                  <a:gd name="T75" fmla="*/ 0 h 248"/>
                  <a:gd name="T76" fmla="*/ 0 w 254"/>
                  <a:gd name="T77" fmla="*/ 0 h 248"/>
                  <a:gd name="T78" fmla="*/ 0 w 254"/>
                  <a:gd name="T79" fmla="*/ 0 h 248"/>
                  <a:gd name="T80" fmla="*/ 0 w 254"/>
                  <a:gd name="T81" fmla="*/ 0 h 248"/>
                  <a:gd name="T82" fmla="*/ 0 w 254"/>
                  <a:gd name="T83" fmla="*/ 0 h 248"/>
                  <a:gd name="T84" fmla="*/ 0 w 254"/>
                  <a:gd name="T85" fmla="*/ 0 h 248"/>
                  <a:gd name="T86" fmla="*/ 0 w 254"/>
                  <a:gd name="T87" fmla="*/ 0 h 248"/>
                  <a:gd name="T88" fmla="*/ 0 w 254"/>
                  <a:gd name="T89" fmla="*/ 0 h 248"/>
                  <a:gd name="T90" fmla="*/ 0 w 254"/>
                  <a:gd name="T91" fmla="*/ 0 h 248"/>
                  <a:gd name="T92" fmla="*/ 0 w 254"/>
                  <a:gd name="T93" fmla="*/ 0 h 248"/>
                  <a:gd name="T94" fmla="*/ 0 w 254"/>
                  <a:gd name="T95" fmla="*/ 0 h 248"/>
                  <a:gd name="T96" fmla="*/ 0 w 254"/>
                  <a:gd name="T97" fmla="*/ 0 h 248"/>
                  <a:gd name="T98" fmla="*/ 0 w 254"/>
                  <a:gd name="T99" fmla="*/ 0 h 248"/>
                  <a:gd name="T100" fmla="*/ 0 w 254"/>
                  <a:gd name="T101" fmla="*/ 0 h 248"/>
                  <a:gd name="T102" fmla="*/ 0 w 254"/>
                  <a:gd name="T103" fmla="*/ 0 h 248"/>
                  <a:gd name="T104" fmla="*/ 0 w 254"/>
                  <a:gd name="T105" fmla="*/ 0 h 248"/>
                  <a:gd name="T106" fmla="*/ 0 w 254"/>
                  <a:gd name="T107" fmla="*/ 0 h 248"/>
                  <a:gd name="T108" fmla="*/ 0 w 254"/>
                  <a:gd name="T109" fmla="*/ 0 h 248"/>
                  <a:gd name="T110" fmla="*/ 0 w 254"/>
                  <a:gd name="T111" fmla="*/ 0 h 248"/>
                  <a:gd name="T112" fmla="*/ 0 w 254"/>
                  <a:gd name="T113" fmla="*/ 0 h 248"/>
                  <a:gd name="T114" fmla="*/ 0 w 254"/>
                  <a:gd name="T115" fmla="*/ 0 h 248"/>
                  <a:gd name="T116" fmla="*/ 0 w 254"/>
                  <a:gd name="T117" fmla="*/ 0 h 248"/>
                  <a:gd name="T118" fmla="*/ 0 w 254"/>
                  <a:gd name="T119" fmla="*/ 0 h 248"/>
                  <a:gd name="T120" fmla="*/ 0 w 254"/>
                  <a:gd name="T121" fmla="*/ 0 h 248"/>
                  <a:gd name="T122" fmla="*/ 0 w 254"/>
                  <a:gd name="T123" fmla="*/ 0 h 248"/>
                  <a:gd name="T124" fmla="*/ 0 w 254"/>
                  <a:gd name="T125" fmla="*/ 0 h 2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54" h="248">
                    <a:moveTo>
                      <a:pt x="24" y="234"/>
                    </a:moveTo>
                    <a:lnTo>
                      <a:pt x="23" y="222"/>
                    </a:lnTo>
                    <a:lnTo>
                      <a:pt x="23" y="208"/>
                    </a:lnTo>
                    <a:lnTo>
                      <a:pt x="23" y="200"/>
                    </a:lnTo>
                    <a:lnTo>
                      <a:pt x="25" y="192"/>
                    </a:lnTo>
                    <a:lnTo>
                      <a:pt x="28" y="185"/>
                    </a:lnTo>
                    <a:lnTo>
                      <a:pt x="32" y="178"/>
                    </a:lnTo>
                    <a:lnTo>
                      <a:pt x="39" y="174"/>
                    </a:lnTo>
                    <a:lnTo>
                      <a:pt x="46" y="169"/>
                    </a:lnTo>
                    <a:lnTo>
                      <a:pt x="54" y="167"/>
                    </a:lnTo>
                    <a:lnTo>
                      <a:pt x="61" y="164"/>
                    </a:lnTo>
                    <a:lnTo>
                      <a:pt x="67" y="162"/>
                    </a:lnTo>
                    <a:lnTo>
                      <a:pt x="72" y="160"/>
                    </a:lnTo>
                    <a:lnTo>
                      <a:pt x="75" y="156"/>
                    </a:lnTo>
                    <a:lnTo>
                      <a:pt x="77" y="152"/>
                    </a:lnTo>
                    <a:lnTo>
                      <a:pt x="79" y="145"/>
                    </a:lnTo>
                    <a:lnTo>
                      <a:pt x="77" y="141"/>
                    </a:lnTo>
                    <a:lnTo>
                      <a:pt x="76" y="138"/>
                    </a:lnTo>
                    <a:lnTo>
                      <a:pt x="75" y="133"/>
                    </a:lnTo>
                    <a:lnTo>
                      <a:pt x="75" y="131"/>
                    </a:lnTo>
                    <a:lnTo>
                      <a:pt x="76" y="130"/>
                    </a:lnTo>
                    <a:lnTo>
                      <a:pt x="79" y="127"/>
                    </a:lnTo>
                    <a:lnTo>
                      <a:pt x="81" y="125"/>
                    </a:lnTo>
                    <a:lnTo>
                      <a:pt x="87" y="122"/>
                    </a:lnTo>
                    <a:lnTo>
                      <a:pt x="93" y="118"/>
                    </a:lnTo>
                    <a:lnTo>
                      <a:pt x="98" y="114"/>
                    </a:lnTo>
                    <a:lnTo>
                      <a:pt x="103" y="109"/>
                    </a:lnTo>
                    <a:lnTo>
                      <a:pt x="104" y="107"/>
                    </a:lnTo>
                    <a:lnTo>
                      <a:pt x="104" y="104"/>
                    </a:lnTo>
                    <a:lnTo>
                      <a:pt x="103" y="101"/>
                    </a:lnTo>
                    <a:lnTo>
                      <a:pt x="102" y="99"/>
                    </a:lnTo>
                    <a:lnTo>
                      <a:pt x="98" y="95"/>
                    </a:lnTo>
                    <a:lnTo>
                      <a:pt x="95" y="95"/>
                    </a:lnTo>
                    <a:lnTo>
                      <a:pt x="94" y="94"/>
                    </a:lnTo>
                    <a:lnTo>
                      <a:pt x="93" y="93"/>
                    </a:lnTo>
                    <a:lnTo>
                      <a:pt x="91" y="90"/>
                    </a:lnTo>
                    <a:lnTo>
                      <a:pt x="91" y="88"/>
                    </a:lnTo>
                    <a:lnTo>
                      <a:pt x="94" y="82"/>
                    </a:lnTo>
                    <a:lnTo>
                      <a:pt x="98" y="79"/>
                    </a:lnTo>
                    <a:lnTo>
                      <a:pt x="102" y="75"/>
                    </a:lnTo>
                    <a:lnTo>
                      <a:pt x="106" y="72"/>
                    </a:lnTo>
                    <a:lnTo>
                      <a:pt x="109" y="70"/>
                    </a:lnTo>
                    <a:lnTo>
                      <a:pt x="111" y="66"/>
                    </a:lnTo>
                    <a:lnTo>
                      <a:pt x="112" y="64"/>
                    </a:lnTo>
                    <a:lnTo>
                      <a:pt x="112" y="60"/>
                    </a:lnTo>
                    <a:lnTo>
                      <a:pt x="112" y="58"/>
                    </a:lnTo>
                    <a:lnTo>
                      <a:pt x="111" y="56"/>
                    </a:lnTo>
                    <a:lnTo>
                      <a:pt x="110" y="53"/>
                    </a:lnTo>
                    <a:lnTo>
                      <a:pt x="108" y="51"/>
                    </a:lnTo>
                    <a:lnTo>
                      <a:pt x="102" y="50"/>
                    </a:lnTo>
                    <a:lnTo>
                      <a:pt x="98" y="49"/>
                    </a:lnTo>
                    <a:lnTo>
                      <a:pt x="96" y="46"/>
                    </a:lnTo>
                    <a:lnTo>
                      <a:pt x="95" y="45"/>
                    </a:lnTo>
                    <a:lnTo>
                      <a:pt x="96" y="39"/>
                    </a:lnTo>
                    <a:lnTo>
                      <a:pt x="97" y="29"/>
                    </a:lnTo>
                    <a:lnTo>
                      <a:pt x="98" y="22"/>
                    </a:lnTo>
                    <a:lnTo>
                      <a:pt x="98" y="16"/>
                    </a:lnTo>
                    <a:lnTo>
                      <a:pt x="97" y="12"/>
                    </a:lnTo>
                    <a:lnTo>
                      <a:pt x="94" y="8"/>
                    </a:lnTo>
                    <a:lnTo>
                      <a:pt x="91" y="5"/>
                    </a:lnTo>
                    <a:lnTo>
                      <a:pt x="87" y="2"/>
                    </a:lnTo>
                    <a:lnTo>
                      <a:pt x="83" y="1"/>
                    </a:lnTo>
                    <a:lnTo>
                      <a:pt x="79" y="0"/>
                    </a:lnTo>
                    <a:lnTo>
                      <a:pt x="74" y="0"/>
                    </a:lnTo>
                    <a:lnTo>
                      <a:pt x="69" y="1"/>
                    </a:lnTo>
                    <a:lnTo>
                      <a:pt x="66" y="4"/>
                    </a:lnTo>
                    <a:lnTo>
                      <a:pt x="62" y="6"/>
                    </a:lnTo>
                    <a:lnTo>
                      <a:pt x="59" y="9"/>
                    </a:lnTo>
                    <a:lnTo>
                      <a:pt x="58" y="13"/>
                    </a:lnTo>
                    <a:lnTo>
                      <a:pt x="57" y="19"/>
                    </a:lnTo>
                    <a:lnTo>
                      <a:pt x="57" y="23"/>
                    </a:lnTo>
                    <a:lnTo>
                      <a:pt x="57" y="30"/>
                    </a:lnTo>
                    <a:lnTo>
                      <a:pt x="54" y="35"/>
                    </a:lnTo>
                    <a:lnTo>
                      <a:pt x="52" y="36"/>
                    </a:lnTo>
                    <a:lnTo>
                      <a:pt x="50" y="37"/>
                    </a:lnTo>
                    <a:lnTo>
                      <a:pt x="46" y="37"/>
                    </a:lnTo>
                    <a:lnTo>
                      <a:pt x="43" y="36"/>
                    </a:lnTo>
                    <a:lnTo>
                      <a:pt x="39" y="36"/>
                    </a:lnTo>
                    <a:lnTo>
                      <a:pt x="36" y="36"/>
                    </a:lnTo>
                    <a:lnTo>
                      <a:pt x="34" y="37"/>
                    </a:lnTo>
                    <a:lnTo>
                      <a:pt x="31" y="38"/>
                    </a:lnTo>
                    <a:lnTo>
                      <a:pt x="28" y="42"/>
                    </a:lnTo>
                    <a:lnTo>
                      <a:pt x="27" y="46"/>
                    </a:lnTo>
                    <a:lnTo>
                      <a:pt x="27" y="53"/>
                    </a:lnTo>
                    <a:lnTo>
                      <a:pt x="27" y="59"/>
                    </a:lnTo>
                    <a:lnTo>
                      <a:pt x="29" y="66"/>
                    </a:lnTo>
                    <a:lnTo>
                      <a:pt x="31" y="72"/>
                    </a:lnTo>
                    <a:lnTo>
                      <a:pt x="31" y="78"/>
                    </a:lnTo>
                    <a:lnTo>
                      <a:pt x="30" y="81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0" y="83"/>
                    </a:lnTo>
                    <a:lnTo>
                      <a:pt x="15" y="85"/>
                    </a:lnTo>
                    <a:lnTo>
                      <a:pt x="13" y="86"/>
                    </a:lnTo>
                    <a:lnTo>
                      <a:pt x="10" y="88"/>
                    </a:lnTo>
                    <a:lnTo>
                      <a:pt x="9" y="92"/>
                    </a:lnTo>
                    <a:lnTo>
                      <a:pt x="8" y="94"/>
                    </a:lnTo>
                    <a:lnTo>
                      <a:pt x="8" y="97"/>
                    </a:lnTo>
                    <a:lnTo>
                      <a:pt x="8" y="101"/>
                    </a:lnTo>
                    <a:lnTo>
                      <a:pt x="13" y="115"/>
                    </a:lnTo>
                    <a:lnTo>
                      <a:pt x="16" y="123"/>
                    </a:lnTo>
                    <a:lnTo>
                      <a:pt x="17" y="127"/>
                    </a:lnTo>
                    <a:lnTo>
                      <a:pt x="16" y="131"/>
                    </a:lnTo>
                    <a:lnTo>
                      <a:pt x="14" y="134"/>
                    </a:lnTo>
                    <a:lnTo>
                      <a:pt x="10" y="136"/>
                    </a:lnTo>
                    <a:lnTo>
                      <a:pt x="6" y="137"/>
                    </a:lnTo>
                    <a:lnTo>
                      <a:pt x="2" y="139"/>
                    </a:lnTo>
                    <a:lnTo>
                      <a:pt x="0" y="142"/>
                    </a:lnTo>
                    <a:lnTo>
                      <a:pt x="0" y="146"/>
                    </a:lnTo>
                    <a:lnTo>
                      <a:pt x="1" y="151"/>
                    </a:lnTo>
                    <a:lnTo>
                      <a:pt x="2" y="156"/>
                    </a:lnTo>
                    <a:lnTo>
                      <a:pt x="6" y="163"/>
                    </a:lnTo>
                    <a:lnTo>
                      <a:pt x="10" y="171"/>
                    </a:lnTo>
                    <a:lnTo>
                      <a:pt x="13" y="174"/>
                    </a:lnTo>
                    <a:lnTo>
                      <a:pt x="14" y="177"/>
                    </a:lnTo>
                    <a:lnTo>
                      <a:pt x="15" y="181"/>
                    </a:lnTo>
                    <a:lnTo>
                      <a:pt x="15" y="184"/>
                    </a:lnTo>
                    <a:lnTo>
                      <a:pt x="13" y="192"/>
                    </a:lnTo>
                    <a:lnTo>
                      <a:pt x="10" y="198"/>
                    </a:lnTo>
                    <a:lnTo>
                      <a:pt x="9" y="205"/>
                    </a:lnTo>
                    <a:lnTo>
                      <a:pt x="9" y="219"/>
                    </a:lnTo>
                    <a:lnTo>
                      <a:pt x="9" y="226"/>
                    </a:lnTo>
                    <a:lnTo>
                      <a:pt x="9" y="233"/>
                    </a:lnTo>
                    <a:lnTo>
                      <a:pt x="12" y="240"/>
                    </a:lnTo>
                    <a:lnTo>
                      <a:pt x="14" y="243"/>
                    </a:lnTo>
                    <a:lnTo>
                      <a:pt x="19" y="248"/>
                    </a:lnTo>
                    <a:lnTo>
                      <a:pt x="49" y="241"/>
                    </a:lnTo>
                    <a:lnTo>
                      <a:pt x="69" y="238"/>
                    </a:lnTo>
                    <a:lnTo>
                      <a:pt x="90" y="237"/>
                    </a:lnTo>
                    <a:lnTo>
                      <a:pt x="121" y="236"/>
                    </a:lnTo>
                    <a:lnTo>
                      <a:pt x="132" y="235"/>
                    </a:lnTo>
                    <a:lnTo>
                      <a:pt x="141" y="234"/>
                    </a:lnTo>
                    <a:lnTo>
                      <a:pt x="148" y="233"/>
                    </a:lnTo>
                    <a:lnTo>
                      <a:pt x="153" y="230"/>
                    </a:lnTo>
                    <a:lnTo>
                      <a:pt x="157" y="228"/>
                    </a:lnTo>
                    <a:lnTo>
                      <a:pt x="158" y="225"/>
                    </a:lnTo>
                    <a:lnTo>
                      <a:pt x="160" y="220"/>
                    </a:lnTo>
                    <a:lnTo>
                      <a:pt x="158" y="215"/>
                    </a:lnTo>
                    <a:lnTo>
                      <a:pt x="158" y="211"/>
                    </a:lnTo>
                    <a:lnTo>
                      <a:pt x="161" y="208"/>
                    </a:lnTo>
                    <a:lnTo>
                      <a:pt x="163" y="207"/>
                    </a:lnTo>
                    <a:lnTo>
                      <a:pt x="168" y="208"/>
                    </a:lnTo>
                    <a:lnTo>
                      <a:pt x="182" y="207"/>
                    </a:lnTo>
                    <a:lnTo>
                      <a:pt x="200" y="206"/>
                    </a:lnTo>
                    <a:lnTo>
                      <a:pt x="205" y="205"/>
                    </a:lnTo>
                    <a:lnTo>
                      <a:pt x="208" y="204"/>
                    </a:lnTo>
                    <a:lnTo>
                      <a:pt x="212" y="201"/>
                    </a:lnTo>
                    <a:lnTo>
                      <a:pt x="214" y="199"/>
                    </a:lnTo>
                    <a:lnTo>
                      <a:pt x="215" y="197"/>
                    </a:lnTo>
                    <a:lnTo>
                      <a:pt x="215" y="192"/>
                    </a:lnTo>
                    <a:lnTo>
                      <a:pt x="215" y="188"/>
                    </a:lnTo>
                    <a:lnTo>
                      <a:pt x="213" y="183"/>
                    </a:lnTo>
                    <a:lnTo>
                      <a:pt x="213" y="181"/>
                    </a:lnTo>
                    <a:lnTo>
                      <a:pt x="213" y="178"/>
                    </a:lnTo>
                    <a:lnTo>
                      <a:pt x="214" y="176"/>
                    </a:lnTo>
                    <a:lnTo>
                      <a:pt x="216" y="174"/>
                    </a:lnTo>
                    <a:lnTo>
                      <a:pt x="219" y="171"/>
                    </a:lnTo>
                    <a:lnTo>
                      <a:pt x="221" y="170"/>
                    </a:lnTo>
                    <a:lnTo>
                      <a:pt x="224" y="168"/>
                    </a:lnTo>
                    <a:lnTo>
                      <a:pt x="228" y="168"/>
                    </a:lnTo>
                    <a:lnTo>
                      <a:pt x="234" y="166"/>
                    </a:lnTo>
                    <a:lnTo>
                      <a:pt x="239" y="163"/>
                    </a:lnTo>
                    <a:lnTo>
                      <a:pt x="244" y="160"/>
                    </a:lnTo>
                    <a:lnTo>
                      <a:pt x="249" y="156"/>
                    </a:lnTo>
                    <a:lnTo>
                      <a:pt x="251" y="153"/>
                    </a:lnTo>
                    <a:lnTo>
                      <a:pt x="252" y="148"/>
                    </a:lnTo>
                    <a:lnTo>
                      <a:pt x="251" y="144"/>
                    </a:lnTo>
                    <a:lnTo>
                      <a:pt x="249" y="138"/>
                    </a:lnTo>
                    <a:lnTo>
                      <a:pt x="245" y="134"/>
                    </a:lnTo>
                    <a:lnTo>
                      <a:pt x="242" y="132"/>
                    </a:lnTo>
                    <a:lnTo>
                      <a:pt x="241" y="131"/>
                    </a:lnTo>
                    <a:lnTo>
                      <a:pt x="239" y="130"/>
                    </a:lnTo>
                    <a:lnTo>
                      <a:pt x="239" y="127"/>
                    </a:lnTo>
                    <a:lnTo>
                      <a:pt x="239" y="124"/>
                    </a:lnTo>
                    <a:lnTo>
                      <a:pt x="246" y="118"/>
                    </a:lnTo>
                    <a:lnTo>
                      <a:pt x="253" y="110"/>
                    </a:lnTo>
                    <a:lnTo>
                      <a:pt x="254" y="105"/>
                    </a:lnTo>
                    <a:lnTo>
                      <a:pt x="254" y="101"/>
                    </a:lnTo>
                    <a:lnTo>
                      <a:pt x="254" y="96"/>
                    </a:lnTo>
                    <a:lnTo>
                      <a:pt x="253" y="92"/>
                    </a:lnTo>
                    <a:lnTo>
                      <a:pt x="251" y="88"/>
                    </a:lnTo>
                    <a:lnTo>
                      <a:pt x="249" y="85"/>
                    </a:lnTo>
                    <a:lnTo>
                      <a:pt x="246" y="81"/>
                    </a:lnTo>
                    <a:lnTo>
                      <a:pt x="243" y="79"/>
                    </a:lnTo>
                    <a:lnTo>
                      <a:pt x="238" y="77"/>
                    </a:lnTo>
                    <a:lnTo>
                      <a:pt x="235" y="75"/>
                    </a:lnTo>
                    <a:lnTo>
                      <a:pt x="230" y="74"/>
                    </a:lnTo>
                    <a:lnTo>
                      <a:pt x="226" y="73"/>
                    </a:lnTo>
                    <a:lnTo>
                      <a:pt x="221" y="73"/>
                    </a:lnTo>
                    <a:lnTo>
                      <a:pt x="216" y="74"/>
                    </a:lnTo>
                    <a:lnTo>
                      <a:pt x="212" y="77"/>
                    </a:lnTo>
                    <a:lnTo>
                      <a:pt x="207" y="79"/>
                    </a:lnTo>
                    <a:lnTo>
                      <a:pt x="201" y="82"/>
                    </a:lnTo>
                    <a:lnTo>
                      <a:pt x="198" y="88"/>
                    </a:lnTo>
                    <a:lnTo>
                      <a:pt x="194" y="94"/>
                    </a:lnTo>
                    <a:lnTo>
                      <a:pt x="192" y="99"/>
                    </a:lnTo>
                    <a:lnTo>
                      <a:pt x="190" y="102"/>
                    </a:lnTo>
                    <a:lnTo>
                      <a:pt x="186" y="103"/>
                    </a:lnTo>
                    <a:lnTo>
                      <a:pt x="183" y="101"/>
                    </a:lnTo>
                    <a:lnTo>
                      <a:pt x="176" y="95"/>
                    </a:lnTo>
                    <a:lnTo>
                      <a:pt x="172" y="93"/>
                    </a:lnTo>
                    <a:lnTo>
                      <a:pt x="170" y="92"/>
                    </a:lnTo>
                    <a:lnTo>
                      <a:pt x="167" y="92"/>
                    </a:lnTo>
                    <a:lnTo>
                      <a:pt x="163" y="93"/>
                    </a:lnTo>
                    <a:lnTo>
                      <a:pt x="160" y="94"/>
                    </a:lnTo>
                    <a:lnTo>
                      <a:pt x="157" y="96"/>
                    </a:lnTo>
                    <a:lnTo>
                      <a:pt x="156" y="100"/>
                    </a:lnTo>
                    <a:lnTo>
                      <a:pt x="155" y="103"/>
                    </a:lnTo>
                    <a:lnTo>
                      <a:pt x="153" y="109"/>
                    </a:lnTo>
                    <a:lnTo>
                      <a:pt x="153" y="116"/>
                    </a:lnTo>
                    <a:lnTo>
                      <a:pt x="153" y="119"/>
                    </a:lnTo>
                    <a:lnTo>
                      <a:pt x="152" y="123"/>
                    </a:lnTo>
                    <a:lnTo>
                      <a:pt x="150" y="125"/>
                    </a:lnTo>
                    <a:lnTo>
                      <a:pt x="148" y="129"/>
                    </a:lnTo>
                    <a:lnTo>
                      <a:pt x="145" y="130"/>
                    </a:lnTo>
                    <a:lnTo>
                      <a:pt x="141" y="130"/>
                    </a:lnTo>
                    <a:lnTo>
                      <a:pt x="139" y="130"/>
                    </a:lnTo>
                    <a:lnTo>
                      <a:pt x="138" y="129"/>
                    </a:lnTo>
                    <a:lnTo>
                      <a:pt x="135" y="126"/>
                    </a:lnTo>
                    <a:lnTo>
                      <a:pt x="131" y="124"/>
                    </a:lnTo>
                    <a:lnTo>
                      <a:pt x="126" y="124"/>
                    </a:lnTo>
                    <a:lnTo>
                      <a:pt x="123" y="125"/>
                    </a:lnTo>
                    <a:lnTo>
                      <a:pt x="119" y="126"/>
                    </a:lnTo>
                    <a:lnTo>
                      <a:pt x="117" y="130"/>
                    </a:lnTo>
                    <a:lnTo>
                      <a:pt x="113" y="137"/>
                    </a:lnTo>
                    <a:lnTo>
                      <a:pt x="112" y="146"/>
                    </a:lnTo>
                    <a:lnTo>
                      <a:pt x="111" y="155"/>
                    </a:lnTo>
                    <a:lnTo>
                      <a:pt x="110" y="164"/>
                    </a:lnTo>
                    <a:lnTo>
                      <a:pt x="109" y="168"/>
                    </a:lnTo>
                    <a:lnTo>
                      <a:pt x="108" y="170"/>
                    </a:lnTo>
                    <a:lnTo>
                      <a:pt x="106" y="173"/>
                    </a:lnTo>
                    <a:lnTo>
                      <a:pt x="104" y="174"/>
                    </a:lnTo>
                    <a:lnTo>
                      <a:pt x="101" y="174"/>
                    </a:lnTo>
                    <a:lnTo>
                      <a:pt x="94" y="171"/>
                    </a:lnTo>
                    <a:lnTo>
                      <a:pt x="90" y="171"/>
                    </a:lnTo>
                    <a:lnTo>
                      <a:pt x="84" y="173"/>
                    </a:lnTo>
                    <a:lnTo>
                      <a:pt x="83" y="174"/>
                    </a:lnTo>
                    <a:lnTo>
                      <a:pt x="82" y="176"/>
                    </a:lnTo>
                    <a:lnTo>
                      <a:pt x="81" y="179"/>
                    </a:lnTo>
                    <a:lnTo>
                      <a:pt x="81" y="184"/>
                    </a:lnTo>
                    <a:lnTo>
                      <a:pt x="80" y="195"/>
                    </a:lnTo>
                    <a:lnTo>
                      <a:pt x="79" y="207"/>
                    </a:lnTo>
                    <a:lnTo>
                      <a:pt x="76" y="212"/>
                    </a:lnTo>
                    <a:lnTo>
                      <a:pt x="75" y="214"/>
                    </a:lnTo>
                    <a:lnTo>
                      <a:pt x="73" y="218"/>
                    </a:lnTo>
                    <a:lnTo>
                      <a:pt x="69" y="220"/>
                    </a:lnTo>
                    <a:lnTo>
                      <a:pt x="64" y="225"/>
                    </a:lnTo>
                    <a:lnTo>
                      <a:pt x="56" y="228"/>
                    </a:lnTo>
                    <a:lnTo>
                      <a:pt x="47" y="230"/>
                    </a:lnTo>
                    <a:lnTo>
                      <a:pt x="39" y="232"/>
                    </a:lnTo>
                    <a:lnTo>
                      <a:pt x="31" y="233"/>
                    </a:lnTo>
                    <a:lnTo>
                      <a:pt x="24" y="234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4" name="Freeform 3901"/>
              <p:cNvSpPr>
                <a:spLocks/>
              </p:cNvSpPr>
              <p:nvPr/>
            </p:nvSpPr>
            <p:spPr bwMode="auto">
              <a:xfrm>
                <a:off x="555" y="546"/>
                <a:ext cx="14" cy="6"/>
              </a:xfrm>
              <a:custGeom>
                <a:avLst/>
                <a:gdLst>
                  <a:gd name="T0" fmla="*/ 0 w 42"/>
                  <a:gd name="T1" fmla="*/ 0 h 19"/>
                  <a:gd name="T2" fmla="*/ 0 w 42"/>
                  <a:gd name="T3" fmla="*/ 0 h 19"/>
                  <a:gd name="T4" fmla="*/ 0 w 42"/>
                  <a:gd name="T5" fmla="*/ 0 h 19"/>
                  <a:gd name="T6" fmla="*/ 0 w 42"/>
                  <a:gd name="T7" fmla="*/ 0 h 19"/>
                  <a:gd name="T8" fmla="*/ 0 w 42"/>
                  <a:gd name="T9" fmla="*/ 0 h 19"/>
                  <a:gd name="T10" fmla="*/ 0 w 42"/>
                  <a:gd name="T11" fmla="*/ 0 h 19"/>
                  <a:gd name="T12" fmla="*/ 0 w 42"/>
                  <a:gd name="T13" fmla="*/ 0 h 19"/>
                  <a:gd name="T14" fmla="*/ 0 w 42"/>
                  <a:gd name="T15" fmla="*/ 0 h 19"/>
                  <a:gd name="T16" fmla="*/ 0 w 42"/>
                  <a:gd name="T17" fmla="*/ 0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19">
                    <a:moveTo>
                      <a:pt x="40" y="0"/>
                    </a:moveTo>
                    <a:lnTo>
                      <a:pt x="27" y="3"/>
                    </a:lnTo>
                    <a:lnTo>
                      <a:pt x="12" y="5"/>
                    </a:lnTo>
                    <a:lnTo>
                      <a:pt x="0" y="19"/>
                    </a:lnTo>
                    <a:lnTo>
                      <a:pt x="11" y="17"/>
                    </a:lnTo>
                    <a:lnTo>
                      <a:pt x="21" y="15"/>
                    </a:lnTo>
                    <a:lnTo>
                      <a:pt x="31" y="13"/>
                    </a:lnTo>
                    <a:lnTo>
                      <a:pt x="42" y="9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5" name="Freeform 3902"/>
              <p:cNvSpPr>
                <a:spLocks/>
              </p:cNvSpPr>
              <p:nvPr/>
            </p:nvSpPr>
            <p:spPr bwMode="auto">
              <a:xfrm>
                <a:off x="555" y="546"/>
                <a:ext cx="14" cy="6"/>
              </a:xfrm>
              <a:custGeom>
                <a:avLst/>
                <a:gdLst>
                  <a:gd name="T0" fmla="*/ 0 w 42"/>
                  <a:gd name="T1" fmla="*/ 0 h 19"/>
                  <a:gd name="T2" fmla="*/ 0 w 42"/>
                  <a:gd name="T3" fmla="*/ 0 h 19"/>
                  <a:gd name="T4" fmla="*/ 0 w 42"/>
                  <a:gd name="T5" fmla="*/ 0 h 19"/>
                  <a:gd name="T6" fmla="*/ 0 w 42"/>
                  <a:gd name="T7" fmla="*/ 0 h 19"/>
                  <a:gd name="T8" fmla="*/ 0 w 42"/>
                  <a:gd name="T9" fmla="*/ 0 h 19"/>
                  <a:gd name="T10" fmla="*/ 0 w 42"/>
                  <a:gd name="T11" fmla="*/ 0 h 19"/>
                  <a:gd name="T12" fmla="*/ 0 w 42"/>
                  <a:gd name="T13" fmla="*/ 0 h 19"/>
                  <a:gd name="T14" fmla="*/ 0 w 42"/>
                  <a:gd name="T15" fmla="*/ 0 h 19"/>
                  <a:gd name="T16" fmla="*/ 0 w 42"/>
                  <a:gd name="T17" fmla="*/ 0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2" h="19">
                    <a:moveTo>
                      <a:pt x="40" y="0"/>
                    </a:moveTo>
                    <a:lnTo>
                      <a:pt x="27" y="3"/>
                    </a:lnTo>
                    <a:lnTo>
                      <a:pt x="12" y="5"/>
                    </a:lnTo>
                    <a:lnTo>
                      <a:pt x="0" y="19"/>
                    </a:lnTo>
                    <a:lnTo>
                      <a:pt x="11" y="17"/>
                    </a:lnTo>
                    <a:lnTo>
                      <a:pt x="21" y="15"/>
                    </a:lnTo>
                    <a:lnTo>
                      <a:pt x="31" y="13"/>
                    </a:lnTo>
                    <a:lnTo>
                      <a:pt x="42" y="9"/>
                    </a:lnTo>
                    <a:lnTo>
                      <a:pt x="40" y="0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6" name="Freeform 3903"/>
              <p:cNvSpPr>
                <a:spLocks/>
              </p:cNvSpPr>
              <p:nvPr/>
            </p:nvSpPr>
            <p:spPr bwMode="auto">
              <a:xfrm>
                <a:off x="469" y="532"/>
                <a:ext cx="94" cy="50"/>
              </a:xfrm>
              <a:custGeom>
                <a:avLst/>
                <a:gdLst>
                  <a:gd name="T0" fmla="*/ 0 w 282"/>
                  <a:gd name="T1" fmla="*/ 0 h 150"/>
                  <a:gd name="T2" fmla="*/ 0 w 282"/>
                  <a:gd name="T3" fmla="*/ 0 h 150"/>
                  <a:gd name="T4" fmla="*/ 0 w 282"/>
                  <a:gd name="T5" fmla="*/ 0 h 150"/>
                  <a:gd name="T6" fmla="*/ 0 w 282"/>
                  <a:gd name="T7" fmla="*/ 0 h 150"/>
                  <a:gd name="T8" fmla="*/ 0 w 282"/>
                  <a:gd name="T9" fmla="*/ 0 h 150"/>
                  <a:gd name="T10" fmla="*/ 0 w 282"/>
                  <a:gd name="T11" fmla="*/ 0 h 150"/>
                  <a:gd name="T12" fmla="*/ 0 w 282"/>
                  <a:gd name="T13" fmla="*/ 0 h 150"/>
                  <a:gd name="T14" fmla="*/ 0 w 282"/>
                  <a:gd name="T15" fmla="*/ 0 h 150"/>
                  <a:gd name="T16" fmla="*/ 0 w 282"/>
                  <a:gd name="T17" fmla="*/ 0 h 150"/>
                  <a:gd name="T18" fmla="*/ 0 w 282"/>
                  <a:gd name="T19" fmla="*/ 0 h 150"/>
                  <a:gd name="T20" fmla="*/ 0 w 282"/>
                  <a:gd name="T21" fmla="*/ 0 h 150"/>
                  <a:gd name="T22" fmla="*/ 0 w 282"/>
                  <a:gd name="T23" fmla="*/ 0 h 150"/>
                  <a:gd name="T24" fmla="*/ 0 w 282"/>
                  <a:gd name="T25" fmla="*/ 0 h 150"/>
                  <a:gd name="T26" fmla="*/ 0 w 282"/>
                  <a:gd name="T27" fmla="*/ 0 h 150"/>
                  <a:gd name="T28" fmla="*/ 0 w 282"/>
                  <a:gd name="T29" fmla="*/ 0 h 150"/>
                  <a:gd name="T30" fmla="*/ 0 w 282"/>
                  <a:gd name="T31" fmla="*/ 0 h 150"/>
                  <a:gd name="T32" fmla="*/ 0 w 282"/>
                  <a:gd name="T33" fmla="*/ 0 h 150"/>
                  <a:gd name="T34" fmla="*/ 0 w 282"/>
                  <a:gd name="T35" fmla="*/ 0 h 150"/>
                  <a:gd name="T36" fmla="*/ 0 w 282"/>
                  <a:gd name="T37" fmla="*/ 0 h 150"/>
                  <a:gd name="T38" fmla="*/ 0 w 282"/>
                  <a:gd name="T39" fmla="*/ 0 h 150"/>
                  <a:gd name="T40" fmla="*/ 0 w 282"/>
                  <a:gd name="T41" fmla="*/ 0 h 150"/>
                  <a:gd name="T42" fmla="*/ 0 w 282"/>
                  <a:gd name="T43" fmla="*/ 0 h 150"/>
                  <a:gd name="T44" fmla="*/ 0 w 282"/>
                  <a:gd name="T45" fmla="*/ 0 h 150"/>
                  <a:gd name="T46" fmla="*/ 0 w 282"/>
                  <a:gd name="T47" fmla="*/ 0 h 150"/>
                  <a:gd name="T48" fmla="*/ 0 w 282"/>
                  <a:gd name="T49" fmla="*/ 0 h 150"/>
                  <a:gd name="T50" fmla="*/ 0 w 282"/>
                  <a:gd name="T51" fmla="*/ 0 h 150"/>
                  <a:gd name="T52" fmla="*/ 0 w 282"/>
                  <a:gd name="T53" fmla="*/ 0 h 150"/>
                  <a:gd name="T54" fmla="*/ 0 w 282"/>
                  <a:gd name="T55" fmla="*/ 0 h 150"/>
                  <a:gd name="T56" fmla="*/ 0 w 282"/>
                  <a:gd name="T57" fmla="*/ 0 h 150"/>
                  <a:gd name="T58" fmla="*/ 0 w 282"/>
                  <a:gd name="T59" fmla="*/ 0 h 150"/>
                  <a:gd name="T60" fmla="*/ 0 w 282"/>
                  <a:gd name="T61" fmla="*/ 0 h 150"/>
                  <a:gd name="T62" fmla="*/ 0 w 282"/>
                  <a:gd name="T63" fmla="*/ 0 h 150"/>
                  <a:gd name="T64" fmla="*/ 0 w 282"/>
                  <a:gd name="T65" fmla="*/ 0 h 150"/>
                  <a:gd name="T66" fmla="*/ 0 w 282"/>
                  <a:gd name="T67" fmla="*/ 0 h 150"/>
                  <a:gd name="T68" fmla="*/ 0 w 282"/>
                  <a:gd name="T69" fmla="*/ 0 h 150"/>
                  <a:gd name="T70" fmla="*/ 0 w 282"/>
                  <a:gd name="T71" fmla="*/ 0 h 150"/>
                  <a:gd name="T72" fmla="*/ 0 w 282"/>
                  <a:gd name="T73" fmla="*/ 0 h 150"/>
                  <a:gd name="T74" fmla="*/ 0 w 282"/>
                  <a:gd name="T75" fmla="*/ 0 h 150"/>
                  <a:gd name="T76" fmla="*/ 0 w 282"/>
                  <a:gd name="T77" fmla="*/ 0 h 150"/>
                  <a:gd name="T78" fmla="*/ 0 w 282"/>
                  <a:gd name="T79" fmla="*/ 0 h 150"/>
                  <a:gd name="T80" fmla="*/ 0 w 282"/>
                  <a:gd name="T81" fmla="*/ 0 h 150"/>
                  <a:gd name="T82" fmla="*/ 0 w 282"/>
                  <a:gd name="T83" fmla="*/ 0 h 150"/>
                  <a:gd name="T84" fmla="*/ 0 w 282"/>
                  <a:gd name="T85" fmla="*/ 0 h 150"/>
                  <a:gd name="T86" fmla="*/ 0 w 282"/>
                  <a:gd name="T87" fmla="*/ 0 h 150"/>
                  <a:gd name="T88" fmla="*/ 0 w 282"/>
                  <a:gd name="T89" fmla="*/ 0 h 150"/>
                  <a:gd name="T90" fmla="*/ 0 w 282"/>
                  <a:gd name="T91" fmla="*/ 0 h 150"/>
                  <a:gd name="T92" fmla="*/ 0 w 282"/>
                  <a:gd name="T93" fmla="*/ 0 h 150"/>
                  <a:gd name="T94" fmla="*/ 0 w 282"/>
                  <a:gd name="T95" fmla="*/ 0 h 1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82" h="150">
                    <a:moveTo>
                      <a:pt x="70" y="50"/>
                    </a:moveTo>
                    <a:lnTo>
                      <a:pt x="65" y="74"/>
                    </a:lnTo>
                    <a:lnTo>
                      <a:pt x="61" y="93"/>
                    </a:lnTo>
                    <a:lnTo>
                      <a:pt x="59" y="102"/>
                    </a:lnTo>
                    <a:lnTo>
                      <a:pt x="57" y="111"/>
                    </a:lnTo>
                    <a:lnTo>
                      <a:pt x="55" y="118"/>
                    </a:lnTo>
                    <a:lnTo>
                      <a:pt x="50" y="124"/>
                    </a:lnTo>
                    <a:lnTo>
                      <a:pt x="46" y="129"/>
                    </a:lnTo>
                    <a:lnTo>
                      <a:pt x="42" y="133"/>
                    </a:lnTo>
                    <a:lnTo>
                      <a:pt x="51" y="135"/>
                    </a:lnTo>
                    <a:lnTo>
                      <a:pt x="61" y="135"/>
                    </a:lnTo>
                    <a:lnTo>
                      <a:pt x="70" y="135"/>
                    </a:lnTo>
                    <a:lnTo>
                      <a:pt x="75" y="135"/>
                    </a:lnTo>
                    <a:lnTo>
                      <a:pt x="81" y="133"/>
                    </a:lnTo>
                    <a:lnTo>
                      <a:pt x="87" y="129"/>
                    </a:lnTo>
                    <a:lnTo>
                      <a:pt x="93" y="126"/>
                    </a:lnTo>
                    <a:lnTo>
                      <a:pt x="97" y="121"/>
                    </a:lnTo>
                    <a:lnTo>
                      <a:pt x="102" y="116"/>
                    </a:lnTo>
                    <a:lnTo>
                      <a:pt x="105" y="111"/>
                    </a:lnTo>
                    <a:lnTo>
                      <a:pt x="109" y="105"/>
                    </a:lnTo>
                    <a:lnTo>
                      <a:pt x="111" y="98"/>
                    </a:lnTo>
                    <a:lnTo>
                      <a:pt x="112" y="86"/>
                    </a:lnTo>
                    <a:lnTo>
                      <a:pt x="115" y="77"/>
                    </a:lnTo>
                    <a:lnTo>
                      <a:pt x="116" y="74"/>
                    </a:lnTo>
                    <a:lnTo>
                      <a:pt x="117" y="71"/>
                    </a:lnTo>
                    <a:lnTo>
                      <a:pt x="118" y="69"/>
                    </a:lnTo>
                    <a:lnTo>
                      <a:pt x="120" y="68"/>
                    </a:lnTo>
                    <a:lnTo>
                      <a:pt x="124" y="67"/>
                    </a:lnTo>
                    <a:lnTo>
                      <a:pt x="127" y="67"/>
                    </a:lnTo>
                    <a:lnTo>
                      <a:pt x="129" y="67"/>
                    </a:lnTo>
                    <a:lnTo>
                      <a:pt x="131" y="68"/>
                    </a:lnTo>
                    <a:lnTo>
                      <a:pt x="134" y="71"/>
                    </a:lnTo>
                    <a:lnTo>
                      <a:pt x="139" y="72"/>
                    </a:lnTo>
                    <a:lnTo>
                      <a:pt x="145" y="72"/>
                    </a:lnTo>
                    <a:lnTo>
                      <a:pt x="149" y="71"/>
                    </a:lnTo>
                    <a:lnTo>
                      <a:pt x="153" y="69"/>
                    </a:lnTo>
                    <a:lnTo>
                      <a:pt x="155" y="62"/>
                    </a:lnTo>
                    <a:lnTo>
                      <a:pt x="156" y="55"/>
                    </a:lnTo>
                    <a:lnTo>
                      <a:pt x="159" y="47"/>
                    </a:lnTo>
                    <a:lnTo>
                      <a:pt x="161" y="39"/>
                    </a:lnTo>
                    <a:lnTo>
                      <a:pt x="164" y="32"/>
                    </a:lnTo>
                    <a:lnTo>
                      <a:pt x="167" y="31"/>
                    </a:lnTo>
                    <a:lnTo>
                      <a:pt x="169" y="28"/>
                    </a:lnTo>
                    <a:lnTo>
                      <a:pt x="173" y="28"/>
                    </a:lnTo>
                    <a:lnTo>
                      <a:pt x="176" y="30"/>
                    </a:lnTo>
                    <a:lnTo>
                      <a:pt x="181" y="32"/>
                    </a:lnTo>
                    <a:lnTo>
                      <a:pt x="185" y="37"/>
                    </a:lnTo>
                    <a:lnTo>
                      <a:pt x="188" y="38"/>
                    </a:lnTo>
                    <a:lnTo>
                      <a:pt x="191" y="38"/>
                    </a:lnTo>
                    <a:lnTo>
                      <a:pt x="194" y="35"/>
                    </a:lnTo>
                    <a:lnTo>
                      <a:pt x="198" y="33"/>
                    </a:lnTo>
                    <a:lnTo>
                      <a:pt x="201" y="20"/>
                    </a:lnTo>
                    <a:lnTo>
                      <a:pt x="208" y="6"/>
                    </a:lnTo>
                    <a:lnTo>
                      <a:pt x="211" y="4"/>
                    </a:lnTo>
                    <a:lnTo>
                      <a:pt x="214" y="2"/>
                    </a:lnTo>
                    <a:lnTo>
                      <a:pt x="218" y="1"/>
                    </a:lnTo>
                    <a:lnTo>
                      <a:pt x="221" y="0"/>
                    </a:lnTo>
                    <a:lnTo>
                      <a:pt x="225" y="0"/>
                    </a:lnTo>
                    <a:lnTo>
                      <a:pt x="227" y="1"/>
                    </a:lnTo>
                    <a:lnTo>
                      <a:pt x="229" y="3"/>
                    </a:lnTo>
                    <a:lnTo>
                      <a:pt x="232" y="5"/>
                    </a:lnTo>
                    <a:lnTo>
                      <a:pt x="233" y="12"/>
                    </a:lnTo>
                    <a:lnTo>
                      <a:pt x="235" y="16"/>
                    </a:lnTo>
                    <a:lnTo>
                      <a:pt x="237" y="17"/>
                    </a:lnTo>
                    <a:lnTo>
                      <a:pt x="240" y="17"/>
                    </a:lnTo>
                    <a:lnTo>
                      <a:pt x="245" y="12"/>
                    </a:lnTo>
                    <a:lnTo>
                      <a:pt x="252" y="9"/>
                    </a:lnTo>
                    <a:lnTo>
                      <a:pt x="257" y="8"/>
                    </a:lnTo>
                    <a:lnTo>
                      <a:pt x="260" y="8"/>
                    </a:lnTo>
                    <a:lnTo>
                      <a:pt x="264" y="9"/>
                    </a:lnTo>
                    <a:lnTo>
                      <a:pt x="267" y="10"/>
                    </a:lnTo>
                    <a:lnTo>
                      <a:pt x="273" y="13"/>
                    </a:lnTo>
                    <a:lnTo>
                      <a:pt x="278" y="18"/>
                    </a:lnTo>
                    <a:lnTo>
                      <a:pt x="281" y="25"/>
                    </a:lnTo>
                    <a:lnTo>
                      <a:pt x="282" y="31"/>
                    </a:lnTo>
                    <a:lnTo>
                      <a:pt x="281" y="37"/>
                    </a:lnTo>
                    <a:lnTo>
                      <a:pt x="279" y="42"/>
                    </a:lnTo>
                    <a:lnTo>
                      <a:pt x="271" y="50"/>
                    </a:lnTo>
                    <a:lnTo>
                      <a:pt x="262" y="57"/>
                    </a:lnTo>
                    <a:lnTo>
                      <a:pt x="260" y="61"/>
                    </a:lnTo>
                    <a:lnTo>
                      <a:pt x="259" y="62"/>
                    </a:lnTo>
                    <a:lnTo>
                      <a:pt x="259" y="63"/>
                    </a:lnTo>
                    <a:lnTo>
                      <a:pt x="259" y="64"/>
                    </a:lnTo>
                    <a:lnTo>
                      <a:pt x="263" y="68"/>
                    </a:lnTo>
                    <a:lnTo>
                      <a:pt x="269" y="71"/>
                    </a:lnTo>
                    <a:lnTo>
                      <a:pt x="270" y="77"/>
                    </a:lnTo>
                    <a:lnTo>
                      <a:pt x="270" y="82"/>
                    </a:lnTo>
                    <a:lnTo>
                      <a:pt x="267" y="85"/>
                    </a:lnTo>
                    <a:lnTo>
                      <a:pt x="264" y="87"/>
                    </a:lnTo>
                    <a:lnTo>
                      <a:pt x="252" y="90"/>
                    </a:lnTo>
                    <a:lnTo>
                      <a:pt x="241" y="90"/>
                    </a:lnTo>
                    <a:lnTo>
                      <a:pt x="235" y="90"/>
                    </a:lnTo>
                    <a:lnTo>
                      <a:pt x="229" y="91"/>
                    </a:lnTo>
                    <a:lnTo>
                      <a:pt x="228" y="92"/>
                    </a:lnTo>
                    <a:lnTo>
                      <a:pt x="227" y="93"/>
                    </a:lnTo>
                    <a:lnTo>
                      <a:pt x="227" y="96"/>
                    </a:lnTo>
                    <a:lnTo>
                      <a:pt x="227" y="98"/>
                    </a:lnTo>
                    <a:lnTo>
                      <a:pt x="229" y="102"/>
                    </a:lnTo>
                    <a:lnTo>
                      <a:pt x="230" y="107"/>
                    </a:lnTo>
                    <a:lnTo>
                      <a:pt x="232" y="112"/>
                    </a:lnTo>
                    <a:lnTo>
                      <a:pt x="230" y="114"/>
                    </a:lnTo>
                    <a:lnTo>
                      <a:pt x="228" y="118"/>
                    </a:lnTo>
                    <a:lnTo>
                      <a:pt x="226" y="119"/>
                    </a:lnTo>
                    <a:lnTo>
                      <a:pt x="222" y="121"/>
                    </a:lnTo>
                    <a:lnTo>
                      <a:pt x="219" y="122"/>
                    </a:lnTo>
                    <a:lnTo>
                      <a:pt x="201" y="123"/>
                    </a:lnTo>
                    <a:lnTo>
                      <a:pt x="186" y="123"/>
                    </a:lnTo>
                    <a:lnTo>
                      <a:pt x="182" y="122"/>
                    </a:lnTo>
                    <a:lnTo>
                      <a:pt x="177" y="123"/>
                    </a:lnTo>
                    <a:lnTo>
                      <a:pt x="175" y="126"/>
                    </a:lnTo>
                    <a:lnTo>
                      <a:pt x="174" y="129"/>
                    </a:lnTo>
                    <a:lnTo>
                      <a:pt x="175" y="133"/>
                    </a:lnTo>
                    <a:lnTo>
                      <a:pt x="176" y="136"/>
                    </a:lnTo>
                    <a:lnTo>
                      <a:pt x="175" y="138"/>
                    </a:lnTo>
                    <a:lnTo>
                      <a:pt x="173" y="141"/>
                    </a:lnTo>
                    <a:lnTo>
                      <a:pt x="169" y="142"/>
                    </a:lnTo>
                    <a:lnTo>
                      <a:pt x="164" y="143"/>
                    </a:lnTo>
                    <a:lnTo>
                      <a:pt x="160" y="143"/>
                    </a:lnTo>
                    <a:lnTo>
                      <a:pt x="154" y="143"/>
                    </a:lnTo>
                    <a:lnTo>
                      <a:pt x="127" y="139"/>
                    </a:lnTo>
                    <a:lnTo>
                      <a:pt x="114" y="138"/>
                    </a:lnTo>
                    <a:lnTo>
                      <a:pt x="100" y="141"/>
                    </a:lnTo>
                    <a:lnTo>
                      <a:pt x="75" y="145"/>
                    </a:lnTo>
                    <a:lnTo>
                      <a:pt x="59" y="145"/>
                    </a:lnTo>
                    <a:lnTo>
                      <a:pt x="46" y="144"/>
                    </a:lnTo>
                    <a:lnTo>
                      <a:pt x="37" y="142"/>
                    </a:lnTo>
                    <a:lnTo>
                      <a:pt x="30" y="141"/>
                    </a:lnTo>
                    <a:lnTo>
                      <a:pt x="18" y="146"/>
                    </a:lnTo>
                    <a:lnTo>
                      <a:pt x="4" y="150"/>
                    </a:lnTo>
                    <a:lnTo>
                      <a:pt x="4" y="146"/>
                    </a:lnTo>
                    <a:lnTo>
                      <a:pt x="4" y="143"/>
                    </a:lnTo>
                    <a:lnTo>
                      <a:pt x="3" y="139"/>
                    </a:lnTo>
                    <a:lnTo>
                      <a:pt x="0" y="136"/>
                    </a:lnTo>
                    <a:lnTo>
                      <a:pt x="11" y="134"/>
                    </a:lnTo>
                    <a:lnTo>
                      <a:pt x="21" y="130"/>
                    </a:lnTo>
                    <a:lnTo>
                      <a:pt x="26" y="128"/>
                    </a:lnTo>
                    <a:lnTo>
                      <a:pt x="31" y="124"/>
                    </a:lnTo>
                    <a:lnTo>
                      <a:pt x="36" y="120"/>
                    </a:lnTo>
                    <a:lnTo>
                      <a:pt x="42" y="115"/>
                    </a:lnTo>
                    <a:lnTo>
                      <a:pt x="46" y="105"/>
                    </a:lnTo>
                    <a:lnTo>
                      <a:pt x="50" y="94"/>
                    </a:lnTo>
                    <a:lnTo>
                      <a:pt x="53" y="84"/>
                    </a:lnTo>
                    <a:lnTo>
                      <a:pt x="55" y="75"/>
                    </a:lnTo>
                    <a:lnTo>
                      <a:pt x="56" y="57"/>
                    </a:lnTo>
                    <a:lnTo>
                      <a:pt x="56" y="42"/>
                    </a:lnTo>
                    <a:lnTo>
                      <a:pt x="70" y="50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7" name="Freeform 3904"/>
              <p:cNvSpPr>
                <a:spLocks/>
              </p:cNvSpPr>
              <p:nvPr/>
            </p:nvSpPr>
            <p:spPr bwMode="auto">
              <a:xfrm>
                <a:off x="469" y="532"/>
                <a:ext cx="94" cy="50"/>
              </a:xfrm>
              <a:custGeom>
                <a:avLst/>
                <a:gdLst>
                  <a:gd name="T0" fmla="*/ 0 w 282"/>
                  <a:gd name="T1" fmla="*/ 0 h 150"/>
                  <a:gd name="T2" fmla="*/ 0 w 282"/>
                  <a:gd name="T3" fmla="*/ 0 h 150"/>
                  <a:gd name="T4" fmla="*/ 0 w 282"/>
                  <a:gd name="T5" fmla="*/ 0 h 150"/>
                  <a:gd name="T6" fmla="*/ 0 w 282"/>
                  <a:gd name="T7" fmla="*/ 0 h 150"/>
                  <a:gd name="T8" fmla="*/ 0 w 282"/>
                  <a:gd name="T9" fmla="*/ 0 h 150"/>
                  <a:gd name="T10" fmla="*/ 0 w 282"/>
                  <a:gd name="T11" fmla="*/ 0 h 150"/>
                  <a:gd name="T12" fmla="*/ 0 w 282"/>
                  <a:gd name="T13" fmla="*/ 0 h 150"/>
                  <a:gd name="T14" fmla="*/ 0 w 282"/>
                  <a:gd name="T15" fmla="*/ 0 h 150"/>
                  <a:gd name="T16" fmla="*/ 0 w 282"/>
                  <a:gd name="T17" fmla="*/ 0 h 150"/>
                  <a:gd name="T18" fmla="*/ 0 w 282"/>
                  <a:gd name="T19" fmla="*/ 0 h 150"/>
                  <a:gd name="T20" fmla="*/ 0 w 282"/>
                  <a:gd name="T21" fmla="*/ 0 h 150"/>
                  <a:gd name="T22" fmla="*/ 0 w 282"/>
                  <a:gd name="T23" fmla="*/ 0 h 150"/>
                  <a:gd name="T24" fmla="*/ 0 w 282"/>
                  <a:gd name="T25" fmla="*/ 0 h 150"/>
                  <a:gd name="T26" fmla="*/ 0 w 282"/>
                  <a:gd name="T27" fmla="*/ 0 h 150"/>
                  <a:gd name="T28" fmla="*/ 0 w 282"/>
                  <a:gd name="T29" fmla="*/ 0 h 150"/>
                  <a:gd name="T30" fmla="*/ 0 w 282"/>
                  <a:gd name="T31" fmla="*/ 0 h 150"/>
                  <a:gd name="T32" fmla="*/ 0 w 282"/>
                  <a:gd name="T33" fmla="*/ 0 h 150"/>
                  <a:gd name="T34" fmla="*/ 0 w 282"/>
                  <a:gd name="T35" fmla="*/ 0 h 150"/>
                  <a:gd name="T36" fmla="*/ 0 w 282"/>
                  <a:gd name="T37" fmla="*/ 0 h 150"/>
                  <a:gd name="T38" fmla="*/ 0 w 282"/>
                  <a:gd name="T39" fmla="*/ 0 h 150"/>
                  <a:gd name="T40" fmla="*/ 0 w 282"/>
                  <a:gd name="T41" fmla="*/ 0 h 150"/>
                  <a:gd name="T42" fmla="*/ 0 w 282"/>
                  <a:gd name="T43" fmla="*/ 0 h 150"/>
                  <a:gd name="T44" fmla="*/ 0 w 282"/>
                  <a:gd name="T45" fmla="*/ 0 h 150"/>
                  <a:gd name="T46" fmla="*/ 0 w 282"/>
                  <a:gd name="T47" fmla="*/ 0 h 150"/>
                  <a:gd name="T48" fmla="*/ 0 w 282"/>
                  <a:gd name="T49" fmla="*/ 0 h 150"/>
                  <a:gd name="T50" fmla="*/ 0 w 282"/>
                  <a:gd name="T51" fmla="*/ 0 h 150"/>
                  <a:gd name="T52" fmla="*/ 0 w 282"/>
                  <a:gd name="T53" fmla="*/ 0 h 150"/>
                  <a:gd name="T54" fmla="*/ 0 w 282"/>
                  <a:gd name="T55" fmla="*/ 0 h 150"/>
                  <a:gd name="T56" fmla="*/ 0 w 282"/>
                  <a:gd name="T57" fmla="*/ 0 h 150"/>
                  <a:gd name="T58" fmla="*/ 0 w 282"/>
                  <a:gd name="T59" fmla="*/ 0 h 150"/>
                  <a:gd name="T60" fmla="*/ 0 w 282"/>
                  <a:gd name="T61" fmla="*/ 0 h 150"/>
                  <a:gd name="T62" fmla="*/ 0 w 282"/>
                  <a:gd name="T63" fmla="*/ 0 h 150"/>
                  <a:gd name="T64" fmla="*/ 0 w 282"/>
                  <a:gd name="T65" fmla="*/ 0 h 150"/>
                  <a:gd name="T66" fmla="*/ 0 w 282"/>
                  <a:gd name="T67" fmla="*/ 0 h 150"/>
                  <a:gd name="T68" fmla="*/ 0 w 282"/>
                  <a:gd name="T69" fmla="*/ 0 h 150"/>
                  <a:gd name="T70" fmla="*/ 0 w 282"/>
                  <a:gd name="T71" fmla="*/ 0 h 150"/>
                  <a:gd name="T72" fmla="*/ 0 w 282"/>
                  <a:gd name="T73" fmla="*/ 0 h 150"/>
                  <a:gd name="T74" fmla="*/ 0 w 282"/>
                  <a:gd name="T75" fmla="*/ 0 h 150"/>
                  <a:gd name="T76" fmla="*/ 0 w 282"/>
                  <a:gd name="T77" fmla="*/ 0 h 150"/>
                  <a:gd name="T78" fmla="*/ 0 w 282"/>
                  <a:gd name="T79" fmla="*/ 0 h 150"/>
                  <a:gd name="T80" fmla="*/ 0 w 282"/>
                  <a:gd name="T81" fmla="*/ 0 h 150"/>
                  <a:gd name="T82" fmla="*/ 0 w 282"/>
                  <a:gd name="T83" fmla="*/ 0 h 150"/>
                  <a:gd name="T84" fmla="*/ 0 w 282"/>
                  <a:gd name="T85" fmla="*/ 0 h 150"/>
                  <a:gd name="T86" fmla="*/ 0 w 282"/>
                  <a:gd name="T87" fmla="*/ 0 h 150"/>
                  <a:gd name="T88" fmla="*/ 0 w 282"/>
                  <a:gd name="T89" fmla="*/ 0 h 150"/>
                  <a:gd name="T90" fmla="*/ 0 w 282"/>
                  <a:gd name="T91" fmla="*/ 0 h 150"/>
                  <a:gd name="T92" fmla="*/ 0 w 282"/>
                  <a:gd name="T93" fmla="*/ 0 h 150"/>
                  <a:gd name="T94" fmla="*/ 0 w 282"/>
                  <a:gd name="T95" fmla="*/ 0 h 1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82" h="150">
                    <a:moveTo>
                      <a:pt x="70" y="50"/>
                    </a:moveTo>
                    <a:lnTo>
                      <a:pt x="65" y="74"/>
                    </a:lnTo>
                    <a:lnTo>
                      <a:pt x="61" y="93"/>
                    </a:lnTo>
                    <a:lnTo>
                      <a:pt x="59" y="102"/>
                    </a:lnTo>
                    <a:lnTo>
                      <a:pt x="57" y="111"/>
                    </a:lnTo>
                    <a:lnTo>
                      <a:pt x="55" y="118"/>
                    </a:lnTo>
                    <a:lnTo>
                      <a:pt x="50" y="124"/>
                    </a:lnTo>
                    <a:lnTo>
                      <a:pt x="46" y="129"/>
                    </a:lnTo>
                    <a:lnTo>
                      <a:pt x="42" y="133"/>
                    </a:lnTo>
                    <a:lnTo>
                      <a:pt x="51" y="135"/>
                    </a:lnTo>
                    <a:lnTo>
                      <a:pt x="61" y="135"/>
                    </a:lnTo>
                    <a:lnTo>
                      <a:pt x="70" y="135"/>
                    </a:lnTo>
                    <a:lnTo>
                      <a:pt x="75" y="135"/>
                    </a:lnTo>
                    <a:lnTo>
                      <a:pt x="81" y="133"/>
                    </a:lnTo>
                    <a:lnTo>
                      <a:pt x="87" y="129"/>
                    </a:lnTo>
                    <a:lnTo>
                      <a:pt x="93" y="126"/>
                    </a:lnTo>
                    <a:lnTo>
                      <a:pt x="97" y="121"/>
                    </a:lnTo>
                    <a:lnTo>
                      <a:pt x="102" y="116"/>
                    </a:lnTo>
                    <a:lnTo>
                      <a:pt x="105" y="111"/>
                    </a:lnTo>
                    <a:lnTo>
                      <a:pt x="109" y="105"/>
                    </a:lnTo>
                    <a:lnTo>
                      <a:pt x="111" y="98"/>
                    </a:lnTo>
                    <a:lnTo>
                      <a:pt x="112" y="86"/>
                    </a:lnTo>
                    <a:lnTo>
                      <a:pt x="115" y="77"/>
                    </a:lnTo>
                    <a:lnTo>
                      <a:pt x="116" y="74"/>
                    </a:lnTo>
                    <a:lnTo>
                      <a:pt x="117" y="71"/>
                    </a:lnTo>
                    <a:lnTo>
                      <a:pt x="118" y="69"/>
                    </a:lnTo>
                    <a:lnTo>
                      <a:pt x="120" y="68"/>
                    </a:lnTo>
                    <a:lnTo>
                      <a:pt x="124" y="67"/>
                    </a:lnTo>
                    <a:lnTo>
                      <a:pt x="127" y="67"/>
                    </a:lnTo>
                    <a:lnTo>
                      <a:pt x="129" y="67"/>
                    </a:lnTo>
                    <a:lnTo>
                      <a:pt x="131" y="68"/>
                    </a:lnTo>
                    <a:lnTo>
                      <a:pt x="134" y="71"/>
                    </a:lnTo>
                    <a:lnTo>
                      <a:pt x="139" y="72"/>
                    </a:lnTo>
                    <a:lnTo>
                      <a:pt x="145" y="72"/>
                    </a:lnTo>
                    <a:lnTo>
                      <a:pt x="149" y="71"/>
                    </a:lnTo>
                    <a:lnTo>
                      <a:pt x="153" y="69"/>
                    </a:lnTo>
                    <a:lnTo>
                      <a:pt x="155" y="62"/>
                    </a:lnTo>
                    <a:lnTo>
                      <a:pt x="156" y="55"/>
                    </a:lnTo>
                    <a:lnTo>
                      <a:pt x="159" y="47"/>
                    </a:lnTo>
                    <a:lnTo>
                      <a:pt x="161" y="39"/>
                    </a:lnTo>
                    <a:lnTo>
                      <a:pt x="164" y="32"/>
                    </a:lnTo>
                    <a:lnTo>
                      <a:pt x="167" y="31"/>
                    </a:lnTo>
                    <a:lnTo>
                      <a:pt x="169" y="28"/>
                    </a:lnTo>
                    <a:lnTo>
                      <a:pt x="173" y="28"/>
                    </a:lnTo>
                    <a:lnTo>
                      <a:pt x="176" y="30"/>
                    </a:lnTo>
                    <a:lnTo>
                      <a:pt x="181" y="32"/>
                    </a:lnTo>
                    <a:lnTo>
                      <a:pt x="185" y="37"/>
                    </a:lnTo>
                    <a:lnTo>
                      <a:pt x="188" y="38"/>
                    </a:lnTo>
                    <a:lnTo>
                      <a:pt x="191" y="38"/>
                    </a:lnTo>
                    <a:lnTo>
                      <a:pt x="194" y="35"/>
                    </a:lnTo>
                    <a:lnTo>
                      <a:pt x="198" y="33"/>
                    </a:lnTo>
                    <a:lnTo>
                      <a:pt x="201" y="20"/>
                    </a:lnTo>
                    <a:lnTo>
                      <a:pt x="208" y="6"/>
                    </a:lnTo>
                    <a:lnTo>
                      <a:pt x="211" y="4"/>
                    </a:lnTo>
                    <a:lnTo>
                      <a:pt x="214" y="2"/>
                    </a:lnTo>
                    <a:lnTo>
                      <a:pt x="218" y="1"/>
                    </a:lnTo>
                    <a:lnTo>
                      <a:pt x="221" y="0"/>
                    </a:lnTo>
                    <a:lnTo>
                      <a:pt x="225" y="0"/>
                    </a:lnTo>
                    <a:lnTo>
                      <a:pt x="227" y="1"/>
                    </a:lnTo>
                    <a:lnTo>
                      <a:pt x="229" y="3"/>
                    </a:lnTo>
                    <a:lnTo>
                      <a:pt x="232" y="5"/>
                    </a:lnTo>
                    <a:lnTo>
                      <a:pt x="233" y="12"/>
                    </a:lnTo>
                    <a:lnTo>
                      <a:pt x="235" y="16"/>
                    </a:lnTo>
                    <a:lnTo>
                      <a:pt x="237" y="17"/>
                    </a:lnTo>
                    <a:lnTo>
                      <a:pt x="240" y="17"/>
                    </a:lnTo>
                    <a:lnTo>
                      <a:pt x="245" y="12"/>
                    </a:lnTo>
                    <a:lnTo>
                      <a:pt x="252" y="9"/>
                    </a:lnTo>
                    <a:lnTo>
                      <a:pt x="257" y="8"/>
                    </a:lnTo>
                    <a:lnTo>
                      <a:pt x="260" y="8"/>
                    </a:lnTo>
                    <a:lnTo>
                      <a:pt x="264" y="9"/>
                    </a:lnTo>
                    <a:lnTo>
                      <a:pt x="267" y="10"/>
                    </a:lnTo>
                    <a:lnTo>
                      <a:pt x="273" y="13"/>
                    </a:lnTo>
                    <a:lnTo>
                      <a:pt x="278" y="18"/>
                    </a:lnTo>
                    <a:lnTo>
                      <a:pt x="281" y="25"/>
                    </a:lnTo>
                    <a:lnTo>
                      <a:pt x="282" y="31"/>
                    </a:lnTo>
                    <a:lnTo>
                      <a:pt x="281" y="37"/>
                    </a:lnTo>
                    <a:lnTo>
                      <a:pt x="279" y="42"/>
                    </a:lnTo>
                    <a:lnTo>
                      <a:pt x="271" y="50"/>
                    </a:lnTo>
                    <a:lnTo>
                      <a:pt x="262" y="57"/>
                    </a:lnTo>
                    <a:lnTo>
                      <a:pt x="260" y="61"/>
                    </a:lnTo>
                    <a:lnTo>
                      <a:pt x="259" y="62"/>
                    </a:lnTo>
                    <a:lnTo>
                      <a:pt x="259" y="63"/>
                    </a:lnTo>
                    <a:lnTo>
                      <a:pt x="259" y="64"/>
                    </a:lnTo>
                    <a:lnTo>
                      <a:pt x="263" y="68"/>
                    </a:lnTo>
                    <a:lnTo>
                      <a:pt x="269" y="71"/>
                    </a:lnTo>
                    <a:lnTo>
                      <a:pt x="270" y="77"/>
                    </a:lnTo>
                    <a:lnTo>
                      <a:pt x="270" y="82"/>
                    </a:lnTo>
                    <a:lnTo>
                      <a:pt x="267" y="85"/>
                    </a:lnTo>
                    <a:lnTo>
                      <a:pt x="264" y="87"/>
                    </a:lnTo>
                    <a:lnTo>
                      <a:pt x="252" y="90"/>
                    </a:lnTo>
                    <a:lnTo>
                      <a:pt x="241" y="90"/>
                    </a:lnTo>
                    <a:lnTo>
                      <a:pt x="235" y="90"/>
                    </a:lnTo>
                    <a:lnTo>
                      <a:pt x="229" y="91"/>
                    </a:lnTo>
                    <a:lnTo>
                      <a:pt x="228" y="92"/>
                    </a:lnTo>
                    <a:lnTo>
                      <a:pt x="227" y="93"/>
                    </a:lnTo>
                    <a:lnTo>
                      <a:pt x="227" y="96"/>
                    </a:lnTo>
                    <a:lnTo>
                      <a:pt x="227" y="98"/>
                    </a:lnTo>
                    <a:lnTo>
                      <a:pt x="229" y="102"/>
                    </a:lnTo>
                    <a:lnTo>
                      <a:pt x="230" y="107"/>
                    </a:lnTo>
                    <a:lnTo>
                      <a:pt x="232" y="112"/>
                    </a:lnTo>
                    <a:lnTo>
                      <a:pt x="230" y="114"/>
                    </a:lnTo>
                    <a:lnTo>
                      <a:pt x="228" y="118"/>
                    </a:lnTo>
                    <a:lnTo>
                      <a:pt x="226" y="119"/>
                    </a:lnTo>
                    <a:lnTo>
                      <a:pt x="222" y="121"/>
                    </a:lnTo>
                    <a:lnTo>
                      <a:pt x="219" y="122"/>
                    </a:lnTo>
                    <a:lnTo>
                      <a:pt x="201" y="123"/>
                    </a:lnTo>
                    <a:lnTo>
                      <a:pt x="186" y="123"/>
                    </a:lnTo>
                    <a:lnTo>
                      <a:pt x="182" y="122"/>
                    </a:lnTo>
                    <a:lnTo>
                      <a:pt x="177" y="123"/>
                    </a:lnTo>
                    <a:lnTo>
                      <a:pt x="175" y="126"/>
                    </a:lnTo>
                    <a:lnTo>
                      <a:pt x="174" y="129"/>
                    </a:lnTo>
                    <a:lnTo>
                      <a:pt x="175" y="133"/>
                    </a:lnTo>
                    <a:lnTo>
                      <a:pt x="176" y="136"/>
                    </a:lnTo>
                    <a:lnTo>
                      <a:pt x="175" y="138"/>
                    </a:lnTo>
                    <a:lnTo>
                      <a:pt x="173" y="141"/>
                    </a:lnTo>
                    <a:lnTo>
                      <a:pt x="169" y="142"/>
                    </a:lnTo>
                    <a:lnTo>
                      <a:pt x="164" y="143"/>
                    </a:lnTo>
                    <a:lnTo>
                      <a:pt x="160" y="143"/>
                    </a:lnTo>
                    <a:lnTo>
                      <a:pt x="154" y="143"/>
                    </a:lnTo>
                    <a:lnTo>
                      <a:pt x="127" y="139"/>
                    </a:lnTo>
                    <a:lnTo>
                      <a:pt x="114" y="138"/>
                    </a:lnTo>
                    <a:lnTo>
                      <a:pt x="100" y="141"/>
                    </a:lnTo>
                    <a:lnTo>
                      <a:pt x="75" y="145"/>
                    </a:lnTo>
                    <a:lnTo>
                      <a:pt x="59" y="145"/>
                    </a:lnTo>
                    <a:lnTo>
                      <a:pt x="46" y="144"/>
                    </a:lnTo>
                    <a:lnTo>
                      <a:pt x="37" y="142"/>
                    </a:lnTo>
                    <a:lnTo>
                      <a:pt x="30" y="141"/>
                    </a:lnTo>
                    <a:lnTo>
                      <a:pt x="18" y="146"/>
                    </a:lnTo>
                    <a:lnTo>
                      <a:pt x="4" y="150"/>
                    </a:lnTo>
                    <a:lnTo>
                      <a:pt x="4" y="146"/>
                    </a:lnTo>
                    <a:lnTo>
                      <a:pt x="4" y="143"/>
                    </a:lnTo>
                    <a:lnTo>
                      <a:pt x="3" y="139"/>
                    </a:lnTo>
                    <a:lnTo>
                      <a:pt x="0" y="136"/>
                    </a:lnTo>
                    <a:lnTo>
                      <a:pt x="11" y="134"/>
                    </a:lnTo>
                    <a:lnTo>
                      <a:pt x="21" y="130"/>
                    </a:lnTo>
                    <a:lnTo>
                      <a:pt x="26" y="128"/>
                    </a:lnTo>
                    <a:lnTo>
                      <a:pt x="31" y="124"/>
                    </a:lnTo>
                    <a:lnTo>
                      <a:pt x="36" y="120"/>
                    </a:lnTo>
                    <a:lnTo>
                      <a:pt x="42" y="115"/>
                    </a:lnTo>
                    <a:lnTo>
                      <a:pt x="46" y="105"/>
                    </a:lnTo>
                    <a:lnTo>
                      <a:pt x="50" y="94"/>
                    </a:lnTo>
                    <a:lnTo>
                      <a:pt x="53" y="84"/>
                    </a:lnTo>
                    <a:lnTo>
                      <a:pt x="55" y="75"/>
                    </a:lnTo>
                    <a:lnTo>
                      <a:pt x="56" y="57"/>
                    </a:lnTo>
                    <a:lnTo>
                      <a:pt x="56" y="42"/>
                    </a:lnTo>
                    <a:lnTo>
                      <a:pt x="70" y="5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8" name="Freeform 3905"/>
              <p:cNvSpPr>
                <a:spLocks/>
              </p:cNvSpPr>
              <p:nvPr/>
            </p:nvSpPr>
            <p:spPr bwMode="auto">
              <a:xfrm>
                <a:off x="505" y="541"/>
                <a:ext cx="49" cy="32"/>
              </a:xfrm>
              <a:custGeom>
                <a:avLst/>
                <a:gdLst>
                  <a:gd name="T0" fmla="*/ 0 w 145"/>
                  <a:gd name="T1" fmla="*/ 0 h 97"/>
                  <a:gd name="T2" fmla="*/ 0 w 145"/>
                  <a:gd name="T3" fmla="*/ 0 h 97"/>
                  <a:gd name="T4" fmla="*/ 0 w 145"/>
                  <a:gd name="T5" fmla="*/ 0 h 97"/>
                  <a:gd name="T6" fmla="*/ 0 w 145"/>
                  <a:gd name="T7" fmla="*/ 0 h 97"/>
                  <a:gd name="T8" fmla="*/ 0 w 145"/>
                  <a:gd name="T9" fmla="*/ 0 h 97"/>
                  <a:gd name="T10" fmla="*/ 0 w 145"/>
                  <a:gd name="T11" fmla="*/ 0 h 97"/>
                  <a:gd name="T12" fmla="*/ 0 w 145"/>
                  <a:gd name="T13" fmla="*/ 0 h 97"/>
                  <a:gd name="T14" fmla="*/ 0 w 145"/>
                  <a:gd name="T15" fmla="*/ 0 h 97"/>
                  <a:gd name="T16" fmla="*/ 0 w 145"/>
                  <a:gd name="T17" fmla="*/ 0 h 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5" h="97">
                    <a:moveTo>
                      <a:pt x="145" y="0"/>
                    </a:moveTo>
                    <a:lnTo>
                      <a:pt x="128" y="15"/>
                    </a:lnTo>
                    <a:lnTo>
                      <a:pt x="111" y="29"/>
                    </a:lnTo>
                    <a:lnTo>
                      <a:pt x="93" y="43"/>
                    </a:lnTo>
                    <a:lnTo>
                      <a:pt x="74" y="55"/>
                    </a:lnTo>
                    <a:lnTo>
                      <a:pt x="56" y="67"/>
                    </a:lnTo>
                    <a:lnTo>
                      <a:pt x="37" y="79"/>
                    </a:lnTo>
                    <a:lnTo>
                      <a:pt x="19" y="89"/>
                    </a:lnTo>
                    <a:lnTo>
                      <a:pt x="0" y="9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69" name="Freeform 3906"/>
              <p:cNvSpPr>
                <a:spLocks/>
              </p:cNvSpPr>
              <p:nvPr/>
            </p:nvSpPr>
            <p:spPr bwMode="auto">
              <a:xfrm>
                <a:off x="580" y="495"/>
                <a:ext cx="45" cy="41"/>
              </a:xfrm>
              <a:custGeom>
                <a:avLst/>
                <a:gdLst>
                  <a:gd name="T0" fmla="*/ 0 w 136"/>
                  <a:gd name="T1" fmla="*/ 0 h 124"/>
                  <a:gd name="T2" fmla="*/ 0 w 136"/>
                  <a:gd name="T3" fmla="*/ 0 h 124"/>
                  <a:gd name="T4" fmla="*/ 0 w 136"/>
                  <a:gd name="T5" fmla="*/ 0 h 124"/>
                  <a:gd name="T6" fmla="*/ 0 w 136"/>
                  <a:gd name="T7" fmla="*/ 0 h 124"/>
                  <a:gd name="T8" fmla="*/ 0 w 136"/>
                  <a:gd name="T9" fmla="*/ 0 h 124"/>
                  <a:gd name="T10" fmla="*/ 0 w 136"/>
                  <a:gd name="T11" fmla="*/ 0 h 124"/>
                  <a:gd name="T12" fmla="*/ 0 w 136"/>
                  <a:gd name="T13" fmla="*/ 0 h 124"/>
                  <a:gd name="T14" fmla="*/ 0 w 136"/>
                  <a:gd name="T15" fmla="*/ 0 h 124"/>
                  <a:gd name="T16" fmla="*/ 0 w 136"/>
                  <a:gd name="T17" fmla="*/ 0 h 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6" h="124">
                    <a:moveTo>
                      <a:pt x="136" y="0"/>
                    </a:moveTo>
                    <a:lnTo>
                      <a:pt x="121" y="20"/>
                    </a:lnTo>
                    <a:lnTo>
                      <a:pt x="106" y="37"/>
                    </a:lnTo>
                    <a:lnTo>
                      <a:pt x="88" y="55"/>
                    </a:lnTo>
                    <a:lnTo>
                      <a:pt x="71" y="71"/>
                    </a:lnTo>
                    <a:lnTo>
                      <a:pt x="54" y="86"/>
                    </a:lnTo>
                    <a:lnTo>
                      <a:pt x="36" y="100"/>
                    </a:lnTo>
                    <a:lnTo>
                      <a:pt x="18" y="113"/>
                    </a:lnTo>
                    <a:lnTo>
                      <a:pt x="0" y="12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0" name="Freeform 3907"/>
              <p:cNvSpPr>
                <a:spLocks/>
              </p:cNvSpPr>
              <p:nvPr/>
            </p:nvSpPr>
            <p:spPr bwMode="auto">
              <a:xfrm>
                <a:off x="606" y="499"/>
                <a:ext cx="3" cy="17"/>
              </a:xfrm>
              <a:custGeom>
                <a:avLst/>
                <a:gdLst>
                  <a:gd name="T0" fmla="*/ 0 w 9"/>
                  <a:gd name="T1" fmla="*/ 0 h 51"/>
                  <a:gd name="T2" fmla="*/ 0 w 9"/>
                  <a:gd name="T3" fmla="*/ 0 h 51"/>
                  <a:gd name="T4" fmla="*/ 0 w 9"/>
                  <a:gd name="T5" fmla="*/ 0 h 51"/>
                  <a:gd name="T6" fmla="*/ 0 w 9"/>
                  <a:gd name="T7" fmla="*/ 0 h 51"/>
                  <a:gd name="T8" fmla="*/ 0 w 9"/>
                  <a:gd name="T9" fmla="*/ 0 h 51"/>
                  <a:gd name="T10" fmla="*/ 0 w 9"/>
                  <a:gd name="T11" fmla="*/ 0 h 51"/>
                  <a:gd name="T12" fmla="*/ 0 w 9"/>
                  <a:gd name="T13" fmla="*/ 0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51">
                    <a:moveTo>
                      <a:pt x="9" y="0"/>
                    </a:moveTo>
                    <a:lnTo>
                      <a:pt x="9" y="13"/>
                    </a:lnTo>
                    <a:lnTo>
                      <a:pt x="8" y="25"/>
                    </a:lnTo>
                    <a:lnTo>
                      <a:pt x="7" y="32"/>
                    </a:lnTo>
                    <a:lnTo>
                      <a:pt x="6" y="39"/>
                    </a:lnTo>
                    <a:lnTo>
                      <a:pt x="4" y="45"/>
                    </a:lnTo>
                    <a:lnTo>
                      <a:pt x="0" y="5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1" name="Freeform 3908"/>
              <p:cNvSpPr>
                <a:spLocks/>
              </p:cNvSpPr>
              <p:nvPr/>
            </p:nvSpPr>
            <p:spPr bwMode="auto">
              <a:xfrm>
                <a:off x="612" y="508"/>
                <a:ext cx="14" cy="3"/>
              </a:xfrm>
              <a:custGeom>
                <a:avLst/>
                <a:gdLst>
                  <a:gd name="T0" fmla="*/ 0 w 44"/>
                  <a:gd name="T1" fmla="*/ 0 h 8"/>
                  <a:gd name="T2" fmla="*/ 0 w 44"/>
                  <a:gd name="T3" fmla="*/ 0 h 8"/>
                  <a:gd name="T4" fmla="*/ 0 w 44"/>
                  <a:gd name="T5" fmla="*/ 0 h 8"/>
                  <a:gd name="T6" fmla="*/ 0 w 44"/>
                  <a:gd name="T7" fmla="*/ 0 h 8"/>
                  <a:gd name="T8" fmla="*/ 0 w 44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8">
                    <a:moveTo>
                      <a:pt x="44" y="1"/>
                    </a:moveTo>
                    <a:lnTo>
                      <a:pt x="34" y="0"/>
                    </a:lnTo>
                    <a:lnTo>
                      <a:pt x="22" y="2"/>
                    </a:lnTo>
                    <a:lnTo>
                      <a:pt x="12" y="4"/>
                    </a:lnTo>
                    <a:lnTo>
                      <a:pt x="0" y="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2" name="Freeform 3909"/>
              <p:cNvSpPr>
                <a:spLocks/>
              </p:cNvSpPr>
              <p:nvPr/>
            </p:nvSpPr>
            <p:spPr bwMode="auto">
              <a:xfrm>
                <a:off x="596" y="509"/>
                <a:ext cx="2" cy="16"/>
              </a:xfrm>
              <a:custGeom>
                <a:avLst/>
                <a:gdLst>
                  <a:gd name="T0" fmla="*/ 0 w 6"/>
                  <a:gd name="T1" fmla="*/ 0 h 48"/>
                  <a:gd name="T2" fmla="*/ 0 w 6"/>
                  <a:gd name="T3" fmla="*/ 0 h 48"/>
                  <a:gd name="T4" fmla="*/ 0 w 6"/>
                  <a:gd name="T5" fmla="*/ 0 h 48"/>
                  <a:gd name="T6" fmla="*/ 0 w 6"/>
                  <a:gd name="T7" fmla="*/ 0 h 48"/>
                  <a:gd name="T8" fmla="*/ 0 w 6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48">
                    <a:moveTo>
                      <a:pt x="6" y="0"/>
                    </a:moveTo>
                    <a:lnTo>
                      <a:pt x="6" y="13"/>
                    </a:lnTo>
                    <a:lnTo>
                      <a:pt x="6" y="24"/>
                    </a:lnTo>
                    <a:lnTo>
                      <a:pt x="3" y="36"/>
                    </a:lnTo>
                    <a:lnTo>
                      <a:pt x="0" y="4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3" name="Freeform 3910"/>
              <p:cNvSpPr>
                <a:spLocks/>
              </p:cNvSpPr>
              <p:nvPr/>
            </p:nvSpPr>
            <p:spPr bwMode="auto">
              <a:xfrm>
                <a:off x="599" y="521"/>
                <a:ext cx="16" cy="1"/>
              </a:xfrm>
              <a:custGeom>
                <a:avLst/>
                <a:gdLst>
                  <a:gd name="T0" fmla="*/ 0 w 48"/>
                  <a:gd name="T1" fmla="*/ 0 h 4"/>
                  <a:gd name="T2" fmla="*/ 0 w 48"/>
                  <a:gd name="T3" fmla="*/ 0 h 4"/>
                  <a:gd name="T4" fmla="*/ 0 w 48"/>
                  <a:gd name="T5" fmla="*/ 0 h 4"/>
                  <a:gd name="T6" fmla="*/ 0 w 48"/>
                  <a:gd name="T7" fmla="*/ 0 h 4"/>
                  <a:gd name="T8" fmla="*/ 0 w 48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" h="4">
                    <a:moveTo>
                      <a:pt x="48" y="2"/>
                    </a:moveTo>
                    <a:lnTo>
                      <a:pt x="36" y="0"/>
                    </a:lnTo>
                    <a:lnTo>
                      <a:pt x="26" y="0"/>
                    </a:lnTo>
                    <a:lnTo>
                      <a:pt x="14" y="1"/>
                    </a:lnTo>
                    <a:lnTo>
                      <a:pt x="0" y="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4" name="Freeform 3911"/>
              <p:cNvSpPr>
                <a:spLocks/>
              </p:cNvSpPr>
              <p:nvPr/>
            </p:nvSpPr>
            <p:spPr bwMode="auto">
              <a:xfrm>
                <a:off x="584" y="522"/>
                <a:ext cx="3" cy="11"/>
              </a:xfrm>
              <a:custGeom>
                <a:avLst/>
                <a:gdLst>
                  <a:gd name="T0" fmla="*/ 0 w 8"/>
                  <a:gd name="T1" fmla="*/ 0 h 34"/>
                  <a:gd name="T2" fmla="*/ 0 w 8"/>
                  <a:gd name="T3" fmla="*/ 0 h 34"/>
                  <a:gd name="T4" fmla="*/ 0 w 8"/>
                  <a:gd name="T5" fmla="*/ 0 h 34"/>
                  <a:gd name="T6" fmla="*/ 0 w 8"/>
                  <a:gd name="T7" fmla="*/ 0 h 34"/>
                  <a:gd name="T8" fmla="*/ 0 w 8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34">
                    <a:moveTo>
                      <a:pt x="8" y="0"/>
                    </a:moveTo>
                    <a:lnTo>
                      <a:pt x="8" y="11"/>
                    </a:lnTo>
                    <a:lnTo>
                      <a:pt x="7" y="20"/>
                    </a:lnTo>
                    <a:lnTo>
                      <a:pt x="5" y="27"/>
                    </a:lnTo>
                    <a:lnTo>
                      <a:pt x="0" y="3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5" name="Freeform 3912"/>
              <p:cNvSpPr>
                <a:spLocks/>
              </p:cNvSpPr>
              <p:nvPr/>
            </p:nvSpPr>
            <p:spPr bwMode="auto">
              <a:xfrm>
                <a:off x="441" y="555"/>
                <a:ext cx="31" cy="45"/>
              </a:xfrm>
              <a:custGeom>
                <a:avLst/>
                <a:gdLst>
                  <a:gd name="T0" fmla="*/ 0 w 94"/>
                  <a:gd name="T1" fmla="*/ 0 h 134"/>
                  <a:gd name="T2" fmla="*/ 0 w 94"/>
                  <a:gd name="T3" fmla="*/ 0 h 134"/>
                  <a:gd name="T4" fmla="*/ 0 w 94"/>
                  <a:gd name="T5" fmla="*/ 0 h 134"/>
                  <a:gd name="T6" fmla="*/ 0 w 94"/>
                  <a:gd name="T7" fmla="*/ 0 h 134"/>
                  <a:gd name="T8" fmla="*/ 0 w 94"/>
                  <a:gd name="T9" fmla="*/ 0 h 1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4" h="134">
                    <a:moveTo>
                      <a:pt x="94" y="0"/>
                    </a:moveTo>
                    <a:lnTo>
                      <a:pt x="70" y="37"/>
                    </a:lnTo>
                    <a:lnTo>
                      <a:pt x="47" y="72"/>
                    </a:lnTo>
                    <a:lnTo>
                      <a:pt x="23" y="104"/>
                    </a:lnTo>
                    <a:lnTo>
                      <a:pt x="0" y="13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6" name="Freeform 3913"/>
              <p:cNvSpPr>
                <a:spLocks/>
              </p:cNvSpPr>
              <p:nvPr/>
            </p:nvSpPr>
            <p:spPr bwMode="auto">
              <a:xfrm>
                <a:off x="459" y="557"/>
                <a:ext cx="15" cy="14"/>
              </a:xfrm>
              <a:custGeom>
                <a:avLst/>
                <a:gdLst>
                  <a:gd name="T0" fmla="*/ 0 w 43"/>
                  <a:gd name="T1" fmla="*/ 0 h 42"/>
                  <a:gd name="T2" fmla="*/ 0 w 43"/>
                  <a:gd name="T3" fmla="*/ 0 h 42"/>
                  <a:gd name="T4" fmla="*/ 0 w 43"/>
                  <a:gd name="T5" fmla="*/ 0 h 42"/>
                  <a:gd name="T6" fmla="*/ 0 w 43"/>
                  <a:gd name="T7" fmla="*/ 0 h 42"/>
                  <a:gd name="T8" fmla="*/ 0 w 43"/>
                  <a:gd name="T9" fmla="*/ 0 h 42"/>
                  <a:gd name="T10" fmla="*/ 0 w 43"/>
                  <a:gd name="T11" fmla="*/ 0 h 42"/>
                  <a:gd name="T12" fmla="*/ 0 w 43"/>
                  <a:gd name="T13" fmla="*/ 0 h 42"/>
                  <a:gd name="T14" fmla="*/ 0 w 43"/>
                  <a:gd name="T15" fmla="*/ 0 h 42"/>
                  <a:gd name="T16" fmla="*/ 0 w 43"/>
                  <a:gd name="T17" fmla="*/ 0 h 42"/>
                  <a:gd name="T18" fmla="*/ 0 w 43"/>
                  <a:gd name="T19" fmla="*/ 0 h 42"/>
                  <a:gd name="T20" fmla="*/ 0 w 43"/>
                  <a:gd name="T21" fmla="*/ 0 h 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3" h="42">
                    <a:moveTo>
                      <a:pt x="3" y="0"/>
                    </a:moveTo>
                    <a:lnTo>
                      <a:pt x="2" y="5"/>
                    </a:lnTo>
                    <a:lnTo>
                      <a:pt x="0" y="12"/>
                    </a:lnTo>
                    <a:lnTo>
                      <a:pt x="2" y="18"/>
                    </a:lnTo>
                    <a:lnTo>
                      <a:pt x="2" y="24"/>
                    </a:lnTo>
                    <a:lnTo>
                      <a:pt x="4" y="34"/>
                    </a:lnTo>
                    <a:lnTo>
                      <a:pt x="9" y="42"/>
                    </a:lnTo>
                    <a:lnTo>
                      <a:pt x="17" y="38"/>
                    </a:lnTo>
                    <a:lnTo>
                      <a:pt x="26" y="33"/>
                    </a:lnTo>
                    <a:lnTo>
                      <a:pt x="34" y="28"/>
                    </a:lnTo>
                    <a:lnTo>
                      <a:pt x="43" y="2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7" name="Freeform 3914"/>
              <p:cNvSpPr>
                <a:spLocks/>
              </p:cNvSpPr>
              <p:nvPr/>
            </p:nvSpPr>
            <p:spPr bwMode="auto">
              <a:xfrm>
                <a:off x="446" y="573"/>
                <a:ext cx="20" cy="14"/>
              </a:xfrm>
              <a:custGeom>
                <a:avLst/>
                <a:gdLst>
                  <a:gd name="T0" fmla="*/ 0 w 60"/>
                  <a:gd name="T1" fmla="*/ 0 h 42"/>
                  <a:gd name="T2" fmla="*/ 0 w 60"/>
                  <a:gd name="T3" fmla="*/ 0 h 42"/>
                  <a:gd name="T4" fmla="*/ 0 w 60"/>
                  <a:gd name="T5" fmla="*/ 0 h 42"/>
                  <a:gd name="T6" fmla="*/ 0 w 60"/>
                  <a:gd name="T7" fmla="*/ 0 h 42"/>
                  <a:gd name="T8" fmla="*/ 0 w 60"/>
                  <a:gd name="T9" fmla="*/ 0 h 42"/>
                  <a:gd name="T10" fmla="*/ 0 w 60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0" h="42">
                    <a:moveTo>
                      <a:pt x="0" y="0"/>
                    </a:moveTo>
                    <a:lnTo>
                      <a:pt x="14" y="42"/>
                    </a:lnTo>
                    <a:lnTo>
                      <a:pt x="25" y="38"/>
                    </a:lnTo>
                    <a:lnTo>
                      <a:pt x="37" y="35"/>
                    </a:lnTo>
                    <a:lnTo>
                      <a:pt x="48" y="28"/>
                    </a:lnTo>
                    <a:lnTo>
                      <a:pt x="60" y="2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8" name="Freeform 3915"/>
              <p:cNvSpPr>
                <a:spLocks/>
              </p:cNvSpPr>
              <p:nvPr/>
            </p:nvSpPr>
            <p:spPr bwMode="auto">
              <a:xfrm>
                <a:off x="414" y="617"/>
                <a:ext cx="7" cy="2"/>
              </a:xfrm>
              <a:custGeom>
                <a:avLst/>
                <a:gdLst>
                  <a:gd name="T0" fmla="*/ 0 w 20"/>
                  <a:gd name="T1" fmla="*/ 0 h 5"/>
                  <a:gd name="T2" fmla="*/ 0 w 20"/>
                  <a:gd name="T3" fmla="*/ 0 h 5"/>
                  <a:gd name="T4" fmla="*/ 0 w 20"/>
                  <a:gd name="T5" fmla="*/ 0 h 5"/>
                  <a:gd name="T6" fmla="*/ 0 w 20"/>
                  <a:gd name="T7" fmla="*/ 0 h 5"/>
                  <a:gd name="T8" fmla="*/ 0 w 20"/>
                  <a:gd name="T9" fmla="*/ 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0" y="5"/>
                    </a:moveTo>
                    <a:lnTo>
                      <a:pt x="3" y="2"/>
                    </a:lnTo>
                    <a:lnTo>
                      <a:pt x="20" y="0"/>
                    </a:lnTo>
                    <a:lnTo>
                      <a:pt x="2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9" name="Freeform 3916"/>
              <p:cNvSpPr>
                <a:spLocks/>
              </p:cNvSpPr>
              <p:nvPr/>
            </p:nvSpPr>
            <p:spPr bwMode="auto">
              <a:xfrm>
                <a:off x="618" y="349"/>
                <a:ext cx="3" cy="8"/>
              </a:xfrm>
              <a:custGeom>
                <a:avLst/>
                <a:gdLst>
                  <a:gd name="T0" fmla="*/ 0 w 8"/>
                  <a:gd name="T1" fmla="*/ 0 h 23"/>
                  <a:gd name="T2" fmla="*/ 0 w 8"/>
                  <a:gd name="T3" fmla="*/ 0 h 23"/>
                  <a:gd name="T4" fmla="*/ 0 w 8"/>
                  <a:gd name="T5" fmla="*/ 0 h 23"/>
                  <a:gd name="T6" fmla="*/ 0 w 8"/>
                  <a:gd name="T7" fmla="*/ 0 h 23"/>
                  <a:gd name="T8" fmla="*/ 0 w 8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lnTo>
                      <a:pt x="5" y="0"/>
                    </a:lnTo>
                    <a:lnTo>
                      <a:pt x="0" y="23"/>
                    </a:lnTo>
                    <a:lnTo>
                      <a:pt x="5" y="21"/>
                    </a:ln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0" name="Freeform 3917"/>
              <p:cNvSpPr>
                <a:spLocks/>
              </p:cNvSpPr>
              <p:nvPr/>
            </p:nvSpPr>
            <p:spPr bwMode="auto">
              <a:xfrm>
                <a:off x="608" y="376"/>
                <a:ext cx="1" cy="14"/>
              </a:xfrm>
              <a:custGeom>
                <a:avLst/>
                <a:gdLst>
                  <a:gd name="T0" fmla="*/ 0 w 5"/>
                  <a:gd name="T1" fmla="*/ 0 h 42"/>
                  <a:gd name="T2" fmla="*/ 0 w 5"/>
                  <a:gd name="T3" fmla="*/ 0 h 42"/>
                  <a:gd name="T4" fmla="*/ 0 w 5"/>
                  <a:gd name="T5" fmla="*/ 0 h 42"/>
                  <a:gd name="T6" fmla="*/ 0 w 5"/>
                  <a:gd name="T7" fmla="*/ 0 h 42"/>
                  <a:gd name="T8" fmla="*/ 0 w 5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42">
                    <a:moveTo>
                      <a:pt x="0" y="0"/>
                    </a:moveTo>
                    <a:lnTo>
                      <a:pt x="3" y="2"/>
                    </a:lnTo>
                    <a:lnTo>
                      <a:pt x="5" y="42"/>
                    </a:lnTo>
                    <a:lnTo>
                      <a:pt x="3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1" name="Freeform 3918"/>
              <p:cNvSpPr>
                <a:spLocks/>
              </p:cNvSpPr>
              <p:nvPr/>
            </p:nvSpPr>
            <p:spPr bwMode="auto">
              <a:xfrm>
                <a:off x="289" y="524"/>
                <a:ext cx="40" cy="35"/>
              </a:xfrm>
              <a:custGeom>
                <a:avLst/>
                <a:gdLst>
                  <a:gd name="T0" fmla="*/ 0 w 120"/>
                  <a:gd name="T1" fmla="*/ 0 h 105"/>
                  <a:gd name="T2" fmla="*/ 0 w 120"/>
                  <a:gd name="T3" fmla="*/ 0 h 105"/>
                  <a:gd name="T4" fmla="*/ 0 w 120"/>
                  <a:gd name="T5" fmla="*/ 0 h 105"/>
                  <a:gd name="T6" fmla="*/ 0 w 120"/>
                  <a:gd name="T7" fmla="*/ 0 h 105"/>
                  <a:gd name="T8" fmla="*/ 0 w 120"/>
                  <a:gd name="T9" fmla="*/ 0 h 105"/>
                  <a:gd name="T10" fmla="*/ 0 w 120"/>
                  <a:gd name="T11" fmla="*/ 0 h 105"/>
                  <a:gd name="T12" fmla="*/ 0 w 120"/>
                  <a:gd name="T13" fmla="*/ 0 h 1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05">
                    <a:moveTo>
                      <a:pt x="0" y="0"/>
                    </a:moveTo>
                    <a:lnTo>
                      <a:pt x="17" y="10"/>
                    </a:lnTo>
                    <a:lnTo>
                      <a:pt x="33" y="22"/>
                    </a:lnTo>
                    <a:lnTo>
                      <a:pt x="48" y="35"/>
                    </a:lnTo>
                    <a:lnTo>
                      <a:pt x="63" y="47"/>
                    </a:lnTo>
                    <a:lnTo>
                      <a:pt x="93" y="76"/>
                    </a:lnTo>
                    <a:lnTo>
                      <a:pt x="120" y="10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2" name="Freeform 3919"/>
              <p:cNvSpPr>
                <a:spLocks/>
              </p:cNvSpPr>
              <p:nvPr/>
            </p:nvSpPr>
            <p:spPr bwMode="auto">
              <a:xfrm>
                <a:off x="301" y="521"/>
                <a:ext cx="2" cy="12"/>
              </a:xfrm>
              <a:custGeom>
                <a:avLst/>
                <a:gdLst>
                  <a:gd name="T0" fmla="*/ 0 w 6"/>
                  <a:gd name="T1" fmla="*/ 0 h 37"/>
                  <a:gd name="T2" fmla="*/ 0 w 6"/>
                  <a:gd name="T3" fmla="*/ 0 h 37"/>
                  <a:gd name="T4" fmla="*/ 0 w 6"/>
                  <a:gd name="T5" fmla="*/ 0 h 37"/>
                  <a:gd name="T6" fmla="*/ 0 w 6"/>
                  <a:gd name="T7" fmla="*/ 0 h 37"/>
                  <a:gd name="T8" fmla="*/ 0 w 6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37">
                    <a:moveTo>
                      <a:pt x="1" y="0"/>
                    </a:moveTo>
                    <a:lnTo>
                      <a:pt x="0" y="9"/>
                    </a:lnTo>
                    <a:lnTo>
                      <a:pt x="0" y="18"/>
                    </a:lnTo>
                    <a:lnTo>
                      <a:pt x="3" y="28"/>
                    </a:lnTo>
                    <a:lnTo>
                      <a:pt x="6" y="3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3" name="Freeform 3920"/>
              <p:cNvSpPr>
                <a:spLocks/>
              </p:cNvSpPr>
              <p:nvPr/>
            </p:nvSpPr>
            <p:spPr bwMode="auto">
              <a:xfrm>
                <a:off x="314" y="531"/>
                <a:ext cx="2" cy="12"/>
              </a:xfrm>
              <a:custGeom>
                <a:avLst/>
                <a:gdLst>
                  <a:gd name="T0" fmla="*/ 0 w 5"/>
                  <a:gd name="T1" fmla="*/ 0 h 36"/>
                  <a:gd name="T2" fmla="*/ 0 w 5"/>
                  <a:gd name="T3" fmla="*/ 0 h 36"/>
                  <a:gd name="T4" fmla="*/ 0 w 5"/>
                  <a:gd name="T5" fmla="*/ 0 h 36"/>
                  <a:gd name="T6" fmla="*/ 0 w 5"/>
                  <a:gd name="T7" fmla="*/ 0 h 36"/>
                  <a:gd name="T8" fmla="*/ 0 w 5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36">
                    <a:moveTo>
                      <a:pt x="2" y="0"/>
                    </a:moveTo>
                    <a:lnTo>
                      <a:pt x="0" y="9"/>
                    </a:lnTo>
                    <a:lnTo>
                      <a:pt x="0" y="19"/>
                    </a:lnTo>
                    <a:lnTo>
                      <a:pt x="3" y="28"/>
                    </a:lnTo>
                    <a:lnTo>
                      <a:pt x="5" y="3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4" name="Freeform 3921"/>
              <p:cNvSpPr>
                <a:spLocks/>
              </p:cNvSpPr>
              <p:nvPr/>
            </p:nvSpPr>
            <p:spPr bwMode="auto">
              <a:xfrm>
                <a:off x="332" y="527"/>
                <a:ext cx="13" cy="18"/>
              </a:xfrm>
              <a:custGeom>
                <a:avLst/>
                <a:gdLst>
                  <a:gd name="T0" fmla="*/ 0 w 38"/>
                  <a:gd name="T1" fmla="*/ 0 h 56"/>
                  <a:gd name="T2" fmla="*/ 0 w 38"/>
                  <a:gd name="T3" fmla="*/ 0 h 56"/>
                  <a:gd name="T4" fmla="*/ 0 w 38"/>
                  <a:gd name="T5" fmla="*/ 0 h 56"/>
                  <a:gd name="T6" fmla="*/ 0 w 38"/>
                  <a:gd name="T7" fmla="*/ 0 h 56"/>
                  <a:gd name="T8" fmla="*/ 0 w 38"/>
                  <a:gd name="T9" fmla="*/ 0 h 56"/>
                  <a:gd name="T10" fmla="*/ 0 w 38"/>
                  <a:gd name="T11" fmla="*/ 0 h 56"/>
                  <a:gd name="T12" fmla="*/ 0 w 38"/>
                  <a:gd name="T13" fmla="*/ 0 h 56"/>
                  <a:gd name="T14" fmla="*/ 0 w 38"/>
                  <a:gd name="T15" fmla="*/ 0 h 56"/>
                  <a:gd name="T16" fmla="*/ 0 w 38"/>
                  <a:gd name="T17" fmla="*/ 0 h 56"/>
                  <a:gd name="T18" fmla="*/ 0 w 38"/>
                  <a:gd name="T19" fmla="*/ 0 h 56"/>
                  <a:gd name="T20" fmla="*/ 0 w 38"/>
                  <a:gd name="T21" fmla="*/ 0 h 56"/>
                  <a:gd name="T22" fmla="*/ 0 w 38"/>
                  <a:gd name="T23" fmla="*/ 0 h 56"/>
                  <a:gd name="T24" fmla="*/ 0 w 38"/>
                  <a:gd name="T25" fmla="*/ 0 h 56"/>
                  <a:gd name="T26" fmla="*/ 0 w 38"/>
                  <a:gd name="T27" fmla="*/ 0 h 56"/>
                  <a:gd name="T28" fmla="*/ 0 w 38"/>
                  <a:gd name="T29" fmla="*/ 0 h 56"/>
                  <a:gd name="T30" fmla="*/ 0 w 38"/>
                  <a:gd name="T31" fmla="*/ 0 h 56"/>
                  <a:gd name="T32" fmla="*/ 0 w 38"/>
                  <a:gd name="T33" fmla="*/ 0 h 56"/>
                  <a:gd name="T34" fmla="*/ 0 w 38"/>
                  <a:gd name="T35" fmla="*/ 0 h 56"/>
                  <a:gd name="T36" fmla="*/ 0 w 38"/>
                  <a:gd name="T37" fmla="*/ 0 h 56"/>
                  <a:gd name="T38" fmla="*/ 0 w 38"/>
                  <a:gd name="T39" fmla="*/ 0 h 56"/>
                  <a:gd name="T40" fmla="*/ 0 w 38"/>
                  <a:gd name="T41" fmla="*/ 0 h 56"/>
                  <a:gd name="T42" fmla="*/ 0 w 38"/>
                  <a:gd name="T43" fmla="*/ 0 h 56"/>
                  <a:gd name="T44" fmla="*/ 0 w 38"/>
                  <a:gd name="T45" fmla="*/ 0 h 56"/>
                  <a:gd name="T46" fmla="*/ 0 w 38"/>
                  <a:gd name="T47" fmla="*/ 0 h 56"/>
                  <a:gd name="T48" fmla="*/ 0 w 38"/>
                  <a:gd name="T49" fmla="*/ 0 h 56"/>
                  <a:gd name="T50" fmla="*/ 0 w 38"/>
                  <a:gd name="T51" fmla="*/ 0 h 56"/>
                  <a:gd name="T52" fmla="*/ 0 w 38"/>
                  <a:gd name="T53" fmla="*/ 0 h 56"/>
                  <a:gd name="T54" fmla="*/ 0 w 38"/>
                  <a:gd name="T55" fmla="*/ 0 h 56"/>
                  <a:gd name="T56" fmla="*/ 0 w 38"/>
                  <a:gd name="T57" fmla="*/ 0 h 56"/>
                  <a:gd name="T58" fmla="*/ 0 w 38"/>
                  <a:gd name="T59" fmla="*/ 0 h 56"/>
                  <a:gd name="T60" fmla="*/ 0 w 38"/>
                  <a:gd name="T61" fmla="*/ 0 h 56"/>
                  <a:gd name="T62" fmla="*/ 0 w 38"/>
                  <a:gd name="T63" fmla="*/ 0 h 56"/>
                  <a:gd name="T64" fmla="*/ 0 w 38"/>
                  <a:gd name="T65" fmla="*/ 0 h 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8" h="56">
                    <a:moveTo>
                      <a:pt x="9" y="1"/>
                    </a:moveTo>
                    <a:lnTo>
                      <a:pt x="6" y="3"/>
                    </a:lnTo>
                    <a:lnTo>
                      <a:pt x="3" y="5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1" y="30"/>
                    </a:lnTo>
                    <a:lnTo>
                      <a:pt x="2" y="36"/>
                    </a:lnTo>
                    <a:lnTo>
                      <a:pt x="4" y="41"/>
                    </a:lnTo>
                    <a:lnTo>
                      <a:pt x="7" y="45"/>
                    </a:lnTo>
                    <a:lnTo>
                      <a:pt x="10" y="49"/>
                    </a:lnTo>
                    <a:lnTo>
                      <a:pt x="14" y="52"/>
                    </a:lnTo>
                    <a:lnTo>
                      <a:pt x="17" y="55"/>
                    </a:lnTo>
                    <a:lnTo>
                      <a:pt x="22" y="56"/>
                    </a:lnTo>
                    <a:lnTo>
                      <a:pt x="25" y="56"/>
                    </a:lnTo>
                    <a:lnTo>
                      <a:pt x="29" y="56"/>
                    </a:lnTo>
                    <a:lnTo>
                      <a:pt x="31" y="54"/>
                    </a:lnTo>
                    <a:lnTo>
                      <a:pt x="35" y="51"/>
                    </a:lnTo>
                    <a:lnTo>
                      <a:pt x="36" y="48"/>
                    </a:lnTo>
                    <a:lnTo>
                      <a:pt x="37" y="44"/>
                    </a:lnTo>
                    <a:lnTo>
                      <a:pt x="38" y="40"/>
                    </a:lnTo>
                    <a:lnTo>
                      <a:pt x="38" y="34"/>
                    </a:lnTo>
                    <a:lnTo>
                      <a:pt x="37" y="29"/>
                    </a:lnTo>
                    <a:lnTo>
                      <a:pt x="36" y="23"/>
                    </a:lnTo>
                    <a:lnTo>
                      <a:pt x="33" y="19"/>
                    </a:lnTo>
                    <a:lnTo>
                      <a:pt x="31" y="13"/>
                    </a:lnTo>
                    <a:lnTo>
                      <a:pt x="28" y="10"/>
                    </a:lnTo>
                    <a:lnTo>
                      <a:pt x="24" y="6"/>
                    </a:lnTo>
                    <a:lnTo>
                      <a:pt x="21" y="3"/>
                    </a:lnTo>
                    <a:lnTo>
                      <a:pt x="17" y="1"/>
                    </a:lnTo>
                    <a:lnTo>
                      <a:pt x="13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5" name="Freeform 3922"/>
              <p:cNvSpPr>
                <a:spLocks/>
              </p:cNvSpPr>
              <p:nvPr/>
            </p:nvSpPr>
            <p:spPr bwMode="auto">
              <a:xfrm>
                <a:off x="332" y="527"/>
                <a:ext cx="13" cy="18"/>
              </a:xfrm>
              <a:custGeom>
                <a:avLst/>
                <a:gdLst>
                  <a:gd name="T0" fmla="*/ 0 w 38"/>
                  <a:gd name="T1" fmla="*/ 0 h 56"/>
                  <a:gd name="T2" fmla="*/ 0 w 38"/>
                  <a:gd name="T3" fmla="*/ 0 h 56"/>
                  <a:gd name="T4" fmla="*/ 0 w 38"/>
                  <a:gd name="T5" fmla="*/ 0 h 56"/>
                  <a:gd name="T6" fmla="*/ 0 w 38"/>
                  <a:gd name="T7" fmla="*/ 0 h 56"/>
                  <a:gd name="T8" fmla="*/ 0 w 38"/>
                  <a:gd name="T9" fmla="*/ 0 h 56"/>
                  <a:gd name="T10" fmla="*/ 0 w 38"/>
                  <a:gd name="T11" fmla="*/ 0 h 56"/>
                  <a:gd name="T12" fmla="*/ 0 w 38"/>
                  <a:gd name="T13" fmla="*/ 0 h 56"/>
                  <a:gd name="T14" fmla="*/ 0 w 38"/>
                  <a:gd name="T15" fmla="*/ 0 h 56"/>
                  <a:gd name="T16" fmla="*/ 0 w 38"/>
                  <a:gd name="T17" fmla="*/ 0 h 56"/>
                  <a:gd name="T18" fmla="*/ 0 w 38"/>
                  <a:gd name="T19" fmla="*/ 0 h 56"/>
                  <a:gd name="T20" fmla="*/ 0 w 38"/>
                  <a:gd name="T21" fmla="*/ 0 h 56"/>
                  <a:gd name="T22" fmla="*/ 0 w 38"/>
                  <a:gd name="T23" fmla="*/ 0 h 56"/>
                  <a:gd name="T24" fmla="*/ 0 w 38"/>
                  <a:gd name="T25" fmla="*/ 0 h 56"/>
                  <a:gd name="T26" fmla="*/ 0 w 38"/>
                  <a:gd name="T27" fmla="*/ 0 h 56"/>
                  <a:gd name="T28" fmla="*/ 0 w 38"/>
                  <a:gd name="T29" fmla="*/ 0 h 56"/>
                  <a:gd name="T30" fmla="*/ 0 w 38"/>
                  <a:gd name="T31" fmla="*/ 0 h 56"/>
                  <a:gd name="T32" fmla="*/ 0 w 38"/>
                  <a:gd name="T33" fmla="*/ 0 h 56"/>
                  <a:gd name="T34" fmla="*/ 0 w 38"/>
                  <a:gd name="T35" fmla="*/ 0 h 56"/>
                  <a:gd name="T36" fmla="*/ 0 w 38"/>
                  <a:gd name="T37" fmla="*/ 0 h 56"/>
                  <a:gd name="T38" fmla="*/ 0 w 38"/>
                  <a:gd name="T39" fmla="*/ 0 h 56"/>
                  <a:gd name="T40" fmla="*/ 0 w 38"/>
                  <a:gd name="T41" fmla="*/ 0 h 56"/>
                  <a:gd name="T42" fmla="*/ 0 w 38"/>
                  <a:gd name="T43" fmla="*/ 0 h 56"/>
                  <a:gd name="T44" fmla="*/ 0 w 38"/>
                  <a:gd name="T45" fmla="*/ 0 h 56"/>
                  <a:gd name="T46" fmla="*/ 0 w 38"/>
                  <a:gd name="T47" fmla="*/ 0 h 56"/>
                  <a:gd name="T48" fmla="*/ 0 w 38"/>
                  <a:gd name="T49" fmla="*/ 0 h 56"/>
                  <a:gd name="T50" fmla="*/ 0 w 38"/>
                  <a:gd name="T51" fmla="*/ 0 h 56"/>
                  <a:gd name="T52" fmla="*/ 0 w 38"/>
                  <a:gd name="T53" fmla="*/ 0 h 56"/>
                  <a:gd name="T54" fmla="*/ 0 w 38"/>
                  <a:gd name="T55" fmla="*/ 0 h 56"/>
                  <a:gd name="T56" fmla="*/ 0 w 38"/>
                  <a:gd name="T57" fmla="*/ 0 h 56"/>
                  <a:gd name="T58" fmla="*/ 0 w 38"/>
                  <a:gd name="T59" fmla="*/ 0 h 56"/>
                  <a:gd name="T60" fmla="*/ 0 w 38"/>
                  <a:gd name="T61" fmla="*/ 0 h 56"/>
                  <a:gd name="T62" fmla="*/ 0 w 38"/>
                  <a:gd name="T63" fmla="*/ 0 h 56"/>
                  <a:gd name="T64" fmla="*/ 0 w 38"/>
                  <a:gd name="T65" fmla="*/ 0 h 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8" h="56">
                    <a:moveTo>
                      <a:pt x="9" y="1"/>
                    </a:moveTo>
                    <a:lnTo>
                      <a:pt x="6" y="3"/>
                    </a:lnTo>
                    <a:lnTo>
                      <a:pt x="3" y="5"/>
                    </a:lnTo>
                    <a:lnTo>
                      <a:pt x="1" y="10"/>
                    </a:lnTo>
                    <a:lnTo>
                      <a:pt x="0" y="14"/>
                    </a:lnTo>
                    <a:lnTo>
                      <a:pt x="0" y="19"/>
                    </a:lnTo>
                    <a:lnTo>
                      <a:pt x="0" y="25"/>
                    </a:lnTo>
                    <a:lnTo>
                      <a:pt x="1" y="30"/>
                    </a:lnTo>
                    <a:lnTo>
                      <a:pt x="2" y="36"/>
                    </a:lnTo>
                    <a:lnTo>
                      <a:pt x="4" y="41"/>
                    </a:lnTo>
                    <a:lnTo>
                      <a:pt x="7" y="45"/>
                    </a:lnTo>
                    <a:lnTo>
                      <a:pt x="10" y="49"/>
                    </a:lnTo>
                    <a:lnTo>
                      <a:pt x="14" y="52"/>
                    </a:lnTo>
                    <a:lnTo>
                      <a:pt x="17" y="55"/>
                    </a:lnTo>
                    <a:lnTo>
                      <a:pt x="22" y="56"/>
                    </a:lnTo>
                    <a:lnTo>
                      <a:pt x="25" y="56"/>
                    </a:lnTo>
                    <a:lnTo>
                      <a:pt x="29" y="56"/>
                    </a:lnTo>
                    <a:lnTo>
                      <a:pt x="31" y="54"/>
                    </a:lnTo>
                    <a:lnTo>
                      <a:pt x="35" y="51"/>
                    </a:lnTo>
                    <a:lnTo>
                      <a:pt x="36" y="48"/>
                    </a:lnTo>
                    <a:lnTo>
                      <a:pt x="37" y="44"/>
                    </a:lnTo>
                    <a:lnTo>
                      <a:pt x="38" y="40"/>
                    </a:lnTo>
                    <a:lnTo>
                      <a:pt x="38" y="34"/>
                    </a:lnTo>
                    <a:lnTo>
                      <a:pt x="37" y="29"/>
                    </a:lnTo>
                    <a:lnTo>
                      <a:pt x="36" y="23"/>
                    </a:lnTo>
                    <a:lnTo>
                      <a:pt x="33" y="19"/>
                    </a:lnTo>
                    <a:lnTo>
                      <a:pt x="31" y="13"/>
                    </a:lnTo>
                    <a:lnTo>
                      <a:pt x="28" y="10"/>
                    </a:lnTo>
                    <a:lnTo>
                      <a:pt x="24" y="6"/>
                    </a:lnTo>
                    <a:lnTo>
                      <a:pt x="21" y="3"/>
                    </a:lnTo>
                    <a:lnTo>
                      <a:pt x="17" y="1"/>
                    </a:lnTo>
                    <a:lnTo>
                      <a:pt x="13" y="0"/>
                    </a:lnTo>
                    <a:lnTo>
                      <a:pt x="9" y="1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6" name="Freeform 3923"/>
              <p:cNvSpPr>
                <a:spLocks/>
              </p:cNvSpPr>
              <p:nvPr/>
            </p:nvSpPr>
            <p:spPr bwMode="auto">
              <a:xfrm>
                <a:off x="335" y="530"/>
                <a:ext cx="2" cy="9"/>
              </a:xfrm>
              <a:custGeom>
                <a:avLst/>
                <a:gdLst>
                  <a:gd name="T0" fmla="*/ 0 w 6"/>
                  <a:gd name="T1" fmla="*/ 0 h 27"/>
                  <a:gd name="T2" fmla="*/ 0 w 6"/>
                  <a:gd name="T3" fmla="*/ 0 h 27"/>
                  <a:gd name="T4" fmla="*/ 0 w 6"/>
                  <a:gd name="T5" fmla="*/ 0 h 27"/>
                  <a:gd name="T6" fmla="*/ 0 w 6"/>
                  <a:gd name="T7" fmla="*/ 0 h 27"/>
                  <a:gd name="T8" fmla="*/ 0 w 6"/>
                  <a:gd name="T9" fmla="*/ 0 h 27"/>
                  <a:gd name="T10" fmla="*/ 0 w 6"/>
                  <a:gd name="T11" fmla="*/ 0 h 27"/>
                  <a:gd name="T12" fmla="*/ 0 w 6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0" y="0"/>
                    </a:moveTo>
                    <a:lnTo>
                      <a:pt x="0" y="9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4" y="25"/>
                    </a:lnTo>
                    <a:lnTo>
                      <a:pt x="6" y="2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7" name="Freeform 3924"/>
              <p:cNvSpPr>
                <a:spLocks/>
              </p:cNvSpPr>
              <p:nvPr/>
            </p:nvSpPr>
            <p:spPr bwMode="auto">
              <a:xfrm>
                <a:off x="290" y="538"/>
                <a:ext cx="4" cy="15"/>
              </a:xfrm>
              <a:custGeom>
                <a:avLst/>
                <a:gdLst>
                  <a:gd name="T0" fmla="*/ 0 w 11"/>
                  <a:gd name="T1" fmla="*/ 0 h 45"/>
                  <a:gd name="T2" fmla="*/ 0 w 11"/>
                  <a:gd name="T3" fmla="*/ 0 h 45"/>
                  <a:gd name="T4" fmla="*/ 0 w 11"/>
                  <a:gd name="T5" fmla="*/ 0 h 45"/>
                  <a:gd name="T6" fmla="*/ 0 w 11"/>
                  <a:gd name="T7" fmla="*/ 0 h 45"/>
                  <a:gd name="T8" fmla="*/ 0 w 11"/>
                  <a:gd name="T9" fmla="*/ 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45">
                    <a:moveTo>
                      <a:pt x="0" y="0"/>
                    </a:moveTo>
                    <a:lnTo>
                      <a:pt x="0" y="11"/>
                    </a:lnTo>
                    <a:lnTo>
                      <a:pt x="1" y="22"/>
                    </a:lnTo>
                    <a:lnTo>
                      <a:pt x="6" y="33"/>
                    </a:lnTo>
                    <a:lnTo>
                      <a:pt x="11" y="4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8" name="Freeform 3925"/>
              <p:cNvSpPr>
                <a:spLocks/>
              </p:cNvSpPr>
              <p:nvPr/>
            </p:nvSpPr>
            <p:spPr bwMode="auto">
              <a:xfrm>
                <a:off x="303" y="548"/>
                <a:ext cx="5" cy="15"/>
              </a:xfrm>
              <a:custGeom>
                <a:avLst/>
                <a:gdLst>
                  <a:gd name="T0" fmla="*/ 0 w 16"/>
                  <a:gd name="T1" fmla="*/ 0 h 43"/>
                  <a:gd name="T2" fmla="*/ 0 w 16"/>
                  <a:gd name="T3" fmla="*/ 0 h 43"/>
                  <a:gd name="T4" fmla="*/ 0 w 16"/>
                  <a:gd name="T5" fmla="*/ 0 h 43"/>
                  <a:gd name="T6" fmla="*/ 0 w 16"/>
                  <a:gd name="T7" fmla="*/ 0 h 43"/>
                  <a:gd name="T8" fmla="*/ 0 w 16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43">
                    <a:moveTo>
                      <a:pt x="0" y="0"/>
                    </a:moveTo>
                    <a:lnTo>
                      <a:pt x="2" y="9"/>
                    </a:lnTo>
                    <a:lnTo>
                      <a:pt x="4" y="20"/>
                    </a:lnTo>
                    <a:lnTo>
                      <a:pt x="9" y="30"/>
                    </a:lnTo>
                    <a:lnTo>
                      <a:pt x="16" y="4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9" name="Freeform 3926"/>
              <p:cNvSpPr>
                <a:spLocks/>
              </p:cNvSpPr>
              <p:nvPr/>
            </p:nvSpPr>
            <p:spPr bwMode="auto">
              <a:xfrm>
                <a:off x="301" y="565"/>
                <a:ext cx="15" cy="2"/>
              </a:xfrm>
              <a:custGeom>
                <a:avLst/>
                <a:gdLst>
                  <a:gd name="T0" fmla="*/ 0 w 45"/>
                  <a:gd name="T1" fmla="*/ 0 h 6"/>
                  <a:gd name="T2" fmla="*/ 0 w 45"/>
                  <a:gd name="T3" fmla="*/ 0 h 6"/>
                  <a:gd name="T4" fmla="*/ 0 w 45"/>
                  <a:gd name="T5" fmla="*/ 0 h 6"/>
                  <a:gd name="T6" fmla="*/ 0 w 45"/>
                  <a:gd name="T7" fmla="*/ 0 h 6"/>
                  <a:gd name="T8" fmla="*/ 0 w 45"/>
                  <a:gd name="T9" fmla="*/ 0 h 6"/>
                  <a:gd name="T10" fmla="*/ 0 w 45"/>
                  <a:gd name="T11" fmla="*/ 0 h 6"/>
                  <a:gd name="T12" fmla="*/ 0 w 45"/>
                  <a:gd name="T13" fmla="*/ 0 h 6"/>
                  <a:gd name="T14" fmla="*/ 0 w 45"/>
                  <a:gd name="T15" fmla="*/ 0 h 6"/>
                  <a:gd name="T16" fmla="*/ 0 w 45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" h="6">
                    <a:moveTo>
                      <a:pt x="45" y="6"/>
                    </a:moveTo>
                    <a:lnTo>
                      <a:pt x="42" y="5"/>
                    </a:lnTo>
                    <a:lnTo>
                      <a:pt x="37" y="2"/>
                    </a:lnTo>
                    <a:lnTo>
                      <a:pt x="31" y="1"/>
                    </a:lnTo>
                    <a:lnTo>
                      <a:pt x="24" y="0"/>
                    </a:lnTo>
                    <a:lnTo>
                      <a:pt x="17" y="0"/>
                    </a:lnTo>
                    <a:lnTo>
                      <a:pt x="11" y="0"/>
                    </a:lnTo>
                    <a:lnTo>
                      <a:pt x="5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0" name="Freeform 3927"/>
              <p:cNvSpPr>
                <a:spLocks/>
              </p:cNvSpPr>
              <p:nvPr/>
            </p:nvSpPr>
            <p:spPr bwMode="auto">
              <a:xfrm>
                <a:off x="284" y="555"/>
                <a:ext cx="16" cy="2"/>
              </a:xfrm>
              <a:custGeom>
                <a:avLst/>
                <a:gdLst>
                  <a:gd name="T0" fmla="*/ 0 w 47"/>
                  <a:gd name="T1" fmla="*/ 0 h 6"/>
                  <a:gd name="T2" fmla="*/ 0 w 47"/>
                  <a:gd name="T3" fmla="*/ 0 h 6"/>
                  <a:gd name="T4" fmla="*/ 0 w 47"/>
                  <a:gd name="T5" fmla="*/ 0 h 6"/>
                  <a:gd name="T6" fmla="*/ 0 w 47"/>
                  <a:gd name="T7" fmla="*/ 0 h 6"/>
                  <a:gd name="T8" fmla="*/ 0 w 47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6">
                    <a:moveTo>
                      <a:pt x="0" y="1"/>
                    </a:moveTo>
                    <a:lnTo>
                      <a:pt x="13" y="0"/>
                    </a:lnTo>
                    <a:lnTo>
                      <a:pt x="26" y="1"/>
                    </a:lnTo>
                    <a:lnTo>
                      <a:pt x="37" y="2"/>
                    </a:lnTo>
                    <a:lnTo>
                      <a:pt x="47" y="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1" name="Freeform 3928"/>
              <p:cNvSpPr>
                <a:spLocks/>
              </p:cNvSpPr>
              <p:nvPr/>
            </p:nvSpPr>
            <p:spPr bwMode="auto">
              <a:xfrm>
                <a:off x="334" y="536"/>
                <a:ext cx="13" cy="13"/>
              </a:xfrm>
              <a:custGeom>
                <a:avLst/>
                <a:gdLst>
                  <a:gd name="T0" fmla="*/ 0 w 41"/>
                  <a:gd name="T1" fmla="*/ 0 h 40"/>
                  <a:gd name="T2" fmla="*/ 0 w 41"/>
                  <a:gd name="T3" fmla="*/ 0 h 40"/>
                  <a:gd name="T4" fmla="*/ 0 w 41"/>
                  <a:gd name="T5" fmla="*/ 0 h 40"/>
                  <a:gd name="T6" fmla="*/ 0 w 41"/>
                  <a:gd name="T7" fmla="*/ 0 h 40"/>
                  <a:gd name="T8" fmla="*/ 0 w 41"/>
                  <a:gd name="T9" fmla="*/ 0 h 40"/>
                  <a:gd name="T10" fmla="*/ 0 w 41"/>
                  <a:gd name="T11" fmla="*/ 0 h 40"/>
                  <a:gd name="T12" fmla="*/ 0 w 41"/>
                  <a:gd name="T13" fmla="*/ 0 h 40"/>
                  <a:gd name="T14" fmla="*/ 0 w 41"/>
                  <a:gd name="T15" fmla="*/ 0 h 40"/>
                  <a:gd name="T16" fmla="*/ 0 w 41"/>
                  <a:gd name="T17" fmla="*/ 0 h 40"/>
                  <a:gd name="T18" fmla="*/ 0 w 41"/>
                  <a:gd name="T19" fmla="*/ 0 h 40"/>
                  <a:gd name="T20" fmla="*/ 0 w 41"/>
                  <a:gd name="T21" fmla="*/ 0 h 40"/>
                  <a:gd name="T22" fmla="*/ 0 w 41"/>
                  <a:gd name="T23" fmla="*/ 0 h 40"/>
                  <a:gd name="T24" fmla="*/ 0 w 41"/>
                  <a:gd name="T25" fmla="*/ 0 h 40"/>
                  <a:gd name="T26" fmla="*/ 0 w 41"/>
                  <a:gd name="T27" fmla="*/ 0 h 40"/>
                  <a:gd name="T28" fmla="*/ 0 w 41"/>
                  <a:gd name="T29" fmla="*/ 0 h 40"/>
                  <a:gd name="T30" fmla="*/ 0 w 41"/>
                  <a:gd name="T31" fmla="*/ 0 h 40"/>
                  <a:gd name="T32" fmla="*/ 0 w 41"/>
                  <a:gd name="T33" fmla="*/ 0 h 40"/>
                  <a:gd name="T34" fmla="*/ 0 w 41"/>
                  <a:gd name="T35" fmla="*/ 0 h 40"/>
                  <a:gd name="T36" fmla="*/ 0 w 41"/>
                  <a:gd name="T37" fmla="*/ 0 h 40"/>
                  <a:gd name="T38" fmla="*/ 0 w 41"/>
                  <a:gd name="T39" fmla="*/ 0 h 40"/>
                  <a:gd name="T40" fmla="*/ 0 w 41"/>
                  <a:gd name="T41" fmla="*/ 0 h 40"/>
                  <a:gd name="T42" fmla="*/ 0 w 41"/>
                  <a:gd name="T43" fmla="*/ 0 h 40"/>
                  <a:gd name="T44" fmla="*/ 0 w 41"/>
                  <a:gd name="T45" fmla="*/ 0 h 40"/>
                  <a:gd name="T46" fmla="*/ 0 w 41"/>
                  <a:gd name="T47" fmla="*/ 0 h 40"/>
                  <a:gd name="T48" fmla="*/ 0 w 41"/>
                  <a:gd name="T49" fmla="*/ 0 h 40"/>
                  <a:gd name="T50" fmla="*/ 0 w 41"/>
                  <a:gd name="T51" fmla="*/ 0 h 40"/>
                  <a:gd name="T52" fmla="*/ 0 w 41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1" h="40">
                    <a:moveTo>
                      <a:pt x="0" y="13"/>
                    </a:moveTo>
                    <a:lnTo>
                      <a:pt x="5" y="14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9" y="13"/>
                    </a:lnTo>
                    <a:lnTo>
                      <a:pt x="24" y="10"/>
                    </a:lnTo>
                    <a:lnTo>
                      <a:pt x="27" y="8"/>
                    </a:lnTo>
                    <a:lnTo>
                      <a:pt x="31" y="5"/>
                    </a:lnTo>
                    <a:lnTo>
                      <a:pt x="33" y="0"/>
                    </a:lnTo>
                    <a:lnTo>
                      <a:pt x="35" y="2"/>
                    </a:lnTo>
                    <a:lnTo>
                      <a:pt x="37" y="6"/>
                    </a:lnTo>
                    <a:lnTo>
                      <a:pt x="40" y="9"/>
                    </a:lnTo>
                    <a:lnTo>
                      <a:pt x="41" y="14"/>
                    </a:lnTo>
                    <a:lnTo>
                      <a:pt x="41" y="18"/>
                    </a:lnTo>
                    <a:lnTo>
                      <a:pt x="41" y="23"/>
                    </a:lnTo>
                    <a:lnTo>
                      <a:pt x="40" y="28"/>
                    </a:lnTo>
                    <a:lnTo>
                      <a:pt x="37" y="32"/>
                    </a:lnTo>
                    <a:lnTo>
                      <a:pt x="33" y="38"/>
                    </a:lnTo>
                    <a:lnTo>
                      <a:pt x="28" y="39"/>
                    </a:lnTo>
                    <a:lnTo>
                      <a:pt x="24" y="40"/>
                    </a:lnTo>
                    <a:lnTo>
                      <a:pt x="19" y="39"/>
                    </a:lnTo>
                    <a:lnTo>
                      <a:pt x="14" y="37"/>
                    </a:lnTo>
                    <a:lnTo>
                      <a:pt x="10" y="35"/>
                    </a:lnTo>
                    <a:lnTo>
                      <a:pt x="6" y="30"/>
                    </a:lnTo>
                    <a:lnTo>
                      <a:pt x="3" y="25"/>
                    </a:lnTo>
                    <a:lnTo>
                      <a:pt x="2" y="2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2" name="Freeform 3929"/>
              <p:cNvSpPr>
                <a:spLocks/>
              </p:cNvSpPr>
              <p:nvPr/>
            </p:nvSpPr>
            <p:spPr bwMode="auto">
              <a:xfrm>
                <a:off x="334" y="536"/>
                <a:ext cx="13" cy="13"/>
              </a:xfrm>
              <a:custGeom>
                <a:avLst/>
                <a:gdLst>
                  <a:gd name="T0" fmla="*/ 0 w 41"/>
                  <a:gd name="T1" fmla="*/ 0 h 40"/>
                  <a:gd name="T2" fmla="*/ 0 w 41"/>
                  <a:gd name="T3" fmla="*/ 0 h 40"/>
                  <a:gd name="T4" fmla="*/ 0 w 41"/>
                  <a:gd name="T5" fmla="*/ 0 h 40"/>
                  <a:gd name="T6" fmla="*/ 0 w 41"/>
                  <a:gd name="T7" fmla="*/ 0 h 40"/>
                  <a:gd name="T8" fmla="*/ 0 w 41"/>
                  <a:gd name="T9" fmla="*/ 0 h 40"/>
                  <a:gd name="T10" fmla="*/ 0 w 41"/>
                  <a:gd name="T11" fmla="*/ 0 h 40"/>
                  <a:gd name="T12" fmla="*/ 0 w 41"/>
                  <a:gd name="T13" fmla="*/ 0 h 40"/>
                  <a:gd name="T14" fmla="*/ 0 w 41"/>
                  <a:gd name="T15" fmla="*/ 0 h 40"/>
                  <a:gd name="T16" fmla="*/ 0 w 41"/>
                  <a:gd name="T17" fmla="*/ 0 h 40"/>
                  <a:gd name="T18" fmla="*/ 0 w 41"/>
                  <a:gd name="T19" fmla="*/ 0 h 40"/>
                  <a:gd name="T20" fmla="*/ 0 w 41"/>
                  <a:gd name="T21" fmla="*/ 0 h 40"/>
                  <a:gd name="T22" fmla="*/ 0 w 41"/>
                  <a:gd name="T23" fmla="*/ 0 h 40"/>
                  <a:gd name="T24" fmla="*/ 0 w 41"/>
                  <a:gd name="T25" fmla="*/ 0 h 40"/>
                  <a:gd name="T26" fmla="*/ 0 w 41"/>
                  <a:gd name="T27" fmla="*/ 0 h 40"/>
                  <a:gd name="T28" fmla="*/ 0 w 41"/>
                  <a:gd name="T29" fmla="*/ 0 h 40"/>
                  <a:gd name="T30" fmla="*/ 0 w 41"/>
                  <a:gd name="T31" fmla="*/ 0 h 40"/>
                  <a:gd name="T32" fmla="*/ 0 w 41"/>
                  <a:gd name="T33" fmla="*/ 0 h 40"/>
                  <a:gd name="T34" fmla="*/ 0 w 41"/>
                  <a:gd name="T35" fmla="*/ 0 h 40"/>
                  <a:gd name="T36" fmla="*/ 0 w 41"/>
                  <a:gd name="T37" fmla="*/ 0 h 40"/>
                  <a:gd name="T38" fmla="*/ 0 w 41"/>
                  <a:gd name="T39" fmla="*/ 0 h 40"/>
                  <a:gd name="T40" fmla="*/ 0 w 41"/>
                  <a:gd name="T41" fmla="*/ 0 h 40"/>
                  <a:gd name="T42" fmla="*/ 0 w 41"/>
                  <a:gd name="T43" fmla="*/ 0 h 40"/>
                  <a:gd name="T44" fmla="*/ 0 w 41"/>
                  <a:gd name="T45" fmla="*/ 0 h 40"/>
                  <a:gd name="T46" fmla="*/ 0 w 41"/>
                  <a:gd name="T47" fmla="*/ 0 h 40"/>
                  <a:gd name="T48" fmla="*/ 0 w 41"/>
                  <a:gd name="T49" fmla="*/ 0 h 40"/>
                  <a:gd name="T50" fmla="*/ 0 w 41"/>
                  <a:gd name="T51" fmla="*/ 0 h 40"/>
                  <a:gd name="T52" fmla="*/ 0 w 41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1" h="40">
                    <a:moveTo>
                      <a:pt x="0" y="13"/>
                    </a:moveTo>
                    <a:lnTo>
                      <a:pt x="5" y="14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9" y="13"/>
                    </a:lnTo>
                    <a:lnTo>
                      <a:pt x="24" y="10"/>
                    </a:lnTo>
                    <a:lnTo>
                      <a:pt x="27" y="8"/>
                    </a:lnTo>
                    <a:lnTo>
                      <a:pt x="31" y="5"/>
                    </a:lnTo>
                    <a:lnTo>
                      <a:pt x="33" y="0"/>
                    </a:lnTo>
                    <a:lnTo>
                      <a:pt x="35" y="2"/>
                    </a:lnTo>
                    <a:lnTo>
                      <a:pt x="37" y="6"/>
                    </a:lnTo>
                    <a:lnTo>
                      <a:pt x="40" y="9"/>
                    </a:lnTo>
                    <a:lnTo>
                      <a:pt x="41" y="14"/>
                    </a:lnTo>
                    <a:lnTo>
                      <a:pt x="41" y="18"/>
                    </a:lnTo>
                    <a:lnTo>
                      <a:pt x="41" y="23"/>
                    </a:lnTo>
                    <a:lnTo>
                      <a:pt x="40" y="28"/>
                    </a:lnTo>
                    <a:lnTo>
                      <a:pt x="37" y="32"/>
                    </a:lnTo>
                    <a:lnTo>
                      <a:pt x="33" y="38"/>
                    </a:lnTo>
                    <a:lnTo>
                      <a:pt x="28" y="39"/>
                    </a:lnTo>
                    <a:lnTo>
                      <a:pt x="24" y="40"/>
                    </a:lnTo>
                    <a:lnTo>
                      <a:pt x="19" y="39"/>
                    </a:lnTo>
                    <a:lnTo>
                      <a:pt x="14" y="37"/>
                    </a:lnTo>
                    <a:lnTo>
                      <a:pt x="10" y="35"/>
                    </a:lnTo>
                    <a:lnTo>
                      <a:pt x="6" y="30"/>
                    </a:lnTo>
                    <a:lnTo>
                      <a:pt x="3" y="25"/>
                    </a:lnTo>
                    <a:lnTo>
                      <a:pt x="2" y="20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3" name="Freeform 3930"/>
              <p:cNvSpPr>
                <a:spLocks/>
              </p:cNvSpPr>
              <p:nvPr/>
            </p:nvSpPr>
            <p:spPr bwMode="auto">
              <a:xfrm>
                <a:off x="559" y="132"/>
                <a:ext cx="20" cy="53"/>
              </a:xfrm>
              <a:custGeom>
                <a:avLst/>
                <a:gdLst>
                  <a:gd name="T0" fmla="*/ 0 w 62"/>
                  <a:gd name="T1" fmla="*/ 0 h 157"/>
                  <a:gd name="T2" fmla="*/ 0 w 62"/>
                  <a:gd name="T3" fmla="*/ 0 h 157"/>
                  <a:gd name="T4" fmla="*/ 0 w 62"/>
                  <a:gd name="T5" fmla="*/ 0 h 157"/>
                  <a:gd name="T6" fmla="*/ 0 w 62"/>
                  <a:gd name="T7" fmla="*/ 0 h 157"/>
                  <a:gd name="T8" fmla="*/ 0 w 62"/>
                  <a:gd name="T9" fmla="*/ 0 h 157"/>
                  <a:gd name="T10" fmla="*/ 0 w 62"/>
                  <a:gd name="T11" fmla="*/ 0 h 157"/>
                  <a:gd name="T12" fmla="*/ 0 w 62"/>
                  <a:gd name="T13" fmla="*/ 0 h 157"/>
                  <a:gd name="T14" fmla="*/ 0 w 62"/>
                  <a:gd name="T15" fmla="*/ 0 h 157"/>
                  <a:gd name="T16" fmla="*/ 0 w 62"/>
                  <a:gd name="T17" fmla="*/ 0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2" h="157">
                    <a:moveTo>
                      <a:pt x="0" y="0"/>
                    </a:moveTo>
                    <a:lnTo>
                      <a:pt x="11" y="18"/>
                    </a:lnTo>
                    <a:lnTo>
                      <a:pt x="22" y="37"/>
                    </a:lnTo>
                    <a:lnTo>
                      <a:pt x="31" y="56"/>
                    </a:lnTo>
                    <a:lnTo>
                      <a:pt x="39" y="75"/>
                    </a:lnTo>
                    <a:lnTo>
                      <a:pt x="46" y="96"/>
                    </a:lnTo>
                    <a:lnTo>
                      <a:pt x="53" y="116"/>
                    </a:lnTo>
                    <a:lnTo>
                      <a:pt x="57" y="136"/>
                    </a:lnTo>
                    <a:lnTo>
                      <a:pt x="62" y="15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4" name="Freeform 3931"/>
              <p:cNvSpPr>
                <a:spLocks/>
              </p:cNvSpPr>
              <p:nvPr/>
            </p:nvSpPr>
            <p:spPr bwMode="auto">
              <a:xfrm>
                <a:off x="569" y="140"/>
                <a:ext cx="1" cy="12"/>
              </a:xfrm>
              <a:custGeom>
                <a:avLst/>
                <a:gdLst>
                  <a:gd name="T0" fmla="*/ 0 w 2"/>
                  <a:gd name="T1" fmla="*/ 0 h 36"/>
                  <a:gd name="T2" fmla="*/ 1 w 2"/>
                  <a:gd name="T3" fmla="*/ 0 h 36"/>
                  <a:gd name="T4" fmla="*/ 1 w 2"/>
                  <a:gd name="T5" fmla="*/ 0 h 36"/>
                  <a:gd name="T6" fmla="*/ 1 w 2"/>
                  <a:gd name="T7" fmla="*/ 0 h 36"/>
                  <a:gd name="T8" fmla="*/ 0 w 2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6">
                    <a:moveTo>
                      <a:pt x="0" y="0"/>
                    </a:moveTo>
                    <a:lnTo>
                      <a:pt x="2" y="9"/>
                    </a:lnTo>
                    <a:lnTo>
                      <a:pt x="2" y="18"/>
                    </a:lnTo>
                    <a:lnTo>
                      <a:pt x="1" y="26"/>
                    </a:lnTo>
                    <a:lnTo>
                      <a:pt x="0" y="3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5" name="Freeform 3932"/>
              <p:cNvSpPr>
                <a:spLocks/>
              </p:cNvSpPr>
              <p:nvPr/>
            </p:nvSpPr>
            <p:spPr bwMode="auto">
              <a:xfrm>
                <a:off x="574" y="149"/>
                <a:ext cx="2" cy="16"/>
              </a:xfrm>
              <a:custGeom>
                <a:avLst/>
                <a:gdLst>
                  <a:gd name="T0" fmla="*/ 0 w 5"/>
                  <a:gd name="T1" fmla="*/ 0 h 46"/>
                  <a:gd name="T2" fmla="*/ 0 w 5"/>
                  <a:gd name="T3" fmla="*/ 0 h 46"/>
                  <a:gd name="T4" fmla="*/ 0 w 5"/>
                  <a:gd name="T5" fmla="*/ 0 h 46"/>
                  <a:gd name="T6" fmla="*/ 0 w 5"/>
                  <a:gd name="T7" fmla="*/ 0 h 46"/>
                  <a:gd name="T8" fmla="*/ 0 w 5"/>
                  <a:gd name="T9" fmla="*/ 0 h 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46">
                    <a:moveTo>
                      <a:pt x="5" y="0"/>
                    </a:moveTo>
                    <a:lnTo>
                      <a:pt x="5" y="12"/>
                    </a:lnTo>
                    <a:lnTo>
                      <a:pt x="5" y="25"/>
                    </a:lnTo>
                    <a:lnTo>
                      <a:pt x="2" y="36"/>
                    </a:lnTo>
                    <a:lnTo>
                      <a:pt x="0" y="4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6" name="Line 3933"/>
              <p:cNvSpPr>
                <a:spLocks noChangeShapeType="1"/>
              </p:cNvSpPr>
              <p:nvPr/>
            </p:nvSpPr>
            <p:spPr bwMode="auto">
              <a:xfrm>
                <a:off x="559" y="151"/>
                <a:ext cx="12" cy="4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7" name="Line 3934"/>
              <p:cNvSpPr>
                <a:spLocks noChangeShapeType="1"/>
              </p:cNvSpPr>
              <p:nvPr/>
            </p:nvSpPr>
            <p:spPr bwMode="auto">
              <a:xfrm>
                <a:off x="558" y="140"/>
                <a:ext cx="8" cy="5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8" name="Freeform 3935"/>
              <p:cNvSpPr>
                <a:spLocks/>
              </p:cNvSpPr>
              <p:nvPr/>
            </p:nvSpPr>
            <p:spPr bwMode="auto">
              <a:xfrm>
                <a:off x="567" y="164"/>
                <a:ext cx="8" cy="3"/>
              </a:xfrm>
              <a:custGeom>
                <a:avLst/>
                <a:gdLst>
                  <a:gd name="T0" fmla="*/ 0 w 23"/>
                  <a:gd name="T1" fmla="*/ 0 h 10"/>
                  <a:gd name="T2" fmla="*/ 0 w 23"/>
                  <a:gd name="T3" fmla="*/ 0 h 10"/>
                  <a:gd name="T4" fmla="*/ 0 w 23"/>
                  <a:gd name="T5" fmla="*/ 0 h 10"/>
                  <a:gd name="T6" fmla="*/ 0 w 23"/>
                  <a:gd name="T7" fmla="*/ 0 h 10"/>
                  <a:gd name="T8" fmla="*/ 0 w 23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0" y="0"/>
                    </a:moveTo>
                    <a:lnTo>
                      <a:pt x="6" y="0"/>
                    </a:lnTo>
                    <a:lnTo>
                      <a:pt x="13" y="2"/>
                    </a:lnTo>
                    <a:lnTo>
                      <a:pt x="19" y="5"/>
                    </a:lnTo>
                    <a:lnTo>
                      <a:pt x="23" y="1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9" name="Freeform 3936"/>
              <p:cNvSpPr>
                <a:spLocks/>
              </p:cNvSpPr>
              <p:nvPr/>
            </p:nvSpPr>
            <p:spPr bwMode="auto">
              <a:xfrm>
                <a:off x="533" y="184"/>
                <a:ext cx="48" cy="38"/>
              </a:xfrm>
              <a:custGeom>
                <a:avLst/>
                <a:gdLst>
                  <a:gd name="T0" fmla="*/ 0 w 146"/>
                  <a:gd name="T1" fmla="*/ 0 h 113"/>
                  <a:gd name="T2" fmla="*/ 0 w 146"/>
                  <a:gd name="T3" fmla="*/ 0 h 113"/>
                  <a:gd name="T4" fmla="*/ 0 w 146"/>
                  <a:gd name="T5" fmla="*/ 0 h 113"/>
                  <a:gd name="T6" fmla="*/ 0 w 146"/>
                  <a:gd name="T7" fmla="*/ 0 h 113"/>
                  <a:gd name="T8" fmla="*/ 0 w 146"/>
                  <a:gd name="T9" fmla="*/ 0 h 113"/>
                  <a:gd name="T10" fmla="*/ 0 w 146"/>
                  <a:gd name="T11" fmla="*/ 0 h 113"/>
                  <a:gd name="T12" fmla="*/ 0 w 146"/>
                  <a:gd name="T13" fmla="*/ 0 h 113"/>
                  <a:gd name="T14" fmla="*/ 0 w 146"/>
                  <a:gd name="T15" fmla="*/ 0 h 113"/>
                  <a:gd name="T16" fmla="*/ 0 w 146"/>
                  <a:gd name="T17" fmla="*/ 0 h 1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6" h="113">
                    <a:moveTo>
                      <a:pt x="0" y="0"/>
                    </a:moveTo>
                    <a:lnTo>
                      <a:pt x="20" y="11"/>
                    </a:lnTo>
                    <a:lnTo>
                      <a:pt x="40" y="24"/>
                    </a:lnTo>
                    <a:lnTo>
                      <a:pt x="58" y="37"/>
                    </a:lnTo>
                    <a:lnTo>
                      <a:pt x="77" y="51"/>
                    </a:lnTo>
                    <a:lnTo>
                      <a:pt x="94" y="66"/>
                    </a:lnTo>
                    <a:lnTo>
                      <a:pt x="111" y="81"/>
                    </a:lnTo>
                    <a:lnTo>
                      <a:pt x="129" y="96"/>
                    </a:lnTo>
                    <a:lnTo>
                      <a:pt x="146" y="11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0" name="Freeform 3937"/>
              <p:cNvSpPr>
                <a:spLocks/>
              </p:cNvSpPr>
              <p:nvPr/>
            </p:nvSpPr>
            <p:spPr bwMode="auto">
              <a:xfrm>
                <a:off x="567" y="197"/>
                <a:ext cx="2" cy="13"/>
              </a:xfrm>
              <a:custGeom>
                <a:avLst/>
                <a:gdLst>
                  <a:gd name="T0" fmla="*/ 0 w 8"/>
                  <a:gd name="T1" fmla="*/ 0 h 39"/>
                  <a:gd name="T2" fmla="*/ 0 w 8"/>
                  <a:gd name="T3" fmla="*/ 0 h 39"/>
                  <a:gd name="T4" fmla="*/ 0 w 8"/>
                  <a:gd name="T5" fmla="*/ 0 h 39"/>
                  <a:gd name="T6" fmla="*/ 0 w 8"/>
                  <a:gd name="T7" fmla="*/ 0 h 39"/>
                  <a:gd name="T8" fmla="*/ 0 w 8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39">
                    <a:moveTo>
                      <a:pt x="0" y="0"/>
                    </a:moveTo>
                    <a:lnTo>
                      <a:pt x="3" y="10"/>
                    </a:lnTo>
                    <a:lnTo>
                      <a:pt x="6" y="19"/>
                    </a:lnTo>
                    <a:lnTo>
                      <a:pt x="7" y="29"/>
                    </a:lnTo>
                    <a:lnTo>
                      <a:pt x="8" y="3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1" name="Freeform 3938"/>
              <p:cNvSpPr>
                <a:spLocks/>
              </p:cNvSpPr>
              <p:nvPr/>
            </p:nvSpPr>
            <p:spPr bwMode="auto">
              <a:xfrm>
                <a:off x="549" y="205"/>
                <a:ext cx="15" cy="1"/>
              </a:xfrm>
              <a:custGeom>
                <a:avLst/>
                <a:gdLst>
                  <a:gd name="T0" fmla="*/ 0 w 43"/>
                  <a:gd name="T1" fmla="*/ 0 h 3"/>
                  <a:gd name="T2" fmla="*/ 0 w 43"/>
                  <a:gd name="T3" fmla="*/ 0 h 3"/>
                  <a:gd name="T4" fmla="*/ 0 w 43"/>
                  <a:gd name="T5" fmla="*/ 0 h 3"/>
                  <a:gd name="T6" fmla="*/ 0 w 43"/>
                  <a:gd name="T7" fmla="*/ 0 h 3"/>
                  <a:gd name="T8" fmla="*/ 0 w 4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3" h="3">
                    <a:moveTo>
                      <a:pt x="0" y="3"/>
                    </a:moveTo>
                    <a:lnTo>
                      <a:pt x="10" y="1"/>
                    </a:lnTo>
                    <a:lnTo>
                      <a:pt x="21" y="0"/>
                    </a:lnTo>
                    <a:lnTo>
                      <a:pt x="31" y="0"/>
                    </a:lnTo>
                    <a:lnTo>
                      <a:pt x="43" y="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2" name="Freeform 3939"/>
              <p:cNvSpPr>
                <a:spLocks/>
              </p:cNvSpPr>
              <p:nvPr/>
            </p:nvSpPr>
            <p:spPr bwMode="auto">
              <a:xfrm>
                <a:off x="565" y="214"/>
                <a:ext cx="10" cy="1"/>
              </a:xfrm>
              <a:custGeom>
                <a:avLst/>
                <a:gdLst>
                  <a:gd name="T0" fmla="*/ 0 w 30"/>
                  <a:gd name="T1" fmla="*/ 0 h 3"/>
                  <a:gd name="T2" fmla="*/ 0 w 30"/>
                  <a:gd name="T3" fmla="*/ 0 h 3"/>
                  <a:gd name="T4" fmla="*/ 0 w 30"/>
                  <a:gd name="T5" fmla="*/ 0 h 3"/>
                  <a:gd name="T6" fmla="*/ 0 w 30"/>
                  <a:gd name="T7" fmla="*/ 0 h 3"/>
                  <a:gd name="T8" fmla="*/ 0 w 30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" h="3">
                    <a:moveTo>
                      <a:pt x="0" y="3"/>
                    </a:moveTo>
                    <a:lnTo>
                      <a:pt x="8" y="0"/>
                    </a:lnTo>
                    <a:lnTo>
                      <a:pt x="16" y="0"/>
                    </a:lnTo>
                    <a:lnTo>
                      <a:pt x="24" y="1"/>
                    </a:lnTo>
                    <a:lnTo>
                      <a:pt x="30" y="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3" name="Freeform 3940"/>
              <p:cNvSpPr>
                <a:spLocks/>
              </p:cNvSpPr>
              <p:nvPr/>
            </p:nvSpPr>
            <p:spPr bwMode="auto">
              <a:xfrm>
                <a:off x="567" y="229"/>
                <a:ext cx="15" cy="16"/>
              </a:xfrm>
              <a:custGeom>
                <a:avLst/>
                <a:gdLst>
                  <a:gd name="T0" fmla="*/ 0 w 46"/>
                  <a:gd name="T1" fmla="*/ 0 h 49"/>
                  <a:gd name="T2" fmla="*/ 0 w 46"/>
                  <a:gd name="T3" fmla="*/ 0 h 49"/>
                  <a:gd name="T4" fmla="*/ 0 w 46"/>
                  <a:gd name="T5" fmla="*/ 0 h 49"/>
                  <a:gd name="T6" fmla="*/ 0 w 46"/>
                  <a:gd name="T7" fmla="*/ 0 h 49"/>
                  <a:gd name="T8" fmla="*/ 0 w 46"/>
                  <a:gd name="T9" fmla="*/ 0 h 49"/>
                  <a:gd name="T10" fmla="*/ 0 w 46"/>
                  <a:gd name="T11" fmla="*/ 0 h 49"/>
                  <a:gd name="T12" fmla="*/ 0 w 46"/>
                  <a:gd name="T13" fmla="*/ 0 h 49"/>
                  <a:gd name="T14" fmla="*/ 0 w 46"/>
                  <a:gd name="T15" fmla="*/ 0 h 49"/>
                  <a:gd name="T16" fmla="*/ 0 w 46"/>
                  <a:gd name="T17" fmla="*/ 0 h 49"/>
                  <a:gd name="T18" fmla="*/ 0 w 46"/>
                  <a:gd name="T19" fmla="*/ 0 h 49"/>
                  <a:gd name="T20" fmla="*/ 0 w 46"/>
                  <a:gd name="T21" fmla="*/ 0 h 49"/>
                  <a:gd name="T22" fmla="*/ 0 w 46"/>
                  <a:gd name="T23" fmla="*/ 0 h 49"/>
                  <a:gd name="T24" fmla="*/ 0 w 46"/>
                  <a:gd name="T25" fmla="*/ 0 h 49"/>
                  <a:gd name="T26" fmla="*/ 0 w 46"/>
                  <a:gd name="T27" fmla="*/ 0 h 49"/>
                  <a:gd name="T28" fmla="*/ 0 w 46"/>
                  <a:gd name="T29" fmla="*/ 0 h 49"/>
                  <a:gd name="T30" fmla="*/ 0 w 46"/>
                  <a:gd name="T31" fmla="*/ 0 h 49"/>
                  <a:gd name="T32" fmla="*/ 0 w 46"/>
                  <a:gd name="T33" fmla="*/ 0 h 49"/>
                  <a:gd name="T34" fmla="*/ 0 w 46"/>
                  <a:gd name="T35" fmla="*/ 0 h 49"/>
                  <a:gd name="T36" fmla="*/ 0 w 46"/>
                  <a:gd name="T37" fmla="*/ 0 h 49"/>
                  <a:gd name="T38" fmla="*/ 0 w 46"/>
                  <a:gd name="T39" fmla="*/ 0 h 49"/>
                  <a:gd name="T40" fmla="*/ 0 w 46"/>
                  <a:gd name="T41" fmla="*/ 0 h 49"/>
                  <a:gd name="T42" fmla="*/ 0 w 46"/>
                  <a:gd name="T43" fmla="*/ 0 h 49"/>
                  <a:gd name="T44" fmla="*/ 0 w 46"/>
                  <a:gd name="T45" fmla="*/ 0 h 49"/>
                  <a:gd name="T46" fmla="*/ 0 w 46"/>
                  <a:gd name="T47" fmla="*/ 0 h 49"/>
                  <a:gd name="T48" fmla="*/ 0 w 46"/>
                  <a:gd name="T49" fmla="*/ 0 h 49"/>
                  <a:gd name="T50" fmla="*/ 0 w 46"/>
                  <a:gd name="T51" fmla="*/ 0 h 49"/>
                  <a:gd name="T52" fmla="*/ 0 w 46"/>
                  <a:gd name="T53" fmla="*/ 0 h 49"/>
                  <a:gd name="T54" fmla="*/ 0 w 46"/>
                  <a:gd name="T55" fmla="*/ 0 h 49"/>
                  <a:gd name="T56" fmla="*/ 0 w 46"/>
                  <a:gd name="T57" fmla="*/ 0 h 49"/>
                  <a:gd name="T58" fmla="*/ 0 w 46"/>
                  <a:gd name="T59" fmla="*/ 0 h 49"/>
                  <a:gd name="T60" fmla="*/ 0 w 46"/>
                  <a:gd name="T61" fmla="*/ 0 h 49"/>
                  <a:gd name="T62" fmla="*/ 0 w 46"/>
                  <a:gd name="T63" fmla="*/ 0 h 49"/>
                  <a:gd name="T64" fmla="*/ 0 w 46"/>
                  <a:gd name="T65" fmla="*/ 0 h 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6" h="49">
                    <a:moveTo>
                      <a:pt x="5" y="2"/>
                    </a:moveTo>
                    <a:lnTo>
                      <a:pt x="2" y="5"/>
                    </a:lnTo>
                    <a:lnTo>
                      <a:pt x="1" y="8"/>
                    </a:lnTo>
                    <a:lnTo>
                      <a:pt x="0" y="13"/>
                    </a:lnTo>
                    <a:lnTo>
                      <a:pt x="1" y="17"/>
                    </a:lnTo>
                    <a:lnTo>
                      <a:pt x="2" y="22"/>
                    </a:lnTo>
                    <a:lnTo>
                      <a:pt x="5" y="27"/>
                    </a:lnTo>
                    <a:lnTo>
                      <a:pt x="7" y="31"/>
                    </a:lnTo>
                    <a:lnTo>
                      <a:pt x="11" y="36"/>
                    </a:lnTo>
                    <a:lnTo>
                      <a:pt x="15" y="39"/>
                    </a:lnTo>
                    <a:lnTo>
                      <a:pt x="19" y="43"/>
                    </a:lnTo>
                    <a:lnTo>
                      <a:pt x="23" y="45"/>
                    </a:lnTo>
                    <a:lnTo>
                      <a:pt x="28" y="47"/>
                    </a:lnTo>
                    <a:lnTo>
                      <a:pt x="32" y="49"/>
                    </a:lnTo>
                    <a:lnTo>
                      <a:pt x="36" y="49"/>
                    </a:lnTo>
                    <a:lnTo>
                      <a:pt x="39" y="47"/>
                    </a:lnTo>
                    <a:lnTo>
                      <a:pt x="43" y="45"/>
                    </a:lnTo>
                    <a:lnTo>
                      <a:pt x="45" y="43"/>
                    </a:lnTo>
                    <a:lnTo>
                      <a:pt x="46" y="39"/>
                    </a:lnTo>
                    <a:lnTo>
                      <a:pt x="46" y="36"/>
                    </a:lnTo>
                    <a:lnTo>
                      <a:pt x="46" y="31"/>
                    </a:lnTo>
                    <a:lnTo>
                      <a:pt x="45" y="27"/>
                    </a:lnTo>
                    <a:lnTo>
                      <a:pt x="43" y="22"/>
                    </a:lnTo>
                    <a:lnTo>
                      <a:pt x="41" y="17"/>
                    </a:lnTo>
                    <a:lnTo>
                      <a:pt x="37" y="13"/>
                    </a:lnTo>
                    <a:lnTo>
                      <a:pt x="32" y="8"/>
                    </a:lnTo>
                    <a:lnTo>
                      <a:pt x="28" y="5"/>
                    </a:lnTo>
                    <a:lnTo>
                      <a:pt x="23" y="2"/>
                    </a:lnTo>
                    <a:lnTo>
                      <a:pt x="20" y="1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4" name="Freeform 3941"/>
              <p:cNvSpPr>
                <a:spLocks/>
              </p:cNvSpPr>
              <p:nvPr/>
            </p:nvSpPr>
            <p:spPr bwMode="auto">
              <a:xfrm>
                <a:off x="567" y="229"/>
                <a:ext cx="15" cy="16"/>
              </a:xfrm>
              <a:custGeom>
                <a:avLst/>
                <a:gdLst>
                  <a:gd name="T0" fmla="*/ 0 w 46"/>
                  <a:gd name="T1" fmla="*/ 0 h 49"/>
                  <a:gd name="T2" fmla="*/ 0 w 46"/>
                  <a:gd name="T3" fmla="*/ 0 h 49"/>
                  <a:gd name="T4" fmla="*/ 0 w 46"/>
                  <a:gd name="T5" fmla="*/ 0 h 49"/>
                  <a:gd name="T6" fmla="*/ 0 w 46"/>
                  <a:gd name="T7" fmla="*/ 0 h 49"/>
                  <a:gd name="T8" fmla="*/ 0 w 46"/>
                  <a:gd name="T9" fmla="*/ 0 h 49"/>
                  <a:gd name="T10" fmla="*/ 0 w 46"/>
                  <a:gd name="T11" fmla="*/ 0 h 49"/>
                  <a:gd name="T12" fmla="*/ 0 w 46"/>
                  <a:gd name="T13" fmla="*/ 0 h 49"/>
                  <a:gd name="T14" fmla="*/ 0 w 46"/>
                  <a:gd name="T15" fmla="*/ 0 h 49"/>
                  <a:gd name="T16" fmla="*/ 0 w 46"/>
                  <a:gd name="T17" fmla="*/ 0 h 49"/>
                  <a:gd name="T18" fmla="*/ 0 w 46"/>
                  <a:gd name="T19" fmla="*/ 0 h 49"/>
                  <a:gd name="T20" fmla="*/ 0 w 46"/>
                  <a:gd name="T21" fmla="*/ 0 h 49"/>
                  <a:gd name="T22" fmla="*/ 0 w 46"/>
                  <a:gd name="T23" fmla="*/ 0 h 49"/>
                  <a:gd name="T24" fmla="*/ 0 w 46"/>
                  <a:gd name="T25" fmla="*/ 0 h 49"/>
                  <a:gd name="T26" fmla="*/ 0 w 46"/>
                  <a:gd name="T27" fmla="*/ 0 h 49"/>
                  <a:gd name="T28" fmla="*/ 0 w 46"/>
                  <a:gd name="T29" fmla="*/ 0 h 49"/>
                  <a:gd name="T30" fmla="*/ 0 w 46"/>
                  <a:gd name="T31" fmla="*/ 0 h 49"/>
                  <a:gd name="T32" fmla="*/ 0 w 46"/>
                  <a:gd name="T33" fmla="*/ 0 h 49"/>
                  <a:gd name="T34" fmla="*/ 0 w 46"/>
                  <a:gd name="T35" fmla="*/ 0 h 49"/>
                  <a:gd name="T36" fmla="*/ 0 w 46"/>
                  <a:gd name="T37" fmla="*/ 0 h 49"/>
                  <a:gd name="T38" fmla="*/ 0 w 46"/>
                  <a:gd name="T39" fmla="*/ 0 h 49"/>
                  <a:gd name="T40" fmla="*/ 0 w 46"/>
                  <a:gd name="T41" fmla="*/ 0 h 49"/>
                  <a:gd name="T42" fmla="*/ 0 w 46"/>
                  <a:gd name="T43" fmla="*/ 0 h 49"/>
                  <a:gd name="T44" fmla="*/ 0 w 46"/>
                  <a:gd name="T45" fmla="*/ 0 h 49"/>
                  <a:gd name="T46" fmla="*/ 0 w 46"/>
                  <a:gd name="T47" fmla="*/ 0 h 49"/>
                  <a:gd name="T48" fmla="*/ 0 w 46"/>
                  <a:gd name="T49" fmla="*/ 0 h 49"/>
                  <a:gd name="T50" fmla="*/ 0 w 46"/>
                  <a:gd name="T51" fmla="*/ 0 h 49"/>
                  <a:gd name="T52" fmla="*/ 0 w 46"/>
                  <a:gd name="T53" fmla="*/ 0 h 49"/>
                  <a:gd name="T54" fmla="*/ 0 w 46"/>
                  <a:gd name="T55" fmla="*/ 0 h 49"/>
                  <a:gd name="T56" fmla="*/ 0 w 46"/>
                  <a:gd name="T57" fmla="*/ 0 h 49"/>
                  <a:gd name="T58" fmla="*/ 0 w 46"/>
                  <a:gd name="T59" fmla="*/ 0 h 49"/>
                  <a:gd name="T60" fmla="*/ 0 w 46"/>
                  <a:gd name="T61" fmla="*/ 0 h 49"/>
                  <a:gd name="T62" fmla="*/ 0 w 46"/>
                  <a:gd name="T63" fmla="*/ 0 h 49"/>
                  <a:gd name="T64" fmla="*/ 0 w 46"/>
                  <a:gd name="T65" fmla="*/ 0 h 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6" h="49">
                    <a:moveTo>
                      <a:pt x="5" y="2"/>
                    </a:moveTo>
                    <a:lnTo>
                      <a:pt x="2" y="5"/>
                    </a:lnTo>
                    <a:lnTo>
                      <a:pt x="1" y="8"/>
                    </a:lnTo>
                    <a:lnTo>
                      <a:pt x="0" y="13"/>
                    </a:lnTo>
                    <a:lnTo>
                      <a:pt x="1" y="17"/>
                    </a:lnTo>
                    <a:lnTo>
                      <a:pt x="2" y="22"/>
                    </a:lnTo>
                    <a:lnTo>
                      <a:pt x="5" y="27"/>
                    </a:lnTo>
                    <a:lnTo>
                      <a:pt x="7" y="31"/>
                    </a:lnTo>
                    <a:lnTo>
                      <a:pt x="11" y="36"/>
                    </a:lnTo>
                    <a:lnTo>
                      <a:pt x="15" y="39"/>
                    </a:lnTo>
                    <a:lnTo>
                      <a:pt x="19" y="43"/>
                    </a:lnTo>
                    <a:lnTo>
                      <a:pt x="23" y="45"/>
                    </a:lnTo>
                    <a:lnTo>
                      <a:pt x="28" y="47"/>
                    </a:lnTo>
                    <a:lnTo>
                      <a:pt x="32" y="49"/>
                    </a:lnTo>
                    <a:lnTo>
                      <a:pt x="36" y="49"/>
                    </a:lnTo>
                    <a:lnTo>
                      <a:pt x="39" y="47"/>
                    </a:lnTo>
                    <a:lnTo>
                      <a:pt x="43" y="45"/>
                    </a:lnTo>
                    <a:lnTo>
                      <a:pt x="45" y="43"/>
                    </a:lnTo>
                    <a:lnTo>
                      <a:pt x="46" y="39"/>
                    </a:lnTo>
                    <a:lnTo>
                      <a:pt x="46" y="36"/>
                    </a:lnTo>
                    <a:lnTo>
                      <a:pt x="46" y="31"/>
                    </a:lnTo>
                    <a:lnTo>
                      <a:pt x="45" y="27"/>
                    </a:lnTo>
                    <a:lnTo>
                      <a:pt x="43" y="22"/>
                    </a:lnTo>
                    <a:lnTo>
                      <a:pt x="41" y="17"/>
                    </a:lnTo>
                    <a:lnTo>
                      <a:pt x="37" y="13"/>
                    </a:lnTo>
                    <a:lnTo>
                      <a:pt x="32" y="8"/>
                    </a:lnTo>
                    <a:lnTo>
                      <a:pt x="28" y="5"/>
                    </a:lnTo>
                    <a:lnTo>
                      <a:pt x="23" y="2"/>
                    </a:lnTo>
                    <a:lnTo>
                      <a:pt x="20" y="1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7" y="0"/>
                    </a:lnTo>
                    <a:lnTo>
                      <a:pt x="5" y="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5" name="Freeform 3942"/>
              <p:cNvSpPr>
                <a:spLocks/>
              </p:cNvSpPr>
              <p:nvPr/>
            </p:nvSpPr>
            <p:spPr bwMode="auto">
              <a:xfrm>
                <a:off x="572" y="234"/>
                <a:ext cx="13" cy="13"/>
              </a:xfrm>
              <a:custGeom>
                <a:avLst/>
                <a:gdLst>
                  <a:gd name="T0" fmla="*/ 0 w 38"/>
                  <a:gd name="T1" fmla="*/ 0 h 37"/>
                  <a:gd name="T2" fmla="*/ 0 w 38"/>
                  <a:gd name="T3" fmla="*/ 0 h 37"/>
                  <a:gd name="T4" fmla="*/ 0 w 38"/>
                  <a:gd name="T5" fmla="*/ 0 h 37"/>
                  <a:gd name="T6" fmla="*/ 0 w 38"/>
                  <a:gd name="T7" fmla="*/ 0 h 37"/>
                  <a:gd name="T8" fmla="*/ 0 w 38"/>
                  <a:gd name="T9" fmla="*/ 0 h 37"/>
                  <a:gd name="T10" fmla="*/ 0 w 38"/>
                  <a:gd name="T11" fmla="*/ 0 h 37"/>
                  <a:gd name="T12" fmla="*/ 0 w 38"/>
                  <a:gd name="T13" fmla="*/ 0 h 37"/>
                  <a:gd name="T14" fmla="*/ 0 w 38"/>
                  <a:gd name="T15" fmla="*/ 0 h 37"/>
                  <a:gd name="T16" fmla="*/ 0 w 38"/>
                  <a:gd name="T17" fmla="*/ 0 h 37"/>
                  <a:gd name="T18" fmla="*/ 0 w 38"/>
                  <a:gd name="T19" fmla="*/ 0 h 37"/>
                  <a:gd name="T20" fmla="*/ 0 w 38"/>
                  <a:gd name="T21" fmla="*/ 0 h 37"/>
                  <a:gd name="T22" fmla="*/ 0 w 38"/>
                  <a:gd name="T23" fmla="*/ 0 h 37"/>
                  <a:gd name="T24" fmla="*/ 0 w 38"/>
                  <a:gd name="T25" fmla="*/ 0 h 37"/>
                  <a:gd name="T26" fmla="*/ 0 w 38"/>
                  <a:gd name="T27" fmla="*/ 0 h 37"/>
                  <a:gd name="T28" fmla="*/ 0 w 38"/>
                  <a:gd name="T29" fmla="*/ 0 h 37"/>
                  <a:gd name="T30" fmla="*/ 0 w 38"/>
                  <a:gd name="T31" fmla="*/ 0 h 37"/>
                  <a:gd name="T32" fmla="*/ 0 w 38"/>
                  <a:gd name="T33" fmla="*/ 0 h 37"/>
                  <a:gd name="T34" fmla="*/ 0 w 38"/>
                  <a:gd name="T35" fmla="*/ 0 h 37"/>
                  <a:gd name="T36" fmla="*/ 0 w 38"/>
                  <a:gd name="T37" fmla="*/ 0 h 37"/>
                  <a:gd name="T38" fmla="*/ 0 w 38"/>
                  <a:gd name="T39" fmla="*/ 0 h 37"/>
                  <a:gd name="T40" fmla="*/ 0 w 38"/>
                  <a:gd name="T41" fmla="*/ 0 h 37"/>
                  <a:gd name="T42" fmla="*/ 0 w 38"/>
                  <a:gd name="T43" fmla="*/ 0 h 37"/>
                  <a:gd name="T44" fmla="*/ 0 w 38"/>
                  <a:gd name="T45" fmla="*/ 0 h 37"/>
                  <a:gd name="T46" fmla="*/ 0 w 38"/>
                  <a:gd name="T47" fmla="*/ 0 h 37"/>
                  <a:gd name="T48" fmla="*/ 0 w 38"/>
                  <a:gd name="T49" fmla="*/ 0 h 37"/>
                  <a:gd name="T50" fmla="*/ 0 w 38"/>
                  <a:gd name="T51" fmla="*/ 0 h 3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38" h="37">
                    <a:moveTo>
                      <a:pt x="0" y="24"/>
                    </a:moveTo>
                    <a:lnTo>
                      <a:pt x="5" y="22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8"/>
                    </a:lnTo>
                    <a:lnTo>
                      <a:pt x="24" y="4"/>
                    </a:lnTo>
                    <a:lnTo>
                      <a:pt x="26" y="0"/>
                    </a:lnTo>
                    <a:lnTo>
                      <a:pt x="29" y="2"/>
                    </a:lnTo>
                    <a:lnTo>
                      <a:pt x="31" y="4"/>
                    </a:lnTo>
                    <a:lnTo>
                      <a:pt x="34" y="6"/>
                    </a:lnTo>
                    <a:lnTo>
                      <a:pt x="36" y="10"/>
                    </a:lnTo>
                    <a:lnTo>
                      <a:pt x="37" y="14"/>
                    </a:lnTo>
                    <a:lnTo>
                      <a:pt x="38" y="19"/>
                    </a:lnTo>
                    <a:lnTo>
                      <a:pt x="38" y="22"/>
                    </a:lnTo>
                    <a:lnTo>
                      <a:pt x="38" y="27"/>
                    </a:lnTo>
                    <a:lnTo>
                      <a:pt x="33" y="35"/>
                    </a:lnTo>
                    <a:lnTo>
                      <a:pt x="29" y="36"/>
                    </a:lnTo>
                    <a:lnTo>
                      <a:pt x="24" y="37"/>
                    </a:lnTo>
                    <a:lnTo>
                      <a:pt x="20" y="37"/>
                    </a:lnTo>
                    <a:lnTo>
                      <a:pt x="15" y="36"/>
                    </a:lnTo>
                    <a:lnTo>
                      <a:pt x="11" y="35"/>
                    </a:lnTo>
                    <a:lnTo>
                      <a:pt x="6" y="32"/>
                    </a:lnTo>
                    <a:lnTo>
                      <a:pt x="2" y="28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6" name="Freeform 3943"/>
              <p:cNvSpPr>
                <a:spLocks/>
              </p:cNvSpPr>
              <p:nvPr/>
            </p:nvSpPr>
            <p:spPr bwMode="auto">
              <a:xfrm>
                <a:off x="572" y="234"/>
                <a:ext cx="13" cy="13"/>
              </a:xfrm>
              <a:custGeom>
                <a:avLst/>
                <a:gdLst>
                  <a:gd name="T0" fmla="*/ 0 w 38"/>
                  <a:gd name="T1" fmla="*/ 0 h 37"/>
                  <a:gd name="T2" fmla="*/ 0 w 38"/>
                  <a:gd name="T3" fmla="*/ 0 h 37"/>
                  <a:gd name="T4" fmla="*/ 0 w 38"/>
                  <a:gd name="T5" fmla="*/ 0 h 37"/>
                  <a:gd name="T6" fmla="*/ 0 w 38"/>
                  <a:gd name="T7" fmla="*/ 0 h 37"/>
                  <a:gd name="T8" fmla="*/ 0 w 38"/>
                  <a:gd name="T9" fmla="*/ 0 h 37"/>
                  <a:gd name="T10" fmla="*/ 0 w 38"/>
                  <a:gd name="T11" fmla="*/ 0 h 37"/>
                  <a:gd name="T12" fmla="*/ 0 w 38"/>
                  <a:gd name="T13" fmla="*/ 0 h 37"/>
                  <a:gd name="T14" fmla="*/ 0 w 38"/>
                  <a:gd name="T15" fmla="*/ 0 h 37"/>
                  <a:gd name="T16" fmla="*/ 0 w 38"/>
                  <a:gd name="T17" fmla="*/ 0 h 37"/>
                  <a:gd name="T18" fmla="*/ 0 w 38"/>
                  <a:gd name="T19" fmla="*/ 0 h 37"/>
                  <a:gd name="T20" fmla="*/ 0 w 38"/>
                  <a:gd name="T21" fmla="*/ 0 h 37"/>
                  <a:gd name="T22" fmla="*/ 0 w 38"/>
                  <a:gd name="T23" fmla="*/ 0 h 37"/>
                  <a:gd name="T24" fmla="*/ 0 w 38"/>
                  <a:gd name="T25" fmla="*/ 0 h 37"/>
                  <a:gd name="T26" fmla="*/ 0 w 38"/>
                  <a:gd name="T27" fmla="*/ 0 h 37"/>
                  <a:gd name="T28" fmla="*/ 0 w 38"/>
                  <a:gd name="T29" fmla="*/ 0 h 37"/>
                  <a:gd name="T30" fmla="*/ 0 w 38"/>
                  <a:gd name="T31" fmla="*/ 0 h 37"/>
                  <a:gd name="T32" fmla="*/ 0 w 38"/>
                  <a:gd name="T33" fmla="*/ 0 h 37"/>
                  <a:gd name="T34" fmla="*/ 0 w 38"/>
                  <a:gd name="T35" fmla="*/ 0 h 37"/>
                  <a:gd name="T36" fmla="*/ 0 w 38"/>
                  <a:gd name="T37" fmla="*/ 0 h 37"/>
                  <a:gd name="T38" fmla="*/ 0 w 38"/>
                  <a:gd name="T39" fmla="*/ 0 h 37"/>
                  <a:gd name="T40" fmla="*/ 0 w 38"/>
                  <a:gd name="T41" fmla="*/ 0 h 37"/>
                  <a:gd name="T42" fmla="*/ 0 w 38"/>
                  <a:gd name="T43" fmla="*/ 0 h 37"/>
                  <a:gd name="T44" fmla="*/ 0 w 38"/>
                  <a:gd name="T45" fmla="*/ 0 h 37"/>
                  <a:gd name="T46" fmla="*/ 0 w 38"/>
                  <a:gd name="T47" fmla="*/ 0 h 37"/>
                  <a:gd name="T48" fmla="*/ 0 w 38"/>
                  <a:gd name="T49" fmla="*/ 0 h 37"/>
                  <a:gd name="T50" fmla="*/ 0 w 38"/>
                  <a:gd name="T51" fmla="*/ 0 h 3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38" h="37">
                    <a:moveTo>
                      <a:pt x="0" y="24"/>
                    </a:moveTo>
                    <a:lnTo>
                      <a:pt x="5" y="22"/>
                    </a:lnTo>
                    <a:lnTo>
                      <a:pt x="9" y="21"/>
                    </a:lnTo>
                    <a:lnTo>
                      <a:pt x="13" y="19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8"/>
                    </a:lnTo>
                    <a:lnTo>
                      <a:pt x="24" y="4"/>
                    </a:lnTo>
                    <a:lnTo>
                      <a:pt x="26" y="0"/>
                    </a:lnTo>
                    <a:lnTo>
                      <a:pt x="29" y="2"/>
                    </a:lnTo>
                    <a:lnTo>
                      <a:pt x="31" y="4"/>
                    </a:lnTo>
                    <a:lnTo>
                      <a:pt x="34" y="6"/>
                    </a:lnTo>
                    <a:lnTo>
                      <a:pt x="36" y="10"/>
                    </a:lnTo>
                    <a:lnTo>
                      <a:pt x="37" y="14"/>
                    </a:lnTo>
                    <a:lnTo>
                      <a:pt x="38" y="19"/>
                    </a:lnTo>
                    <a:lnTo>
                      <a:pt x="38" y="22"/>
                    </a:lnTo>
                    <a:lnTo>
                      <a:pt x="38" y="27"/>
                    </a:lnTo>
                    <a:lnTo>
                      <a:pt x="33" y="35"/>
                    </a:lnTo>
                    <a:lnTo>
                      <a:pt x="29" y="36"/>
                    </a:lnTo>
                    <a:lnTo>
                      <a:pt x="24" y="37"/>
                    </a:lnTo>
                    <a:lnTo>
                      <a:pt x="20" y="37"/>
                    </a:lnTo>
                    <a:lnTo>
                      <a:pt x="15" y="36"/>
                    </a:lnTo>
                    <a:lnTo>
                      <a:pt x="11" y="35"/>
                    </a:lnTo>
                    <a:lnTo>
                      <a:pt x="6" y="32"/>
                    </a:lnTo>
                    <a:lnTo>
                      <a:pt x="2" y="28"/>
                    </a:lnTo>
                    <a:lnTo>
                      <a:pt x="0" y="2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7" name="Freeform 3944"/>
              <p:cNvSpPr>
                <a:spLocks/>
              </p:cNvSpPr>
              <p:nvPr/>
            </p:nvSpPr>
            <p:spPr bwMode="auto">
              <a:xfrm>
                <a:off x="569" y="233"/>
                <a:ext cx="6" cy="7"/>
              </a:xfrm>
              <a:custGeom>
                <a:avLst/>
                <a:gdLst>
                  <a:gd name="T0" fmla="*/ 0 w 17"/>
                  <a:gd name="T1" fmla="*/ 0 h 20"/>
                  <a:gd name="T2" fmla="*/ 0 w 17"/>
                  <a:gd name="T3" fmla="*/ 0 h 20"/>
                  <a:gd name="T4" fmla="*/ 0 w 17"/>
                  <a:gd name="T5" fmla="*/ 0 h 20"/>
                  <a:gd name="T6" fmla="*/ 0 w 17"/>
                  <a:gd name="T7" fmla="*/ 0 h 20"/>
                  <a:gd name="T8" fmla="*/ 0 w 17"/>
                  <a:gd name="T9" fmla="*/ 0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20">
                    <a:moveTo>
                      <a:pt x="0" y="0"/>
                    </a:moveTo>
                    <a:lnTo>
                      <a:pt x="3" y="7"/>
                    </a:lnTo>
                    <a:lnTo>
                      <a:pt x="8" y="13"/>
                    </a:lnTo>
                    <a:lnTo>
                      <a:pt x="13" y="17"/>
                    </a:lnTo>
                    <a:lnTo>
                      <a:pt x="17" y="2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8" name="Freeform 3945"/>
              <p:cNvSpPr>
                <a:spLocks/>
              </p:cNvSpPr>
              <p:nvPr/>
            </p:nvSpPr>
            <p:spPr bwMode="auto">
              <a:xfrm>
                <a:off x="568" y="539"/>
                <a:ext cx="13" cy="13"/>
              </a:xfrm>
              <a:custGeom>
                <a:avLst/>
                <a:gdLst>
                  <a:gd name="T0" fmla="*/ 0 w 39"/>
                  <a:gd name="T1" fmla="*/ 0 h 41"/>
                  <a:gd name="T2" fmla="*/ 0 w 39"/>
                  <a:gd name="T3" fmla="*/ 0 h 41"/>
                  <a:gd name="T4" fmla="*/ 0 w 39"/>
                  <a:gd name="T5" fmla="*/ 0 h 41"/>
                  <a:gd name="T6" fmla="*/ 0 w 39"/>
                  <a:gd name="T7" fmla="*/ 0 h 41"/>
                  <a:gd name="T8" fmla="*/ 0 w 39"/>
                  <a:gd name="T9" fmla="*/ 0 h 41"/>
                  <a:gd name="T10" fmla="*/ 0 w 39"/>
                  <a:gd name="T11" fmla="*/ 0 h 41"/>
                  <a:gd name="T12" fmla="*/ 0 w 39"/>
                  <a:gd name="T13" fmla="*/ 0 h 41"/>
                  <a:gd name="T14" fmla="*/ 0 w 39"/>
                  <a:gd name="T15" fmla="*/ 0 h 41"/>
                  <a:gd name="T16" fmla="*/ 0 w 39"/>
                  <a:gd name="T17" fmla="*/ 0 h 41"/>
                  <a:gd name="T18" fmla="*/ 0 w 39"/>
                  <a:gd name="T19" fmla="*/ 0 h 41"/>
                  <a:gd name="T20" fmla="*/ 0 w 39"/>
                  <a:gd name="T21" fmla="*/ 0 h 41"/>
                  <a:gd name="T22" fmla="*/ 0 w 39"/>
                  <a:gd name="T23" fmla="*/ 0 h 41"/>
                  <a:gd name="T24" fmla="*/ 0 w 39"/>
                  <a:gd name="T25" fmla="*/ 0 h 41"/>
                  <a:gd name="T26" fmla="*/ 0 w 39"/>
                  <a:gd name="T27" fmla="*/ 0 h 41"/>
                  <a:gd name="T28" fmla="*/ 0 w 39"/>
                  <a:gd name="T29" fmla="*/ 0 h 41"/>
                  <a:gd name="T30" fmla="*/ 0 w 39"/>
                  <a:gd name="T31" fmla="*/ 0 h 41"/>
                  <a:gd name="T32" fmla="*/ 0 w 39"/>
                  <a:gd name="T33" fmla="*/ 0 h 41"/>
                  <a:gd name="T34" fmla="*/ 0 w 39"/>
                  <a:gd name="T35" fmla="*/ 0 h 41"/>
                  <a:gd name="T36" fmla="*/ 0 w 39"/>
                  <a:gd name="T37" fmla="*/ 0 h 41"/>
                  <a:gd name="T38" fmla="*/ 0 w 39"/>
                  <a:gd name="T39" fmla="*/ 0 h 41"/>
                  <a:gd name="T40" fmla="*/ 0 w 39"/>
                  <a:gd name="T41" fmla="*/ 0 h 41"/>
                  <a:gd name="T42" fmla="*/ 0 w 39"/>
                  <a:gd name="T43" fmla="*/ 0 h 41"/>
                  <a:gd name="T44" fmla="*/ 0 w 39"/>
                  <a:gd name="T45" fmla="*/ 0 h 41"/>
                  <a:gd name="T46" fmla="*/ 0 w 39"/>
                  <a:gd name="T47" fmla="*/ 0 h 41"/>
                  <a:gd name="T48" fmla="*/ 0 w 39"/>
                  <a:gd name="T49" fmla="*/ 0 h 41"/>
                  <a:gd name="T50" fmla="*/ 0 w 39"/>
                  <a:gd name="T51" fmla="*/ 0 h 41"/>
                  <a:gd name="T52" fmla="*/ 0 w 39"/>
                  <a:gd name="T53" fmla="*/ 0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9" h="41">
                    <a:moveTo>
                      <a:pt x="39" y="36"/>
                    </a:moveTo>
                    <a:lnTo>
                      <a:pt x="35" y="33"/>
                    </a:lnTo>
                    <a:lnTo>
                      <a:pt x="32" y="28"/>
                    </a:lnTo>
                    <a:lnTo>
                      <a:pt x="30" y="24"/>
                    </a:lnTo>
                    <a:lnTo>
                      <a:pt x="28" y="20"/>
                    </a:lnTo>
                    <a:lnTo>
                      <a:pt x="28" y="15"/>
                    </a:lnTo>
                    <a:lnTo>
                      <a:pt x="28" y="11"/>
                    </a:lnTo>
                    <a:lnTo>
                      <a:pt x="30" y="6"/>
                    </a:lnTo>
                    <a:lnTo>
                      <a:pt x="32" y="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lnTo>
                      <a:pt x="17" y="2"/>
                    </a:lnTo>
                    <a:lnTo>
                      <a:pt x="12" y="4"/>
                    </a:lnTo>
                    <a:lnTo>
                      <a:pt x="8" y="7"/>
                    </a:lnTo>
                    <a:lnTo>
                      <a:pt x="4" y="11"/>
                    </a:lnTo>
                    <a:lnTo>
                      <a:pt x="2" y="15"/>
                    </a:lnTo>
                    <a:lnTo>
                      <a:pt x="0" y="21"/>
                    </a:lnTo>
                    <a:lnTo>
                      <a:pt x="1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10" y="37"/>
                    </a:lnTo>
                    <a:lnTo>
                      <a:pt x="16" y="40"/>
                    </a:lnTo>
                    <a:lnTo>
                      <a:pt x="20" y="41"/>
                    </a:lnTo>
                    <a:lnTo>
                      <a:pt x="27" y="40"/>
                    </a:lnTo>
                    <a:lnTo>
                      <a:pt x="33" y="38"/>
                    </a:lnTo>
                    <a:lnTo>
                      <a:pt x="39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9" name="Freeform 3946"/>
              <p:cNvSpPr>
                <a:spLocks/>
              </p:cNvSpPr>
              <p:nvPr/>
            </p:nvSpPr>
            <p:spPr bwMode="auto">
              <a:xfrm>
                <a:off x="568" y="539"/>
                <a:ext cx="13" cy="13"/>
              </a:xfrm>
              <a:custGeom>
                <a:avLst/>
                <a:gdLst>
                  <a:gd name="T0" fmla="*/ 0 w 39"/>
                  <a:gd name="T1" fmla="*/ 0 h 41"/>
                  <a:gd name="T2" fmla="*/ 0 w 39"/>
                  <a:gd name="T3" fmla="*/ 0 h 41"/>
                  <a:gd name="T4" fmla="*/ 0 w 39"/>
                  <a:gd name="T5" fmla="*/ 0 h 41"/>
                  <a:gd name="T6" fmla="*/ 0 w 39"/>
                  <a:gd name="T7" fmla="*/ 0 h 41"/>
                  <a:gd name="T8" fmla="*/ 0 w 39"/>
                  <a:gd name="T9" fmla="*/ 0 h 41"/>
                  <a:gd name="T10" fmla="*/ 0 w 39"/>
                  <a:gd name="T11" fmla="*/ 0 h 41"/>
                  <a:gd name="T12" fmla="*/ 0 w 39"/>
                  <a:gd name="T13" fmla="*/ 0 h 41"/>
                  <a:gd name="T14" fmla="*/ 0 w 39"/>
                  <a:gd name="T15" fmla="*/ 0 h 41"/>
                  <a:gd name="T16" fmla="*/ 0 w 39"/>
                  <a:gd name="T17" fmla="*/ 0 h 41"/>
                  <a:gd name="T18" fmla="*/ 0 w 39"/>
                  <a:gd name="T19" fmla="*/ 0 h 41"/>
                  <a:gd name="T20" fmla="*/ 0 w 39"/>
                  <a:gd name="T21" fmla="*/ 0 h 41"/>
                  <a:gd name="T22" fmla="*/ 0 w 39"/>
                  <a:gd name="T23" fmla="*/ 0 h 41"/>
                  <a:gd name="T24" fmla="*/ 0 w 39"/>
                  <a:gd name="T25" fmla="*/ 0 h 41"/>
                  <a:gd name="T26" fmla="*/ 0 w 39"/>
                  <a:gd name="T27" fmla="*/ 0 h 41"/>
                  <a:gd name="T28" fmla="*/ 0 w 39"/>
                  <a:gd name="T29" fmla="*/ 0 h 41"/>
                  <a:gd name="T30" fmla="*/ 0 w 39"/>
                  <a:gd name="T31" fmla="*/ 0 h 41"/>
                  <a:gd name="T32" fmla="*/ 0 w 39"/>
                  <a:gd name="T33" fmla="*/ 0 h 41"/>
                  <a:gd name="T34" fmla="*/ 0 w 39"/>
                  <a:gd name="T35" fmla="*/ 0 h 41"/>
                  <a:gd name="T36" fmla="*/ 0 w 39"/>
                  <a:gd name="T37" fmla="*/ 0 h 41"/>
                  <a:gd name="T38" fmla="*/ 0 w 39"/>
                  <a:gd name="T39" fmla="*/ 0 h 41"/>
                  <a:gd name="T40" fmla="*/ 0 w 39"/>
                  <a:gd name="T41" fmla="*/ 0 h 41"/>
                  <a:gd name="T42" fmla="*/ 0 w 39"/>
                  <a:gd name="T43" fmla="*/ 0 h 41"/>
                  <a:gd name="T44" fmla="*/ 0 w 39"/>
                  <a:gd name="T45" fmla="*/ 0 h 41"/>
                  <a:gd name="T46" fmla="*/ 0 w 39"/>
                  <a:gd name="T47" fmla="*/ 0 h 41"/>
                  <a:gd name="T48" fmla="*/ 0 w 39"/>
                  <a:gd name="T49" fmla="*/ 0 h 41"/>
                  <a:gd name="T50" fmla="*/ 0 w 39"/>
                  <a:gd name="T51" fmla="*/ 0 h 41"/>
                  <a:gd name="T52" fmla="*/ 0 w 39"/>
                  <a:gd name="T53" fmla="*/ 0 h 4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9" h="41">
                    <a:moveTo>
                      <a:pt x="39" y="36"/>
                    </a:moveTo>
                    <a:lnTo>
                      <a:pt x="35" y="33"/>
                    </a:lnTo>
                    <a:lnTo>
                      <a:pt x="32" y="28"/>
                    </a:lnTo>
                    <a:lnTo>
                      <a:pt x="30" y="24"/>
                    </a:lnTo>
                    <a:lnTo>
                      <a:pt x="28" y="20"/>
                    </a:lnTo>
                    <a:lnTo>
                      <a:pt x="28" y="15"/>
                    </a:lnTo>
                    <a:lnTo>
                      <a:pt x="28" y="11"/>
                    </a:lnTo>
                    <a:lnTo>
                      <a:pt x="30" y="6"/>
                    </a:lnTo>
                    <a:lnTo>
                      <a:pt x="32" y="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lnTo>
                      <a:pt x="17" y="2"/>
                    </a:lnTo>
                    <a:lnTo>
                      <a:pt x="12" y="4"/>
                    </a:lnTo>
                    <a:lnTo>
                      <a:pt x="8" y="7"/>
                    </a:lnTo>
                    <a:lnTo>
                      <a:pt x="4" y="11"/>
                    </a:lnTo>
                    <a:lnTo>
                      <a:pt x="2" y="15"/>
                    </a:lnTo>
                    <a:lnTo>
                      <a:pt x="0" y="21"/>
                    </a:lnTo>
                    <a:lnTo>
                      <a:pt x="1" y="27"/>
                    </a:lnTo>
                    <a:lnTo>
                      <a:pt x="3" y="31"/>
                    </a:lnTo>
                    <a:lnTo>
                      <a:pt x="7" y="35"/>
                    </a:lnTo>
                    <a:lnTo>
                      <a:pt x="10" y="37"/>
                    </a:lnTo>
                    <a:lnTo>
                      <a:pt x="16" y="40"/>
                    </a:lnTo>
                    <a:lnTo>
                      <a:pt x="20" y="41"/>
                    </a:lnTo>
                    <a:lnTo>
                      <a:pt x="27" y="40"/>
                    </a:lnTo>
                    <a:lnTo>
                      <a:pt x="33" y="38"/>
                    </a:lnTo>
                    <a:lnTo>
                      <a:pt x="39" y="36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0" name="Line 3947"/>
              <p:cNvSpPr>
                <a:spLocks noChangeShapeType="1"/>
              </p:cNvSpPr>
              <p:nvPr/>
            </p:nvSpPr>
            <p:spPr bwMode="auto">
              <a:xfrm flipH="1">
                <a:off x="582" y="299"/>
                <a:ext cx="1" cy="17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1" name="Freeform 3948"/>
              <p:cNvSpPr>
                <a:spLocks/>
              </p:cNvSpPr>
              <p:nvPr/>
            </p:nvSpPr>
            <p:spPr bwMode="auto">
              <a:xfrm>
                <a:off x="564" y="310"/>
                <a:ext cx="19" cy="8"/>
              </a:xfrm>
              <a:custGeom>
                <a:avLst/>
                <a:gdLst>
                  <a:gd name="T0" fmla="*/ 0 w 57"/>
                  <a:gd name="T1" fmla="*/ 0 h 24"/>
                  <a:gd name="T2" fmla="*/ 0 w 57"/>
                  <a:gd name="T3" fmla="*/ 0 h 24"/>
                  <a:gd name="T4" fmla="*/ 0 w 57"/>
                  <a:gd name="T5" fmla="*/ 0 h 24"/>
                  <a:gd name="T6" fmla="*/ 0 w 57"/>
                  <a:gd name="T7" fmla="*/ 0 h 24"/>
                  <a:gd name="T8" fmla="*/ 0 w 57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7" h="24">
                    <a:moveTo>
                      <a:pt x="0" y="0"/>
                    </a:moveTo>
                    <a:lnTo>
                      <a:pt x="15" y="3"/>
                    </a:lnTo>
                    <a:lnTo>
                      <a:pt x="29" y="8"/>
                    </a:lnTo>
                    <a:lnTo>
                      <a:pt x="43" y="15"/>
                    </a:lnTo>
                    <a:lnTo>
                      <a:pt x="57" y="2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2" name="Freeform 3949"/>
              <p:cNvSpPr>
                <a:spLocks/>
              </p:cNvSpPr>
              <p:nvPr/>
            </p:nvSpPr>
            <p:spPr bwMode="auto">
              <a:xfrm>
                <a:off x="577" y="401"/>
                <a:ext cx="7" cy="14"/>
              </a:xfrm>
              <a:custGeom>
                <a:avLst/>
                <a:gdLst>
                  <a:gd name="T0" fmla="*/ 0 w 21"/>
                  <a:gd name="T1" fmla="*/ 0 h 41"/>
                  <a:gd name="T2" fmla="*/ 0 w 21"/>
                  <a:gd name="T3" fmla="*/ 0 h 41"/>
                  <a:gd name="T4" fmla="*/ 0 w 21"/>
                  <a:gd name="T5" fmla="*/ 0 h 41"/>
                  <a:gd name="T6" fmla="*/ 0 w 21"/>
                  <a:gd name="T7" fmla="*/ 0 h 41"/>
                  <a:gd name="T8" fmla="*/ 0 w 21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" h="41">
                    <a:moveTo>
                      <a:pt x="0" y="0"/>
                    </a:moveTo>
                    <a:lnTo>
                      <a:pt x="8" y="10"/>
                    </a:lnTo>
                    <a:lnTo>
                      <a:pt x="14" y="19"/>
                    </a:lnTo>
                    <a:lnTo>
                      <a:pt x="19" y="29"/>
                    </a:lnTo>
                    <a:lnTo>
                      <a:pt x="21" y="4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3" name="Freeform 3950"/>
              <p:cNvSpPr>
                <a:spLocks/>
              </p:cNvSpPr>
              <p:nvPr/>
            </p:nvSpPr>
            <p:spPr bwMode="auto">
              <a:xfrm>
                <a:off x="504" y="524"/>
                <a:ext cx="40" cy="35"/>
              </a:xfrm>
              <a:custGeom>
                <a:avLst/>
                <a:gdLst>
                  <a:gd name="T0" fmla="*/ 0 w 120"/>
                  <a:gd name="T1" fmla="*/ 0 h 105"/>
                  <a:gd name="T2" fmla="*/ 0 w 120"/>
                  <a:gd name="T3" fmla="*/ 0 h 105"/>
                  <a:gd name="T4" fmla="*/ 0 w 120"/>
                  <a:gd name="T5" fmla="*/ 0 h 105"/>
                  <a:gd name="T6" fmla="*/ 0 w 120"/>
                  <a:gd name="T7" fmla="*/ 0 h 105"/>
                  <a:gd name="T8" fmla="*/ 0 w 120"/>
                  <a:gd name="T9" fmla="*/ 0 h 105"/>
                  <a:gd name="T10" fmla="*/ 0 w 120"/>
                  <a:gd name="T11" fmla="*/ 0 h 105"/>
                  <a:gd name="T12" fmla="*/ 0 w 120"/>
                  <a:gd name="T13" fmla="*/ 0 h 1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0" h="105">
                    <a:moveTo>
                      <a:pt x="120" y="0"/>
                    </a:moveTo>
                    <a:lnTo>
                      <a:pt x="103" y="10"/>
                    </a:lnTo>
                    <a:lnTo>
                      <a:pt x="87" y="22"/>
                    </a:lnTo>
                    <a:lnTo>
                      <a:pt x="72" y="35"/>
                    </a:lnTo>
                    <a:lnTo>
                      <a:pt x="57" y="47"/>
                    </a:lnTo>
                    <a:lnTo>
                      <a:pt x="27" y="76"/>
                    </a:lnTo>
                    <a:lnTo>
                      <a:pt x="0" y="10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4" name="Freeform 3951"/>
              <p:cNvSpPr>
                <a:spLocks/>
              </p:cNvSpPr>
              <p:nvPr/>
            </p:nvSpPr>
            <p:spPr bwMode="auto">
              <a:xfrm>
                <a:off x="530" y="521"/>
                <a:ext cx="2" cy="12"/>
              </a:xfrm>
              <a:custGeom>
                <a:avLst/>
                <a:gdLst>
                  <a:gd name="T0" fmla="*/ 0 w 6"/>
                  <a:gd name="T1" fmla="*/ 0 h 37"/>
                  <a:gd name="T2" fmla="*/ 0 w 6"/>
                  <a:gd name="T3" fmla="*/ 0 h 37"/>
                  <a:gd name="T4" fmla="*/ 0 w 6"/>
                  <a:gd name="T5" fmla="*/ 0 h 37"/>
                  <a:gd name="T6" fmla="*/ 0 w 6"/>
                  <a:gd name="T7" fmla="*/ 0 h 37"/>
                  <a:gd name="T8" fmla="*/ 0 w 6"/>
                  <a:gd name="T9" fmla="*/ 0 h 3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37">
                    <a:moveTo>
                      <a:pt x="5" y="0"/>
                    </a:moveTo>
                    <a:lnTo>
                      <a:pt x="6" y="9"/>
                    </a:lnTo>
                    <a:lnTo>
                      <a:pt x="6" y="18"/>
                    </a:lnTo>
                    <a:lnTo>
                      <a:pt x="3" y="28"/>
                    </a:lnTo>
                    <a:lnTo>
                      <a:pt x="0" y="3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" name="Freeform 3952"/>
              <p:cNvSpPr>
                <a:spLocks/>
              </p:cNvSpPr>
              <p:nvPr/>
            </p:nvSpPr>
            <p:spPr bwMode="auto">
              <a:xfrm>
                <a:off x="517" y="531"/>
                <a:ext cx="2" cy="12"/>
              </a:xfrm>
              <a:custGeom>
                <a:avLst/>
                <a:gdLst>
                  <a:gd name="T0" fmla="*/ 0 w 5"/>
                  <a:gd name="T1" fmla="*/ 0 h 36"/>
                  <a:gd name="T2" fmla="*/ 0 w 5"/>
                  <a:gd name="T3" fmla="*/ 0 h 36"/>
                  <a:gd name="T4" fmla="*/ 0 w 5"/>
                  <a:gd name="T5" fmla="*/ 0 h 36"/>
                  <a:gd name="T6" fmla="*/ 0 w 5"/>
                  <a:gd name="T7" fmla="*/ 0 h 36"/>
                  <a:gd name="T8" fmla="*/ 0 w 5"/>
                  <a:gd name="T9" fmla="*/ 0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36">
                    <a:moveTo>
                      <a:pt x="3" y="0"/>
                    </a:moveTo>
                    <a:lnTo>
                      <a:pt x="5" y="9"/>
                    </a:lnTo>
                    <a:lnTo>
                      <a:pt x="5" y="19"/>
                    </a:lnTo>
                    <a:lnTo>
                      <a:pt x="2" y="28"/>
                    </a:lnTo>
                    <a:lnTo>
                      <a:pt x="0" y="3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6" name="Freeform 3953"/>
              <p:cNvSpPr>
                <a:spLocks/>
              </p:cNvSpPr>
              <p:nvPr/>
            </p:nvSpPr>
            <p:spPr bwMode="auto">
              <a:xfrm>
                <a:off x="488" y="527"/>
                <a:ext cx="13" cy="18"/>
              </a:xfrm>
              <a:custGeom>
                <a:avLst/>
                <a:gdLst>
                  <a:gd name="T0" fmla="*/ 0 w 38"/>
                  <a:gd name="T1" fmla="*/ 0 h 56"/>
                  <a:gd name="T2" fmla="*/ 0 w 38"/>
                  <a:gd name="T3" fmla="*/ 0 h 56"/>
                  <a:gd name="T4" fmla="*/ 0 w 38"/>
                  <a:gd name="T5" fmla="*/ 0 h 56"/>
                  <a:gd name="T6" fmla="*/ 0 w 38"/>
                  <a:gd name="T7" fmla="*/ 0 h 56"/>
                  <a:gd name="T8" fmla="*/ 0 w 38"/>
                  <a:gd name="T9" fmla="*/ 0 h 56"/>
                  <a:gd name="T10" fmla="*/ 0 w 38"/>
                  <a:gd name="T11" fmla="*/ 0 h 56"/>
                  <a:gd name="T12" fmla="*/ 0 w 38"/>
                  <a:gd name="T13" fmla="*/ 0 h 56"/>
                  <a:gd name="T14" fmla="*/ 0 w 38"/>
                  <a:gd name="T15" fmla="*/ 0 h 56"/>
                  <a:gd name="T16" fmla="*/ 0 w 38"/>
                  <a:gd name="T17" fmla="*/ 0 h 56"/>
                  <a:gd name="T18" fmla="*/ 0 w 38"/>
                  <a:gd name="T19" fmla="*/ 0 h 56"/>
                  <a:gd name="T20" fmla="*/ 0 w 38"/>
                  <a:gd name="T21" fmla="*/ 0 h 56"/>
                  <a:gd name="T22" fmla="*/ 0 w 38"/>
                  <a:gd name="T23" fmla="*/ 0 h 56"/>
                  <a:gd name="T24" fmla="*/ 0 w 38"/>
                  <a:gd name="T25" fmla="*/ 0 h 56"/>
                  <a:gd name="T26" fmla="*/ 0 w 38"/>
                  <a:gd name="T27" fmla="*/ 0 h 56"/>
                  <a:gd name="T28" fmla="*/ 0 w 38"/>
                  <a:gd name="T29" fmla="*/ 0 h 56"/>
                  <a:gd name="T30" fmla="*/ 0 w 38"/>
                  <a:gd name="T31" fmla="*/ 0 h 56"/>
                  <a:gd name="T32" fmla="*/ 0 w 38"/>
                  <a:gd name="T33" fmla="*/ 0 h 56"/>
                  <a:gd name="T34" fmla="*/ 0 w 38"/>
                  <a:gd name="T35" fmla="*/ 0 h 56"/>
                  <a:gd name="T36" fmla="*/ 0 w 38"/>
                  <a:gd name="T37" fmla="*/ 0 h 56"/>
                  <a:gd name="T38" fmla="*/ 0 w 38"/>
                  <a:gd name="T39" fmla="*/ 0 h 56"/>
                  <a:gd name="T40" fmla="*/ 0 w 38"/>
                  <a:gd name="T41" fmla="*/ 0 h 56"/>
                  <a:gd name="T42" fmla="*/ 0 w 38"/>
                  <a:gd name="T43" fmla="*/ 0 h 56"/>
                  <a:gd name="T44" fmla="*/ 0 w 38"/>
                  <a:gd name="T45" fmla="*/ 0 h 56"/>
                  <a:gd name="T46" fmla="*/ 0 w 38"/>
                  <a:gd name="T47" fmla="*/ 0 h 56"/>
                  <a:gd name="T48" fmla="*/ 0 w 38"/>
                  <a:gd name="T49" fmla="*/ 0 h 56"/>
                  <a:gd name="T50" fmla="*/ 0 w 38"/>
                  <a:gd name="T51" fmla="*/ 0 h 56"/>
                  <a:gd name="T52" fmla="*/ 0 w 38"/>
                  <a:gd name="T53" fmla="*/ 0 h 56"/>
                  <a:gd name="T54" fmla="*/ 0 w 38"/>
                  <a:gd name="T55" fmla="*/ 0 h 56"/>
                  <a:gd name="T56" fmla="*/ 0 w 38"/>
                  <a:gd name="T57" fmla="*/ 0 h 56"/>
                  <a:gd name="T58" fmla="*/ 0 w 38"/>
                  <a:gd name="T59" fmla="*/ 0 h 56"/>
                  <a:gd name="T60" fmla="*/ 0 w 38"/>
                  <a:gd name="T61" fmla="*/ 0 h 56"/>
                  <a:gd name="T62" fmla="*/ 0 w 38"/>
                  <a:gd name="T63" fmla="*/ 0 h 56"/>
                  <a:gd name="T64" fmla="*/ 0 w 38"/>
                  <a:gd name="T65" fmla="*/ 0 h 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8" h="56">
                    <a:moveTo>
                      <a:pt x="29" y="1"/>
                    </a:moveTo>
                    <a:lnTo>
                      <a:pt x="32" y="3"/>
                    </a:lnTo>
                    <a:lnTo>
                      <a:pt x="35" y="5"/>
                    </a:lnTo>
                    <a:lnTo>
                      <a:pt x="37" y="10"/>
                    </a:lnTo>
                    <a:lnTo>
                      <a:pt x="38" y="14"/>
                    </a:lnTo>
                    <a:lnTo>
                      <a:pt x="38" y="19"/>
                    </a:lnTo>
                    <a:lnTo>
                      <a:pt x="38" y="25"/>
                    </a:lnTo>
                    <a:lnTo>
                      <a:pt x="37" y="30"/>
                    </a:lnTo>
                    <a:lnTo>
                      <a:pt x="36" y="36"/>
                    </a:lnTo>
                    <a:lnTo>
                      <a:pt x="34" y="41"/>
                    </a:lnTo>
                    <a:lnTo>
                      <a:pt x="31" y="45"/>
                    </a:lnTo>
                    <a:lnTo>
                      <a:pt x="28" y="49"/>
                    </a:lnTo>
                    <a:lnTo>
                      <a:pt x="24" y="52"/>
                    </a:lnTo>
                    <a:lnTo>
                      <a:pt x="21" y="55"/>
                    </a:lnTo>
                    <a:lnTo>
                      <a:pt x="16" y="56"/>
                    </a:lnTo>
                    <a:lnTo>
                      <a:pt x="13" y="56"/>
                    </a:lnTo>
                    <a:lnTo>
                      <a:pt x="9" y="56"/>
                    </a:lnTo>
                    <a:lnTo>
                      <a:pt x="7" y="54"/>
                    </a:lnTo>
                    <a:lnTo>
                      <a:pt x="3" y="51"/>
                    </a:lnTo>
                    <a:lnTo>
                      <a:pt x="2" y="48"/>
                    </a:lnTo>
                    <a:lnTo>
                      <a:pt x="1" y="44"/>
                    </a:lnTo>
                    <a:lnTo>
                      <a:pt x="0" y="40"/>
                    </a:lnTo>
                    <a:lnTo>
                      <a:pt x="0" y="34"/>
                    </a:lnTo>
                    <a:lnTo>
                      <a:pt x="1" y="29"/>
                    </a:lnTo>
                    <a:lnTo>
                      <a:pt x="2" y="23"/>
                    </a:lnTo>
                    <a:lnTo>
                      <a:pt x="5" y="19"/>
                    </a:lnTo>
                    <a:lnTo>
                      <a:pt x="7" y="13"/>
                    </a:lnTo>
                    <a:lnTo>
                      <a:pt x="10" y="10"/>
                    </a:lnTo>
                    <a:lnTo>
                      <a:pt x="14" y="6"/>
                    </a:lnTo>
                    <a:lnTo>
                      <a:pt x="17" y="3"/>
                    </a:lnTo>
                    <a:lnTo>
                      <a:pt x="21" y="1"/>
                    </a:lnTo>
                    <a:lnTo>
                      <a:pt x="25" y="0"/>
                    </a:ln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7" name="Freeform 3954"/>
              <p:cNvSpPr>
                <a:spLocks/>
              </p:cNvSpPr>
              <p:nvPr/>
            </p:nvSpPr>
            <p:spPr bwMode="auto">
              <a:xfrm>
                <a:off x="488" y="527"/>
                <a:ext cx="13" cy="18"/>
              </a:xfrm>
              <a:custGeom>
                <a:avLst/>
                <a:gdLst>
                  <a:gd name="T0" fmla="*/ 0 w 38"/>
                  <a:gd name="T1" fmla="*/ 0 h 56"/>
                  <a:gd name="T2" fmla="*/ 0 w 38"/>
                  <a:gd name="T3" fmla="*/ 0 h 56"/>
                  <a:gd name="T4" fmla="*/ 0 w 38"/>
                  <a:gd name="T5" fmla="*/ 0 h 56"/>
                  <a:gd name="T6" fmla="*/ 0 w 38"/>
                  <a:gd name="T7" fmla="*/ 0 h 56"/>
                  <a:gd name="T8" fmla="*/ 0 w 38"/>
                  <a:gd name="T9" fmla="*/ 0 h 56"/>
                  <a:gd name="T10" fmla="*/ 0 w 38"/>
                  <a:gd name="T11" fmla="*/ 0 h 56"/>
                  <a:gd name="T12" fmla="*/ 0 w 38"/>
                  <a:gd name="T13" fmla="*/ 0 h 56"/>
                  <a:gd name="T14" fmla="*/ 0 w 38"/>
                  <a:gd name="T15" fmla="*/ 0 h 56"/>
                  <a:gd name="T16" fmla="*/ 0 w 38"/>
                  <a:gd name="T17" fmla="*/ 0 h 56"/>
                  <a:gd name="T18" fmla="*/ 0 w 38"/>
                  <a:gd name="T19" fmla="*/ 0 h 56"/>
                  <a:gd name="T20" fmla="*/ 0 w 38"/>
                  <a:gd name="T21" fmla="*/ 0 h 56"/>
                  <a:gd name="T22" fmla="*/ 0 w 38"/>
                  <a:gd name="T23" fmla="*/ 0 h 56"/>
                  <a:gd name="T24" fmla="*/ 0 w 38"/>
                  <a:gd name="T25" fmla="*/ 0 h 56"/>
                  <a:gd name="T26" fmla="*/ 0 w 38"/>
                  <a:gd name="T27" fmla="*/ 0 h 56"/>
                  <a:gd name="T28" fmla="*/ 0 w 38"/>
                  <a:gd name="T29" fmla="*/ 0 h 56"/>
                  <a:gd name="T30" fmla="*/ 0 w 38"/>
                  <a:gd name="T31" fmla="*/ 0 h 56"/>
                  <a:gd name="T32" fmla="*/ 0 w 38"/>
                  <a:gd name="T33" fmla="*/ 0 h 56"/>
                  <a:gd name="T34" fmla="*/ 0 w 38"/>
                  <a:gd name="T35" fmla="*/ 0 h 56"/>
                  <a:gd name="T36" fmla="*/ 0 w 38"/>
                  <a:gd name="T37" fmla="*/ 0 h 56"/>
                  <a:gd name="T38" fmla="*/ 0 w 38"/>
                  <a:gd name="T39" fmla="*/ 0 h 56"/>
                  <a:gd name="T40" fmla="*/ 0 w 38"/>
                  <a:gd name="T41" fmla="*/ 0 h 56"/>
                  <a:gd name="T42" fmla="*/ 0 w 38"/>
                  <a:gd name="T43" fmla="*/ 0 h 56"/>
                  <a:gd name="T44" fmla="*/ 0 w 38"/>
                  <a:gd name="T45" fmla="*/ 0 h 56"/>
                  <a:gd name="T46" fmla="*/ 0 w 38"/>
                  <a:gd name="T47" fmla="*/ 0 h 56"/>
                  <a:gd name="T48" fmla="*/ 0 w 38"/>
                  <a:gd name="T49" fmla="*/ 0 h 56"/>
                  <a:gd name="T50" fmla="*/ 0 w 38"/>
                  <a:gd name="T51" fmla="*/ 0 h 56"/>
                  <a:gd name="T52" fmla="*/ 0 w 38"/>
                  <a:gd name="T53" fmla="*/ 0 h 56"/>
                  <a:gd name="T54" fmla="*/ 0 w 38"/>
                  <a:gd name="T55" fmla="*/ 0 h 56"/>
                  <a:gd name="T56" fmla="*/ 0 w 38"/>
                  <a:gd name="T57" fmla="*/ 0 h 56"/>
                  <a:gd name="T58" fmla="*/ 0 w 38"/>
                  <a:gd name="T59" fmla="*/ 0 h 56"/>
                  <a:gd name="T60" fmla="*/ 0 w 38"/>
                  <a:gd name="T61" fmla="*/ 0 h 56"/>
                  <a:gd name="T62" fmla="*/ 0 w 38"/>
                  <a:gd name="T63" fmla="*/ 0 h 56"/>
                  <a:gd name="T64" fmla="*/ 0 w 38"/>
                  <a:gd name="T65" fmla="*/ 0 h 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8" h="56">
                    <a:moveTo>
                      <a:pt x="29" y="1"/>
                    </a:moveTo>
                    <a:lnTo>
                      <a:pt x="32" y="3"/>
                    </a:lnTo>
                    <a:lnTo>
                      <a:pt x="35" y="5"/>
                    </a:lnTo>
                    <a:lnTo>
                      <a:pt x="37" y="10"/>
                    </a:lnTo>
                    <a:lnTo>
                      <a:pt x="38" y="14"/>
                    </a:lnTo>
                    <a:lnTo>
                      <a:pt x="38" y="19"/>
                    </a:lnTo>
                    <a:lnTo>
                      <a:pt x="38" y="25"/>
                    </a:lnTo>
                    <a:lnTo>
                      <a:pt x="37" y="30"/>
                    </a:lnTo>
                    <a:lnTo>
                      <a:pt x="36" y="36"/>
                    </a:lnTo>
                    <a:lnTo>
                      <a:pt x="34" y="41"/>
                    </a:lnTo>
                    <a:lnTo>
                      <a:pt x="31" y="45"/>
                    </a:lnTo>
                    <a:lnTo>
                      <a:pt x="28" y="49"/>
                    </a:lnTo>
                    <a:lnTo>
                      <a:pt x="24" y="52"/>
                    </a:lnTo>
                    <a:lnTo>
                      <a:pt x="21" y="55"/>
                    </a:lnTo>
                    <a:lnTo>
                      <a:pt x="16" y="56"/>
                    </a:lnTo>
                    <a:lnTo>
                      <a:pt x="13" y="56"/>
                    </a:lnTo>
                    <a:lnTo>
                      <a:pt x="9" y="56"/>
                    </a:lnTo>
                    <a:lnTo>
                      <a:pt x="7" y="54"/>
                    </a:lnTo>
                    <a:lnTo>
                      <a:pt x="3" y="51"/>
                    </a:lnTo>
                    <a:lnTo>
                      <a:pt x="2" y="48"/>
                    </a:lnTo>
                    <a:lnTo>
                      <a:pt x="1" y="44"/>
                    </a:lnTo>
                    <a:lnTo>
                      <a:pt x="0" y="40"/>
                    </a:lnTo>
                    <a:lnTo>
                      <a:pt x="0" y="34"/>
                    </a:lnTo>
                    <a:lnTo>
                      <a:pt x="1" y="29"/>
                    </a:lnTo>
                    <a:lnTo>
                      <a:pt x="2" y="23"/>
                    </a:lnTo>
                    <a:lnTo>
                      <a:pt x="5" y="19"/>
                    </a:lnTo>
                    <a:lnTo>
                      <a:pt x="7" y="13"/>
                    </a:lnTo>
                    <a:lnTo>
                      <a:pt x="10" y="10"/>
                    </a:lnTo>
                    <a:lnTo>
                      <a:pt x="14" y="6"/>
                    </a:lnTo>
                    <a:lnTo>
                      <a:pt x="17" y="3"/>
                    </a:lnTo>
                    <a:lnTo>
                      <a:pt x="21" y="1"/>
                    </a:lnTo>
                    <a:lnTo>
                      <a:pt x="25" y="0"/>
                    </a:lnTo>
                    <a:lnTo>
                      <a:pt x="29" y="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8" name="Freeform 3955"/>
              <p:cNvSpPr>
                <a:spLocks/>
              </p:cNvSpPr>
              <p:nvPr/>
            </p:nvSpPr>
            <p:spPr bwMode="auto">
              <a:xfrm>
                <a:off x="496" y="530"/>
                <a:ext cx="2" cy="9"/>
              </a:xfrm>
              <a:custGeom>
                <a:avLst/>
                <a:gdLst>
                  <a:gd name="T0" fmla="*/ 0 w 6"/>
                  <a:gd name="T1" fmla="*/ 0 h 27"/>
                  <a:gd name="T2" fmla="*/ 0 w 6"/>
                  <a:gd name="T3" fmla="*/ 0 h 27"/>
                  <a:gd name="T4" fmla="*/ 0 w 6"/>
                  <a:gd name="T5" fmla="*/ 0 h 27"/>
                  <a:gd name="T6" fmla="*/ 0 w 6"/>
                  <a:gd name="T7" fmla="*/ 0 h 27"/>
                  <a:gd name="T8" fmla="*/ 0 w 6"/>
                  <a:gd name="T9" fmla="*/ 0 h 27"/>
                  <a:gd name="T10" fmla="*/ 0 w 6"/>
                  <a:gd name="T11" fmla="*/ 0 h 27"/>
                  <a:gd name="T12" fmla="*/ 0 w 6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6" y="0"/>
                    </a:moveTo>
                    <a:lnTo>
                      <a:pt x="6" y="9"/>
                    </a:lnTo>
                    <a:lnTo>
                      <a:pt x="6" y="17"/>
                    </a:lnTo>
                    <a:lnTo>
                      <a:pt x="6" y="20"/>
                    </a:lnTo>
                    <a:lnTo>
                      <a:pt x="5" y="23"/>
                    </a:lnTo>
                    <a:lnTo>
                      <a:pt x="2" y="25"/>
                    </a:lnTo>
                    <a:lnTo>
                      <a:pt x="0" y="2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9" name="Freeform 3956"/>
              <p:cNvSpPr>
                <a:spLocks/>
              </p:cNvSpPr>
              <p:nvPr/>
            </p:nvSpPr>
            <p:spPr bwMode="auto">
              <a:xfrm>
                <a:off x="571" y="435"/>
                <a:ext cx="13" cy="19"/>
              </a:xfrm>
              <a:custGeom>
                <a:avLst/>
                <a:gdLst>
                  <a:gd name="T0" fmla="*/ 0 w 39"/>
                  <a:gd name="T1" fmla="*/ 0 h 56"/>
                  <a:gd name="T2" fmla="*/ 0 w 39"/>
                  <a:gd name="T3" fmla="*/ 0 h 56"/>
                  <a:gd name="T4" fmla="*/ 0 w 39"/>
                  <a:gd name="T5" fmla="*/ 0 h 56"/>
                  <a:gd name="T6" fmla="*/ 0 w 39"/>
                  <a:gd name="T7" fmla="*/ 0 h 56"/>
                  <a:gd name="T8" fmla="*/ 0 w 39"/>
                  <a:gd name="T9" fmla="*/ 0 h 56"/>
                  <a:gd name="T10" fmla="*/ 0 w 39"/>
                  <a:gd name="T11" fmla="*/ 0 h 56"/>
                  <a:gd name="T12" fmla="*/ 0 w 39"/>
                  <a:gd name="T13" fmla="*/ 0 h 56"/>
                  <a:gd name="T14" fmla="*/ 0 w 39"/>
                  <a:gd name="T15" fmla="*/ 0 h 56"/>
                  <a:gd name="T16" fmla="*/ 0 w 39"/>
                  <a:gd name="T17" fmla="*/ 0 h 56"/>
                  <a:gd name="T18" fmla="*/ 0 w 39"/>
                  <a:gd name="T19" fmla="*/ 0 h 56"/>
                  <a:gd name="T20" fmla="*/ 0 w 39"/>
                  <a:gd name="T21" fmla="*/ 0 h 56"/>
                  <a:gd name="T22" fmla="*/ 0 w 39"/>
                  <a:gd name="T23" fmla="*/ 0 h 56"/>
                  <a:gd name="T24" fmla="*/ 0 w 39"/>
                  <a:gd name="T25" fmla="*/ 0 h 56"/>
                  <a:gd name="T26" fmla="*/ 0 w 39"/>
                  <a:gd name="T27" fmla="*/ 0 h 56"/>
                  <a:gd name="T28" fmla="*/ 0 w 39"/>
                  <a:gd name="T29" fmla="*/ 0 h 56"/>
                  <a:gd name="T30" fmla="*/ 0 w 39"/>
                  <a:gd name="T31" fmla="*/ 0 h 56"/>
                  <a:gd name="T32" fmla="*/ 0 w 39"/>
                  <a:gd name="T33" fmla="*/ 0 h 56"/>
                  <a:gd name="T34" fmla="*/ 0 w 39"/>
                  <a:gd name="T35" fmla="*/ 0 h 56"/>
                  <a:gd name="T36" fmla="*/ 0 w 39"/>
                  <a:gd name="T37" fmla="*/ 0 h 56"/>
                  <a:gd name="T38" fmla="*/ 0 w 39"/>
                  <a:gd name="T39" fmla="*/ 0 h 56"/>
                  <a:gd name="T40" fmla="*/ 0 w 39"/>
                  <a:gd name="T41" fmla="*/ 0 h 56"/>
                  <a:gd name="T42" fmla="*/ 0 w 39"/>
                  <a:gd name="T43" fmla="*/ 0 h 56"/>
                  <a:gd name="T44" fmla="*/ 0 w 39"/>
                  <a:gd name="T45" fmla="*/ 0 h 56"/>
                  <a:gd name="T46" fmla="*/ 0 w 39"/>
                  <a:gd name="T47" fmla="*/ 0 h 56"/>
                  <a:gd name="T48" fmla="*/ 0 w 39"/>
                  <a:gd name="T49" fmla="*/ 0 h 56"/>
                  <a:gd name="T50" fmla="*/ 0 w 39"/>
                  <a:gd name="T51" fmla="*/ 0 h 56"/>
                  <a:gd name="T52" fmla="*/ 0 w 39"/>
                  <a:gd name="T53" fmla="*/ 0 h 56"/>
                  <a:gd name="T54" fmla="*/ 0 w 39"/>
                  <a:gd name="T55" fmla="*/ 0 h 56"/>
                  <a:gd name="T56" fmla="*/ 0 w 39"/>
                  <a:gd name="T57" fmla="*/ 0 h 56"/>
                  <a:gd name="T58" fmla="*/ 0 w 39"/>
                  <a:gd name="T59" fmla="*/ 0 h 56"/>
                  <a:gd name="T60" fmla="*/ 0 w 39"/>
                  <a:gd name="T61" fmla="*/ 0 h 56"/>
                  <a:gd name="T62" fmla="*/ 0 w 39"/>
                  <a:gd name="T63" fmla="*/ 0 h 56"/>
                  <a:gd name="T64" fmla="*/ 0 w 39"/>
                  <a:gd name="T65" fmla="*/ 0 h 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9" h="56">
                    <a:moveTo>
                      <a:pt x="8" y="1"/>
                    </a:moveTo>
                    <a:lnTo>
                      <a:pt x="11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4" y="5"/>
                    </a:lnTo>
                    <a:lnTo>
                      <a:pt x="28" y="8"/>
                    </a:lnTo>
                    <a:lnTo>
                      <a:pt x="31" y="13"/>
                    </a:lnTo>
                    <a:lnTo>
                      <a:pt x="33" y="17"/>
                    </a:lnTo>
                    <a:lnTo>
                      <a:pt x="37" y="22"/>
                    </a:lnTo>
                    <a:lnTo>
                      <a:pt x="38" y="28"/>
                    </a:lnTo>
                    <a:lnTo>
                      <a:pt x="39" y="34"/>
                    </a:lnTo>
                    <a:lnTo>
                      <a:pt x="39" y="38"/>
                    </a:lnTo>
                    <a:lnTo>
                      <a:pt x="38" y="43"/>
                    </a:lnTo>
                    <a:lnTo>
                      <a:pt x="37" y="48"/>
                    </a:lnTo>
                    <a:lnTo>
                      <a:pt x="36" y="51"/>
                    </a:lnTo>
                    <a:lnTo>
                      <a:pt x="33" y="53"/>
                    </a:lnTo>
                    <a:lnTo>
                      <a:pt x="30" y="54"/>
                    </a:lnTo>
                    <a:lnTo>
                      <a:pt x="26" y="56"/>
                    </a:lnTo>
                    <a:lnTo>
                      <a:pt x="23" y="56"/>
                    </a:lnTo>
                    <a:lnTo>
                      <a:pt x="19" y="54"/>
                    </a:lnTo>
                    <a:lnTo>
                      <a:pt x="15" y="52"/>
                    </a:lnTo>
                    <a:lnTo>
                      <a:pt x="11" y="49"/>
                    </a:lnTo>
                    <a:lnTo>
                      <a:pt x="9" y="45"/>
                    </a:lnTo>
                    <a:lnTo>
                      <a:pt x="6" y="41"/>
                    </a:lnTo>
                    <a:lnTo>
                      <a:pt x="3" y="36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3" y="6"/>
                    </a:lnTo>
                    <a:lnTo>
                      <a:pt x="6" y="4"/>
                    </a:ln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3" name="Group 3957"/>
            <p:cNvGrpSpPr>
              <a:grpSpLocks/>
            </p:cNvGrpSpPr>
            <p:nvPr/>
          </p:nvGrpSpPr>
          <p:grpSpPr bwMode="auto">
            <a:xfrm>
              <a:off x="3656" y="4848"/>
              <a:ext cx="1088" cy="1406"/>
              <a:chOff x="150" y="5"/>
              <a:chExt cx="435" cy="562"/>
            </a:xfrm>
          </p:grpSpPr>
          <p:sp>
            <p:nvSpPr>
              <p:cNvPr id="220" name="Freeform 3958"/>
              <p:cNvSpPr>
                <a:spLocks/>
              </p:cNvSpPr>
              <p:nvPr/>
            </p:nvSpPr>
            <p:spPr bwMode="auto">
              <a:xfrm>
                <a:off x="571" y="435"/>
                <a:ext cx="13" cy="19"/>
              </a:xfrm>
              <a:custGeom>
                <a:avLst/>
                <a:gdLst>
                  <a:gd name="T0" fmla="*/ 0 w 39"/>
                  <a:gd name="T1" fmla="*/ 0 h 56"/>
                  <a:gd name="T2" fmla="*/ 0 w 39"/>
                  <a:gd name="T3" fmla="*/ 0 h 56"/>
                  <a:gd name="T4" fmla="*/ 0 w 39"/>
                  <a:gd name="T5" fmla="*/ 0 h 56"/>
                  <a:gd name="T6" fmla="*/ 0 w 39"/>
                  <a:gd name="T7" fmla="*/ 0 h 56"/>
                  <a:gd name="T8" fmla="*/ 0 w 39"/>
                  <a:gd name="T9" fmla="*/ 0 h 56"/>
                  <a:gd name="T10" fmla="*/ 0 w 39"/>
                  <a:gd name="T11" fmla="*/ 0 h 56"/>
                  <a:gd name="T12" fmla="*/ 0 w 39"/>
                  <a:gd name="T13" fmla="*/ 0 h 56"/>
                  <a:gd name="T14" fmla="*/ 0 w 39"/>
                  <a:gd name="T15" fmla="*/ 0 h 56"/>
                  <a:gd name="T16" fmla="*/ 0 w 39"/>
                  <a:gd name="T17" fmla="*/ 0 h 56"/>
                  <a:gd name="T18" fmla="*/ 0 w 39"/>
                  <a:gd name="T19" fmla="*/ 0 h 56"/>
                  <a:gd name="T20" fmla="*/ 0 w 39"/>
                  <a:gd name="T21" fmla="*/ 0 h 56"/>
                  <a:gd name="T22" fmla="*/ 0 w 39"/>
                  <a:gd name="T23" fmla="*/ 0 h 56"/>
                  <a:gd name="T24" fmla="*/ 0 w 39"/>
                  <a:gd name="T25" fmla="*/ 0 h 56"/>
                  <a:gd name="T26" fmla="*/ 0 w 39"/>
                  <a:gd name="T27" fmla="*/ 0 h 56"/>
                  <a:gd name="T28" fmla="*/ 0 w 39"/>
                  <a:gd name="T29" fmla="*/ 0 h 56"/>
                  <a:gd name="T30" fmla="*/ 0 w 39"/>
                  <a:gd name="T31" fmla="*/ 0 h 56"/>
                  <a:gd name="T32" fmla="*/ 0 w 39"/>
                  <a:gd name="T33" fmla="*/ 0 h 56"/>
                  <a:gd name="T34" fmla="*/ 0 w 39"/>
                  <a:gd name="T35" fmla="*/ 0 h 56"/>
                  <a:gd name="T36" fmla="*/ 0 w 39"/>
                  <a:gd name="T37" fmla="*/ 0 h 56"/>
                  <a:gd name="T38" fmla="*/ 0 w 39"/>
                  <a:gd name="T39" fmla="*/ 0 h 56"/>
                  <a:gd name="T40" fmla="*/ 0 w 39"/>
                  <a:gd name="T41" fmla="*/ 0 h 56"/>
                  <a:gd name="T42" fmla="*/ 0 w 39"/>
                  <a:gd name="T43" fmla="*/ 0 h 56"/>
                  <a:gd name="T44" fmla="*/ 0 w 39"/>
                  <a:gd name="T45" fmla="*/ 0 h 56"/>
                  <a:gd name="T46" fmla="*/ 0 w 39"/>
                  <a:gd name="T47" fmla="*/ 0 h 56"/>
                  <a:gd name="T48" fmla="*/ 0 w 39"/>
                  <a:gd name="T49" fmla="*/ 0 h 56"/>
                  <a:gd name="T50" fmla="*/ 0 w 39"/>
                  <a:gd name="T51" fmla="*/ 0 h 56"/>
                  <a:gd name="T52" fmla="*/ 0 w 39"/>
                  <a:gd name="T53" fmla="*/ 0 h 56"/>
                  <a:gd name="T54" fmla="*/ 0 w 39"/>
                  <a:gd name="T55" fmla="*/ 0 h 56"/>
                  <a:gd name="T56" fmla="*/ 0 w 39"/>
                  <a:gd name="T57" fmla="*/ 0 h 56"/>
                  <a:gd name="T58" fmla="*/ 0 w 39"/>
                  <a:gd name="T59" fmla="*/ 0 h 56"/>
                  <a:gd name="T60" fmla="*/ 0 w 39"/>
                  <a:gd name="T61" fmla="*/ 0 h 56"/>
                  <a:gd name="T62" fmla="*/ 0 w 39"/>
                  <a:gd name="T63" fmla="*/ 0 h 56"/>
                  <a:gd name="T64" fmla="*/ 0 w 39"/>
                  <a:gd name="T65" fmla="*/ 0 h 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9" h="56">
                    <a:moveTo>
                      <a:pt x="8" y="1"/>
                    </a:moveTo>
                    <a:lnTo>
                      <a:pt x="11" y="0"/>
                    </a:lnTo>
                    <a:lnTo>
                      <a:pt x="16" y="0"/>
                    </a:lnTo>
                    <a:lnTo>
                      <a:pt x="19" y="2"/>
                    </a:lnTo>
                    <a:lnTo>
                      <a:pt x="24" y="5"/>
                    </a:lnTo>
                    <a:lnTo>
                      <a:pt x="28" y="8"/>
                    </a:lnTo>
                    <a:lnTo>
                      <a:pt x="31" y="13"/>
                    </a:lnTo>
                    <a:lnTo>
                      <a:pt x="33" y="17"/>
                    </a:lnTo>
                    <a:lnTo>
                      <a:pt x="37" y="22"/>
                    </a:lnTo>
                    <a:lnTo>
                      <a:pt x="38" y="28"/>
                    </a:lnTo>
                    <a:lnTo>
                      <a:pt x="39" y="34"/>
                    </a:lnTo>
                    <a:lnTo>
                      <a:pt x="39" y="38"/>
                    </a:lnTo>
                    <a:lnTo>
                      <a:pt x="38" y="43"/>
                    </a:lnTo>
                    <a:lnTo>
                      <a:pt x="37" y="48"/>
                    </a:lnTo>
                    <a:lnTo>
                      <a:pt x="36" y="51"/>
                    </a:lnTo>
                    <a:lnTo>
                      <a:pt x="33" y="53"/>
                    </a:lnTo>
                    <a:lnTo>
                      <a:pt x="30" y="54"/>
                    </a:lnTo>
                    <a:lnTo>
                      <a:pt x="26" y="56"/>
                    </a:lnTo>
                    <a:lnTo>
                      <a:pt x="23" y="56"/>
                    </a:lnTo>
                    <a:lnTo>
                      <a:pt x="19" y="54"/>
                    </a:lnTo>
                    <a:lnTo>
                      <a:pt x="15" y="52"/>
                    </a:lnTo>
                    <a:lnTo>
                      <a:pt x="11" y="49"/>
                    </a:lnTo>
                    <a:lnTo>
                      <a:pt x="9" y="45"/>
                    </a:lnTo>
                    <a:lnTo>
                      <a:pt x="6" y="41"/>
                    </a:lnTo>
                    <a:lnTo>
                      <a:pt x="3" y="36"/>
                    </a:lnTo>
                    <a:lnTo>
                      <a:pt x="1" y="30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3" y="6"/>
                    </a:lnTo>
                    <a:lnTo>
                      <a:pt x="6" y="4"/>
                    </a:lnTo>
                    <a:lnTo>
                      <a:pt x="8" y="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1" name="Freeform 3959"/>
              <p:cNvSpPr>
                <a:spLocks/>
              </p:cNvSpPr>
              <p:nvPr/>
            </p:nvSpPr>
            <p:spPr bwMode="auto">
              <a:xfrm>
                <a:off x="574" y="439"/>
                <a:ext cx="3" cy="10"/>
              </a:xfrm>
              <a:custGeom>
                <a:avLst/>
                <a:gdLst>
                  <a:gd name="T0" fmla="*/ 0 w 7"/>
                  <a:gd name="T1" fmla="*/ 0 h 30"/>
                  <a:gd name="T2" fmla="*/ 0 w 7"/>
                  <a:gd name="T3" fmla="*/ 0 h 30"/>
                  <a:gd name="T4" fmla="*/ 0 w 7"/>
                  <a:gd name="T5" fmla="*/ 0 h 30"/>
                  <a:gd name="T6" fmla="*/ 0 w 7"/>
                  <a:gd name="T7" fmla="*/ 0 h 30"/>
                  <a:gd name="T8" fmla="*/ 0 w 7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30">
                    <a:moveTo>
                      <a:pt x="0" y="0"/>
                    </a:moveTo>
                    <a:lnTo>
                      <a:pt x="0" y="8"/>
                    </a:lnTo>
                    <a:lnTo>
                      <a:pt x="0" y="16"/>
                    </a:lnTo>
                    <a:lnTo>
                      <a:pt x="2" y="23"/>
                    </a:lnTo>
                    <a:lnTo>
                      <a:pt x="7" y="3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2" name="Freeform 3960"/>
              <p:cNvSpPr>
                <a:spLocks/>
              </p:cNvSpPr>
              <p:nvPr/>
            </p:nvSpPr>
            <p:spPr bwMode="auto">
              <a:xfrm>
                <a:off x="561" y="472"/>
                <a:ext cx="17" cy="44"/>
              </a:xfrm>
              <a:custGeom>
                <a:avLst/>
                <a:gdLst>
                  <a:gd name="T0" fmla="*/ 0 w 50"/>
                  <a:gd name="T1" fmla="*/ 0 h 132"/>
                  <a:gd name="T2" fmla="*/ 0 w 50"/>
                  <a:gd name="T3" fmla="*/ 0 h 132"/>
                  <a:gd name="T4" fmla="*/ 0 w 50"/>
                  <a:gd name="T5" fmla="*/ 0 h 132"/>
                  <a:gd name="T6" fmla="*/ 0 w 50"/>
                  <a:gd name="T7" fmla="*/ 0 h 132"/>
                  <a:gd name="T8" fmla="*/ 0 w 50"/>
                  <a:gd name="T9" fmla="*/ 0 h 132"/>
                  <a:gd name="T10" fmla="*/ 0 w 50"/>
                  <a:gd name="T11" fmla="*/ 0 h 132"/>
                  <a:gd name="T12" fmla="*/ 0 w 50"/>
                  <a:gd name="T13" fmla="*/ 0 h 1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0" h="132">
                    <a:moveTo>
                      <a:pt x="50" y="0"/>
                    </a:moveTo>
                    <a:lnTo>
                      <a:pt x="39" y="35"/>
                    </a:lnTo>
                    <a:lnTo>
                      <a:pt x="26" y="70"/>
                    </a:lnTo>
                    <a:lnTo>
                      <a:pt x="20" y="87"/>
                    </a:lnTo>
                    <a:lnTo>
                      <a:pt x="15" y="103"/>
                    </a:lnTo>
                    <a:lnTo>
                      <a:pt x="7" y="118"/>
                    </a:lnTo>
                    <a:lnTo>
                      <a:pt x="0" y="13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3" name="Freeform 3961"/>
              <p:cNvSpPr>
                <a:spLocks/>
              </p:cNvSpPr>
              <p:nvPr/>
            </p:nvSpPr>
            <p:spPr bwMode="auto">
              <a:xfrm>
                <a:off x="565" y="494"/>
                <a:ext cx="2" cy="10"/>
              </a:xfrm>
              <a:custGeom>
                <a:avLst/>
                <a:gdLst>
                  <a:gd name="T0" fmla="*/ 0 w 6"/>
                  <a:gd name="T1" fmla="*/ 0 h 30"/>
                  <a:gd name="T2" fmla="*/ 0 w 6"/>
                  <a:gd name="T3" fmla="*/ 0 h 30"/>
                  <a:gd name="T4" fmla="*/ 0 w 6"/>
                  <a:gd name="T5" fmla="*/ 0 h 30"/>
                  <a:gd name="T6" fmla="*/ 0 w 6"/>
                  <a:gd name="T7" fmla="*/ 0 h 30"/>
                  <a:gd name="T8" fmla="*/ 0 w 6"/>
                  <a:gd name="T9" fmla="*/ 0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30">
                    <a:moveTo>
                      <a:pt x="0" y="0"/>
                    </a:moveTo>
                    <a:lnTo>
                      <a:pt x="2" y="7"/>
                    </a:lnTo>
                    <a:lnTo>
                      <a:pt x="4" y="14"/>
                    </a:lnTo>
                    <a:lnTo>
                      <a:pt x="5" y="22"/>
                    </a:lnTo>
                    <a:lnTo>
                      <a:pt x="6" y="3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4" name="Freeform 3962"/>
              <p:cNvSpPr>
                <a:spLocks/>
              </p:cNvSpPr>
              <p:nvPr/>
            </p:nvSpPr>
            <p:spPr bwMode="auto">
              <a:xfrm>
                <a:off x="568" y="494"/>
                <a:ext cx="12" cy="7"/>
              </a:xfrm>
              <a:custGeom>
                <a:avLst/>
                <a:gdLst>
                  <a:gd name="T0" fmla="*/ 0 w 34"/>
                  <a:gd name="T1" fmla="*/ 0 h 21"/>
                  <a:gd name="T2" fmla="*/ 0 w 34"/>
                  <a:gd name="T3" fmla="*/ 0 h 21"/>
                  <a:gd name="T4" fmla="*/ 0 w 34"/>
                  <a:gd name="T5" fmla="*/ 0 h 21"/>
                  <a:gd name="T6" fmla="*/ 0 w 34"/>
                  <a:gd name="T7" fmla="*/ 0 h 21"/>
                  <a:gd name="T8" fmla="*/ 0 w 34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" h="21">
                    <a:moveTo>
                      <a:pt x="34" y="0"/>
                    </a:moveTo>
                    <a:lnTo>
                      <a:pt x="26" y="2"/>
                    </a:lnTo>
                    <a:lnTo>
                      <a:pt x="17" y="7"/>
                    </a:lnTo>
                    <a:lnTo>
                      <a:pt x="9" y="13"/>
                    </a:lnTo>
                    <a:lnTo>
                      <a:pt x="0" y="2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5" name="Freeform 3963"/>
              <p:cNvSpPr>
                <a:spLocks/>
              </p:cNvSpPr>
              <p:nvPr/>
            </p:nvSpPr>
            <p:spPr bwMode="auto">
              <a:xfrm>
                <a:off x="568" y="478"/>
                <a:ext cx="16" cy="10"/>
              </a:xfrm>
              <a:custGeom>
                <a:avLst/>
                <a:gdLst>
                  <a:gd name="T0" fmla="*/ 0 w 46"/>
                  <a:gd name="T1" fmla="*/ 0 h 32"/>
                  <a:gd name="T2" fmla="*/ 0 w 46"/>
                  <a:gd name="T3" fmla="*/ 0 h 32"/>
                  <a:gd name="T4" fmla="*/ 0 w 46"/>
                  <a:gd name="T5" fmla="*/ 0 h 32"/>
                  <a:gd name="T6" fmla="*/ 0 w 46"/>
                  <a:gd name="T7" fmla="*/ 0 h 32"/>
                  <a:gd name="T8" fmla="*/ 0 w 46"/>
                  <a:gd name="T9" fmla="*/ 0 h 32"/>
                  <a:gd name="T10" fmla="*/ 0 w 46"/>
                  <a:gd name="T11" fmla="*/ 0 h 32"/>
                  <a:gd name="T12" fmla="*/ 0 w 46"/>
                  <a:gd name="T13" fmla="*/ 0 h 32"/>
                  <a:gd name="T14" fmla="*/ 0 w 46"/>
                  <a:gd name="T15" fmla="*/ 0 h 32"/>
                  <a:gd name="T16" fmla="*/ 0 w 46"/>
                  <a:gd name="T17" fmla="*/ 0 h 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6" h="32">
                    <a:moveTo>
                      <a:pt x="0" y="0"/>
                    </a:moveTo>
                    <a:lnTo>
                      <a:pt x="5" y="7"/>
                    </a:lnTo>
                    <a:lnTo>
                      <a:pt x="9" y="15"/>
                    </a:lnTo>
                    <a:lnTo>
                      <a:pt x="12" y="24"/>
                    </a:lnTo>
                    <a:lnTo>
                      <a:pt x="13" y="32"/>
                    </a:lnTo>
                    <a:lnTo>
                      <a:pt x="20" y="25"/>
                    </a:lnTo>
                    <a:lnTo>
                      <a:pt x="28" y="20"/>
                    </a:lnTo>
                    <a:lnTo>
                      <a:pt x="37" y="15"/>
                    </a:lnTo>
                    <a:lnTo>
                      <a:pt x="46" y="1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6" name="Freeform 3964"/>
              <p:cNvSpPr>
                <a:spLocks/>
              </p:cNvSpPr>
              <p:nvPr/>
            </p:nvSpPr>
            <p:spPr bwMode="auto">
              <a:xfrm>
                <a:off x="539" y="538"/>
                <a:ext cx="4" cy="15"/>
              </a:xfrm>
              <a:custGeom>
                <a:avLst/>
                <a:gdLst>
                  <a:gd name="T0" fmla="*/ 0 w 11"/>
                  <a:gd name="T1" fmla="*/ 0 h 45"/>
                  <a:gd name="T2" fmla="*/ 0 w 11"/>
                  <a:gd name="T3" fmla="*/ 0 h 45"/>
                  <a:gd name="T4" fmla="*/ 0 w 11"/>
                  <a:gd name="T5" fmla="*/ 0 h 45"/>
                  <a:gd name="T6" fmla="*/ 0 w 11"/>
                  <a:gd name="T7" fmla="*/ 0 h 45"/>
                  <a:gd name="T8" fmla="*/ 0 w 11"/>
                  <a:gd name="T9" fmla="*/ 0 h 4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45">
                    <a:moveTo>
                      <a:pt x="11" y="0"/>
                    </a:moveTo>
                    <a:lnTo>
                      <a:pt x="11" y="11"/>
                    </a:lnTo>
                    <a:lnTo>
                      <a:pt x="10" y="22"/>
                    </a:lnTo>
                    <a:lnTo>
                      <a:pt x="5" y="33"/>
                    </a:lnTo>
                    <a:lnTo>
                      <a:pt x="0" y="4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7" name="Freeform 3965"/>
              <p:cNvSpPr>
                <a:spLocks/>
              </p:cNvSpPr>
              <p:nvPr/>
            </p:nvSpPr>
            <p:spPr bwMode="auto">
              <a:xfrm>
                <a:off x="525" y="548"/>
                <a:ext cx="5" cy="15"/>
              </a:xfrm>
              <a:custGeom>
                <a:avLst/>
                <a:gdLst>
                  <a:gd name="T0" fmla="*/ 0 w 16"/>
                  <a:gd name="T1" fmla="*/ 0 h 43"/>
                  <a:gd name="T2" fmla="*/ 0 w 16"/>
                  <a:gd name="T3" fmla="*/ 0 h 43"/>
                  <a:gd name="T4" fmla="*/ 0 w 16"/>
                  <a:gd name="T5" fmla="*/ 0 h 43"/>
                  <a:gd name="T6" fmla="*/ 0 w 16"/>
                  <a:gd name="T7" fmla="*/ 0 h 43"/>
                  <a:gd name="T8" fmla="*/ 0 w 16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43">
                    <a:moveTo>
                      <a:pt x="16" y="0"/>
                    </a:moveTo>
                    <a:lnTo>
                      <a:pt x="14" y="9"/>
                    </a:lnTo>
                    <a:lnTo>
                      <a:pt x="12" y="20"/>
                    </a:lnTo>
                    <a:lnTo>
                      <a:pt x="7" y="30"/>
                    </a:lnTo>
                    <a:lnTo>
                      <a:pt x="0" y="4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8" name="Freeform 3966"/>
              <p:cNvSpPr>
                <a:spLocks/>
              </p:cNvSpPr>
              <p:nvPr/>
            </p:nvSpPr>
            <p:spPr bwMode="auto">
              <a:xfrm>
                <a:off x="517" y="565"/>
                <a:ext cx="15" cy="2"/>
              </a:xfrm>
              <a:custGeom>
                <a:avLst/>
                <a:gdLst>
                  <a:gd name="T0" fmla="*/ 0 w 45"/>
                  <a:gd name="T1" fmla="*/ 0 h 6"/>
                  <a:gd name="T2" fmla="*/ 0 w 45"/>
                  <a:gd name="T3" fmla="*/ 0 h 6"/>
                  <a:gd name="T4" fmla="*/ 0 w 45"/>
                  <a:gd name="T5" fmla="*/ 0 h 6"/>
                  <a:gd name="T6" fmla="*/ 0 w 45"/>
                  <a:gd name="T7" fmla="*/ 0 h 6"/>
                  <a:gd name="T8" fmla="*/ 0 w 45"/>
                  <a:gd name="T9" fmla="*/ 0 h 6"/>
                  <a:gd name="T10" fmla="*/ 0 w 45"/>
                  <a:gd name="T11" fmla="*/ 0 h 6"/>
                  <a:gd name="T12" fmla="*/ 0 w 45"/>
                  <a:gd name="T13" fmla="*/ 0 h 6"/>
                  <a:gd name="T14" fmla="*/ 0 w 45"/>
                  <a:gd name="T15" fmla="*/ 0 h 6"/>
                  <a:gd name="T16" fmla="*/ 0 w 45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5" h="6">
                    <a:moveTo>
                      <a:pt x="0" y="6"/>
                    </a:moveTo>
                    <a:lnTo>
                      <a:pt x="3" y="5"/>
                    </a:lnTo>
                    <a:lnTo>
                      <a:pt x="8" y="2"/>
                    </a:lnTo>
                    <a:lnTo>
                      <a:pt x="14" y="1"/>
                    </a:lnTo>
                    <a:lnTo>
                      <a:pt x="21" y="0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0" y="2"/>
                    </a:lnTo>
                    <a:lnTo>
                      <a:pt x="45" y="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9" name="Freeform 3967"/>
              <p:cNvSpPr>
                <a:spLocks/>
              </p:cNvSpPr>
              <p:nvPr/>
            </p:nvSpPr>
            <p:spPr bwMode="auto">
              <a:xfrm>
                <a:off x="533" y="555"/>
                <a:ext cx="16" cy="2"/>
              </a:xfrm>
              <a:custGeom>
                <a:avLst/>
                <a:gdLst>
                  <a:gd name="T0" fmla="*/ 0 w 47"/>
                  <a:gd name="T1" fmla="*/ 0 h 6"/>
                  <a:gd name="T2" fmla="*/ 0 w 47"/>
                  <a:gd name="T3" fmla="*/ 0 h 6"/>
                  <a:gd name="T4" fmla="*/ 0 w 47"/>
                  <a:gd name="T5" fmla="*/ 0 h 6"/>
                  <a:gd name="T6" fmla="*/ 0 w 47"/>
                  <a:gd name="T7" fmla="*/ 0 h 6"/>
                  <a:gd name="T8" fmla="*/ 0 w 47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7" h="6">
                    <a:moveTo>
                      <a:pt x="47" y="1"/>
                    </a:moveTo>
                    <a:lnTo>
                      <a:pt x="34" y="0"/>
                    </a:lnTo>
                    <a:lnTo>
                      <a:pt x="21" y="1"/>
                    </a:lnTo>
                    <a:lnTo>
                      <a:pt x="10" y="2"/>
                    </a:lnTo>
                    <a:lnTo>
                      <a:pt x="0" y="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0" name="Freeform 3968"/>
              <p:cNvSpPr>
                <a:spLocks/>
              </p:cNvSpPr>
              <p:nvPr/>
            </p:nvSpPr>
            <p:spPr bwMode="auto">
              <a:xfrm>
                <a:off x="486" y="536"/>
                <a:ext cx="13" cy="13"/>
              </a:xfrm>
              <a:custGeom>
                <a:avLst/>
                <a:gdLst>
                  <a:gd name="T0" fmla="*/ 0 w 41"/>
                  <a:gd name="T1" fmla="*/ 0 h 40"/>
                  <a:gd name="T2" fmla="*/ 0 w 41"/>
                  <a:gd name="T3" fmla="*/ 0 h 40"/>
                  <a:gd name="T4" fmla="*/ 0 w 41"/>
                  <a:gd name="T5" fmla="*/ 0 h 40"/>
                  <a:gd name="T6" fmla="*/ 0 w 41"/>
                  <a:gd name="T7" fmla="*/ 0 h 40"/>
                  <a:gd name="T8" fmla="*/ 0 w 41"/>
                  <a:gd name="T9" fmla="*/ 0 h 40"/>
                  <a:gd name="T10" fmla="*/ 0 w 41"/>
                  <a:gd name="T11" fmla="*/ 0 h 40"/>
                  <a:gd name="T12" fmla="*/ 0 w 41"/>
                  <a:gd name="T13" fmla="*/ 0 h 40"/>
                  <a:gd name="T14" fmla="*/ 0 w 41"/>
                  <a:gd name="T15" fmla="*/ 0 h 40"/>
                  <a:gd name="T16" fmla="*/ 0 w 41"/>
                  <a:gd name="T17" fmla="*/ 0 h 40"/>
                  <a:gd name="T18" fmla="*/ 0 w 41"/>
                  <a:gd name="T19" fmla="*/ 0 h 40"/>
                  <a:gd name="T20" fmla="*/ 0 w 41"/>
                  <a:gd name="T21" fmla="*/ 0 h 40"/>
                  <a:gd name="T22" fmla="*/ 0 w 41"/>
                  <a:gd name="T23" fmla="*/ 0 h 40"/>
                  <a:gd name="T24" fmla="*/ 0 w 41"/>
                  <a:gd name="T25" fmla="*/ 0 h 40"/>
                  <a:gd name="T26" fmla="*/ 0 w 41"/>
                  <a:gd name="T27" fmla="*/ 0 h 40"/>
                  <a:gd name="T28" fmla="*/ 0 w 41"/>
                  <a:gd name="T29" fmla="*/ 0 h 40"/>
                  <a:gd name="T30" fmla="*/ 0 w 41"/>
                  <a:gd name="T31" fmla="*/ 0 h 40"/>
                  <a:gd name="T32" fmla="*/ 0 w 41"/>
                  <a:gd name="T33" fmla="*/ 0 h 40"/>
                  <a:gd name="T34" fmla="*/ 0 w 41"/>
                  <a:gd name="T35" fmla="*/ 0 h 40"/>
                  <a:gd name="T36" fmla="*/ 0 w 41"/>
                  <a:gd name="T37" fmla="*/ 0 h 40"/>
                  <a:gd name="T38" fmla="*/ 0 w 41"/>
                  <a:gd name="T39" fmla="*/ 0 h 40"/>
                  <a:gd name="T40" fmla="*/ 0 w 41"/>
                  <a:gd name="T41" fmla="*/ 0 h 40"/>
                  <a:gd name="T42" fmla="*/ 0 w 41"/>
                  <a:gd name="T43" fmla="*/ 0 h 40"/>
                  <a:gd name="T44" fmla="*/ 0 w 41"/>
                  <a:gd name="T45" fmla="*/ 0 h 40"/>
                  <a:gd name="T46" fmla="*/ 0 w 41"/>
                  <a:gd name="T47" fmla="*/ 0 h 40"/>
                  <a:gd name="T48" fmla="*/ 0 w 41"/>
                  <a:gd name="T49" fmla="*/ 0 h 40"/>
                  <a:gd name="T50" fmla="*/ 0 w 41"/>
                  <a:gd name="T51" fmla="*/ 0 h 40"/>
                  <a:gd name="T52" fmla="*/ 0 w 41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1" h="40">
                    <a:moveTo>
                      <a:pt x="41" y="13"/>
                    </a:moveTo>
                    <a:lnTo>
                      <a:pt x="36" y="14"/>
                    </a:lnTo>
                    <a:lnTo>
                      <a:pt x="31" y="14"/>
                    </a:lnTo>
                    <a:lnTo>
                      <a:pt x="27" y="14"/>
                    </a:lnTo>
                    <a:lnTo>
                      <a:pt x="22" y="13"/>
                    </a:lnTo>
                    <a:lnTo>
                      <a:pt x="17" y="10"/>
                    </a:lnTo>
                    <a:lnTo>
                      <a:pt x="14" y="8"/>
                    </a:lnTo>
                    <a:lnTo>
                      <a:pt x="10" y="5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6"/>
                    </a:lnTo>
                    <a:lnTo>
                      <a:pt x="1" y="9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4" y="32"/>
                    </a:lnTo>
                    <a:lnTo>
                      <a:pt x="8" y="38"/>
                    </a:lnTo>
                    <a:lnTo>
                      <a:pt x="13" y="39"/>
                    </a:lnTo>
                    <a:lnTo>
                      <a:pt x="17" y="40"/>
                    </a:lnTo>
                    <a:lnTo>
                      <a:pt x="22" y="39"/>
                    </a:lnTo>
                    <a:lnTo>
                      <a:pt x="27" y="37"/>
                    </a:lnTo>
                    <a:lnTo>
                      <a:pt x="31" y="35"/>
                    </a:lnTo>
                    <a:lnTo>
                      <a:pt x="35" y="30"/>
                    </a:lnTo>
                    <a:lnTo>
                      <a:pt x="38" y="25"/>
                    </a:lnTo>
                    <a:lnTo>
                      <a:pt x="39" y="20"/>
                    </a:lnTo>
                    <a:lnTo>
                      <a:pt x="41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1" name="Freeform 3969"/>
              <p:cNvSpPr>
                <a:spLocks/>
              </p:cNvSpPr>
              <p:nvPr/>
            </p:nvSpPr>
            <p:spPr bwMode="auto">
              <a:xfrm>
                <a:off x="486" y="536"/>
                <a:ext cx="13" cy="13"/>
              </a:xfrm>
              <a:custGeom>
                <a:avLst/>
                <a:gdLst>
                  <a:gd name="T0" fmla="*/ 0 w 41"/>
                  <a:gd name="T1" fmla="*/ 0 h 40"/>
                  <a:gd name="T2" fmla="*/ 0 w 41"/>
                  <a:gd name="T3" fmla="*/ 0 h 40"/>
                  <a:gd name="T4" fmla="*/ 0 w 41"/>
                  <a:gd name="T5" fmla="*/ 0 h 40"/>
                  <a:gd name="T6" fmla="*/ 0 w 41"/>
                  <a:gd name="T7" fmla="*/ 0 h 40"/>
                  <a:gd name="T8" fmla="*/ 0 w 41"/>
                  <a:gd name="T9" fmla="*/ 0 h 40"/>
                  <a:gd name="T10" fmla="*/ 0 w 41"/>
                  <a:gd name="T11" fmla="*/ 0 h 40"/>
                  <a:gd name="T12" fmla="*/ 0 w 41"/>
                  <a:gd name="T13" fmla="*/ 0 h 40"/>
                  <a:gd name="T14" fmla="*/ 0 w 41"/>
                  <a:gd name="T15" fmla="*/ 0 h 40"/>
                  <a:gd name="T16" fmla="*/ 0 w 41"/>
                  <a:gd name="T17" fmla="*/ 0 h 40"/>
                  <a:gd name="T18" fmla="*/ 0 w 41"/>
                  <a:gd name="T19" fmla="*/ 0 h 40"/>
                  <a:gd name="T20" fmla="*/ 0 w 41"/>
                  <a:gd name="T21" fmla="*/ 0 h 40"/>
                  <a:gd name="T22" fmla="*/ 0 w 41"/>
                  <a:gd name="T23" fmla="*/ 0 h 40"/>
                  <a:gd name="T24" fmla="*/ 0 w 41"/>
                  <a:gd name="T25" fmla="*/ 0 h 40"/>
                  <a:gd name="T26" fmla="*/ 0 w 41"/>
                  <a:gd name="T27" fmla="*/ 0 h 40"/>
                  <a:gd name="T28" fmla="*/ 0 w 41"/>
                  <a:gd name="T29" fmla="*/ 0 h 40"/>
                  <a:gd name="T30" fmla="*/ 0 w 41"/>
                  <a:gd name="T31" fmla="*/ 0 h 40"/>
                  <a:gd name="T32" fmla="*/ 0 w 41"/>
                  <a:gd name="T33" fmla="*/ 0 h 40"/>
                  <a:gd name="T34" fmla="*/ 0 w 41"/>
                  <a:gd name="T35" fmla="*/ 0 h 40"/>
                  <a:gd name="T36" fmla="*/ 0 w 41"/>
                  <a:gd name="T37" fmla="*/ 0 h 40"/>
                  <a:gd name="T38" fmla="*/ 0 w 41"/>
                  <a:gd name="T39" fmla="*/ 0 h 40"/>
                  <a:gd name="T40" fmla="*/ 0 w 41"/>
                  <a:gd name="T41" fmla="*/ 0 h 40"/>
                  <a:gd name="T42" fmla="*/ 0 w 41"/>
                  <a:gd name="T43" fmla="*/ 0 h 40"/>
                  <a:gd name="T44" fmla="*/ 0 w 41"/>
                  <a:gd name="T45" fmla="*/ 0 h 40"/>
                  <a:gd name="T46" fmla="*/ 0 w 41"/>
                  <a:gd name="T47" fmla="*/ 0 h 40"/>
                  <a:gd name="T48" fmla="*/ 0 w 41"/>
                  <a:gd name="T49" fmla="*/ 0 h 40"/>
                  <a:gd name="T50" fmla="*/ 0 w 41"/>
                  <a:gd name="T51" fmla="*/ 0 h 40"/>
                  <a:gd name="T52" fmla="*/ 0 w 41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1" h="40">
                    <a:moveTo>
                      <a:pt x="41" y="13"/>
                    </a:moveTo>
                    <a:lnTo>
                      <a:pt x="36" y="14"/>
                    </a:lnTo>
                    <a:lnTo>
                      <a:pt x="31" y="14"/>
                    </a:lnTo>
                    <a:lnTo>
                      <a:pt x="27" y="14"/>
                    </a:lnTo>
                    <a:lnTo>
                      <a:pt x="22" y="13"/>
                    </a:lnTo>
                    <a:lnTo>
                      <a:pt x="17" y="10"/>
                    </a:lnTo>
                    <a:lnTo>
                      <a:pt x="14" y="8"/>
                    </a:lnTo>
                    <a:lnTo>
                      <a:pt x="10" y="5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4" y="6"/>
                    </a:lnTo>
                    <a:lnTo>
                      <a:pt x="1" y="9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4" y="32"/>
                    </a:lnTo>
                    <a:lnTo>
                      <a:pt x="8" y="38"/>
                    </a:lnTo>
                    <a:lnTo>
                      <a:pt x="13" y="39"/>
                    </a:lnTo>
                    <a:lnTo>
                      <a:pt x="17" y="40"/>
                    </a:lnTo>
                    <a:lnTo>
                      <a:pt x="22" y="39"/>
                    </a:lnTo>
                    <a:lnTo>
                      <a:pt x="27" y="37"/>
                    </a:lnTo>
                    <a:lnTo>
                      <a:pt x="31" y="35"/>
                    </a:lnTo>
                    <a:lnTo>
                      <a:pt x="35" y="30"/>
                    </a:lnTo>
                    <a:lnTo>
                      <a:pt x="38" y="25"/>
                    </a:lnTo>
                    <a:lnTo>
                      <a:pt x="39" y="20"/>
                    </a:lnTo>
                    <a:lnTo>
                      <a:pt x="41" y="13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2" name="Freeform 3970"/>
              <p:cNvSpPr>
                <a:spLocks/>
              </p:cNvSpPr>
              <p:nvPr/>
            </p:nvSpPr>
            <p:spPr bwMode="auto">
              <a:xfrm>
                <a:off x="579" y="454"/>
                <a:ext cx="6" cy="3"/>
              </a:xfrm>
              <a:custGeom>
                <a:avLst/>
                <a:gdLst>
                  <a:gd name="T0" fmla="*/ 0 w 18"/>
                  <a:gd name="T1" fmla="*/ 0 h 9"/>
                  <a:gd name="T2" fmla="*/ 0 w 18"/>
                  <a:gd name="T3" fmla="*/ 0 h 9"/>
                  <a:gd name="T4" fmla="*/ 0 w 18"/>
                  <a:gd name="T5" fmla="*/ 0 h 9"/>
                  <a:gd name="T6" fmla="*/ 0 w 18"/>
                  <a:gd name="T7" fmla="*/ 0 h 9"/>
                  <a:gd name="T8" fmla="*/ 0 w 18"/>
                  <a:gd name="T9" fmla="*/ 0 h 9"/>
                  <a:gd name="T10" fmla="*/ 0 w 18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" h="9">
                    <a:moveTo>
                      <a:pt x="18" y="3"/>
                    </a:moveTo>
                    <a:lnTo>
                      <a:pt x="16" y="8"/>
                    </a:lnTo>
                    <a:lnTo>
                      <a:pt x="6" y="9"/>
                    </a:lnTo>
                    <a:lnTo>
                      <a:pt x="0" y="3"/>
                    </a:lnTo>
                    <a:lnTo>
                      <a:pt x="17" y="0"/>
                    </a:lnTo>
                    <a:lnTo>
                      <a:pt x="18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3" name="Freeform 3971"/>
              <p:cNvSpPr>
                <a:spLocks/>
              </p:cNvSpPr>
              <p:nvPr/>
            </p:nvSpPr>
            <p:spPr bwMode="auto">
              <a:xfrm>
                <a:off x="282" y="144"/>
                <a:ext cx="47" cy="19"/>
              </a:xfrm>
              <a:custGeom>
                <a:avLst/>
                <a:gdLst>
                  <a:gd name="T0" fmla="*/ 0 w 142"/>
                  <a:gd name="T1" fmla="*/ 0 h 56"/>
                  <a:gd name="T2" fmla="*/ 0 w 142"/>
                  <a:gd name="T3" fmla="*/ 0 h 56"/>
                  <a:gd name="T4" fmla="*/ 0 w 142"/>
                  <a:gd name="T5" fmla="*/ 0 h 56"/>
                  <a:gd name="T6" fmla="*/ 0 w 142"/>
                  <a:gd name="T7" fmla="*/ 0 h 56"/>
                  <a:gd name="T8" fmla="*/ 0 w 142"/>
                  <a:gd name="T9" fmla="*/ 0 h 56"/>
                  <a:gd name="T10" fmla="*/ 0 w 142"/>
                  <a:gd name="T11" fmla="*/ 0 h 56"/>
                  <a:gd name="T12" fmla="*/ 0 w 142"/>
                  <a:gd name="T13" fmla="*/ 0 h 56"/>
                  <a:gd name="T14" fmla="*/ 0 w 142"/>
                  <a:gd name="T15" fmla="*/ 0 h 56"/>
                  <a:gd name="T16" fmla="*/ 0 w 142"/>
                  <a:gd name="T17" fmla="*/ 0 h 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2" h="56">
                    <a:moveTo>
                      <a:pt x="142" y="0"/>
                    </a:moveTo>
                    <a:lnTo>
                      <a:pt x="122" y="4"/>
                    </a:lnTo>
                    <a:lnTo>
                      <a:pt x="102" y="10"/>
                    </a:lnTo>
                    <a:lnTo>
                      <a:pt x="84" y="16"/>
                    </a:lnTo>
                    <a:lnTo>
                      <a:pt x="65" y="23"/>
                    </a:lnTo>
                    <a:lnTo>
                      <a:pt x="48" y="30"/>
                    </a:lnTo>
                    <a:lnTo>
                      <a:pt x="31" y="38"/>
                    </a:lnTo>
                    <a:lnTo>
                      <a:pt x="15" y="46"/>
                    </a:lnTo>
                    <a:lnTo>
                      <a:pt x="0" y="5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4" name="Freeform 3972"/>
              <p:cNvSpPr>
                <a:spLocks/>
              </p:cNvSpPr>
              <p:nvPr/>
            </p:nvSpPr>
            <p:spPr bwMode="auto">
              <a:xfrm>
                <a:off x="306" y="141"/>
                <a:ext cx="15" cy="12"/>
              </a:xfrm>
              <a:custGeom>
                <a:avLst/>
                <a:gdLst>
                  <a:gd name="T0" fmla="*/ 0 w 46"/>
                  <a:gd name="T1" fmla="*/ 0 h 35"/>
                  <a:gd name="T2" fmla="*/ 0 w 46"/>
                  <a:gd name="T3" fmla="*/ 0 h 35"/>
                  <a:gd name="T4" fmla="*/ 0 w 46"/>
                  <a:gd name="T5" fmla="*/ 0 h 35"/>
                  <a:gd name="T6" fmla="*/ 0 w 46"/>
                  <a:gd name="T7" fmla="*/ 0 h 35"/>
                  <a:gd name="T8" fmla="*/ 0 w 46"/>
                  <a:gd name="T9" fmla="*/ 0 h 35"/>
                  <a:gd name="T10" fmla="*/ 0 w 46"/>
                  <a:gd name="T11" fmla="*/ 0 h 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35">
                    <a:moveTo>
                      <a:pt x="46" y="35"/>
                    </a:moveTo>
                    <a:lnTo>
                      <a:pt x="0" y="28"/>
                    </a:lnTo>
                    <a:lnTo>
                      <a:pt x="0" y="21"/>
                    </a:lnTo>
                    <a:lnTo>
                      <a:pt x="1" y="14"/>
                    </a:lnTo>
                    <a:lnTo>
                      <a:pt x="6" y="7"/>
                    </a:lnTo>
                    <a:lnTo>
                      <a:pt x="11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5" name="Line 3973"/>
              <p:cNvSpPr>
                <a:spLocks noChangeShapeType="1"/>
              </p:cNvSpPr>
              <p:nvPr/>
            </p:nvSpPr>
            <p:spPr bwMode="auto">
              <a:xfrm flipH="1" flipV="1">
                <a:off x="321" y="14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6" name="Freeform 3974"/>
              <p:cNvSpPr>
                <a:spLocks/>
              </p:cNvSpPr>
              <p:nvPr/>
            </p:nvSpPr>
            <p:spPr bwMode="auto">
              <a:xfrm>
                <a:off x="294" y="147"/>
                <a:ext cx="12" cy="10"/>
              </a:xfrm>
              <a:custGeom>
                <a:avLst/>
                <a:gdLst>
                  <a:gd name="T0" fmla="*/ 0 w 36"/>
                  <a:gd name="T1" fmla="*/ 0 h 29"/>
                  <a:gd name="T2" fmla="*/ 0 w 36"/>
                  <a:gd name="T3" fmla="*/ 0 h 29"/>
                  <a:gd name="T4" fmla="*/ 0 w 36"/>
                  <a:gd name="T5" fmla="*/ 0 h 29"/>
                  <a:gd name="T6" fmla="*/ 0 w 36"/>
                  <a:gd name="T7" fmla="*/ 0 h 29"/>
                  <a:gd name="T8" fmla="*/ 0 w 36"/>
                  <a:gd name="T9" fmla="*/ 0 h 29"/>
                  <a:gd name="T10" fmla="*/ 0 w 36"/>
                  <a:gd name="T11" fmla="*/ 0 h 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" h="29">
                    <a:moveTo>
                      <a:pt x="36" y="29"/>
                    </a:moveTo>
                    <a:lnTo>
                      <a:pt x="0" y="24"/>
                    </a:lnTo>
                    <a:lnTo>
                      <a:pt x="1" y="18"/>
                    </a:lnTo>
                    <a:lnTo>
                      <a:pt x="5" y="13"/>
                    </a:lnTo>
                    <a:lnTo>
                      <a:pt x="10" y="7"/>
                    </a:lnTo>
                    <a:lnTo>
                      <a:pt x="15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7" name="Freeform 3975"/>
              <p:cNvSpPr>
                <a:spLocks/>
              </p:cNvSpPr>
              <p:nvPr/>
            </p:nvSpPr>
            <p:spPr bwMode="auto">
              <a:xfrm>
                <a:off x="293" y="168"/>
                <a:ext cx="50" cy="4"/>
              </a:xfrm>
              <a:custGeom>
                <a:avLst/>
                <a:gdLst>
                  <a:gd name="T0" fmla="*/ 0 w 152"/>
                  <a:gd name="T1" fmla="*/ 0 h 11"/>
                  <a:gd name="T2" fmla="*/ 0 w 152"/>
                  <a:gd name="T3" fmla="*/ 0 h 11"/>
                  <a:gd name="T4" fmla="*/ 0 w 152"/>
                  <a:gd name="T5" fmla="*/ 0 h 11"/>
                  <a:gd name="T6" fmla="*/ 0 w 152"/>
                  <a:gd name="T7" fmla="*/ 0 h 11"/>
                  <a:gd name="T8" fmla="*/ 0 w 152"/>
                  <a:gd name="T9" fmla="*/ 0 h 11"/>
                  <a:gd name="T10" fmla="*/ 0 w 152"/>
                  <a:gd name="T11" fmla="*/ 0 h 11"/>
                  <a:gd name="T12" fmla="*/ 0 w 152"/>
                  <a:gd name="T13" fmla="*/ 0 h 11"/>
                  <a:gd name="T14" fmla="*/ 0 w 152"/>
                  <a:gd name="T15" fmla="*/ 0 h 11"/>
                  <a:gd name="T16" fmla="*/ 0 w 152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2" h="11">
                    <a:moveTo>
                      <a:pt x="152" y="11"/>
                    </a:moveTo>
                    <a:lnTo>
                      <a:pt x="134" y="7"/>
                    </a:lnTo>
                    <a:lnTo>
                      <a:pt x="115" y="5"/>
                    </a:lnTo>
                    <a:lnTo>
                      <a:pt x="97" y="3"/>
                    </a:lnTo>
                    <a:lnTo>
                      <a:pt x="78" y="2"/>
                    </a:lnTo>
                    <a:lnTo>
                      <a:pt x="59" y="0"/>
                    </a:lnTo>
                    <a:lnTo>
                      <a:pt x="39" y="0"/>
                    </a:lnTo>
                    <a:lnTo>
                      <a:pt x="19" y="2"/>
                    </a:lnTo>
                    <a:lnTo>
                      <a:pt x="0" y="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8" name="Line 3976"/>
              <p:cNvSpPr>
                <a:spLocks noChangeShapeType="1"/>
              </p:cNvSpPr>
              <p:nvPr/>
            </p:nvSpPr>
            <p:spPr bwMode="auto">
              <a:xfrm flipH="1">
                <a:off x="328" y="166"/>
                <a:ext cx="6" cy="3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9" name="Freeform 3977"/>
              <p:cNvSpPr>
                <a:spLocks/>
              </p:cNvSpPr>
              <p:nvPr/>
            </p:nvSpPr>
            <p:spPr bwMode="auto">
              <a:xfrm>
                <a:off x="323" y="169"/>
                <a:ext cx="7" cy="8"/>
              </a:xfrm>
              <a:custGeom>
                <a:avLst/>
                <a:gdLst>
                  <a:gd name="T0" fmla="*/ 0 w 23"/>
                  <a:gd name="T1" fmla="*/ 0 h 23"/>
                  <a:gd name="T2" fmla="*/ 0 w 23"/>
                  <a:gd name="T3" fmla="*/ 0 h 23"/>
                  <a:gd name="T4" fmla="*/ 0 w 23"/>
                  <a:gd name="T5" fmla="*/ 0 h 23"/>
                  <a:gd name="T6" fmla="*/ 0 w 23"/>
                  <a:gd name="T7" fmla="*/ 0 h 23"/>
                  <a:gd name="T8" fmla="*/ 0 w 23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23" y="23"/>
                    </a:moveTo>
                    <a:lnTo>
                      <a:pt x="18" y="16"/>
                    </a:lnTo>
                    <a:lnTo>
                      <a:pt x="14" y="10"/>
                    </a:lnTo>
                    <a:lnTo>
                      <a:pt x="7" y="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0" name="Line 3978"/>
              <p:cNvSpPr>
                <a:spLocks noChangeShapeType="1"/>
              </p:cNvSpPr>
              <p:nvPr/>
            </p:nvSpPr>
            <p:spPr bwMode="auto">
              <a:xfrm flipH="1">
                <a:off x="313" y="163"/>
                <a:ext cx="8" cy="5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1" name="Freeform 3979"/>
              <p:cNvSpPr>
                <a:spLocks/>
              </p:cNvSpPr>
              <p:nvPr/>
            </p:nvSpPr>
            <p:spPr bwMode="auto">
              <a:xfrm>
                <a:off x="307" y="168"/>
                <a:ext cx="8" cy="7"/>
              </a:xfrm>
              <a:custGeom>
                <a:avLst/>
                <a:gdLst>
                  <a:gd name="T0" fmla="*/ 0 w 22"/>
                  <a:gd name="T1" fmla="*/ 0 h 21"/>
                  <a:gd name="T2" fmla="*/ 0 w 22"/>
                  <a:gd name="T3" fmla="*/ 0 h 21"/>
                  <a:gd name="T4" fmla="*/ 0 w 22"/>
                  <a:gd name="T5" fmla="*/ 0 h 21"/>
                  <a:gd name="T6" fmla="*/ 0 w 22"/>
                  <a:gd name="T7" fmla="*/ 0 h 21"/>
                  <a:gd name="T8" fmla="*/ 0 w 22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22" y="21"/>
                    </a:moveTo>
                    <a:lnTo>
                      <a:pt x="16" y="15"/>
                    </a:lnTo>
                    <a:lnTo>
                      <a:pt x="11" y="10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2" name="Freeform 3980"/>
              <p:cNvSpPr>
                <a:spLocks/>
              </p:cNvSpPr>
              <p:nvPr/>
            </p:nvSpPr>
            <p:spPr bwMode="auto">
              <a:xfrm>
                <a:off x="285" y="180"/>
                <a:ext cx="6" cy="13"/>
              </a:xfrm>
              <a:custGeom>
                <a:avLst/>
                <a:gdLst>
                  <a:gd name="T0" fmla="*/ 0 w 16"/>
                  <a:gd name="T1" fmla="*/ 0 h 39"/>
                  <a:gd name="T2" fmla="*/ 0 w 16"/>
                  <a:gd name="T3" fmla="*/ 0 h 39"/>
                  <a:gd name="T4" fmla="*/ 0 w 16"/>
                  <a:gd name="T5" fmla="*/ 0 h 39"/>
                  <a:gd name="T6" fmla="*/ 0 w 16"/>
                  <a:gd name="T7" fmla="*/ 0 h 39"/>
                  <a:gd name="T8" fmla="*/ 0 w 16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39">
                    <a:moveTo>
                      <a:pt x="16" y="0"/>
                    </a:moveTo>
                    <a:lnTo>
                      <a:pt x="10" y="9"/>
                    </a:lnTo>
                    <a:lnTo>
                      <a:pt x="5" y="18"/>
                    </a:lnTo>
                    <a:lnTo>
                      <a:pt x="2" y="28"/>
                    </a:lnTo>
                    <a:lnTo>
                      <a:pt x="0" y="3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3" name="Freeform 3981"/>
              <p:cNvSpPr>
                <a:spLocks/>
              </p:cNvSpPr>
              <p:nvPr/>
            </p:nvSpPr>
            <p:spPr bwMode="auto">
              <a:xfrm>
                <a:off x="275" y="187"/>
                <a:ext cx="5" cy="14"/>
              </a:xfrm>
              <a:custGeom>
                <a:avLst/>
                <a:gdLst>
                  <a:gd name="T0" fmla="*/ 0 w 15"/>
                  <a:gd name="T1" fmla="*/ 0 h 42"/>
                  <a:gd name="T2" fmla="*/ 0 w 15"/>
                  <a:gd name="T3" fmla="*/ 0 h 42"/>
                  <a:gd name="T4" fmla="*/ 0 w 15"/>
                  <a:gd name="T5" fmla="*/ 0 h 42"/>
                  <a:gd name="T6" fmla="*/ 0 w 15"/>
                  <a:gd name="T7" fmla="*/ 0 h 42"/>
                  <a:gd name="T8" fmla="*/ 0 w 15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42">
                    <a:moveTo>
                      <a:pt x="15" y="0"/>
                    </a:moveTo>
                    <a:lnTo>
                      <a:pt x="10" y="9"/>
                    </a:lnTo>
                    <a:lnTo>
                      <a:pt x="5" y="20"/>
                    </a:lnTo>
                    <a:lnTo>
                      <a:pt x="2" y="31"/>
                    </a:lnTo>
                    <a:lnTo>
                      <a:pt x="0" y="4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4" name="Freeform 3982"/>
              <p:cNvSpPr>
                <a:spLocks/>
              </p:cNvSpPr>
              <p:nvPr/>
            </p:nvSpPr>
            <p:spPr bwMode="auto">
              <a:xfrm>
                <a:off x="284" y="194"/>
                <a:ext cx="9" cy="1"/>
              </a:xfrm>
              <a:custGeom>
                <a:avLst/>
                <a:gdLst>
                  <a:gd name="T0" fmla="*/ 0 w 28"/>
                  <a:gd name="T1" fmla="*/ 0 h 3"/>
                  <a:gd name="T2" fmla="*/ 0 w 28"/>
                  <a:gd name="T3" fmla="*/ 0 h 3"/>
                  <a:gd name="T4" fmla="*/ 0 w 28"/>
                  <a:gd name="T5" fmla="*/ 0 h 3"/>
                  <a:gd name="T6" fmla="*/ 0 w 28"/>
                  <a:gd name="T7" fmla="*/ 0 h 3"/>
                  <a:gd name="T8" fmla="*/ 0 w 28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">
                    <a:moveTo>
                      <a:pt x="28" y="3"/>
                    </a:moveTo>
                    <a:lnTo>
                      <a:pt x="20" y="1"/>
                    </a:lnTo>
                    <a:lnTo>
                      <a:pt x="13" y="0"/>
                    </a:lnTo>
                    <a:lnTo>
                      <a:pt x="6" y="0"/>
                    </a:lnTo>
                    <a:lnTo>
                      <a:pt x="0" y="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5" name="Freeform 3983"/>
              <p:cNvSpPr>
                <a:spLocks/>
              </p:cNvSpPr>
              <p:nvPr/>
            </p:nvSpPr>
            <p:spPr bwMode="auto">
              <a:xfrm>
                <a:off x="504" y="144"/>
                <a:ext cx="47" cy="19"/>
              </a:xfrm>
              <a:custGeom>
                <a:avLst/>
                <a:gdLst>
                  <a:gd name="T0" fmla="*/ 0 w 142"/>
                  <a:gd name="T1" fmla="*/ 0 h 56"/>
                  <a:gd name="T2" fmla="*/ 0 w 142"/>
                  <a:gd name="T3" fmla="*/ 0 h 56"/>
                  <a:gd name="T4" fmla="*/ 0 w 142"/>
                  <a:gd name="T5" fmla="*/ 0 h 56"/>
                  <a:gd name="T6" fmla="*/ 0 w 142"/>
                  <a:gd name="T7" fmla="*/ 0 h 56"/>
                  <a:gd name="T8" fmla="*/ 0 w 142"/>
                  <a:gd name="T9" fmla="*/ 0 h 56"/>
                  <a:gd name="T10" fmla="*/ 0 w 142"/>
                  <a:gd name="T11" fmla="*/ 0 h 56"/>
                  <a:gd name="T12" fmla="*/ 0 w 142"/>
                  <a:gd name="T13" fmla="*/ 0 h 56"/>
                  <a:gd name="T14" fmla="*/ 0 w 142"/>
                  <a:gd name="T15" fmla="*/ 0 h 56"/>
                  <a:gd name="T16" fmla="*/ 0 w 142"/>
                  <a:gd name="T17" fmla="*/ 0 h 5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2" h="56">
                    <a:moveTo>
                      <a:pt x="0" y="0"/>
                    </a:moveTo>
                    <a:lnTo>
                      <a:pt x="20" y="4"/>
                    </a:lnTo>
                    <a:lnTo>
                      <a:pt x="40" y="10"/>
                    </a:lnTo>
                    <a:lnTo>
                      <a:pt x="58" y="16"/>
                    </a:lnTo>
                    <a:lnTo>
                      <a:pt x="77" y="23"/>
                    </a:lnTo>
                    <a:lnTo>
                      <a:pt x="94" y="30"/>
                    </a:lnTo>
                    <a:lnTo>
                      <a:pt x="111" y="38"/>
                    </a:lnTo>
                    <a:lnTo>
                      <a:pt x="127" y="46"/>
                    </a:lnTo>
                    <a:lnTo>
                      <a:pt x="142" y="5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6" name="Freeform 3984"/>
              <p:cNvSpPr>
                <a:spLocks/>
              </p:cNvSpPr>
              <p:nvPr/>
            </p:nvSpPr>
            <p:spPr bwMode="auto">
              <a:xfrm>
                <a:off x="512" y="141"/>
                <a:ext cx="15" cy="12"/>
              </a:xfrm>
              <a:custGeom>
                <a:avLst/>
                <a:gdLst>
                  <a:gd name="T0" fmla="*/ 0 w 46"/>
                  <a:gd name="T1" fmla="*/ 0 h 35"/>
                  <a:gd name="T2" fmla="*/ 0 w 46"/>
                  <a:gd name="T3" fmla="*/ 0 h 35"/>
                  <a:gd name="T4" fmla="*/ 0 w 46"/>
                  <a:gd name="T5" fmla="*/ 0 h 35"/>
                  <a:gd name="T6" fmla="*/ 0 w 46"/>
                  <a:gd name="T7" fmla="*/ 0 h 35"/>
                  <a:gd name="T8" fmla="*/ 0 w 46"/>
                  <a:gd name="T9" fmla="*/ 0 h 35"/>
                  <a:gd name="T10" fmla="*/ 0 w 46"/>
                  <a:gd name="T11" fmla="*/ 0 h 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6" h="35">
                    <a:moveTo>
                      <a:pt x="0" y="35"/>
                    </a:moveTo>
                    <a:lnTo>
                      <a:pt x="46" y="28"/>
                    </a:lnTo>
                    <a:lnTo>
                      <a:pt x="46" y="21"/>
                    </a:lnTo>
                    <a:lnTo>
                      <a:pt x="45" y="14"/>
                    </a:lnTo>
                    <a:lnTo>
                      <a:pt x="40" y="7"/>
                    </a:lnTo>
                    <a:lnTo>
                      <a:pt x="35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7" name="Line 3985"/>
              <p:cNvSpPr>
                <a:spLocks noChangeShapeType="1"/>
              </p:cNvSpPr>
              <p:nvPr/>
            </p:nvSpPr>
            <p:spPr bwMode="auto">
              <a:xfrm flipV="1">
                <a:off x="501" y="146"/>
                <a:ext cx="11" cy="1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8" name="Freeform 3986"/>
              <p:cNvSpPr>
                <a:spLocks/>
              </p:cNvSpPr>
              <p:nvPr/>
            </p:nvSpPr>
            <p:spPr bwMode="auto">
              <a:xfrm>
                <a:off x="527" y="147"/>
                <a:ext cx="12" cy="10"/>
              </a:xfrm>
              <a:custGeom>
                <a:avLst/>
                <a:gdLst>
                  <a:gd name="T0" fmla="*/ 0 w 36"/>
                  <a:gd name="T1" fmla="*/ 0 h 29"/>
                  <a:gd name="T2" fmla="*/ 0 w 36"/>
                  <a:gd name="T3" fmla="*/ 0 h 29"/>
                  <a:gd name="T4" fmla="*/ 0 w 36"/>
                  <a:gd name="T5" fmla="*/ 0 h 29"/>
                  <a:gd name="T6" fmla="*/ 0 w 36"/>
                  <a:gd name="T7" fmla="*/ 0 h 29"/>
                  <a:gd name="T8" fmla="*/ 0 w 36"/>
                  <a:gd name="T9" fmla="*/ 0 h 29"/>
                  <a:gd name="T10" fmla="*/ 0 w 36"/>
                  <a:gd name="T11" fmla="*/ 0 h 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" h="29">
                    <a:moveTo>
                      <a:pt x="0" y="29"/>
                    </a:moveTo>
                    <a:lnTo>
                      <a:pt x="36" y="24"/>
                    </a:lnTo>
                    <a:lnTo>
                      <a:pt x="35" y="18"/>
                    </a:lnTo>
                    <a:lnTo>
                      <a:pt x="31" y="13"/>
                    </a:lnTo>
                    <a:lnTo>
                      <a:pt x="26" y="7"/>
                    </a:lnTo>
                    <a:lnTo>
                      <a:pt x="21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9" name="Freeform 3987"/>
              <p:cNvSpPr>
                <a:spLocks/>
              </p:cNvSpPr>
              <p:nvPr/>
            </p:nvSpPr>
            <p:spPr bwMode="auto">
              <a:xfrm>
                <a:off x="490" y="168"/>
                <a:ext cx="50" cy="4"/>
              </a:xfrm>
              <a:custGeom>
                <a:avLst/>
                <a:gdLst>
                  <a:gd name="T0" fmla="*/ 0 w 152"/>
                  <a:gd name="T1" fmla="*/ 0 h 11"/>
                  <a:gd name="T2" fmla="*/ 0 w 152"/>
                  <a:gd name="T3" fmla="*/ 0 h 11"/>
                  <a:gd name="T4" fmla="*/ 0 w 152"/>
                  <a:gd name="T5" fmla="*/ 0 h 11"/>
                  <a:gd name="T6" fmla="*/ 0 w 152"/>
                  <a:gd name="T7" fmla="*/ 0 h 11"/>
                  <a:gd name="T8" fmla="*/ 0 w 152"/>
                  <a:gd name="T9" fmla="*/ 0 h 11"/>
                  <a:gd name="T10" fmla="*/ 0 w 152"/>
                  <a:gd name="T11" fmla="*/ 0 h 11"/>
                  <a:gd name="T12" fmla="*/ 0 w 152"/>
                  <a:gd name="T13" fmla="*/ 0 h 11"/>
                  <a:gd name="T14" fmla="*/ 0 w 152"/>
                  <a:gd name="T15" fmla="*/ 0 h 11"/>
                  <a:gd name="T16" fmla="*/ 0 w 152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2" h="11">
                    <a:moveTo>
                      <a:pt x="0" y="11"/>
                    </a:moveTo>
                    <a:lnTo>
                      <a:pt x="18" y="7"/>
                    </a:lnTo>
                    <a:lnTo>
                      <a:pt x="37" y="5"/>
                    </a:lnTo>
                    <a:lnTo>
                      <a:pt x="55" y="3"/>
                    </a:lnTo>
                    <a:lnTo>
                      <a:pt x="74" y="2"/>
                    </a:lnTo>
                    <a:lnTo>
                      <a:pt x="93" y="0"/>
                    </a:lnTo>
                    <a:lnTo>
                      <a:pt x="113" y="0"/>
                    </a:lnTo>
                    <a:lnTo>
                      <a:pt x="133" y="2"/>
                    </a:lnTo>
                    <a:lnTo>
                      <a:pt x="152" y="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0" name="Line 3988"/>
              <p:cNvSpPr>
                <a:spLocks noChangeShapeType="1"/>
              </p:cNvSpPr>
              <p:nvPr/>
            </p:nvSpPr>
            <p:spPr bwMode="auto">
              <a:xfrm>
                <a:off x="499" y="166"/>
                <a:ext cx="6" cy="3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1" name="Freeform 3989"/>
              <p:cNvSpPr>
                <a:spLocks/>
              </p:cNvSpPr>
              <p:nvPr/>
            </p:nvSpPr>
            <p:spPr bwMode="auto">
              <a:xfrm>
                <a:off x="503" y="169"/>
                <a:ext cx="7" cy="8"/>
              </a:xfrm>
              <a:custGeom>
                <a:avLst/>
                <a:gdLst>
                  <a:gd name="T0" fmla="*/ 0 w 23"/>
                  <a:gd name="T1" fmla="*/ 0 h 23"/>
                  <a:gd name="T2" fmla="*/ 0 w 23"/>
                  <a:gd name="T3" fmla="*/ 0 h 23"/>
                  <a:gd name="T4" fmla="*/ 0 w 23"/>
                  <a:gd name="T5" fmla="*/ 0 h 23"/>
                  <a:gd name="T6" fmla="*/ 0 w 23"/>
                  <a:gd name="T7" fmla="*/ 0 h 23"/>
                  <a:gd name="T8" fmla="*/ 0 w 23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23">
                    <a:moveTo>
                      <a:pt x="0" y="23"/>
                    </a:moveTo>
                    <a:lnTo>
                      <a:pt x="5" y="16"/>
                    </a:lnTo>
                    <a:lnTo>
                      <a:pt x="9" y="10"/>
                    </a:lnTo>
                    <a:lnTo>
                      <a:pt x="16" y="4"/>
                    </a:lnTo>
                    <a:lnTo>
                      <a:pt x="23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2" name="Freeform 3990"/>
              <p:cNvSpPr>
                <a:spLocks/>
              </p:cNvSpPr>
              <p:nvPr/>
            </p:nvSpPr>
            <p:spPr bwMode="auto">
              <a:xfrm>
                <a:off x="518" y="168"/>
                <a:ext cx="8" cy="7"/>
              </a:xfrm>
              <a:custGeom>
                <a:avLst/>
                <a:gdLst>
                  <a:gd name="T0" fmla="*/ 0 w 22"/>
                  <a:gd name="T1" fmla="*/ 0 h 21"/>
                  <a:gd name="T2" fmla="*/ 0 w 22"/>
                  <a:gd name="T3" fmla="*/ 0 h 21"/>
                  <a:gd name="T4" fmla="*/ 0 w 22"/>
                  <a:gd name="T5" fmla="*/ 0 h 21"/>
                  <a:gd name="T6" fmla="*/ 0 w 22"/>
                  <a:gd name="T7" fmla="*/ 0 h 21"/>
                  <a:gd name="T8" fmla="*/ 0 w 22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1">
                    <a:moveTo>
                      <a:pt x="0" y="21"/>
                    </a:moveTo>
                    <a:lnTo>
                      <a:pt x="6" y="15"/>
                    </a:lnTo>
                    <a:lnTo>
                      <a:pt x="11" y="10"/>
                    </a:lnTo>
                    <a:lnTo>
                      <a:pt x="17" y="5"/>
                    </a:lnTo>
                    <a:lnTo>
                      <a:pt x="22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3" name="Freeform 3991"/>
              <p:cNvSpPr>
                <a:spLocks/>
              </p:cNvSpPr>
              <p:nvPr/>
            </p:nvSpPr>
            <p:spPr bwMode="auto">
              <a:xfrm>
                <a:off x="542" y="180"/>
                <a:ext cx="6" cy="13"/>
              </a:xfrm>
              <a:custGeom>
                <a:avLst/>
                <a:gdLst>
                  <a:gd name="T0" fmla="*/ 0 w 16"/>
                  <a:gd name="T1" fmla="*/ 0 h 39"/>
                  <a:gd name="T2" fmla="*/ 0 w 16"/>
                  <a:gd name="T3" fmla="*/ 0 h 39"/>
                  <a:gd name="T4" fmla="*/ 0 w 16"/>
                  <a:gd name="T5" fmla="*/ 0 h 39"/>
                  <a:gd name="T6" fmla="*/ 0 w 16"/>
                  <a:gd name="T7" fmla="*/ 0 h 39"/>
                  <a:gd name="T8" fmla="*/ 0 w 16"/>
                  <a:gd name="T9" fmla="*/ 0 h 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" h="39">
                    <a:moveTo>
                      <a:pt x="0" y="0"/>
                    </a:moveTo>
                    <a:lnTo>
                      <a:pt x="6" y="9"/>
                    </a:lnTo>
                    <a:lnTo>
                      <a:pt x="11" y="18"/>
                    </a:lnTo>
                    <a:lnTo>
                      <a:pt x="14" y="28"/>
                    </a:lnTo>
                    <a:lnTo>
                      <a:pt x="16" y="3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4" name="Freeform 3992"/>
              <p:cNvSpPr>
                <a:spLocks/>
              </p:cNvSpPr>
              <p:nvPr/>
            </p:nvSpPr>
            <p:spPr bwMode="auto">
              <a:xfrm>
                <a:off x="553" y="187"/>
                <a:ext cx="5" cy="14"/>
              </a:xfrm>
              <a:custGeom>
                <a:avLst/>
                <a:gdLst>
                  <a:gd name="T0" fmla="*/ 0 w 15"/>
                  <a:gd name="T1" fmla="*/ 0 h 42"/>
                  <a:gd name="T2" fmla="*/ 0 w 15"/>
                  <a:gd name="T3" fmla="*/ 0 h 42"/>
                  <a:gd name="T4" fmla="*/ 0 w 15"/>
                  <a:gd name="T5" fmla="*/ 0 h 42"/>
                  <a:gd name="T6" fmla="*/ 0 w 15"/>
                  <a:gd name="T7" fmla="*/ 0 h 42"/>
                  <a:gd name="T8" fmla="*/ 0 w 15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lnTo>
                      <a:pt x="5" y="9"/>
                    </a:lnTo>
                    <a:lnTo>
                      <a:pt x="10" y="20"/>
                    </a:lnTo>
                    <a:lnTo>
                      <a:pt x="13" y="31"/>
                    </a:lnTo>
                    <a:lnTo>
                      <a:pt x="15" y="4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5" name="Freeform 3993"/>
              <p:cNvSpPr>
                <a:spLocks/>
              </p:cNvSpPr>
              <p:nvPr/>
            </p:nvSpPr>
            <p:spPr bwMode="auto">
              <a:xfrm>
                <a:off x="540" y="194"/>
                <a:ext cx="9" cy="1"/>
              </a:xfrm>
              <a:custGeom>
                <a:avLst/>
                <a:gdLst>
                  <a:gd name="T0" fmla="*/ 0 w 28"/>
                  <a:gd name="T1" fmla="*/ 0 h 3"/>
                  <a:gd name="T2" fmla="*/ 0 w 28"/>
                  <a:gd name="T3" fmla="*/ 0 h 3"/>
                  <a:gd name="T4" fmla="*/ 0 w 28"/>
                  <a:gd name="T5" fmla="*/ 0 h 3"/>
                  <a:gd name="T6" fmla="*/ 0 w 28"/>
                  <a:gd name="T7" fmla="*/ 0 h 3"/>
                  <a:gd name="T8" fmla="*/ 0 w 28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8" h="3">
                    <a:moveTo>
                      <a:pt x="0" y="3"/>
                    </a:moveTo>
                    <a:lnTo>
                      <a:pt x="8" y="1"/>
                    </a:lnTo>
                    <a:lnTo>
                      <a:pt x="15" y="0"/>
                    </a:lnTo>
                    <a:lnTo>
                      <a:pt x="22" y="0"/>
                    </a:lnTo>
                    <a:lnTo>
                      <a:pt x="28" y="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6" name="Freeform 3994"/>
              <p:cNvSpPr>
                <a:spLocks/>
              </p:cNvSpPr>
              <p:nvPr/>
            </p:nvSpPr>
            <p:spPr bwMode="auto">
              <a:xfrm>
                <a:off x="166" y="253"/>
                <a:ext cx="13" cy="18"/>
              </a:xfrm>
              <a:custGeom>
                <a:avLst/>
                <a:gdLst>
                  <a:gd name="T0" fmla="*/ 0 w 40"/>
                  <a:gd name="T1" fmla="*/ 0 h 54"/>
                  <a:gd name="T2" fmla="*/ 0 w 40"/>
                  <a:gd name="T3" fmla="*/ 0 h 54"/>
                  <a:gd name="T4" fmla="*/ 0 w 40"/>
                  <a:gd name="T5" fmla="*/ 0 h 54"/>
                  <a:gd name="T6" fmla="*/ 0 w 40"/>
                  <a:gd name="T7" fmla="*/ 0 h 54"/>
                  <a:gd name="T8" fmla="*/ 0 w 40"/>
                  <a:gd name="T9" fmla="*/ 0 h 54"/>
                  <a:gd name="T10" fmla="*/ 0 w 40"/>
                  <a:gd name="T11" fmla="*/ 0 h 54"/>
                  <a:gd name="T12" fmla="*/ 0 w 40"/>
                  <a:gd name="T13" fmla="*/ 0 h 54"/>
                  <a:gd name="T14" fmla="*/ 0 w 40"/>
                  <a:gd name="T15" fmla="*/ 0 h 54"/>
                  <a:gd name="T16" fmla="*/ 0 w 40"/>
                  <a:gd name="T17" fmla="*/ 0 h 54"/>
                  <a:gd name="T18" fmla="*/ 0 w 40"/>
                  <a:gd name="T19" fmla="*/ 0 h 54"/>
                  <a:gd name="T20" fmla="*/ 0 w 40"/>
                  <a:gd name="T21" fmla="*/ 0 h 54"/>
                  <a:gd name="T22" fmla="*/ 0 w 40"/>
                  <a:gd name="T23" fmla="*/ 0 h 54"/>
                  <a:gd name="T24" fmla="*/ 0 w 40"/>
                  <a:gd name="T25" fmla="*/ 0 h 54"/>
                  <a:gd name="T26" fmla="*/ 0 w 40"/>
                  <a:gd name="T27" fmla="*/ 0 h 54"/>
                  <a:gd name="T28" fmla="*/ 0 w 40"/>
                  <a:gd name="T29" fmla="*/ 0 h 54"/>
                  <a:gd name="T30" fmla="*/ 0 w 40"/>
                  <a:gd name="T31" fmla="*/ 0 h 54"/>
                  <a:gd name="T32" fmla="*/ 0 w 40"/>
                  <a:gd name="T33" fmla="*/ 0 h 54"/>
                  <a:gd name="T34" fmla="*/ 0 w 40"/>
                  <a:gd name="T35" fmla="*/ 0 h 54"/>
                  <a:gd name="T36" fmla="*/ 0 w 40"/>
                  <a:gd name="T37" fmla="*/ 0 h 54"/>
                  <a:gd name="T38" fmla="*/ 0 w 40"/>
                  <a:gd name="T39" fmla="*/ 0 h 54"/>
                  <a:gd name="T40" fmla="*/ 0 w 40"/>
                  <a:gd name="T41" fmla="*/ 0 h 54"/>
                  <a:gd name="T42" fmla="*/ 0 w 40"/>
                  <a:gd name="T43" fmla="*/ 0 h 54"/>
                  <a:gd name="T44" fmla="*/ 0 w 40"/>
                  <a:gd name="T45" fmla="*/ 0 h 54"/>
                  <a:gd name="T46" fmla="*/ 0 w 40"/>
                  <a:gd name="T47" fmla="*/ 0 h 54"/>
                  <a:gd name="T48" fmla="*/ 0 w 40"/>
                  <a:gd name="T49" fmla="*/ 0 h 54"/>
                  <a:gd name="T50" fmla="*/ 0 w 40"/>
                  <a:gd name="T51" fmla="*/ 0 h 54"/>
                  <a:gd name="T52" fmla="*/ 0 w 40"/>
                  <a:gd name="T53" fmla="*/ 0 h 54"/>
                  <a:gd name="T54" fmla="*/ 0 w 40"/>
                  <a:gd name="T55" fmla="*/ 0 h 54"/>
                  <a:gd name="T56" fmla="*/ 0 w 40"/>
                  <a:gd name="T57" fmla="*/ 0 h 54"/>
                  <a:gd name="T58" fmla="*/ 0 w 40"/>
                  <a:gd name="T59" fmla="*/ 0 h 54"/>
                  <a:gd name="T60" fmla="*/ 0 w 40"/>
                  <a:gd name="T61" fmla="*/ 0 h 54"/>
                  <a:gd name="T62" fmla="*/ 0 w 40"/>
                  <a:gd name="T63" fmla="*/ 0 h 54"/>
                  <a:gd name="T64" fmla="*/ 0 w 40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0" h="54">
                    <a:moveTo>
                      <a:pt x="8" y="0"/>
                    </a:moveTo>
                    <a:lnTo>
                      <a:pt x="5" y="2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0" y="19"/>
                    </a:lnTo>
                    <a:lnTo>
                      <a:pt x="0" y="24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0" y="45"/>
                    </a:lnTo>
                    <a:lnTo>
                      <a:pt x="13" y="49"/>
                    </a:lnTo>
                    <a:lnTo>
                      <a:pt x="17" y="51"/>
                    </a:lnTo>
                    <a:lnTo>
                      <a:pt x="21" y="53"/>
                    </a:lnTo>
                    <a:lnTo>
                      <a:pt x="25" y="54"/>
                    </a:lnTo>
                    <a:lnTo>
                      <a:pt x="28" y="54"/>
                    </a:lnTo>
                    <a:lnTo>
                      <a:pt x="32" y="53"/>
                    </a:lnTo>
                    <a:lnTo>
                      <a:pt x="35" y="52"/>
                    </a:lnTo>
                    <a:lnTo>
                      <a:pt x="37" y="49"/>
                    </a:lnTo>
                    <a:lnTo>
                      <a:pt x="39" y="45"/>
                    </a:lnTo>
                    <a:lnTo>
                      <a:pt x="40" y="42"/>
                    </a:lnTo>
                    <a:lnTo>
                      <a:pt x="40" y="36"/>
                    </a:lnTo>
                    <a:lnTo>
                      <a:pt x="40" y="31"/>
                    </a:lnTo>
                    <a:lnTo>
                      <a:pt x="39" y="27"/>
                    </a:lnTo>
                    <a:lnTo>
                      <a:pt x="36" y="21"/>
                    </a:lnTo>
                    <a:lnTo>
                      <a:pt x="34" y="16"/>
                    </a:lnTo>
                    <a:lnTo>
                      <a:pt x="30" y="12"/>
                    </a:lnTo>
                    <a:lnTo>
                      <a:pt x="27" y="7"/>
                    </a:lnTo>
                    <a:lnTo>
                      <a:pt x="23" y="5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2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7" name="Freeform 3995"/>
              <p:cNvSpPr>
                <a:spLocks/>
              </p:cNvSpPr>
              <p:nvPr/>
            </p:nvSpPr>
            <p:spPr bwMode="auto">
              <a:xfrm>
                <a:off x="166" y="253"/>
                <a:ext cx="13" cy="18"/>
              </a:xfrm>
              <a:custGeom>
                <a:avLst/>
                <a:gdLst>
                  <a:gd name="T0" fmla="*/ 0 w 40"/>
                  <a:gd name="T1" fmla="*/ 0 h 54"/>
                  <a:gd name="T2" fmla="*/ 0 w 40"/>
                  <a:gd name="T3" fmla="*/ 0 h 54"/>
                  <a:gd name="T4" fmla="*/ 0 w 40"/>
                  <a:gd name="T5" fmla="*/ 0 h 54"/>
                  <a:gd name="T6" fmla="*/ 0 w 40"/>
                  <a:gd name="T7" fmla="*/ 0 h 54"/>
                  <a:gd name="T8" fmla="*/ 0 w 40"/>
                  <a:gd name="T9" fmla="*/ 0 h 54"/>
                  <a:gd name="T10" fmla="*/ 0 w 40"/>
                  <a:gd name="T11" fmla="*/ 0 h 54"/>
                  <a:gd name="T12" fmla="*/ 0 w 40"/>
                  <a:gd name="T13" fmla="*/ 0 h 54"/>
                  <a:gd name="T14" fmla="*/ 0 w 40"/>
                  <a:gd name="T15" fmla="*/ 0 h 54"/>
                  <a:gd name="T16" fmla="*/ 0 w 40"/>
                  <a:gd name="T17" fmla="*/ 0 h 54"/>
                  <a:gd name="T18" fmla="*/ 0 w 40"/>
                  <a:gd name="T19" fmla="*/ 0 h 54"/>
                  <a:gd name="T20" fmla="*/ 0 w 40"/>
                  <a:gd name="T21" fmla="*/ 0 h 54"/>
                  <a:gd name="T22" fmla="*/ 0 w 40"/>
                  <a:gd name="T23" fmla="*/ 0 h 54"/>
                  <a:gd name="T24" fmla="*/ 0 w 40"/>
                  <a:gd name="T25" fmla="*/ 0 h 54"/>
                  <a:gd name="T26" fmla="*/ 0 w 40"/>
                  <a:gd name="T27" fmla="*/ 0 h 54"/>
                  <a:gd name="T28" fmla="*/ 0 w 40"/>
                  <a:gd name="T29" fmla="*/ 0 h 54"/>
                  <a:gd name="T30" fmla="*/ 0 w 40"/>
                  <a:gd name="T31" fmla="*/ 0 h 54"/>
                  <a:gd name="T32" fmla="*/ 0 w 40"/>
                  <a:gd name="T33" fmla="*/ 0 h 54"/>
                  <a:gd name="T34" fmla="*/ 0 w 40"/>
                  <a:gd name="T35" fmla="*/ 0 h 54"/>
                  <a:gd name="T36" fmla="*/ 0 w 40"/>
                  <a:gd name="T37" fmla="*/ 0 h 54"/>
                  <a:gd name="T38" fmla="*/ 0 w 40"/>
                  <a:gd name="T39" fmla="*/ 0 h 54"/>
                  <a:gd name="T40" fmla="*/ 0 w 40"/>
                  <a:gd name="T41" fmla="*/ 0 h 54"/>
                  <a:gd name="T42" fmla="*/ 0 w 40"/>
                  <a:gd name="T43" fmla="*/ 0 h 54"/>
                  <a:gd name="T44" fmla="*/ 0 w 40"/>
                  <a:gd name="T45" fmla="*/ 0 h 54"/>
                  <a:gd name="T46" fmla="*/ 0 w 40"/>
                  <a:gd name="T47" fmla="*/ 0 h 54"/>
                  <a:gd name="T48" fmla="*/ 0 w 40"/>
                  <a:gd name="T49" fmla="*/ 0 h 54"/>
                  <a:gd name="T50" fmla="*/ 0 w 40"/>
                  <a:gd name="T51" fmla="*/ 0 h 54"/>
                  <a:gd name="T52" fmla="*/ 0 w 40"/>
                  <a:gd name="T53" fmla="*/ 0 h 54"/>
                  <a:gd name="T54" fmla="*/ 0 w 40"/>
                  <a:gd name="T55" fmla="*/ 0 h 54"/>
                  <a:gd name="T56" fmla="*/ 0 w 40"/>
                  <a:gd name="T57" fmla="*/ 0 h 54"/>
                  <a:gd name="T58" fmla="*/ 0 w 40"/>
                  <a:gd name="T59" fmla="*/ 0 h 54"/>
                  <a:gd name="T60" fmla="*/ 0 w 40"/>
                  <a:gd name="T61" fmla="*/ 0 h 54"/>
                  <a:gd name="T62" fmla="*/ 0 w 40"/>
                  <a:gd name="T63" fmla="*/ 0 h 54"/>
                  <a:gd name="T64" fmla="*/ 0 w 40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0" h="54">
                    <a:moveTo>
                      <a:pt x="8" y="0"/>
                    </a:moveTo>
                    <a:lnTo>
                      <a:pt x="5" y="2"/>
                    </a:lnTo>
                    <a:lnTo>
                      <a:pt x="3" y="6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0" y="19"/>
                    </a:lnTo>
                    <a:lnTo>
                      <a:pt x="0" y="24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0" y="45"/>
                    </a:lnTo>
                    <a:lnTo>
                      <a:pt x="13" y="49"/>
                    </a:lnTo>
                    <a:lnTo>
                      <a:pt x="17" y="51"/>
                    </a:lnTo>
                    <a:lnTo>
                      <a:pt x="21" y="53"/>
                    </a:lnTo>
                    <a:lnTo>
                      <a:pt x="25" y="54"/>
                    </a:lnTo>
                    <a:lnTo>
                      <a:pt x="28" y="54"/>
                    </a:lnTo>
                    <a:lnTo>
                      <a:pt x="32" y="53"/>
                    </a:lnTo>
                    <a:lnTo>
                      <a:pt x="35" y="52"/>
                    </a:lnTo>
                    <a:lnTo>
                      <a:pt x="37" y="49"/>
                    </a:lnTo>
                    <a:lnTo>
                      <a:pt x="39" y="45"/>
                    </a:lnTo>
                    <a:lnTo>
                      <a:pt x="40" y="42"/>
                    </a:lnTo>
                    <a:lnTo>
                      <a:pt x="40" y="36"/>
                    </a:lnTo>
                    <a:lnTo>
                      <a:pt x="40" y="31"/>
                    </a:lnTo>
                    <a:lnTo>
                      <a:pt x="39" y="27"/>
                    </a:lnTo>
                    <a:lnTo>
                      <a:pt x="36" y="21"/>
                    </a:lnTo>
                    <a:lnTo>
                      <a:pt x="34" y="16"/>
                    </a:lnTo>
                    <a:lnTo>
                      <a:pt x="30" y="12"/>
                    </a:lnTo>
                    <a:lnTo>
                      <a:pt x="27" y="7"/>
                    </a:lnTo>
                    <a:lnTo>
                      <a:pt x="23" y="5"/>
                    </a:lnTo>
                    <a:lnTo>
                      <a:pt x="20" y="1"/>
                    </a:lnTo>
                    <a:lnTo>
                      <a:pt x="17" y="0"/>
                    </a:lnTo>
                    <a:lnTo>
                      <a:pt x="12" y="0"/>
                    </a:lnTo>
                    <a:lnTo>
                      <a:pt x="8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8" name="Freeform 3996"/>
              <p:cNvSpPr>
                <a:spLocks/>
              </p:cNvSpPr>
              <p:nvPr/>
            </p:nvSpPr>
            <p:spPr bwMode="auto">
              <a:xfrm>
                <a:off x="168" y="262"/>
                <a:ext cx="14" cy="13"/>
              </a:xfrm>
              <a:custGeom>
                <a:avLst/>
                <a:gdLst>
                  <a:gd name="T0" fmla="*/ 0 w 41"/>
                  <a:gd name="T1" fmla="*/ 0 h 40"/>
                  <a:gd name="T2" fmla="*/ 0 w 41"/>
                  <a:gd name="T3" fmla="*/ 0 h 40"/>
                  <a:gd name="T4" fmla="*/ 0 w 41"/>
                  <a:gd name="T5" fmla="*/ 0 h 40"/>
                  <a:gd name="T6" fmla="*/ 0 w 41"/>
                  <a:gd name="T7" fmla="*/ 0 h 40"/>
                  <a:gd name="T8" fmla="*/ 0 w 41"/>
                  <a:gd name="T9" fmla="*/ 0 h 40"/>
                  <a:gd name="T10" fmla="*/ 0 w 41"/>
                  <a:gd name="T11" fmla="*/ 0 h 40"/>
                  <a:gd name="T12" fmla="*/ 0 w 41"/>
                  <a:gd name="T13" fmla="*/ 0 h 40"/>
                  <a:gd name="T14" fmla="*/ 0 w 41"/>
                  <a:gd name="T15" fmla="*/ 0 h 40"/>
                  <a:gd name="T16" fmla="*/ 0 w 41"/>
                  <a:gd name="T17" fmla="*/ 0 h 40"/>
                  <a:gd name="T18" fmla="*/ 0 w 41"/>
                  <a:gd name="T19" fmla="*/ 0 h 40"/>
                  <a:gd name="T20" fmla="*/ 0 w 41"/>
                  <a:gd name="T21" fmla="*/ 0 h 40"/>
                  <a:gd name="T22" fmla="*/ 0 w 41"/>
                  <a:gd name="T23" fmla="*/ 0 h 40"/>
                  <a:gd name="T24" fmla="*/ 0 w 41"/>
                  <a:gd name="T25" fmla="*/ 0 h 40"/>
                  <a:gd name="T26" fmla="*/ 0 w 41"/>
                  <a:gd name="T27" fmla="*/ 0 h 40"/>
                  <a:gd name="T28" fmla="*/ 0 w 41"/>
                  <a:gd name="T29" fmla="*/ 0 h 40"/>
                  <a:gd name="T30" fmla="*/ 0 w 41"/>
                  <a:gd name="T31" fmla="*/ 0 h 40"/>
                  <a:gd name="T32" fmla="*/ 0 w 41"/>
                  <a:gd name="T33" fmla="*/ 0 h 40"/>
                  <a:gd name="T34" fmla="*/ 0 w 41"/>
                  <a:gd name="T35" fmla="*/ 0 h 40"/>
                  <a:gd name="T36" fmla="*/ 0 w 41"/>
                  <a:gd name="T37" fmla="*/ 0 h 40"/>
                  <a:gd name="T38" fmla="*/ 0 w 41"/>
                  <a:gd name="T39" fmla="*/ 0 h 40"/>
                  <a:gd name="T40" fmla="*/ 0 w 41"/>
                  <a:gd name="T41" fmla="*/ 0 h 40"/>
                  <a:gd name="T42" fmla="*/ 0 w 41"/>
                  <a:gd name="T43" fmla="*/ 0 h 40"/>
                  <a:gd name="T44" fmla="*/ 0 w 41"/>
                  <a:gd name="T45" fmla="*/ 0 h 40"/>
                  <a:gd name="T46" fmla="*/ 0 w 41"/>
                  <a:gd name="T47" fmla="*/ 0 h 40"/>
                  <a:gd name="T48" fmla="*/ 0 w 41"/>
                  <a:gd name="T49" fmla="*/ 0 h 40"/>
                  <a:gd name="T50" fmla="*/ 0 w 41"/>
                  <a:gd name="T51" fmla="*/ 0 h 40"/>
                  <a:gd name="T52" fmla="*/ 0 w 41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1" h="40">
                    <a:moveTo>
                      <a:pt x="0" y="13"/>
                    </a:moveTo>
                    <a:lnTo>
                      <a:pt x="5" y="15"/>
                    </a:lnTo>
                    <a:lnTo>
                      <a:pt x="9" y="15"/>
                    </a:lnTo>
                    <a:lnTo>
                      <a:pt x="14" y="13"/>
                    </a:lnTo>
                    <a:lnTo>
                      <a:pt x="19" y="12"/>
                    </a:lnTo>
                    <a:lnTo>
                      <a:pt x="23" y="10"/>
                    </a:lnTo>
                    <a:lnTo>
                      <a:pt x="27" y="8"/>
                    </a:lnTo>
                    <a:lnTo>
                      <a:pt x="30" y="4"/>
                    </a:lnTo>
                    <a:lnTo>
                      <a:pt x="33" y="0"/>
                    </a:lnTo>
                    <a:lnTo>
                      <a:pt x="35" y="2"/>
                    </a:lnTo>
                    <a:lnTo>
                      <a:pt x="37" y="5"/>
                    </a:lnTo>
                    <a:lnTo>
                      <a:pt x="39" y="9"/>
                    </a:lnTo>
                    <a:lnTo>
                      <a:pt x="41" y="13"/>
                    </a:lnTo>
                    <a:lnTo>
                      <a:pt x="41" y="18"/>
                    </a:lnTo>
                    <a:lnTo>
                      <a:pt x="41" y="23"/>
                    </a:lnTo>
                    <a:lnTo>
                      <a:pt x="39" y="27"/>
                    </a:lnTo>
                    <a:lnTo>
                      <a:pt x="38" y="33"/>
                    </a:lnTo>
                    <a:lnTo>
                      <a:pt x="33" y="38"/>
                    </a:lnTo>
                    <a:lnTo>
                      <a:pt x="28" y="40"/>
                    </a:lnTo>
                    <a:lnTo>
                      <a:pt x="23" y="40"/>
                    </a:lnTo>
                    <a:lnTo>
                      <a:pt x="19" y="40"/>
                    </a:lnTo>
                    <a:lnTo>
                      <a:pt x="14" y="38"/>
                    </a:lnTo>
                    <a:lnTo>
                      <a:pt x="9" y="34"/>
                    </a:lnTo>
                    <a:lnTo>
                      <a:pt x="6" y="31"/>
                    </a:lnTo>
                    <a:lnTo>
                      <a:pt x="2" y="25"/>
                    </a:lnTo>
                    <a:lnTo>
                      <a:pt x="1" y="19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9" name="Freeform 3997"/>
              <p:cNvSpPr>
                <a:spLocks/>
              </p:cNvSpPr>
              <p:nvPr/>
            </p:nvSpPr>
            <p:spPr bwMode="auto">
              <a:xfrm>
                <a:off x="168" y="262"/>
                <a:ext cx="14" cy="13"/>
              </a:xfrm>
              <a:custGeom>
                <a:avLst/>
                <a:gdLst>
                  <a:gd name="T0" fmla="*/ 0 w 41"/>
                  <a:gd name="T1" fmla="*/ 0 h 40"/>
                  <a:gd name="T2" fmla="*/ 0 w 41"/>
                  <a:gd name="T3" fmla="*/ 0 h 40"/>
                  <a:gd name="T4" fmla="*/ 0 w 41"/>
                  <a:gd name="T5" fmla="*/ 0 h 40"/>
                  <a:gd name="T6" fmla="*/ 0 w 41"/>
                  <a:gd name="T7" fmla="*/ 0 h 40"/>
                  <a:gd name="T8" fmla="*/ 0 w 41"/>
                  <a:gd name="T9" fmla="*/ 0 h 40"/>
                  <a:gd name="T10" fmla="*/ 0 w 41"/>
                  <a:gd name="T11" fmla="*/ 0 h 40"/>
                  <a:gd name="T12" fmla="*/ 0 w 41"/>
                  <a:gd name="T13" fmla="*/ 0 h 40"/>
                  <a:gd name="T14" fmla="*/ 0 w 41"/>
                  <a:gd name="T15" fmla="*/ 0 h 40"/>
                  <a:gd name="T16" fmla="*/ 0 w 41"/>
                  <a:gd name="T17" fmla="*/ 0 h 40"/>
                  <a:gd name="T18" fmla="*/ 0 w 41"/>
                  <a:gd name="T19" fmla="*/ 0 h 40"/>
                  <a:gd name="T20" fmla="*/ 0 w 41"/>
                  <a:gd name="T21" fmla="*/ 0 h 40"/>
                  <a:gd name="T22" fmla="*/ 0 w 41"/>
                  <a:gd name="T23" fmla="*/ 0 h 40"/>
                  <a:gd name="T24" fmla="*/ 0 w 41"/>
                  <a:gd name="T25" fmla="*/ 0 h 40"/>
                  <a:gd name="T26" fmla="*/ 0 w 41"/>
                  <a:gd name="T27" fmla="*/ 0 h 40"/>
                  <a:gd name="T28" fmla="*/ 0 w 41"/>
                  <a:gd name="T29" fmla="*/ 0 h 40"/>
                  <a:gd name="T30" fmla="*/ 0 w 41"/>
                  <a:gd name="T31" fmla="*/ 0 h 40"/>
                  <a:gd name="T32" fmla="*/ 0 w 41"/>
                  <a:gd name="T33" fmla="*/ 0 h 40"/>
                  <a:gd name="T34" fmla="*/ 0 w 41"/>
                  <a:gd name="T35" fmla="*/ 0 h 40"/>
                  <a:gd name="T36" fmla="*/ 0 w 41"/>
                  <a:gd name="T37" fmla="*/ 0 h 40"/>
                  <a:gd name="T38" fmla="*/ 0 w 41"/>
                  <a:gd name="T39" fmla="*/ 0 h 40"/>
                  <a:gd name="T40" fmla="*/ 0 w 41"/>
                  <a:gd name="T41" fmla="*/ 0 h 40"/>
                  <a:gd name="T42" fmla="*/ 0 w 41"/>
                  <a:gd name="T43" fmla="*/ 0 h 40"/>
                  <a:gd name="T44" fmla="*/ 0 w 41"/>
                  <a:gd name="T45" fmla="*/ 0 h 40"/>
                  <a:gd name="T46" fmla="*/ 0 w 41"/>
                  <a:gd name="T47" fmla="*/ 0 h 40"/>
                  <a:gd name="T48" fmla="*/ 0 w 41"/>
                  <a:gd name="T49" fmla="*/ 0 h 40"/>
                  <a:gd name="T50" fmla="*/ 0 w 41"/>
                  <a:gd name="T51" fmla="*/ 0 h 40"/>
                  <a:gd name="T52" fmla="*/ 0 w 41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1" h="40">
                    <a:moveTo>
                      <a:pt x="0" y="13"/>
                    </a:moveTo>
                    <a:lnTo>
                      <a:pt x="5" y="15"/>
                    </a:lnTo>
                    <a:lnTo>
                      <a:pt x="9" y="15"/>
                    </a:lnTo>
                    <a:lnTo>
                      <a:pt x="14" y="13"/>
                    </a:lnTo>
                    <a:lnTo>
                      <a:pt x="19" y="12"/>
                    </a:lnTo>
                    <a:lnTo>
                      <a:pt x="23" y="10"/>
                    </a:lnTo>
                    <a:lnTo>
                      <a:pt x="27" y="8"/>
                    </a:lnTo>
                    <a:lnTo>
                      <a:pt x="30" y="4"/>
                    </a:lnTo>
                    <a:lnTo>
                      <a:pt x="33" y="0"/>
                    </a:lnTo>
                    <a:lnTo>
                      <a:pt x="35" y="2"/>
                    </a:lnTo>
                    <a:lnTo>
                      <a:pt x="37" y="5"/>
                    </a:lnTo>
                    <a:lnTo>
                      <a:pt x="39" y="9"/>
                    </a:lnTo>
                    <a:lnTo>
                      <a:pt x="41" y="13"/>
                    </a:lnTo>
                    <a:lnTo>
                      <a:pt x="41" y="18"/>
                    </a:lnTo>
                    <a:lnTo>
                      <a:pt x="41" y="23"/>
                    </a:lnTo>
                    <a:lnTo>
                      <a:pt x="39" y="27"/>
                    </a:lnTo>
                    <a:lnTo>
                      <a:pt x="38" y="33"/>
                    </a:lnTo>
                    <a:lnTo>
                      <a:pt x="33" y="38"/>
                    </a:lnTo>
                    <a:lnTo>
                      <a:pt x="28" y="40"/>
                    </a:lnTo>
                    <a:lnTo>
                      <a:pt x="23" y="40"/>
                    </a:lnTo>
                    <a:lnTo>
                      <a:pt x="19" y="40"/>
                    </a:lnTo>
                    <a:lnTo>
                      <a:pt x="14" y="38"/>
                    </a:lnTo>
                    <a:lnTo>
                      <a:pt x="9" y="34"/>
                    </a:lnTo>
                    <a:lnTo>
                      <a:pt x="6" y="31"/>
                    </a:lnTo>
                    <a:lnTo>
                      <a:pt x="2" y="25"/>
                    </a:lnTo>
                    <a:lnTo>
                      <a:pt x="1" y="19"/>
                    </a:lnTo>
                    <a:lnTo>
                      <a:pt x="0" y="13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0" name="Freeform 3998"/>
              <p:cNvSpPr>
                <a:spLocks/>
              </p:cNvSpPr>
              <p:nvPr/>
            </p:nvSpPr>
            <p:spPr bwMode="auto">
              <a:xfrm>
                <a:off x="169" y="256"/>
                <a:ext cx="3" cy="10"/>
              </a:xfrm>
              <a:custGeom>
                <a:avLst/>
                <a:gdLst>
                  <a:gd name="T0" fmla="*/ 0 w 7"/>
                  <a:gd name="T1" fmla="*/ 0 h 28"/>
                  <a:gd name="T2" fmla="*/ 0 w 7"/>
                  <a:gd name="T3" fmla="*/ 0 h 28"/>
                  <a:gd name="T4" fmla="*/ 0 w 7"/>
                  <a:gd name="T5" fmla="*/ 0 h 28"/>
                  <a:gd name="T6" fmla="*/ 0 w 7"/>
                  <a:gd name="T7" fmla="*/ 0 h 28"/>
                  <a:gd name="T8" fmla="*/ 0 w 7"/>
                  <a:gd name="T9" fmla="*/ 0 h 28"/>
                  <a:gd name="T10" fmla="*/ 0 w 7"/>
                  <a:gd name="T11" fmla="*/ 0 h 28"/>
                  <a:gd name="T12" fmla="*/ 0 w 7"/>
                  <a:gd name="T13" fmla="*/ 0 h 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28">
                    <a:moveTo>
                      <a:pt x="0" y="0"/>
                    </a:moveTo>
                    <a:lnTo>
                      <a:pt x="0" y="10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2" y="25"/>
                    </a:lnTo>
                    <a:lnTo>
                      <a:pt x="4" y="27"/>
                    </a:lnTo>
                    <a:lnTo>
                      <a:pt x="7" y="2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1" name="Freeform 3999"/>
              <p:cNvSpPr>
                <a:spLocks/>
              </p:cNvSpPr>
              <p:nvPr/>
            </p:nvSpPr>
            <p:spPr bwMode="auto">
              <a:xfrm>
                <a:off x="160" y="274"/>
                <a:ext cx="55" cy="84"/>
              </a:xfrm>
              <a:custGeom>
                <a:avLst/>
                <a:gdLst>
                  <a:gd name="T0" fmla="*/ 0 w 167"/>
                  <a:gd name="T1" fmla="*/ 0 h 251"/>
                  <a:gd name="T2" fmla="*/ 0 w 167"/>
                  <a:gd name="T3" fmla="*/ 0 h 251"/>
                  <a:gd name="T4" fmla="*/ 0 w 167"/>
                  <a:gd name="T5" fmla="*/ 0 h 251"/>
                  <a:gd name="T6" fmla="*/ 0 w 167"/>
                  <a:gd name="T7" fmla="*/ 0 h 251"/>
                  <a:gd name="T8" fmla="*/ 0 w 167"/>
                  <a:gd name="T9" fmla="*/ 0 h 251"/>
                  <a:gd name="T10" fmla="*/ 0 w 167"/>
                  <a:gd name="T11" fmla="*/ 0 h 251"/>
                  <a:gd name="T12" fmla="*/ 0 w 167"/>
                  <a:gd name="T13" fmla="*/ 0 h 251"/>
                  <a:gd name="T14" fmla="*/ 0 w 167"/>
                  <a:gd name="T15" fmla="*/ 0 h 251"/>
                  <a:gd name="T16" fmla="*/ 0 w 167"/>
                  <a:gd name="T17" fmla="*/ 0 h 251"/>
                  <a:gd name="T18" fmla="*/ 0 w 167"/>
                  <a:gd name="T19" fmla="*/ 0 h 251"/>
                  <a:gd name="T20" fmla="*/ 0 w 167"/>
                  <a:gd name="T21" fmla="*/ 0 h 251"/>
                  <a:gd name="T22" fmla="*/ 0 w 167"/>
                  <a:gd name="T23" fmla="*/ 0 h 251"/>
                  <a:gd name="T24" fmla="*/ 0 w 167"/>
                  <a:gd name="T25" fmla="*/ 0 h 251"/>
                  <a:gd name="T26" fmla="*/ 0 w 167"/>
                  <a:gd name="T27" fmla="*/ 0 h 251"/>
                  <a:gd name="T28" fmla="*/ 0 w 167"/>
                  <a:gd name="T29" fmla="*/ 0 h 251"/>
                  <a:gd name="T30" fmla="*/ 0 w 167"/>
                  <a:gd name="T31" fmla="*/ 0 h 251"/>
                  <a:gd name="T32" fmla="*/ 0 w 167"/>
                  <a:gd name="T33" fmla="*/ 0 h 251"/>
                  <a:gd name="T34" fmla="*/ 0 w 167"/>
                  <a:gd name="T35" fmla="*/ 0 h 251"/>
                  <a:gd name="T36" fmla="*/ 0 w 167"/>
                  <a:gd name="T37" fmla="*/ 0 h 251"/>
                  <a:gd name="T38" fmla="*/ 0 w 167"/>
                  <a:gd name="T39" fmla="*/ 0 h 251"/>
                  <a:gd name="T40" fmla="*/ 0 w 167"/>
                  <a:gd name="T41" fmla="*/ 0 h 251"/>
                  <a:gd name="T42" fmla="*/ 0 w 167"/>
                  <a:gd name="T43" fmla="*/ 0 h 251"/>
                  <a:gd name="T44" fmla="*/ 0 w 167"/>
                  <a:gd name="T45" fmla="*/ 0 h 251"/>
                  <a:gd name="T46" fmla="*/ 0 w 167"/>
                  <a:gd name="T47" fmla="*/ 0 h 251"/>
                  <a:gd name="T48" fmla="*/ 0 w 167"/>
                  <a:gd name="T49" fmla="*/ 0 h 251"/>
                  <a:gd name="T50" fmla="*/ 0 w 167"/>
                  <a:gd name="T51" fmla="*/ 0 h 251"/>
                  <a:gd name="T52" fmla="*/ 0 w 167"/>
                  <a:gd name="T53" fmla="*/ 0 h 251"/>
                  <a:gd name="T54" fmla="*/ 0 w 167"/>
                  <a:gd name="T55" fmla="*/ 0 h 251"/>
                  <a:gd name="T56" fmla="*/ 0 w 167"/>
                  <a:gd name="T57" fmla="*/ 0 h 251"/>
                  <a:gd name="T58" fmla="*/ 0 w 167"/>
                  <a:gd name="T59" fmla="*/ 0 h 251"/>
                  <a:gd name="T60" fmla="*/ 0 w 167"/>
                  <a:gd name="T61" fmla="*/ 0 h 251"/>
                  <a:gd name="T62" fmla="*/ 0 w 167"/>
                  <a:gd name="T63" fmla="*/ 0 h 251"/>
                  <a:gd name="T64" fmla="*/ 0 w 167"/>
                  <a:gd name="T65" fmla="*/ 0 h 251"/>
                  <a:gd name="T66" fmla="*/ 0 w 167"/>
                  <a:gd name="T67" fmla="*/ 0 h 251"/>
                  <a:gd name="T68" fmla="*/ 0 w 167"/>
                  <a:gd name="T69" fmla="*/ 0 h 251"/>
                  <a:gd name="T70" fmla="*/ 0 w 167"/>
                  <a:gd name="T71" fmla="*/ 0 h 251"/>
                  <a:gd name="T72" fmla="*/ 0 w 167"/>
                  <a:gd name="T73" fmla="*/ 0 h 251"/>
                  <a:gd name="T74" fmla="*/ 0 w 167"/>
                  <a:gd name="T75" fmla="*/ 0 h 251"/>
                  <a:gd name="T76" fmla="*/ 0 w 167"/>
                  <a:gd name="T77" fmla="*/ 0 h 251"/>
                  <a:gd name="T78" fmla="*/ 0 w 167"/>
                  <a:gd name="T79" fmla="*/ 0 h 251"/>
                  <a:gd name="T80" fmla="*/ 0 w 167"/>
                  <a:gd name="T81" fmla="*/ 0 h 251"/>
                  <a:gd name="T82" fmla="*/ 0 w 167"/>
                  <a:gd name="T83" fmla="*/ 0 h 251"/>
                  <a:gd name="T84" fmla="*/ 0 w 167"/>
                  <a:gd name="T85" fmla="*/ 0 h 251"/>
                  <a:gd name="T86" fmla="*/ 0 w 167"/>
                  <a:gd name="T87" fmla="*/ 0 h 251"/>
                  <a:gd name="T88" fmla="*/ 0 w 167"/>
                  <a:gd name="T89" fmla="*/ 0 h 251"/>
                  <a:gd name="T90" fmla="*/ 0 w 167"/>
                  <a:gd name="T91" fmla="*/ 0 h 251"/>
                  <a:gd name="T92" fmla="*/ 0 w 167"/>
                  <a:gd name="T93" fmla="*/ 0 h 251"/>
                  <a:gd name="T94" fmla="*/ 0 w 167"/>
                  <a:gd name="T95" fmla="*/ 0 h 251"/>
                  <a:gd name="T96" fmla="*/ 0 w 167"/>
                  <a:gd name="T97" fmla="*/ 0 h 251"/>
                  <a:gd name="T98" fmla="*/ 0 w 167"/>
                  <a:gd name="T99" fmla="*/ 0 h 251"/>
                  <a:gd name="T100" fmla="*/ 0 w 167"/>
                  <a:gd name="T101" fmla="*/ 0 h 251"/>
                  <a:gd name="T102" fmla="*/ 0 w 167"/>
                  <a:gd name="T103" fmla="*/ 0 h 251"/>
                  <a:gd name="T104" fmla="*/ 0 w 167"/>
                  <a:gd name="T105" fmla="*/ 0 h 251"/>
                  <a:gd name="T106" fmla="*/ 0 w 167"/>
                  <a:gd name="T107" fmla="*/ 0 h 251"/>
                  <a:gd name="T108" fmla="*/ 0 w 167"/>
                  <a:gd name="T109" fmla="*/ 0 h 251"/>
                  <a:gd name="T110" fmla="*/ 0 w 167"/>
                  <a:gd name="T111" fmla="*/ 0 h 251"/>
                  <a:gd name="T112" fmla="*/ 0 w 167"/>
                  <a:gd name="T113" fmla="*/ 0 h 251"/>
                  <a:gd name="T114" fmla="*/ 0 w 167"/>
                  <a:gd name="T115" fmla="*/ 0 h 251"/>
                  <a:gd name="T116" fmla="*/ 0 w 167"/>
                  <a:gd name="T117" fmla="*/ 0 h 2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67" h="251">
                    <a:moveTo>
                      <a:pt x="167" y="251"/>
                    </a:moveTo>
                    <a:lnTo>
                      <a:pt x="166" y="249"/>
                    </a:lnTo>
                    <a:lnTo>
                      <a:pt x="150" y="238"/>
                    </a:lnTo>
                    <a:lnTo>
                      <a:pt x="138" y="229"/>
                    </a:lnTo>
                    <a:lnTo>
                      <a:pt x="128" y="218"/>
                    </a:lnTo>
                    <a:lnTo>
                      <a:pt x="117" y="207"/>
                    </a:lnTo>
                    <a:lnTo>
                      <a:pt x="108" y="195"/>
                    </a:lnTo>
                    <a:lnTo>
                      <a:pt x="105" y="192"/>
                    </a:lnTo>
                    <a:lnTo>
                      <a:pt x="101" y="187"/>
                    </a:lnTo>
                    <a:lnTo>
                      <a:pt x="96" y="183"/>
                    </a:lnTo>
                    <a:lnTo>
                      <a:pt x="89" y="180"/>
                    </a:lnTo>
                    <a:lnTo>
                      <a:pt x="75" y="173"/>
                    </a:lnTo>
                    <a:lnTo>
                      <a:pt x="60" y="166"/>
                    </a:lnTo>
                    <a:lnTo>
                      <a:pt x="53" y="163"/>
                    </a:lnTo>
                    <a:lnTo>
                      <a:pt x="46" y="159"/>
                    </a:lnTo>
                    <a:lnTo>
                      <a:pt x="41" y="155"/>
                    </a:lnTo>
                    <a:lnTo>
                      <a:pt x="38" y="151"/>
                    </a:lnTo>
                    <a:lnTo>
                      <a:pt x="34" y="148"/>
                    </a:lnTo>
                    <a:lnTo>
                      <a:pt x="34" y="144"/>
                    </a:lnTo>
                    <a:lnTo>
                      <a:pt x="36" y="140"/>
                    </a:lnTo>
                    <a:lnTo>
                      <a:pt x="40" y="136"/>
                    </a:lnTo>
                    <a:lnTo>
                      <a:pt x="41" y="135"/>
                    </a:lnTo>
                    <a:lnTo>
                      <a:pt x="41" y="134"/>
                    </a:lnTo>
                    <a:lnTo>
                      <a:pt x="41" y="131"/>
                    </a:lnTo>
                    <a:lnTo>
                      <a:pt x="40" y="130"/>
                    </a:lnTo>
                    <a:lnTo>
                      <a:pt x="36" y="127"/>
                    </a:lnTo>
                    <a:lnTo>
                      <a:pt x="30" y="123"/>
                    </a:lnTo>
                    <a:lnTo>
                      <a:pt x="24" y="118"/>
                    </a:lnTo>
                    <a:lnTo>
                      <a:pt x="18" y="112"/>
                    </a:lnTo>
                    <a:lnTo>
                      <a:pt x="16" y="108"/>
                    </a:lnTo>
                    <a:lnTo>
                      <a:pt x="15" y="104"/>
                    </a:lnTo>
                    <a:lnTo>
                      <a:pt x="14" y="99"/>
                    </a:lnTo>
                    <a:lnTo>
                      <a:pt x="12" y="94"/>
                    </a:lnTo>
                    <a:lnTo>
                      <a:pt x="17" y="90"/>
                    </a:lnTo>
                    <a:lnTo>
                      <a:pt x="23" y="86"/>
                    </a:lnTo>
                    <a:lnTo>
                      <a:pt x="22" y="81"/>
                    </a:lnTo>
                    <a:lnTo>
                      <a:pt x="19" y="77"/>
                    </a:lnTo>
                    <a:lnTo>
                      <a:pt x="16" y="75"/>
                    </a:lnTo>
                    <a:lnTo>
                      <a:pt x="12" y="71"/>
                    </a:lnTo>
                    <a:lnTo>
                      <a:pt x="7" y="68"/>
                    </a:lnTo>
                    <a:lnTo>
                      <a:pt x="3" y="63"/>
                    </a:lnTo>
                    <a:lnTo>
                      <a:pt x="1" y="59"/>
                    </a:lnTo>
                    <a:lnTo>
                      <a:pt x="0" y="53"/>
                    </a:lnTo>
                    <a:lnTo>
                      <a:pt x="1" y="49"/>
                    </a:lnTo>
                    <a:lnTo>
                      <a:pt x="2" y="45"/>
                    </a:lnTo>
                    <a:lnTo>
                      <a:pt x="5" y="42"/>
                    </a:lnTo>
                    <a:lnTo>
                      <a:pt x="11" y="41"/>
                    </a:lnTo>
                    <a:lnTo>
                      <a:pt x="16" y="40"/>
                    </a:lnTo>
                    <a:lnTo>
                      <a:pt x="19" y="39"/>
                    </a:lnTo>
                    <a:lnTo>
                      <a:pt x="21" y="37"/>
                    </a:lnTo>
                    <a:lnTo>
                      <a:pt x="22" y="34"/>
                    </a:lnTo>
                    <a:lnTo>
                      <a:pt x="22" y="32"/>
                    </a:lnTo>
                    <a:lnTo>
                      <a:pt x="21" y="27"/>
                    </a:lnTo>
                    <a:lnTo>
                      <a:pt x="21" y="20"/>
                    </a:lnTo>
                    <a:lnTo>
                      <a:pt x="21" y="15"/>
                    </a:lnTo>
                    <a:lnTo>
                      <a:pt x="22" y="10"/>
                    </a:lnTo>
                    <a:lnTo>
                      <a:pt x="25" y="6"/>
                    </a:lnTo>
                    <a:lnTo>
                      <a:pt x="27" y="3"/>
                    </a:lnTo>
                    <a:lnTo>
                      <a:pt x="31" y="1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5" y="0"/>
                    </a:lnTo>
                    <a:lnTo>
                      <a:pt x="48" y="1"/>
                    </a:lnTo>
                    <a:lnTo>
                      <a:pt x="53" y="2"/>
                    </a:lnTo>
                    <a:lnTo>
                      <a:pt x="58" y="4"/>
                    </a:lnTo>
                    <a:lnTo>
                      <a:pt x="61" y="8"/>
                    </a:lnTo>
                    <a:lnTo>
                      <a:pt x="63" y="11"/>
                    </a:lnTo>
                    <a:lnTo>
                      <a:pt x="66" y="15"/>
                    </a:lnTo>
                    <a:lnTo>
                      <a:pt x="68" y="19"/>
                    </a:lnTo>
                    <a:lnTo>
                      <a:pt x="68" y="23"/>
                    </a:lnTo>
                    <a:lnTo>
                      <a:pt x="70" y="26"/>
                    </a:lnTo>
                    <a:lnTo>
                      <a:pt x="73" y="28"/>
                    </a:lnTo>
                    <a:lnTo>
                      <a:pt x="75" y="30"/>
                    </a:lnTo>
                    <a:lnTo>
                      <a:pt x="77" y="30"/>
                    </a:lnTo>
                    <a:lnTo>
                      <a:pt x="81" y="30"/>
                    </a:lnTo>
                    <a:lnTo>
                      <a:pt x="84" y="28"/>
                    </a:lnTo>
                    <a:lnTo>
                      <a:pt x="86" y="26"/>
                    </a:lnTo>
                    <a:lnTo>
                      <a:pt x="90" y="27"/>
                    </a:lnTo>
                    <a:lnTo>
                      <a:pt x="93" y="28"/>
                    </a:lnTo>
                    <a:lnTo>
                      <a:pt x="96" y="31"/>
                    </a:lnTo>
                    <a:lnTo>
                      <a:pt x="98" y="33"/>
                    </a:lnTo>
                    <a:lnTo>
                      <a:pt x="100" y="38"/>
                    </a:lnTo>
                    <a:lnTo>
                      <a:pt x="100" y="42"/>
                    </a:lnTo>
                    <a:lnTo>
                      <a:pt x="97" y="54"/>
                    </a:lnTo>
                    <a:lnTo>
                      <a:pt x="92" y="64"/>
                    </a:lnTo>
                    <a:lnTo>
                      <a:pt x="91" y="69"/>
                    </a:lnTo>
                    <a:lnTo>
                      <a:pt x="93" y="71"/>
                    </a:lnTo>
                    <a:lnTo>
                      <a:pt x="96" y="71"/>
                    </a:lnTo>
                    <a:lnTo>
                      <a:pt x="100" y="70"/>
                    </a:lnTo>
                    <a:lnTo>
                      <a:pt x="106" y="71"/>
                    </a:lnTo>
                    <a:lnTo>
                      <a:pt x="111" y="74"/>
                    </a:lnTo>
                    <a:lnTo>
                      <a:pt x="113" y="76"/>
                    </a:lnTo>
                    <a:lnTo>
                      <a:pt x="114" y="79"/>
                    </a:lnTo>
                    <a:lnTo>
                      <a:pt x="114" y="89"/>
                    </a:lnTo>
                    <a:lnTo>
                      <a:pt x="111" y="98"/>
                    </a:lnTo>
                    <a:lnTo>
                      <a:pt x="107" y="107"/>
                    </a:lnTo>
                    <a:lnTo>
                      <a:pt x="106" y="115"/>
                    </a:lnTo>
                    <a:lnTo>
                      <a:pt x="106" y="119"/>
                    </a:lnTo>
                    <a:lnTo>
                      <a:pt x="107" y="121"/>
                    </a:lnTo>
                    <a:lnTo>
                      <a:pt x="110" y="122"/>
                    </a:lnTo>
                    <a:lnTo>
                      <a:pt x="113" y="122"/>
                    </a:lnTo>
                    <a:lnTo>
                      <a:pt x="118" y="124"/>
                    </a:lnTo>
                    <a:lnTo>
                      <a:pt x="120" y="127"/>
                    </a:lnTo>
                    <a:lnTo>
                      <a:pt x="121" y="131"/>
                    </a:lnTo>
                    <a:lnTo>
                      <a:pt x="121" y="136"/>
                    </a:lnTo>
                    <a:lnTo>
                      <a:pt x="118" y="149"/>
                    </a:lnTo>
                    <a:lnTo>
                      <a:pt x="112" y="164"/>
                    </a:lnTo>
                    <a:lnTo>
                      <a:pt x="113" y="172"/>
                    </a:lnTo>
                    <a:lnTo>
                      <a:pt x="114" y="179"/>
                    </a:lnTo>
                    <a:lnTo>
                      <a:pt x="118" y="186"/>
                    </a:lnTo>
                    <a:lnTo>
                      <a:pt x="121" y="192"/>
                    </a:lnTo>
                    <a:lnTo>
                      <a:pt x="128" y="203"/>
                    </a:lnTo>
                    <a:lnTo>
                      <a:pt x="137" y="211"/>
                    </a:lnTo>
                    <a:lnTo>
                      <a:pt x="147" y="218"/>
                    </a:lnTo>
                    <a:lnTo>
                      <a:pt x="155" y="223"/>
                    </a:lnTo>
                    <a:lnTo>
                      <a:pt x="160" y="224"/>
                    </a:lnTo>
                    <a:lnTo>
                      <a:pt x="165" y="224"/>
                    </a:lnTo>
                    <a:lnTo>
                      <a:pt x="167" y="251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2" name="Freeform 4000"/>
              <p:cNvSpPr>
                <a:spLocks/>
              </p:cNvSpPr>
              <p:nvPr/>
            </p:nvSpPr>
            <p:spPr bwMode="auto">
              <a:xfrm>
                <a:off x="160" y="274"/>
                <a:ext cx="55" cy="84"/>
              </a:xfrm>
              <a:custGeom>
                <a:avLst/>
                <a:gdLst>
                  <a:gd name="T0" fmla="*/ 0 w 167"/>
                  <a:gd name="T1" fmla="*/ 0 h 251"/>
                  <a:gd name="T2" fmla="*/ 0 w 167"/>
                  <a:gd name="T3" fmla="*/ 0 h 251"/>
                  <a:gd name="T4" fmla="*/ 0 w 167"/>
                  <a:gd name="T5" fmla="*/ 0 h 251"/>
                  <a:gd name="T6" fmla="*/ 0 w 167"/>
                  <a:gd name="T7" fmla="*/ 0 h 251"/>
                  <a:gd name="T8" fmla="*/ 0 w 167"/>
                  <a:gd name="T9" fmla="*/ 0 h 251"/>
                  <a:gd name="T10" fmla="*/ 0 w 167"/>
                  <a:gd name="T11" fmla="*/ 0 h 251"/>
                  <a:gd name="T12" fmla="*/ 0 w 167"/>
                  <a:gd name="T13" fmla="*/ 0 h 251"/>
                  <a:gd name="T14" fmla="*/ 0 w 167"/>
                  <a:gd name="T15" fmla="*/ 0 h 251"/>
                  <a:gd name="T16" fmla="*/ 0 w 167"/>
                  <a:gd name="T17" fmla="*/ 0 h 251"/>
                  <a:gd name="T18" fmla="*/ 0 w 167"/>
                  <a:gd name="T19" fmla="*/ 0 h 251"/>
                  <a:gd name="T20" fmla="*/ 0 w 167"/>
                  <a:gd name="T21" fmla="*/ 0 h 251"/>
                  <a:gd name="T22" fmla="*/ 0 w 167"/>
                  <a:gd name="T23" fmla="*/ 0 h 251"/>
                  <a:gd name="T24" fmla="*/ 0 w 167"/>
                  <a:gd name="T25" fmla="*/ 0 h 251"/>
                  <a:gd name="T26" fmla="*/ 0 w 167"/>
                  <a:gd name="T27" fmla="*/ 0 h 251"/>
                  <a:gd name="T28" fmla="*/ 0 w 167"/>
                  <a:gd name="T29" fmla="*/ 0 h 251"/>
                  <a:gd name="T30" fmla="*/ 0 w 167"/>
                  <a:gd name="T31" fmla="*/ 0 h 251"/>
                  <a:gd name="T32" fmla="*/ 0 w 167"/>
                  <a:gd name="T33" fmla="*/ 0 h 251"/>
                  <a:gd name="T34" fmla="*/ 0 w 167"/>
                  <a:gd name="T35" fmla="*/ 0 h 251"/>
                  <a:gd name="T36" fmla="*/ 0 w 167"/>
                  <a:gd name="T37" fmla="*/ 0 h 251"/>
                  <a:gd name="T38" fmla="*/ 0 w 167"/>
                  <a:gd name="T39" fmla="*/ 0 h 251"/>
                  <a:gd name="T40" fmla="*/ 0 w 167"/>
                  <a:gd name="T41" fmla="*/ 0 h 251"/>
                  <a:gd name="T42" fmla="*/ 0 w 167"/>
                  <a:gd name="T43" fmla="*/ 0 h 251"/>
                  <a:gd name="T44" fmla="*/ 0 w 167"/>
                  <a:gd name="T45" fmla="*/ 0 h 251"/>
                  <a:gd name="T46" fmla="*/ 0 w 167"/>
                  <a:gd name="T47" fmla="*/ 0 h 251"/>
                  <a:gd name="T48" fmla="*/ 0 w 167"/>
                  <a:gd name="T49" fmla="*/ 0 h 251"/>
                  <a:gd name="T50" fmla="*/ 0 w 167"/>
                  <a:gd name="T51" fmla="*/ 0 h 251"/>
                  <a:gd name="T52" fmla="*/ 0 w 167"/>
                  <a:gd name="T53" fmla="*/ 0 h 251"/>
                  <a:gd name="T54" fmla="*/ 0 w 167"/>
                  <a:gd name="T55" fmla="*/ 0 h 251"/>
                  <a:gd name="T56" fmla="*/ 0 w 167"/>
                  <a:gd name="T57" fmla="*/ 0 h 251"/>
                  <a:gd name="T58" fmla="*/ 0 w 167"/>
                  <a:gd name="T59" fmla="*/ 0 h 251"/>
                  <a:gd name="T60" fmla="*/ 0 w 167"/>
                  <a:gd name="T61" fmla="*/ 0 h 251"/>
                  <a:gd name="T62" fmla="*/ 0 w 167"/>
                  <a:gd name="T63" fmla="*/ 0 h 251"/>
                  <a:gd name="T64" fmla="*/ 0 w 167"/>
                  <a:gd name="T65" fmla="*/ 0 h 251"/>
                  <a:gd name="T66" fmla="*/ 0 w 167"/>
                  <a:gd name="T67" fmla="*/ 0 h 251"/>
                  <a:gd name="T68" fmla="*/ 0 w 167"/>
                  <a:gd name="T69" fmla="*/ 0 h 251"/>
                  <a:gd name="T70" fmla="*/ 0 w 167"/>
                  <a:gd name="T71" fmla="*/ 0 h 251"/>
                  <a:gd name="T72" fmla="*/ 0 w 167"/>
                  <a:gd name="T73" fmla="*/ 0 h 251"/>
                  <a:gd name="T74" fmla="*/ 0 w 167"/>
                  <a:gd name="T75" fmla="*/ 0 h 251"/>
                  <a:gd name="T76" fmla="*/ 0 w 167"/>
                  <a:gd name="T77" fmla="*/ 0 h 251"/>
                  <a:gd name="T78" fmla="*/ 0 w 167"/>
                  <a:gd name="T79" fmla="*/ 0 h 251"/>
                  <a:gd name="T80" fmla="*/ 0 w 167"/>
                  <a:gd name="T81" fmla="*/ 0 h 251"/>
                  <a:gd name="T82" fmla="*/ 0 w 167"/>
                  <a:gd name="T83" fmla="*/ 0 h 251"/>
                  <a:gd name="T84" fmla="*/ 0 w 167"/>
                  <a:gd name="T85" fmla="*/ 0 h 251"/>
                  <a:gd name="T86" fmla="*/ 0 w 167"/>
                  <a:gd name="T87" fmla="*/ 0 h 251"/>
                  <a:gd name="T88" fmla="*/ 0 w 167"/>
                  <a:gd name="T89" fmla="*/ 0 h 251"/>
                  <a:gd name="T90" fmla="*/ 0 w 167"/>
                  <a:gd name="T91" fmla="*/ 0 h 251"/>
                  <a:gd name="T92" fmla="*/ 0 w 167"/>
                  <a:gd name="T93" fmla="*/ 0 h 251"/>
                  <a:gd name="T94" fmla="*/ 0 w 167"/>
                  <a:gd name="T95" fmla="*/ 0 h 251"/>
                  <a:gd name="T96" fmla="*/ 0 w 167"/>
                  <a:gd name="T97" fmla="*/ 0 h 251"/>
                  <a:gd name="T98" fmla="*/ 0 w 167"/>
                  <a:gd name="T99" fmla="*/ 0 h 251"/>
                  <a:gd name="T100" fmla="*/ 0 w 167"/>
                  <a:gd name="T101" fmla="*/ 0 h 251"/>
                  <a:gd name="T102" fmla="*/ 0 w 167"/>
                  <a:gd name="T103" fmla="*/ 0 h 251"/>
                  <a:gd name="T104" fmla="*/ 0 w 167"/>
                  <a:gd name="T105" fmla="*/ 0 h 251"/>
                  <a:gd name="T106" fmla="*/ 0 w 167"/>
                  <a:gd name="T107" fmla="*/ 0 h 251"/>
                  <a:gd name="T108" fmla="*/ 0 w 167"/>
                  <a:gd name="T109" fmla="*/ 0 h 251"/>
                  <a:gd name="T110" fmla="*/ 0 w 167"/>
                  <a:gd name="T111" fmla="*/ 0 h 251"/>
                  <a:gd name="T112" fmla="*/ 0 w 167"/>
                  <a:gd name="T113" fmla="*/ 0 h 251"/>
                  <a:gd name="T114" fmla="*/ 0 w 167"/>
                  <a:gd name="T115" fmla="*/ 0 h 251"/>
                  <a:gd name="T116" fmla="*/ 0 w 167"/>
                  <a:gd name="T117" fmla="*/ 0 h 2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67" h="251">
                    <a:moveTo>
                      <a:pt x="167" y="251"/>
                    </a:moveTo>
                    <a:lnTo>
                      <a:pt x="166" y="249"/>
                    </a:lnTo>
                    <a:lnTo>
                      <a:pt x="150" y="238"/>
                    </a:lnTo>
                    <a:lnTo>
                      <a:pt x="138" y="229"/>
                    </a:lnTo>
                    <a:lnTo>
                      <a:pt x="128" y="218"/>
                    </a:lnTo>
                    <a:lnTo>
                      <a:pt x="117" y="207"/>
                    </a:lnTo>
                    <a:lnTo>
                      <a:pt x="108" y="195"/>
                    </a:lnTo>
                    <a:lnTo>
                      <a:pt x="105" y="192"/>
                    </a:lnTo>
                    <a:lnTo>
                      <a:pt x="101" y="187"/>
                    </a:lnTo>
                    <a:lnTo>
                      <a:pt x="96" y="183"/>
                    </a:lnTo>
                    <a:lnTo>
                      <a:pt x="89" y="180"/>
                    </a:lnTo>
                    <a:lnTo>
                      <a:pt x="75" y="173"/>
                    </a:lnTo>
                    <a:lnTo>
                      <a:pt x="60" y="166"/>
                    </a:lnTo>
                    <a:lnTo>
                      <a:pt x="53" y="163"/>
                    </a:lnTo>
                    <a:lnTo>
                      <a:pt x="46" y="159"/>
                    </a:lnTo>
                    <a:lnTo>
                      <a:pt x="41" y="155"/>
                    </a:lnTo>
                    <a:lnTo>
                      <a:pt x="38" y="151"/>
                    </a:lnTo>
                    <a:lnTo>
                      <a:pt x="34" y="148"/>
                    </a:lnTo>
                    <a:lnTo>
                      <a:pt x="34" y="144"/>
                    </a:lnTo>
                    <a:lnTo>
                      <a:pt x="36" y="140"/>
                    </a:lnTo>
                    <a:lnTo>
                      <a:pt x="40" y="136"/>
                    </a:lnTo>
                    <a:lnTo>
                      <a:pt x="41" y="135"/>
                    </a:lnTo>
                    <a:lnTo>
                      <a:pt x="41" y="134"/>
                    </a:lnTo>
                    <a:lnTo>
                      <a:pt x="41" y="131"/>
                    </a:lnTo>
                    <a:lnTo>
                      <a:pt x="40" y="130"/>
                    </a:lnTo>
                    <a:lnTo>
                      <a:pt x="36" y="127"/>
                    </a:lnTo>
                    <a:lnTo>
                      <a:pt x="30" y="123"/>
                    </a:lnTo>
                    <a:lnTo>
                      <a:pt x="24" y="118"/>
                    </a:lnTo>
                    <a:lnTo>
                      <a:pt x="18" y="112"/>
                    </a:lnTo>
                    <a:lnTo>
                      <a:pt x="16" y="108"/>
                    </a:lnTo>
                    <a:lnTo>
                      <a:pt x="15" y="104"/>
                    </a:lnTo>
                    <a:lnTo>
                      <a:pt x="14" y="99"/>
                    </a:lnTo>
                    <a:lnTo>
                      <a:pt x="12" y="94"/>
                    </a:lnTo>
                    <a:lnTo>
                      <a:pt x="17" y="90"/>
                    </a:lnTo>
                    <a:lnTo>
                      <a:pt x="23" y="86"/>
                    </a:lnTo>
                    <a:lnTo>
                      <a:pt x="22" y="81"/>
                    </a:lnTo>
                    <a:lnTo>
                      <a:pt x="19" y="77"/>
                    </a:lnTo>
                    <a:lnTo>
                      <a:pt x="16" y="75"/>
                    </a:lnTo>
                    <a:lnTo>
                      <a:pt x="12" y="71"/>
                    </a:lnTo>
                    <a:lnTo>
                      <a:pt x="7" y="68"/>
                    </a:lnTo>
                    <a:lnTo>
                      <a:pt x="3" y="63"/>
                    </a:lnTo>
                    <a:lnTo>
                      <a:pt x="1" y="59"/>
                    </a:lnTo>
                    <a:lnTo>
                      <a:pt x="0" y="53"/>
                    </a:lnTo>
                    <a:lnTo>
                      <a:pt x="1" y="49"/>
                    </a:lnTo>
                    <a:lnTo>
                      <a:pt x="2" y="45"/>
                    </a:lnTo>
                    <a:lnTo>
                      <a:pt x="5" y="42"/>
                    </a:lnTo>
                    <a:lnTo>
                      <a:pt x="11" y="41"/>
                    </a:lnTo>
                    <a:lnTo>
                      <a:pt x="16" y="40"/>
                    </a:lnTo>
                    <a:lnTo>
                      <a:pt x="19" y="39"/>
                    </a:lnTo>
                    <a:lnTo>
                      <a:pt x="21" y="37"/>
                    </a:lnTo>
                    <a:lnTo>
                      <a:pt x="22" y="34"/>
                    </a:lnTo>
                    <a:lnTo>
                      <a:pt x="22" y="32"/>
                    </a:lnTo>
                    <a:lnTo>
                      <a:pt x="21" y="27"/>
                    </a:lnTo>
                    <a:lnTo>
                      <a:pt x="21" y="20"/>
                    </a:lnTo>
                    <a:lnTo>
                      <a:pt x="21" y="15"/>
                    </a:lnTo>
                    <a:lnTo>
                      <a:pt x="22" y="10"/>
                    </a:lnTo>
                    <a:lnTo>
                      <a:pt x="25" y="6"/>
                    </a:lnTo>
                    <a:lnTo>
                      <a:pt x="27" y="3"/>
                    </a:lnTo>
                    <a:lnTo>
                      <a:pt x="31" y="1"/>
                    </a:lnTo>
                    <a:lnTo>
                      <a:pt x="36" y="0"/>
                    </a:lnTo>
                    <a:lnTo>
                      <a:pt x="40" y="0"/>
                    </a:lnTo>
                    <a:lnTo>
                      <a:pt x="45" y="0"/>
                    </a:lnTo>
                    <a:lnTo>
                      <a:pt x="48" y="1"/>
                    </a:lnTo>
                    <a:lnTo>
                      <a:pt x="53" y="2"/>
                    </a:lnTo>
                    <a:lnTo>
                      <a:pt x="58" y="4"/>
                    </a:lnTo>
                    <a:lnTo>
                      <a:pt x="61" y="8"/>
                    </a:lnTo>
                    <a:lnTo>
                      <a:pt x="63" y="11"/>
                    </a:lnTo>
                    <a:lnTo>
                      <a:pt x="66" y="15"/>
                    </a:lnTo>
                    <a:lnTo>
                      <a:pt x="68" y="19"/>
                    </a:lnTo>
                    <a:lnTo>
                      <a:pt x="68" y="23"/>
                    </a:lnTo>
                    <a:lnTo>
                      <a:pt x="70" y="26"/>
                    </a:lnTo>
                    <a:lnTo>
                      <a:pt x="73" y="28"/>
                    </a:lnTo>
                    <a:lnTo>
                      <a:pt x="75" y="30"/>
                    </a:lnTo>
                    <a:lnTo>
                      <a:pt x="77" y="30"/>
                    </a:lnTo>
                    <a:lnTo>
                      <a:pt x="81" y="30"/>
                    </a:lnTo>
                    <a:lnTo>
                      <a:pt x="84" y="28"/>
                    </a:lnTo>
                    <a:lnTo>
                      <a:pt x="86" y="26"/>
                    </a:lnTo>
                    <a:lnTo>
                      <a:pt x="90" y="27"/>
                    </a:lnTo>
                    <a:lnTo>
                      <a:pt x="93" y="28"/>
                    </a:lnTo>
                    <a:lnTo>
                      <a:pt x="96" y="31"/>
                    </a:lnTo>
                    <a:lnTo>
                      <a:pt x="98" y="33"/>
                    </a:lnTo>
                    <a:lnTo>
                      <a:pt x="100" y="38"/>
                    </a:lnTo>
                    <a:lnTo>
                      <a:pt x="100" y="42"/>
                    </a:lnTo>
                    <a:lnTo>
                      <a:pt x="97" y="54"/>
                    </a:lnTo>
                    <a:lnTo>
                      <a:pt x="92" y="64"/>
                    </a:lnTo>
                    <a:lnTo>
                      <a:pt x="91" y="69"/>
                    </a:lnTo>
                    <a:lnTo>
                      <a:pt x="93" y="71"/>
                    </a:lnTo>
                    <a:lnTo>
                      <a:pt x="96" y="71"/>
                    </a:lnTo>
                    <a:lnTo>
                      <a:pt x="100" y="70"/>
                    </a:lnTo>
                    <a:lnTo>
                      <a:pt x="106" y="71"/>
                    </a:lnTo>
                    <a:lnTo>
                      <a:pt x="111" y="74"/>
                    </a:lnTo>
                    <a:lnTo>
                      <a:pt x="113" y="76"/>
                    </a:lnTo>
                    <a:lnTo>
                      <a:pt x="114" y="79"/>
                    </a:lnTo>
                    <a:lnTo>
                      <a:pt x="114" y="89"/>
                    </a:lnTo>
                    <a:lnTo>
                      <a:pt x="111" y="98"/>
                    </a:lnTo>
                    <a:lnTo>
                      <a:pt x="107" y="107"/>
                    </a:lnTo>
                    <a:lnTo>
                      <a:pt x="106" y="115"/>
                    </a:lnTo>
                    <a:lnTo>
                      <a:pt x="106" y="119"/>
                    </a:lnTo>
                    <a:lnTo>
                      <a:pt x="107" y="121"/>
                    </a:lnTo>
                    <a:lnTo>
                      <a:pt x="110" y="122"/>
                    </a:lnTo>
                    <a:lnTo>
                      <a:pt x="113" y="122"/>
                    </a:lnTo>
                    <a:lnTo>
                      <a:pt x="118" y="124"/>
                    </a:lnTo>
                    <a:lnTo>
                      <a:pt x="120" y="127"/>
                    </a:lnTo>
                    <a:lnTo>
                      <a:pt x="121" y="131"/>
                    </a:lnTo>
                    <a:lnTo>
                      <a:pt x="121" y="136"/>
                    </a:lnTo>
                    <a:lnTo>
                      <a:pt x="118" y="149"/>
                    </a:lnTo>
                    <a:lnTo>
                      <a:pt x="112" y="164"/>
                    </a:lnTo>
                    <a:lnTo>
                      <a:pt x="113" y="172"/>
                    </a:lnTo>
                    <a:lnTo>
                      <a:pt x="114" y="179"/>
                    </a:lnTo>
                    <a:lnTo>
                      <a:pt x="118" y="186"/>
                    </a:lnTo>
                    <a:lnTo>
                      <a:pt x="121" y="192"/>
                    </a:lnTo>
                    <a:lnTo>
                      <a:pt x="128" y="203"/>
                    </a:lnTo>
                    <a:lnTo>
                      <a:pt x="137" y="211"/>
                    </a:lnTo>
                    <a:lnTo>
                      <a:pt x="147" y="218"/>
                    </a:lnTo>
                    <a:lnTo>
                      <a:pt x="155" y="223"/>
                    </a:lnTo>
                    <a:lnTo>
                      <a:pt x="160" y="224"/>
                    </a:lnTo>
                    <a:lnTo>
                      <a:pt x="165" y="224"/>
                    </a:lnTo>
                    <a:lnTo>
                      <a:pt x="167" y="251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3" name="Freeform 4001"/>
              <p:cNvSpPr>
                <a:spLocks/>
              </p:cNvSpPr>
              <p:nvPr/>
            </p:nvSpPr>
            <p:spPr bwMode="auto">
              <a:xfrm>
                <a:off x="174" y="199"/>
                <a:ext cx="41" cy="91"/>
              </a:xfrm>
              <a:custGeom>
                <a:avLst/>
                <a:gdLst>
                  <a:gd name="T0" fmla="*/ 0 w 123"/>
                  <a:gd name="T1" fmla="*/ 0 h 271"/>
                  <a:gd name="T2" fmla="*/ 0 w 123"/>
                  <a:gd name="T3" fmla="*/ 0 h 271"/>
                  <a:gd name="T4" fmla="*/ 0 w 123"/>
                  <a:gd name="T5" fmla="*/ 0 h 271"/>
                  <a:gd name="T6" fmla="*/ 0 w 123"/>
                  <a:gd name="T7" fmla="*/ 0 h 271"/>
                  <a:gd name="T8" fmla="*/ 0 w 123"/>
                  <a:gd name="T9" fmla="*/ 0 h 271"/>
                  <a:gd name="T10" fmla="*/ 0 w 123"/>
                  <a:gd name="T11" fmla="*/ 0 h 271"/>
                  <a:gd name="T12" fmla="*/ 0 w 123"/>
                  <a:gd name="T13" fmla="*/ 0 h 271"/>
                  <a:gd name="T14" fmla="*/ 0 w 123"/>
                  <a:gd name="T15" fmla="*/ 0 h 271"/>
                  <a:gd name="T16" fmla="*/ 0 w 123"/>
                  <a:gd name="T17" fmla="*/ 0 h 271"/>
                  <a:gd name="T18" fmla="*/ 0 w 123"/>
                  <a:gd name="T19" fmla="*/ 0 h 271"/>
                  <a:gd name="T20" fmla="*/ 0 w 123"/>
                  <a:gd name="T21" fmla="*/ 0 h 271"/>
                  <a:gd name="T22" fmla="*/ 0 w 123"/>
                  <a:gd name="T23" fmla="*/ 0 h 271"/>
                  <a:gd name="T24" fmla="*/ 0 w 123"/>
                  <a:gd name="T25" fmla="*/ 0 h 271"/>
                  <a:gd name="T26" fmla="*/ 0 w 123"/>
                  <a:gd name="T27" fmla="*/ 0 h 271"/>
                  <a:gd name="T28" fmla="*/ 0 w 123"/>
                  <a:gd name="T29" fmla="*/ 0 h 271"/>
                  <a:gd name="T30" fmla="*/ 0 w 123"/>
                  <a:gd name="T31" fmla="*/ 0 h 271"/>
                  <a:gd name="T32" fmla="*/ 0 w 123"/>
                  <a:gd name="T33" fmla="*/ 0 h 271"/>
                  <a:gd name="T34" fmla="*/ 0 w 123"/>
                  <a:gd name="T35" fmla="*/ 0 h 271"/>
                  <a:gd name="T36" fmla="*/ 0 w 123"/>
                  <a:gd name="T37" fmla="*/ 0 h 271"/>
                  <a:gd name="T38" fmla="*/ 0 w 123"/>
                  <a:gd name="T39" fmla="*/ 0 h 271"/>
                  <a:gd name="T40" fmla="*/ 0 w 123"/>
                  <a:gd name="T41" fmla="*/ 0 h 271"/>
                  <a:gd name="T42" fmla="*/ 0 w 123"/>
                  <a:gd name="T43" fmla="*/ 0 h 271"/>
                  <a:gd name="T44" fmla="*/ 0 w 123"/>
                  <a:gd name="T45" fmla="*/ 0 h 271"/>
                  <a:gd name="T46" fmla="*/ 0 w 123"/>
                  <a:gd name="T47" fmla="*/ 0 h 271"/>
                  <a:gd name="T48" fmla="*/ 0 w 123"/>
                  <a:gd name="T49" fmla="*/ 0 h 271"/>
                  <a:gd name="T50" fmla="*/ 0 w 123"/>
                  <a:gd name="T51" fmla="*/ 0 h 271"/>
                  <a:gd name="T52" fmla="*/ 0 w 123"/>
                  <a:gd name="T53" fmla="*/ 0 h 271"/>
                  <a:gd name="T54" fmla="*/ 0 w 123"/>
                  <a:gd name="T55" fmla="*/ 0 h 271"/>
                  <a:gd name="T56" fmla="*/ 0 w 123"/>
                  <a:gd name="T57" fmla="*/ 0 h 271"/>
                  <a:gd name="T58" fmla="*/ 0 w 123"/>
                  <a:gd name="T59" fmla="*/ 0 h 271"/>
                  <a:gd name="T60" fmla="*/ 0 w 123"/>
                  <a:gd name="T61" fmla="*/ 0 h 271"/>
                  <a:gd name="T62" fmla="*/ 0 w 123"/>
                  <a:gd name="T63" fmla="*/ 0 h 271"/>
                  <a:gd name="T64" fmla="*/ 0 w 123"/>
                  <a:gd name="T65" fmla="*/ 0 h 271"/>
                  <a:gd name="T66" fmla="*/ 0 w 123"/>
                  <a:gd name="T67" fmla="*/ 0 h 271"/>
                  <a:gd name="T68" fmla="*/ 0 w 123"/>
                  <a:gd name="T69" fmla="*/ 0 h 271"/>
                  <a:gd name="T70" fmla="*/ 0 w 123"/>
                  <a:gd name="T71" fmla="*/ 0 h 271"/>
                  <a:gd name="T72" fmla="*/ 0 w 123"/>
                  <a:gd name="T73" fmla="*/ 0 h 271"/>
                  <a:gd name="T74" fmla="*/ 0 w 123"/>
                  <a:gd name="T75" fmla="*/ 0 h 271"/>
                  <a:gd name="T76" fmla="*/ 0 w 123"/>
                  <a:gd name="T77" fmla="*/ 0 h 271"/>
                  <a:gd name="T78" fmla="*/ 0 w 123"/>
                  <a:gd name="T79" fmla="*/ 0 h 271"/>
                  <a:gd name="T80" fmla="*/ 0 w 123"/>
                  <a:gd name="T81" fmla="*/ 0 h 271"/>
                  <a:gd name="T82" fmla="*/ 0 w 123"/>
                  <a:gd name="T83" fmla="*/ 0 h 271"/>
                  <a:gd name="T84" fmla="*/ 0 w 123"/>
                  <a:gd name="T85" fmla="*/ 0 h 27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23" h="271">
                    <a:moveTo>
                      <a:pt x="73" y="271"/>
                    </a:moveTo>
                    <a:lnTo>
                      <a:pt x="73" y="262"/>
                    </a:lnTo>
                    <a:lnTo>
                      <a:pt x="73" y="251"/>
                    </a:lnTo>
                    <a:lnTo>
                      <a:pt x="75" y="238"/>
                    </a:lnTo>
                    <a:lnTo>
                      <a:pt x="78" y="225"/>
                    </a:lnTo>
                    <a:lnTo>
                      <a:pt x="82" y="214"/>
                    </a:lnTo>
                    <a:lnTo>
                      <a:pt x="86" y="197"/>
                    </a:lnTo>
                    <a:lnTo>
                      <a:pt x="89" y="188"/>
                    </a:lnTo>
                    <a:lnTo>
                      <a:pt x="91" y="178"/>
                    </a:lnTo>
                    <a:lnTo>
                      <a:pt x="94" y="171"/>
                    </a:lnTo>
                    <a:lnTo>
                      <a:pt x="99" y="166"/>
                    </a:lnTo>
                    <a:lnTo>
                      <a:pt x="104" y="161"/>
                    </a:lnTo>
                    <a:lnTo>
                      <a:pt x="108" y="157"/>
                    </a:lnTo>
                    <a:lnTo>
                      <a:pt x="111" y="153"/>
                    </a:lnTo>
                    <a:lnTo>
                      <a:pt x="112" y="148"/>
                    </a:lnTo>
                    <a:lnTo>
                      <a:pt x="112" y="145"/>
                    </a:lnTo>
                    <a:lnTo>
                      <a:pt x="110" y="141"/>
                    </a:lnTo>
                    <a:lnTo>
                      <a:pt x="107" y="138"/>
                    </a:lnTo>
                    <a:lnTo>
                      <a:pt x="105" y="137"/>
                    </a:lnTo>
                    <a:lnTo>
                      <a:pt x="104" y="133"/>
                    </a:lnTo>
                    <a:lnTo>
                      <a:pt x="104" y="130"/>
                    </a:lnTo>
                    <a:lnTo>
                      <a:pt x="105" y="126"/>
                    </a:lnTo>
                    <a:lnTo>
                      <a:pt x="108" y="123"/>
                    </a:lnTo>
                    <a:lnTo>
                      <a:pt x="113" y="119"/>
                    </a:lnTo>
                    <a:lnTo>
                      <a:pt x="118" y="116"/>
                    </a:lnTo>
                    <a:lnTo>
                      <a:pt x="120" y="111"/>
                    </a:lnTo>
                    <a:lnTo>
                      <a:pt x="121" y="107"/>
                    </a:lnTo>
                    <a:lnTo>
                      <a:pt x="122" y="103"/>
                    </a:lnTo>
                    <a:lnTo>
                      <a:pt x="122" y="98"/>
                    </a:lnTo>
                    <a:lnTo>
                      <a:pt x="121" y="95"/>
                    </a:lnTo>
                    <a:lnTo>
                      <a:pt x="119" y="92"/>
                    </a:lnTo>
                    <a:lnTo>
                      <a:pt x="113" y="89"/>
                    </a:lnTo>
                    <a:lnTo>
                      <a:pt x="110" y="87"/>
                    </a:lnTo>
                    <a:lnTo>
                      <a:pt x="108" y="85"/>
                    </a:lnTo>
                    <a:lnTo>
                      <a:pt x="108" y="83"/>
                    </a:lnTo>
                    <a:lnTo>
                      <a:pt x="111" y="80"/>
                    </a:lnTo>
                    <a:lnTo>
                      <a:pt x="113" y="75"/>
                    </a:lnTo>
                    <a:lnTo>
                      <a:pt x="115" y="74"/>
                    </a:lnTo>
                    <a:lnTo>
                      <a:pt x="118" y="71"/>
                    </a:lnTo>
                    <a:lnTo>
                      <a:pt x="121" y="67"/>
                    </a:lnTo>
                    <a:lnTo>
                      <a:pt x="122" y="63"/>
                    </a:lnTo>
                    <a:lnTo>
                      <a:pt x="123" y="58"/>
                    </a:lnTo>
                    <a:lnTo>
                      <a:pt x="122" y="53"/>
                    </a:lnTo>
                    <a:lnTo>
                      <a:pt x="121" y="51"/>
                    </a:lnTo>
                    <a:lnTo>
                      <a:pt x="120" y="50"/>
                    </a:lnTo>
                    <a:lnTo>
                      <a:pt x="118" y="49"/>
                    </a:lnTo>
                    <a:lnTo>
                      <a:pt x="114" y="48"/>
                    </a:lnTo>
                    <a:lnTo>
                      <a:pt x="108" y="46"/>
                    </a:lnTo>
                    <a:lnTo>
                      <a:pt x="105" y="44"/>
                    </a:lnTo>
                    <a:lnTo>
                      <a:pt x="104" y="42"/>
                    </a:lnTo>
                    <a:lnTo>
                      <a:pt x="103" y="38"/>
                    </a:lnTo>
                    <a:lnTo>
                      <a:pt x="104" y="33"/>
                    </a:lnTo>
                    <a:lnTo>
                      <a:pt x="106" y="28"/>
                    </a:lnTo>
                    <a:lnTo>
                      <a:pt x="105" y="22"/>
                    </a:lnTo>
                    <a:lnTo>
                      <a:pt x="104" y="17"/>
                    </a:lnTo>
                    <a:lnTo>
                      <a:pt x="101" y="13"/>
                    </a:lnTo>
                    <a:lnTo>
                      <a:pt x="99" y="9"/>
                    </a:lnTo>
                    <a:lnTo>
                      <a:pt x="96" y="6"/>
                    </a:lnTo>
                    <a:lnTo>
                      <a:pt x="91" y="4"/>
                    </a:lnTo>
                    <a:lnTo>
                      <a:pt x="88" y="2"/>
                    </a:lnTo>
                    <a:lnTo>
                      <a:pt x="83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70" y="1"/>
                    </a:lnTo>
                    <a:lnTo>
                      <a:pt x="66" y="2"/>
                    </a:lnTo>
                    <a:lnTo>
                      <a:pt x="62" y="5"/>
                    </a:lnTo>
                    <a:lnTo>
                      <a:pt x="59" y="8"/>
                    </a:lnTo>
                    <a:lnTo>
                      <a:pt x="56" y="12"/>
                    </a:lnTo>
                    <a:lnTo>
                      <a:pt x="54" y="16"/>
                    </a:lnTo>
                    <a:lnTo>
                      <a:pt x="52" y="29"/>
                    </a:lnTo>
                    <a:lnTo>
                      <a:pt x="48" y="34"/>
                    </a:lnTo>
                    <a:lnTo>
                      <a:pt x="46" y="35"/>
                    </a:lnTo>
                    <a:lnTo>
                      <a:pt x="45" y="35"/>
                    </a:lnTo>
                    <a:lnTo>
                      <a:pt x="42" y="33"/>
                    </a:lnTo>
                    <a:lnTo>
                      <a:pt x="40" y="30"/>
                    </a:lnTo>
                    <a:lnTo>
                      <a:pt x="37" y="29"/>
                    </a:lnTo>
                    <a:lnTo>
                      <a:pt x="33" y="27"/>
                    </a:lnTo>
                    <a:lnTo>
                      <a:pt x="27" y="27"/>
                    </a:lnTo>
                    <a:lnTo>
                      <a:pt x="23" y="28"/>
                    </a:lnTo>
                    <a:lnTo>
                      <a:pt x="20" y="29"/>
                    </a:lnTo>
                    <a:lnTo>
                      <a:pt x="17" y="31"/>
                    </a:lnTo>
                    <a:lnTo>
                      <a:pt x="16" y="34"/>
                    </a:lnTo>
                    <a:lnTo>
                      <a:pt x="15" y="39"/>
                    </a:lnTo>
                    <a:lnTo>
                      <a:pt x="15" y="45"/>
                    </a:lnTo>
                    <a:lnTo>
                      <a:pt x="19" y="57"/>
                    </a:lnTo>
                    <a:lnTo>
                      <a:pt x="22" y="66"/>
                    </a:lnTo>
                    <a:lnTo>
                      <a:pt x="23" y="71"/>
                    </a:lnTo>
                    <a:lnTo>
                      <a:pt x="23" y="74"/>
                    </a:lnTo>
                    <a:lnTo>
                      <a:pt x="23" y="76"/>
                    </a:lnTo>
                    <a:lnTo>
                      <a:pt x="22" y="79"/>
                    </a:lnTo>
                    <a:lnTo>
                      <a:pt x="18" y="80"/>
                    </a:lnTo>
                    <a:lnTo>
                      <a:pt x="15" y="81"/>
                    </a:lnTo>
                    <a:lnTo>
                      <a:pt x="10" y="81"/>
                    </a:lnTo>
                    <a:lnTo>
                      <a:pt x="7" y="81"/>
                    </a:lnTo>
                    <a:lnTo>
                      <a:pt x="4" y="82"/>
                    </a:lnTo>
                    <a:lnTo>
                      <a:pt x="2" y="83"/>
                    </a:lnTo>
                    <a:lnTo>
                      <a:pt x="0" y="88"/>
                    </a:lnTo>
                    <a:lnTo>
                      <a:pt x="0" y="94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8" y="111"/>
                    </a:lnTo>
                    <a:lnTo>
                      <a:pt x="12" y="116"/>
                    </a:lnTo>
                    <a:lnTo>
                      <a:pt x="16" y="120"/>
                    </a:lnTo>
                    <a:lnTo>
                      <a:pt x="17" y="125"/>
                    </a:lnTo>
                    <a:lnTo>
                      <a:pt x="17" y="127"/>
                    </a:lnTo>
                    <a:lnTo>
                      <a:pt x="16" y="130"/>
                    </a:lnTo>
                    <a:lnTo>
                      <a:pt x="15" y="131"/>
                    </a:lnTo>
                    <a:lnTo>
                      <a:pt x="14" y="131"/>
                    </a:lnTo>
                    <a:lnTo>
                      <a:pt x="10" y="132"/>
                    </a:lnTo>
                    <a:lnTo>
                      <a:pt x="8" y="133"/>
                    </a:lnTo>
                    <a:lnTo>
                      <a:pt x="7" y="135"/>
                    </a:lnTo>
                    <a:lnTo>
                      <a:pt x="7" y="138"/>
                    </a:lnTo>
                    <a:lnTo>
                      <a:pt x="7" y="142"/>
                    </a:lnTo>
                    <a:lnTo>
                      <a:pt x="9" y="148"/>
                    </a:lnTo>
                    <a:lnTo>
                      <a:pt x="14" y="154"/>
                    </a:lnTo>
                    <a:lnTo>
                      <a:pt x="18" y="160"/>
                    </a:lnTo>
                    <a:lnTo>
                      <a:pt x="24" y="166"/>
                    </a:lnTo>
                    <a:lnTo>
                      <a:pt x="30" y="171"/>
                    </a:lnTo>
                    <a:lnTo>
                      <a:pt x="31" y="176"/>
                    </a:lnTo>
                    <a:lnTo>
                      <a:pt x="31" y="183"/>
                    </a:lnTo>
                    <a:lnTo>
                      <a:pt x="38" y="193"/>
                    </a:lnTo>
                    <a:lnTo>
                      <a:pt x="46" y="204"/>
                    </a:lnTo>
                    <a:lnTo>
                      <a:pt x="51" y="210"/>
                    </a:lnTo>
                    <a:lnTo>
                      <a:pt x="54" y="215"/>
                    </a:lnTo>
                    <a:lnTo>
                      <a:pt x="56" y="221"/>
                    </a:lnTo>
                    <a:lnTo>
                      <a:pt x="57" y="227"/>
                    </a:lnTo>
                    <a:lnTo>
                      <a:pt x="59" y="240"/>
                    </a:lnTo>
                    <a:lnTo>
                      <a:pt x="59" y="251"/>
                    </a:lnTo>
                    <a:lnTo>
                      <a:pt x="59" y="262"/>
                    </a:lnTo>
                    <a:lnTo>
                      <a:pt x="59" y="270"/>
                    </a:lnTo>
                    <a:lnTo>
                      <a:pt x="73" y="271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4" name="Freeform 4002"/>
              <p:cNvSpPr>
                <a:spLocks/>
              </p:cNvSpPr>
              <p:nvPr/>
            </p:nvSpPr>
            <p:spPr bwMode="auto">
              <a:xfrm>
                <a:off x="174" y="199"/>
                <a:ext cx="41" cy="91"/>
              </a:xfrm>
              <a:custGeom>
                <a:avLst/>
                <a:gdLst>
                  <a:gd name="T0" fmla="*/ 0 w 123"/>
                  <a:gd name="T1" fmla="*/ 0 h 271"/>
                  <a:gd name="T2" fmla="*/ 0 w 123"/>
                  <a:gd name="T3" fmla="*/ 0 h 271"/>
                  <a:gd name="T4" fmla="*/ 0 w 123"/>
                  <a:gd name="T5" fmla="*/ 0 h 271"/>
                  <a:gd name="T6" fmla="*/ 0 w 123"/>
                  <a:gd name="T7" fmla="*/ 0 h 271"/>
                  <a:gd name="T8" fmla="*/ 0 w 123"/>
                  <a:gd name="T9" fmla="*/ 0 h 271"/>
                  <a:gd name="T10" fmla="*/ 0 w 123"/>
                  <a:gd name="T11" fmla="*/ 0 h 271"/>
                  <a:gd name="T12" fmla="*/ 0 w 123"/>
                  <a:gd name="T13" fmla="*/ 0 h 271"/>
                  <a:gd name="T14" fmla="*/ 0 w 123"/>
                  <a:gd name="T15" fmla="*/ 0 h 271"/>
                  <a:gd name="T16" fmla="*/ 0 w 123"/>
                  <a:gd name="T17" fmla="*/ 0 h 271"/>
                  <a:gd name="T18" fmla="*/ 0 w 123"/>
                  <a:gd name="T19" fmla="*/ 0 h 271"/>
                  <a:gd name="T20" fmla="*/ 0 w 123"/>
                  <a:gd name="T21" fmla="*/ 0 h 271"/>
                  <a:gd name="T22" fmla="*/ 0 w 123"/>
                  <a:gd name="T23" fmla="*/ 0 h 271"/>
                  <a:gd name="T24" fmla="*/ 0 w 123"/>
                  <a:gd name="T25" fmla="*/ 0 h 271"/>
                  <a:gd name="T26" fmla="*/ 0 w 123"/>
                  <a:gd name="T27" fmla="*/ 0 h 271"/>
                  <a:gd name="T28" fmla="*/ 0 w 123"/>
                  <a:gd name="T29" fmla="*/ 0 h 271"/>
                  <a:gd name="T30" fmla="*/ 0 w 123"/>
                  <a:gd name="T31" fmla="*/ 0 h 271"/>
                  <a:gd name="T32" fmla="*/ 0 w 123"/>
                  <a:gd name="T33" fmla="*/ 0 h 271"/>
                  <a:gd name="T34" fmla="*/ 0 w 123"/>
                  <a:gd name="T35" fmla="*/ 0 h 271"/>
                  <a:gd name="T36" fmla="*/ 0 w 123"/>
                  <a:gd name="T37" fmla="*/ 0 h 271"/>
                  <a:gd name="T38" fmla="*/ 0 w 123"/>
                  <a:gd name="T39" fmla="*/ 0 h 271"/>
                  <a:gd name="T40" fmla="*/ 0 w 123"/>
                  <a:gd name="T41" fmla="*/ 0 h 271"/>
                  <a:gd name="T42" fmla="*/ 0 w 123"/>
                  <a:gd name="T43" fmla="*/ 0 h 271"/>
                  <a:gd name="T44" fmla="*/ 0 w 123"/>
                  <a:gd name="T45" fmla="*/ 0 h 271"/>
                  <a:gd name="T46" fmla="*/ 0 w 123"/>
                  <a:gd name="T47" fmla="*/ 0 h 271"/>
                  <a:gd name="T48" fmla="*/ 0 w 123"/>
                  <a:gd name="T49" fmla="*/ 0 h 271"/>
                  <a:gd name="T50" fmla="*/ 0 w 123"/>
                  <a:gd name="T51" fmla="*/ 0 h 271"/>
                  <a:gd name="T52" fmla="*/ 0 w 123"/>
                  <a:gd name="T53" fmla="*/ 0 h 271"/>
                  <a:gd name="T54" fmla="*/ 0 w 123"/>
                  <a:gd name="T55" fmla="*/ 0 h 271"/>
                  <a:gd name="T56" fmla="*/ 0 w 123"/>
                  <a:gd name="T57" fmla="*/ 0 h 271"/>
                  <a:gd name="T58" fmla="*/ 0 w 123"/>
                  <a:gd name="T59" fmla="*/ 0 h 271"/>
                  <a:gd name="T60" fmla="*/ 0 w 123"/>
                  <a:gd name="T61" fmla="*/ 0 h 271"/>
                  <a:gd name="T62" fmla="*/ 0 w 123"/>
                  <a:gd name="T63" fmla="*/ 0 h 271"/>
                  <a:gd name="T64" fmla="*/ 0 w 123"/>
                  <a:gd name="T65" fmla="*/ 0 h 271"/>
                  <a:gd name="T66" fmla="*/ 0 w 123"/>
                  <a:gd name="T67" fmla="*/ 0 h 271"/>
                  <a:gd name="T68" fmla="*/ 0 w 123"/>
                  <a:gd name="T69" fmla="*/ 0 h 271"/>
                  <a:gd name="T70" fmla="*/ 0 w 123"/>
                  <a:gd name="T71" fmla="*/ 0 h 271"/>
                  <a:gd name="T72" fmla="*/ 0 w 123"/>
                  <a:gd name="T73" fmla="*/ 0 h 271"/>
                  <a:gd name="T74" fmla="*/ 0 w 123"/>
                  <a:gd name="T75" fmla="*/ 0 h 271"/>
                  <a:gd name="T76" fmla="*/ 0 w 123"/>
                  <a:gd name="T77" fmla="*/ 0 h 271"/>
                  <a:gd name="T78" fmla="*/ 0 w 123"/>
                  <a:gd name="T79" fmla="*/ 0 h 271"/>
                  <a:gd name="T80" fmla="*/ 0 w 123"/>
                  <a:gd name="T81" fmla="*/ 0 h 271"/>
                  <a:gd name="T82" fmla="*/ 0 w 123"/>
                  <a:gd name="T83" fmla="*/ 0 h 271"/>
                  <a:gd name="T84" fmla="*/ 0 w 123"/>
                  <a:gd name="T85" fmla="*/ 0 h 27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23" h="271">
                    <a:moveTo>
                      <a:pt x="73" y="271"/>
                    </a:moveTo>
                    <a:lnTo>
                      <a:pt x="73" y="262"/>
                    </a:lnTo>
                    <a:lnTo>
                      <a:pt x="73" y="251"/>
                    </a:lnTo>
                    <a:lnTo>
                      <a:pt x="75" y="238"/>
                    </a:lnTo>
                    <a:lnTo>
                      <a:pt x="78" y="225"/>
                    </a:lnTo>
                    <a:lnTo>
                      <a:pt x="82" y="214"/>
                    </a:lnTo>
                    <a:lnTo>
                      <a:pt x="86" y="197"/>
                    </a:lnTo>
                    <a:lnTo>
                      <a:pt x="89" y="188"/>
                    </a:lnTo>
                    <a:lnTo>
                      <a:pt x="91" y="178"/>
                    </a:lnTo>
                    <a:lnTo>
                      <a:pt x="94" y="171"/>
                    </a:lnTo>
                    <a:lnTo>
                      <a:pt x="99" y="166"/>
                    </a:lnTo>
                    <a:lnTo>
                      <a:pt x="104" y="161"/>
                    </a:lnTo>
                    <a:lnTo>
                      <a:pt x="108" y="157"/>
                    </a:lnTo>
                    <a:lnTo>
                      <a:pt x="111" y="153"/>
                    </a:lnTo>
                    <a:lnTo>
                      <a:pt x="112" y="148"/>
                    </a:lnTo>
                    <a:lnTo>
                      <a:pt x="112" y="145"/>
                    </a:lnTo>
                    <a:lnTo>
                      <a:pt x="110" y="141"/>
                    </a:lnTo>
                    <a:lnTo>
                      <a:pt x="107" y="138"/>
                    </a:lnTo>
                    <a:lnTo>
                      <a:pt x="105" y="137"/>
                    </a:lnTo>
                    <a:lnTo>
                      <a:pt x="104" y="133"/>
                    </a:lnTo>
                    <a:lnTo>
                      <a:pt x="104" y="130"/>
                    </a:lnTo>
                    <a:lnTo>
                      <a:pt x="105" y="126"/>
                    </a:lnTo>
                    <a:lnTo>
                      <a:pt x="108" y="123"/>
                    </a:lnTo>
                    <a:lnTo>
                      <a:pt x="113" y="119"/>
                    </a:lnTo>
                    <a:lnTo>
                      <a:pt x="118" y="116"/>
                    </a:lnTo>
                    <a:lnTo>
                      <a:pt x="120" y="111"/>
                    </a:lnTo>
                    <a:lnTo>
                      <a:pt x="121" y="107"/>
                    </a:lnTo>
                    <a:lnTo>
                      <a:pt x="122" y="103"/>
                    </a:lnTo>
                    <a:lnTo>
                      <a:pt x="122" y="98"/>
                    </a:lnTo>
                    <a:lnTo>
                      <a:pt x="121" y="95"/>
                    </a:lnTo>
                    <a:lnTo>
                      <a:pt x="119" y="92"/>
                    </a:lnTo>
                    <a:lnTo>
                      <a:pt x="113" y="89"/>
                    </a:lnTo>
                    <a:lnTo>
                      <a:pt x="110" y="87"/>
                    </a:lnTo>
                    <a:lnTo>
                      <a:pt x="108" y="85"/>
                    </a:lnTo>
                    <a:lnTo>
                      <a:pt x="108" y="83"/>
                    </a:lnTo>
                    <a:lnTo>
                      <a:pt x="111" y="80"/>
                    </a:lnTo>
                    <a:lnTo>
                      <a:pt x="113" y="75"/>
                    </a:lnTo>
                    <a:lnTo>
                      <a:pt x="115" y="74"/>
                    </a:lnTo>
                    <a:lnTo>
                      <a:pt x="118" y="71"/>
                    </a:lnTo>
                    <a:lnTo>
                      <a:pt x="121" y="67"/>
                    </a:lnTo>
                    <a:lnTo>
                      <a:pt x="122" y="63"/>
                    </a:lnTo>
                    <a:lnTo>
                      <a:pt x="123" y="58"/>
                    </a:lnTo>
                    <a:lnTo>
                      <a:pt x="122" y="53"/>
                    </a:lnTo>
                    <a:lnTo>
                      <a:pt x="121" y="51"/>
                    </a:lnTo>
                    <a:lnTo>
                      <a:pt x="120" y="50"/>
                    </a:lnTo>
                    <a:lnTo>
                      <a:pt x="118" y="49"/>
                    </a:lnTo>
                    <a:lnTo>
                      <a:pt x="114" y="48"/>
                    </a:lnTo>
                    <a:lnTo>
                      <a:pt x="108" y="46"/>
                    </a:lnTo>
                    <a:lnTo>
                      <a:pt x="105" y="44"/>
                    </a:lnTo>
                    <a:lnTo>
                      <a:pt x="104" y="42"/>
                    </a:lnTo>
                    <a:lnTo>
                      <a:pt x="103" y="38"/>
                    </a:lnTo>
                    <a:lnTo>
                      <a:pt x="104" y="33"/>
                    </a:lnTo>
                    <a:lnTo>
                      <a:pt x="106" y="28"/>
                    </a:lnTo>
                    <a:lnTo>
                      <a:pt x="105" y="22"/>
                    </a:lnTo>
                    <a:lnTo>
                      <a:pt x="104" y="17"/>
                    </a:lnTo>
                    <a:lnTo>
                      <a:pt x="101" y="13"/>
                    </a:lnTo>
                    <a:lnTo>
                      <a:pt x="99" y="9"/>
                    </a:lnTo>
                    <a:lnTo>
                      <a:pt x="96" y="6"/>
                    </a:lnTo>
                    <a:lnTo>
                      <a:pt x="91" y="4"/>
                    </a:lnTo>
                    <a:lnTo>
                      <a:pt x="88" y="2"/>
                    </a:lnTo>
                    <a:lnTo>
                      <a:pt x="83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70" y="1"/>
                    </a:lnTo>
                    <a:lnTo>
                      <a:pt x="66" y="2"/>
                    </a:lnTo>
                    <a:lnTo>
                      <a:pt x="62" y="5"/>
                    </a:lnTo>
                    <a:lnTo>
                      <a:pt x="59" y="8"/>
                    </a:lnTo>
                    <a:lnTo>
                      <a:pt x="56" y="12"/>
                    </a:lnTo>
                    <a:lnTo>
                      <a:pt x="54" y="16"/>
                    </a:lnTo>
                    <a:lnTo>
                      <a:pt x="52" y="29"/>
                    </a:lnTo>
                    <a:lnTo>
                      <a:pt x="48" y="34"/>
                    </a:lnTo>
                    <a:lnTo>
                      <a:pt x="46" y="35"/>
                    </a:lnTo>
                    <a:lnTo>
                      <a:pt x="45" y="35"/>
                    </a:lnTo>
                    <a:lnTo>
                      <a:pt x="42" y="33"/>
                    </a:lnTo>
                    <a:lnTo>
                      <a:pt x="40" y="30"/>
                    </a:lnTo>
                    <a:lnTo>
                      <a:pt x="37" y="29"/>
                    </a:lnTo>
                    <a:lnTo>
                      <a:pt x="33" y="27"/>
                    </a:lnTo>
                    <a:lnTo>
                      <a:pt x="27" y="27"/>
                    </a:lnTo>
                    <a:lnTo>
                      <a:pt x="23" y="28"/>
                    </a:lnTo>
                    <a:lnTo>
                      <a:pt x="20" y="29"/>
                    </a:lnTo>
                    <a:lnTo>
                      <a:pt x="17" y="31"/>
                    </a:lnTo>
                    <a:lnTo>
                      <a:pt x="16" y="34"/>
                    </a:lnTo>
                    <a:lnTo>
                      <a:pt x="15" y="39"/>
                    </a:lnTo>
                    <a:lnTo>
                      <a:pt x="15" y="45"/>
                    </a:lnTo>
                    <a:lnTo>
                      <a:pt x="19" y="57"/>
                    </a:lnTo>
                    <a:lnTo>
                      <a:pt x="22" y="66"/>
                    </a:lnTo>
                    <a:lnTo>
                      <a:pt x="23" y="71"/>
                    </a:lnTo>
                    <a:lnTo>
                      <a:pt x="23" y="74"/>
                    </a:lnTo>
                    <a:lnTo>
                      <a:pt x="23" y="76"/>
                    </a:lnTo>
                    <a:lnTo>
                      <a:pt x="22" y="79"/>
                    </a:lnTo>
                    <a:lnTo>
                      <a:pt x="18" y="80"/>
                    </a:lnTo>
                    <a:lnTo>
                      <a:pt x="15" y="81"/>
                    </a:lnTo>
                    <a:lnTo>
                      <a:pt x="10" y="81"/>
                    </a:lnTo>
                    <a:lnTo>
                      <a:pt x="7" y="81"/>
                    </a:lnTo>
                    <a:lnTo>
                      <a:pt x="4" y="82"/>
                    </a:lnTo>
                    <a:lnTo>
                      <a:pt x="2" y="83"/>
                    </a:lnTo>
                    <a:lnTo>
                      <a:pt x="0" y="88"/>
                    </a:lnTo>
                    <a:lnTo>
                      <a:pt x="0" y="94"/>
                    </a:lnTo>
                    <a:lnTo>
                      <a:pt x="1" y="100"/>
                    </a:lnTo>
                    <a:lnTo>
                      <a:pt x="4" y="105"/>
                    </a:lnTo>
                    <a:lnTo>
                      <a:pt x="8" y="111"/>
                    </a:lnTo>
                    <a:lnTo>
                      <a:pt x="12" y="116"/>
                    </a:lnTo>
                    <a:lnTo>
                      <a:pt x="16" y="120"/>
                    </a:lnTo>
                    <a:lnTo>
                      <a:pt x="17" y="125"/>
                    </a:lnTo>
                    <a:lnTo>
                      <a:pt x="17" y="127"/>
                    </a:lnTo>
                    <a:lnTo>
                      <a:pt x="16" y="130"/>
                    </a:lnTo>
                    <a:lnTo>
                      <a:pt x="15" y="131"/>
                    </a:lnTo>
                    <a:lnTo>
                      <a:pt x="14" y="131"/>
                    </a:lnTo>
                    <a:lnTo>
                      <a:pt x="10" y="132"/>
                    </a:lnTo>
                    <a:lnTo>
                      <a:pt x="8" y="133"/>
                    </a:lnTo>
                    <a:lnTo>
                      <a:pt x="7" y="135"/>
                    </a:lnTo>
                    <a:lnTo>
                      <a:pt x="7" y="138"/>
                    </a:lnTo>
                    <a:lnTo>
                      <a:pt x="7" y="142"/>
                    </a:lnTo>
                    <a:lnTo>
                      <a:pt x="9" y="148"/>
                    </a:lnTo>
                    <a:lnTo>
                      <a:pt x="14" y="154"/>
                    </a:lnTo>
                    <a:lnTo>
                      <a:pt x="18" y="160"/>
                    </a:lnTo>
                    <a:lnTo>
                      <a:pt x="24" y="166"/>
                    </a:lnTo>
                    <a:lnTo>
                      <a:pt x="30" y="171"/>
                    </a:lnTo>
                    <a:lnTo>
                      <a:pt x="31" y="176"/>
                    </a:lnTo>
                    <a:lnTo>
                      <a:pt x="31" y="183"/>
                    </a:lnTo>
                    <a:lnTo>
                      <a:pt x="38" y="193"/>
                    </a:lnTo>
                    <a:lnTo>
                      <a:pt x="46" y="204"/>
                    </a:lnTo>
                    <a:lnTo>
                      <a:pt x="51" y="210"/>
                    </a:lnTo>
                    <a:lnTo>
                      <a:pt x="54" y="215"/>
                    </a:lnTo>
                    <a:lnTo>
                      <a:pt x="56" y="221"/>
                    </a:lnTo>
                    <a:lnTo>
                      <a:pt x="57" y="227"/>
                    </a:lnTo>
                    <a:lnTo>
                      <a:pt x="59" y="240"/>
                    </a:lnTo>
                    <a:lnTo>
                      <a:pt x="59" y="251"/>
                    </a:lnTo>
                    <a:lnTo>
                      <a:pt x="59" y="262"/>
                    </a:lnTo>
                    <a:lnTo>
                      <a:pt x="59" y="270"/>
                    </a:lnTo>
                    <a:lnTo>
                      <a:pt x="73" y="27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5" name="Freeform 4003"/>
              <p:cNvSpPr>
                <a:spLocks/>
              </p:cNvSpPr>
              <p:nvPr/>
            </p:nvSpPr>
            <p:spPr bwMode="auto">
              <a:xfrm>
                <a:off x="205" y="183"/>
                <a:ext cx="13" cy="17"/>
              </a:xfrm>
              <a:custGeom>
                <a:avLst/>
                <a:gdLst>
                  <a:gd name="T0" fmla="*/ 0 w 39"/>
                  <a:gd name="T1" fmla="*/ 0 h 52"/>
                  <a:gd name="T2" fmla="*/ 0 w 39"/>
                  <a:gd name="T3" fmla="*/ 0 h 52"/>
                  <a:gd name="T4" fmla="*/ 0 w 39"/>
                  <a:gd name="T5" fmla="*/ 0 h 52"/>
                  <a:gd name="T6" fmla="*/ 0 w 39"/>
                  <a:gd name="T7" fmla="*/ 0 h 52"/>
                  <a:gd name="T8" fmla="*/ 0 w 39"/>
                  <a:gd name="T9" fmla="*/ 0 h 52"/>
                  <a:gd name="T10" fmla="*/ 0 w 39"/>
                  <a:gd name="T11" fmla="*/ 0 h 52"/>
                  <a:gd name="T12" fmla="*/ 0 w 39"/>
                  <a:gd name="T13" fmla="*/ 0 h 52"/>
                  <a:gd name="T14" fmla="*/ 0 w 39"/>
                  <a:gd name="T15" fmla="*/ 0 h 52"/>
                  <a:gd name="T16" fmla="*/ 0 w 39"/>
                  <a:gd name="T17" fmla="*/ 0 h 52"/>
                  <a:gd name="T18" fmla="*/ 0 w 39"/>
                  <a:gd name="T19" fmla="*/ 0 h 52"/>
                  <a:gd name="T20" fmla="*/ 0 w 39"/>
                  <a:gd name="T21" fmla="*/ 0 h 52"/>
                  <a:gd name="T22" fmla="*/ 0 w 39"/>
                  <a:gd name="T23" fmla="*/ 0 h 52"/>
                  <a:gd name="T24" fmla="*/ 0 w 39"/>
                  <a:gd name="T25" fmla="*/ 0 h 52"/>
                  <a:gd name="T26" fmla="*/ 0 w 39"/>
                  <a:gd name="T27" fmla="*/ 0 h 52"/>
                  <a:gd name="T28" fmla="*/ 0 w 39"/>
                  <a:gd name="T29" fmla="*/ 0 h 52"/>
                  <a:gd name="T30" fmla="*/ 0 w 39"/>
                  <a:gd name="T31" fmla="*/ 0 h 52"/>
                  <a:gd name="T32" fmla="*/ 0 w 39"/>
                  <a:gd name="T33" fmla="*/ 0 h 52"/>
                  <a:gd name="T34" fmla="*/ 0 w 39"/>
                  <a:gd name="T35" fmla="*/ 0 h 52"/>
                  <a:gd name="T36" fmla="*/ 0 w 39"/>
                  <a:gd name="T37" fmla="*/ 0 h 52"/>
                  <a:gd name="T38" fmla="*/ 0 w 39"/>
                  <a:gd name="T39" fmla="*/ 0 h 52"/>
                  <a:gd name="T40" fmla="*/ 0 w 39"/>
                  <a:gd name="T41" fmla="*/ 0 h 52"/>
                  <a:gd name="T42" fmla="*/ 0 w 39"/>
                  <a:gd name="T43" fmla="*/ 0 h 52"/>
                  <a:gd name="T44" fmla="*/ 0 w 39"/>
                  <a:gd name="T45" fmla="*/ 0 h 52"/>
                  <a:gd name="T46" fmla="*/ 0 w 39"/>
                  <a:gd name="T47" fmla="*/ 0 h 52"/>
                  <a:gd name="T48" fmla="*/ 0 w 39"/>
                  <a:gd name="T49" fmla="*/ 0 h 52"/>
                  <a:gd name="T50" fmla="*/ 0 w 39"/>
                  <a:gd name="T51" fmla="*/ 0 h 52"/>
                  <a:gd name="T52" fmla="*/ 0 w 39"/>
                  <a:gd name="T53" fmla="*/ 0 h 52"/>
                  <a:gd name="T54" fmla="*/ 0 w 39"/>
                  <a:gd name="T55" fmla="*/ 0 h 52"/>
                  <a:gd name="T56" fmla="*/ 0 w 39"/>
                  <a:gd name="T57" fmla="*/ 0 h 52"/>
                  <a:gd name="T58" fmla="*/ 0 w 39"/>
                  <a:gd name="T59" fmla="*/ 0 h 52"/>
                  <a:gd name="T60" fmla="*/ 0 w 39"/>
                  <a:gd name="T61" fmla="*/ 0 h 52"/>
                  <a:gd name="T62" fmla="*/ 0 w 39"/>
                  <a:gd name="T63" fmla="*/ 0 h 52"/>
                  <a:gd name="T64" fmla="*/ 0 w 39"/>
                  <a:gd name="T65" fmla="*/ 0 h 5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9" h="52">
                    <a:moveTo>
                      <a:pt x="7" y="2"/>
                    </a:moveTo>
                    <a:lnTo>
                      <a:pt x="11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1" y="4"/>
                    </a:lnTo>
                    <a:lnTo>
                      <a:pt x="26" y="6"/>
                    </a:lnTo>
                    <a:lnTo>
                      <a:pt x="29" y="10"/>
                    </a:lnTo>
                    <a:lnTo>
                      <a:pt x="31" y="14"/>
                    </a:lnTo>
                    <a:lnTo>
                      <a:pt x="35" y="19"/>
                    </a:lnTo>
                    <a:lnTo>
                      <a:pt x="37" y="24"/>
                    </a:lnTo>
                    <a:lnTo>
                      <a:pt x="38" y="29"/>
                    </a:lnTo>
                    <a:lnTo>
                      <a:pt x="39" y="34"/>
                    </a:lnTo>
                    <a:lnTo>
                      <a:pt x="39" y="39"/>
                    </a:lnTo>
                    <a:lnTo>
                      <a:pt x="38" y="42"/>
                    </a:lnTo>
                    <a:lnTo>
                      <a:pt x="37" y="47"/>
                    </a:lnTo>
                    <a:lnTo>
                      <a:pt x="35" y="49"/>
                    </a:lnTo>
                    <a:lnTo>
                      <a:pt x="33" y="51"/>
                    </a:lnTo>
                    <a:lnTo>
                      <a:pt x="29" y="52"/>
                    </a:lnTo>
                    <a:lnTo>
                      <a:pt x="26" y="52"/>
                    </a:lnTo>
                    <a:lnTo>
                      <a:pt x="22" y="51"/>
                    </a:lnTo>
                    <a:lnTo>
                      <a:pt x="19" y="49"/>
                    </a:lnTo>
                    <a:lnTo>
                      <a:pt x="15" y="47"/>
                    </a:lnTo>
                    <a:lnTo>
                      <a:pt x="11" y="43"/>
                    </a:lnTo>
                    <a:lnTo>
                      <a:pt x="8" y="39"/>
                    </a:lnTo>
                    <a:lnTo>
                      <a:pt x="5" y="34"/>
                    </a:lnTo>
                    <a:lnTo>
                      <a:pt x="2" y="29"/>
                    </a:lnTo>
                    <a:lnTo>
                      <a:pt x="1" y="24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1" y="10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6" name="Freeform 4004"/>
              <p:cNvSpPr>
                <a:spLocks/>
              </p:cNvSpPr>
              <p:nvPr/>
            </p:nvSpPr>
            <p:spPr bwMode="auto">
              <a:xfrm>
                <a:off x="205" y="183"/>
                <a:ext cx="13" cy="17"/>
              </a:xfrm>
              <a:custGeom>
                <a:avLst/>
                <a:gdLst>
                  <a:gd name="T0" fmla="*/ 0 w 39"/>
                  <a:gd name="T1" fmla="*/ 0 h 52"/>
                  <a:gd name="T2" fmla="*/ 0 w 39"/>
                  <a:gd name="T3" fmla="*/ 0 h 52"/>
                  <a:gd name="T4" fmla="*/ 0 w 39"/>
                  <a:gd name="T5" fmla="*/ 0 h 52"/>
                  <a:gd name="T6" fmla="*/ 0 w 39"/>
                  <a:gd name="T7" fmla="*/ 0 h 52"/>
                  <a:gd name="T8" fmla="*/ 0 w 39"/>
                  <a:gd name="T9" fmla="*/ 0 h 52"/>
                  <a:gd name="T10" fmla="*/ 0 w 39"/>
                  <a:gd name="T11" fmla="*/ 0 h 52"/>
                  <a:gd name="T12" fmla="*/ 0 w 39"/>
                  <a:gd name="T13" fmla="*/ 0 h 52"/>
                  <a:gd name="T14" fmla="*/ 0 w 39"/>
                  <a:gd name="T15" fmla="*/ 0 h 52"/>
                  <a:gd name="T16" fmla="*/ 0 w 39"/>
                  <a:gd name="T17" fmla="*/ 0 h 52"/>
                  <a:gd name="T18" fmla="*/ 0 w 39"/>
                  <a:gd name="T19" fmla="*/ 0 h 52"/>
                  <a:gd name="T20" fmla="*/ 0 w 39"/>
                  <a:gd name="T21" fmla="*/ 0 h 52"/>
                  <a:gd name="T22" fmla="*/ 0 w 39"/>
                  <a:gd name="T23" fmla="*/ 0 h 52"/>
                  <a:gd name="T24" fmla="*/ 0 w 39"/>
                  <a:gd name="T25" fmla="*/ 0 h 52"/>
                  <a:gd name="T26" fmla="*/ 0 w 39"/>
                  <a:gd name="T27" fmla="*/ 0 h 52"/>
                  <a:gd name="T28" fmla="*/ 0 w 39"/>
                  <a:gd name="T29" fmla="*/ 0 h 52"/>
                  <a:gd name="T30" fmla="*/ 0 w 39"/>
                  <a:gd name="T31" fmla="*/ 0 h 52"/>
                  <a:gd name="T32" fmla="*/ 0 w 39"/>
                  <a:gd name="T33" fmla="*/ 0 h 52"/>
                  <a:gd name="T34" fmla="*/ 0 w 39"/>
                  <a:gd name="T35" fmla="*/ 0 h 52"/>
                  <a:gd name="T36" fmla="*/ 0 w 39"/>
                  <a:gd name="T37" fmla="*/ 0 h 52"/>
                  <a:gd name="T38" fmla="*/ 0 w 39"/>
                  <a:gd name="T39" fmla="*/ 0 h 52"/>
                  <a:gd name="T40" fmla="*/ 0 w 39"/>
                  <a:gd name="T41" fmla="*/ 0 h 52"/>
                  <a:gd name="T42" fmla="*/ 0 w 39"/>
                  <a:gd name="T43" fmla="*/ 0 h 52"/>
                  <a:gd name="T44" fmla="*/ 0 w 39"/>
                  <a:gd name="T45" fmla="*/ 0 h 52"/>
                  <a:gd name="T46" fmla="*/ 0 w 39"/>
                  <a:gd name="T47" fmla="*/ 0 h 52"/>
                  <a:gd name="T48" fmla="*/ 0 w 39"/>
                  <a:gd name="T49" fmla="*/ 0 h 52"/>
                  <a:gd name="T50" fmla="*/ 0 w 39"/>
                  <a:gd name="T51" fmla="*/ 0 h 52"/>
                  <a:gd name="T52" fmla="*/ 0 w 39"/>
                  <a:gd name="T53" fmla="*/ 0 h 52"/>
                  <a:gd name="T54" fmla="*/ 0 w 39"/>
                  <a:gd name="T55" fmla="*/ 0 h 52"/>
                  <a:gd name="T56" fmla="*/ 0 w 39"/>
                  <a:gd name="T57" fmla="*/ 0 h 52"/>
                  <a:gd name="T58" fmla="*/ 0 w 39"/>
                  <a:gd name="T59" fmla="*/ 0 h 52"/>
                  <a:gd name="T60" fmla="*/ 0 w 39"/>
                  <a:gd name="T61" fmla="*/ 0 h 52"/>
                  <a:gd name="T62" fmla="*/ 0 w 39"/>
                  <a:gd name="T63" fmla="*/ 0 h 52"/>
                  <a:gd name="T64" fmla="*/ 0 w 39"/>
                  <a:gd name="T65" fmla="*/ 0 h 5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39" h="52">
                    <a:moveTo>
                      <a:pt x="7" y="2"/>
                    </a:moveTo>
                    <a:lnTo>
                      <a:pt x="11" y="0"/>
                    </a:lnTo>
                    <a:lnTo>
                      <a:pt x="14" y="0"/>
                    </a:lnTo>
                    <a:lnTo>
                      <a:pt x="18" y="2"/>
                    </a:lnTo>
                    <a:lnTo>
                      <a:pt x="21" y="4"/>
                    </a:lnTo>
                    <a:lnTo>
                      <a:pt x="26" y="6"/>
                    </a:lnTo>
                    <a:lnTo>
                      <a:pt x="29" y="10"/>
                    </a:lnTo>
                    <a:lnTo>
                      <a:pt x="31" y="14"/>
                    </a:lnTo>
                    <a:lnTo>
                      <a:pt x="35" y="19"/>
                    </a:lnTo>
                    <a:lnTo>
                      <a:pt x="37" y="24"/>
                    </a:lnTo>
                    <a:lnTo>
                      <a:pt x="38" y="29"/>
                    </a:lnTo>
                    <a:lnTo>
                      <a:pt x="39" y="34"/>
                    </a:lnTo>
                    <a:lnTo>
                      <a:pt x="39" y="39"/>
                    </a:lnTo>
                    <a:lnTo>
                      <a:pt x="38" y="42"/>
                    </a:lnTo>
                    <a:lnTo>
                      <a:pt x="37" y="47"/>
                    </a:lnTo>
                    <a:lnTo>
                      <a:pt x="35" y="49"/>
                    </a:lnTo>
                    <a:lnTo>
                      <a:pt x="33" y="51"/>
                    </a:lnTo>
                    <a:lnTo>
                      <a:pt x="29" y="52"/>
                    </a:lnTo>
                    <a:lnTo>
                      <a:pt x="26" y="52"/>
                    </a:lnTo>
                    <a:lnTo>
                      <a:pt x="22" y="51"/>
                    </a:lnTo>
                    <a:lnTo>
                      <a:pt x="19" y="49"/>
                    </a:lnTo>
                    <a:lnTo>
                      <a:pt x="15" y="47"/>
                    </a:lnTo>
                    <a:lnTo>
                      <a:pt x="11" y="43"/>
                    </a:lnTo>
                    <a:lnTo>
                      <a:pt x="8" y="39"/>
                    </a:lnTo>
                    <a:lnTo>
                      <a:pt x="5" y="34"/>
                    </a:lnTo>
                    <a:lnTo>
                      <a:pt x="2" y="29"/>
                    </a:lnTo>
                    <a:lnTo>
                      <a:pt x="1" y="24"/>
                    </a:lnTo>
                    <a:lnTo>
                      <a:pt x="0" y="19"/>
                    </a:lnTo>
                    <a:lnTo>
                      <a:pt x="0" y="14"/>
                    </a:lnTo>
                    <a:lnTo>
                      <a:pt x="1" y="10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7" y="2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7" name="Freeform 4005"/>
              <p:cNvSpPr>
                <a:spLocks/>
              </p:cNvSpPr>
              <p:nvPr/>
            </p:nvSpPr>
            <p:spPr bwMode="auto">
              <a:xfrm>
                <a:off x="208" y="186"/>
                <a:ext cx="2" cy="9"/>
              </a:xfrm>
              <a:custGeom>
                <a:avLst/>
                <a:gdLst>
                  <a:gd name="T0" fmla="*/ 0 w 6"/>
                  <a:gd name="T1" fmla="*/ 0 h 26"/>
                  <a:gd name="T2" fmla="*/ 0 w 6"/>
                  <a:gd name="T3" fmla="*/ 0 h 26"/>
                  <a:gd name="T4" fmla="*/ 0 w 6"/>
                  <a:gd name="T5" fmla="*/ 0 h 26"/>
                  <a:gd name="T6" fmla="*/ 0 w 6"/>
                  <a:gd name="T7" fmla="*/ 0 h 26"/>
                  <a:gd name="T8" fmla="*/ 0 w 6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26">
                    <a:moveTo>
                      <a:pt x="2" y="0"/>
                    </a:moveTo>
                    <a:lnTo>
                      <a:pt x="0" y="7"/>
                    </a:lnTo>
                    <a:lnTo>
                      <a:pt x="0" y="14"/>
                    </a:lnTo>
                    <a:lnTo>
                      <a:pt x="3" y="21"/>
                    </a:lnTo>
                    <a:lnTo>
                      <a:pt x="6" y="2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8" name="Freeform 4006"/>
              <p:cNvSpPr>
                <a:spLocks/>
              </p:cNvSpPr>
              <p:nvPr/>
            </p:nvSpPr>
            <p:spPr bwMode="auto">
              <a:xfrm>
                <a:off x="207" y="190"/>
                <a:ext cx="17" cy="70"/>
              </a:xfrm>
              <a:custGeom>
                <a:avLst/>
                <a:gdLst>
                  <a:gd name="T0" fmla="*/ 0 w 51"/>
                  <a:gd name="T1" fmla="*/ 0 h 211"/>
                  <a:gd name="T2" fmla="*/ 0 w 51"/>
                  <a:gd name="T3" fmla="*/ 0 h 211"/>
                  <a:gd name="T4" fmla="*/ 0 w 51"/>
                  <a:gd name="T5" fmla="*/ 0 h 211"/>
                  <a:gd name="T6" fmla="*/ 0 w 51"/>
                  <a:gd name="T7" fmla="*/ 0 h 211"/>
                  <a:gd name="T8" fmla="*/ 0 w 51"/>
                  <a:gd name="T9" fmla="*/ 0 h 211"/>
                  <a:gd name="T10" fmla="*/ 0 w 51"/>
                  <a:gd name="T11" fmla="*/ 0 h 211"/>
                  <a:gd name="T12" fmla="*/ 0 w 51"/>
                  <a:gd name="T13" fmla="*/ 0 h 211"/>
                  <a:gd name="T14" fmla="*/ 0 w 51"/>
                  <a:gd name="T15" fmla="*/ 0 h 211"/>
                  <a:gd name="T16" fmla="*/ 0 w 51"/>
                  <a:gd name="T17" fmla="*/ 0 h 211"/>
                  <a:gd name="T18" fmla="*/ 0 w 51"/>
                  <a:gd name="T19" fmla="*/ 0 h 211"/>
                  <a:gd name="T20" fmla="*/ 0 w 51"/>
                  <a:gd name="T21" fmla="*/ 0 h 211"/>
                  <a:gd name="T22" fmla="*/ 0 w 51"/>
                  <a:gd name="T23" fmla="*/ 0 h 211"/>
                  <a:gd name="T24" fmla="*/ 0 w 51"/>
                  <a:gd name="T25" fmla="*/ 0 h 211"/>
                  <a:gd name="T26" fmla="*/ 0 w 51"/>
                  <a:gd name="T27" fmla="*/ 0 h 211"/>
                  <a:gd name="T28" fmla="*/ 0 w 51"/>
                  <a:gd name="T29" fmla="*/ 0 h 211"/>
                  <a:gd name="T30" fmla="*/ 0 w 51"/>
                  <a:gd name="T31" fmla="*/ 0 h 211"/>
                  <a:gd name="T32" fmla="*/ 0 w 51"/>
                  <a:gd name="T33" fmla="*/ 0 h 211"/>
                  <a:gd name="T34" fmla="*/ 0 w 51"/>
                  <a:gd name="T35" fmla="*/ 0 h 211"/>
                  <a:gd name="T36" fmla="*/ 0 w 51"/>
                  <a:gd name="T37" fmla="*/ 0 h 211"/>
                  <a:gd name="T38" fmla="*/ 0 w 51"/>
                  <a:gd name="T39" fmla="*/ 0 h 211"/>
                  <a:gd name="T40" fmla="*/ 0 w 51"/>
                  <a:gd name="T41" fmla="*/ 0 h 211"/>
                  <a:gd name="T42" fmla="*/ 0 w 51"/>
                  <a:gd name="T43" fmla="*/ 0 h 211"/>
                  <a:gd name="T44" fmla="*/ 0 w 51"/>
                  <a:gd name="T45" fmla="*/ 0 h 211"/>
                  <a:gd name="T46" fmla="*/ 0 w 51"/>
                  <a:gd name="T47" fmla="*/ 0 h 211"/>
                  <a:gd name="T48" fmla="*/ 0 w 51"/>
                  <a:gd name="T49" fmla="*/ 0 h 211"/>
                  <a:gd name="T50" fmla="*/ 0 w 51"/>
                  <a:gd name="T51" fmla="*/ 0 h 211"/>
                  <a:gd name="T52" fmla="*/ 0 w 51"/>
                  <a:gd name="T53" fmla="*/ 0 h 211"/>
                  <a:gd name="T54" fmla="*/ 0 w 51"/>
                  <a:gd name="T55" fmla="*/ 0 h 211"/>
                  <a:gd name="T56" fmla="*/ 0 w 51"/>
                  <a:gd name="T57" fmla="*/ 0 h 211"/>
                  <a:gd name="T58" fmla="*/ 0 w 51"/>
                  <a:gd name="T59" fmla="*/ 0 h 211"/>
                  <a:gd name="T60" fmla="*/ 0 w 51"/>
                  <a:gd name="T61" fmla="*/ 0 h 211"/>
                  <a:gd name="T62" fmla="*/ 0 w 51"/>
                  <a:gd name="T63" fmla="*/ 0 h 211"/>
                  <a:gd name="T64" fmla="*/ 0 w 51"/>
                  <a:gd name="T65" fmla="*/ 0 h 211"/>
                  <a:gd name="T66" fmla="*/ 0 w 51"/>
                  <a:gd name="T67" fmla="*/ 0 h 211"/>
                  <a:gd name="T68" fmla="*/ 0 w 51"/>
                  <a:gd name="T69" fmla="*/ 0 h 2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1" h="211">
                    <a:moveTo>
                      <a:pt x="21" y="40"/>
                    </a:moveTo>
                    <a:lnTo>
                      <a:pt x="26" y="50"/>
                    </a:lnTo>
                    <a:lnTo>
                      <a:pt x="29" y="62"/>
                    </a:lnTo>
                    <a:lnTo>
                      <a:pt x="32" y="73"/>
                    </a:lnTo>
                    <a:lnTo>
                      <a:pt x="35" y="85"/>
                    </a:lnTo>
                    <a:lnTo>
                      <a:pt x="36" y="117"/>
                    </a:lnTo>
                    <a:lnTo>
                      <a:pt x="37" y="148"/>
                    </a:lnTo>
                    <a:lnTo>
                      <a:pt x="37" y="178"/>
                    </a:lnTo>
                    <a:lnTo>
                      <a:pt x="39" y="211"/>
                    </a:lnTo>
                    <a:lnTo>
                      <a:pt x="51" y="190"/>
                    </a:lnTo>
                    <a:lnTo>
                      <a:pt x="49" y="178"/>
                    </a:lnTo>
                    <a:lnTo>
                      <a:pt x="48" y="167"/>
                    </a:lnTo>
                    <a:lnTo>
                      <a:pt x="48" y="155"/>
                    </a:lnTo>
                    <a:lnTo>
                      <a:pt x="48" y="144"/>
                    </a:lnTo>
                    <a:lnTo>
                      <a:pt x="48" y="132"/>
                    </a:lnTo>
                    <a:lnTo>
                      <a:pt x="49" y="119"/>
                    </a:lnTo>
                    <a:lnTo>
                      <a:pt x="48" y="105"/>
                    </a:lnTo>
                    <a:lnTo>
                      <a:pt x="46" y="92"/>
                    </a:lnTo>
                    <a:lnTo>
                      <a:pt x="36" y="30"/>
                    </a:lnTo>
                    <a:lnTo>
                      <a:pt x="37" y="23"/>
                    </a:lnTo>
                    <a:lnTo>
                      <a:pt x="37" y="14"/>
                    </a:lnTo>
                    <a:lnTo>
                      <a:pt x="35" y="6"/>
                    </a:lnTo>
                    <a:lnTo>
                      <a:pt x="31" y="0"/>
                    </a:lnTo>
                    <a:lnTo>
                      <a:pt x="29" y="5"/>
                    </a:lnTo>
                    <a:lnTo>
                      <a:pt x="26" y="8"/>
                    </a:lnTo>
                    <a:lnTo>
                      <a:pt x="22" y="12"/>
                    </a:lnTo>
                    <a:lnTo>
                      <a:pt x="19" y="15"/>
                    </a:lnTo>
                    <a:lnTo>
                      <a:pt x="14" y="16"/>
                    </a:lnTo>
                    <a:lnTo>
                      <a:pt x="9" y="19"/>
                    </a:lnTo>
                    <a:lnTo>
                      <a:pt x="5" y="19"/>
                    </a:lnTo>
                    <a:lnTo>
                      <a:pt x="0" y="19"/>
                    </a:lnTo>
                    <a:lnTo>
                      <a:pt x="4" y="26"/>
                    </a:lnTo>
                    <a:lnTo>
                      <a:pt x="8" y="31"/>
                    </a:lnTo>
                    <a:lnTo>
                      <a:pt x="14" y="36"/>
                    </a:lnTo>
                    <a:lnTo>
                      <a:pt x="21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9" name="Freeform 4007"/>
              <p:cNvSpPr>
                <a:spLocks/>
              </p:cNvSpPr>
              <p:nvPr/>
            </p:nvSpPr>
            <p:spPr bwMode="auto">
              <a:xfrm>
                <a:off x="207" y="190"/>
                <a:ext cx="17" cy="70"/>
              </a:xfrm>
              <a:custGeom>
                <a:avLst/>
                <a:gdLst>
                  <a:gd name="T0" fmla="*/ 0 w 51"/>
                  <a:gd name="T1" fmla="*/ 0 h 211"/>
                  <a:gd name="T2" fmla="*/ 0 w 51"/>
                  <a:gd name="T3" fmla="*/ 0 h 211"/>
                  <a:gd name="T4" fmla="*/ 0 w 51"/>
                  <a:gd name="T5" fmla="*/ 0 h 211"/>
                  <a:gd name="T6" fmla="*/ 0 w 51"/>
                  <a:gd name="T7" fmla="*/ 0 h 211"/>
                  <a:gd name="T8" fmla="*/ 0 w 51"/>
                  <a:gd name="T9" fmla="*/ 0 h 211"/>
                  <a:gd name="T10" fmla="*/ 0 w 51"/>
                  <a:gd name="T11" fmla="*/ 0 h 211"/>
                  <a:gd name="T12" fmla="*/ 0 w 51"/>
                  <a:gd name="T13" fmla="*/ 0 h 211"/>
                  <a:gd name="T14" fmla="*/ 0 w 51"/>
                  <a:gd name="T15" fmla="*/ 0 h 211"/>
                  <a:gd name="T16" fmla="*/ 0 w 51"/>
                  <a:gd name="T17" fmla="*/ 0 h 211"/>
                  <a:gd name="T18" fmla="*/ 0 w 51"/>
                  <a:gd name="T19" fmla="*/ 0 h 211"/>
                  <a:gd name="T20" fmla="*/ 0 w 51"/>
                  <a:gd name="T21" fmla="*/ 0 h 211"/>
                  <a:gd name="T22" fmla="*/ 0 w 51"/>
                  <a:gd name="T23" fmla="*/ 0 h 211"/>
                  <a:gd name="T24" fmla="*/ 0 w 51"/>
                  <a:gd name="T25" fmla="*/ 0 h 211"/>
                  <a:gd name="T26" fmla="*/ 0 w 51"/>
                  <a:gd name="T27" fmla="*/ 0 h 211"/>
                  <a:gd name="T28" fmla="*/ 0 w 51"/>
                  <a:gd name="T29" fmla="*/ 0 h 211"/>
                  <a:gd name="T30" fmla="*/ 0 w 51"/>
                  <a:gd name="T31" fmla="*/ 0 h 211"/>
                  <a:gd name="T32" fmla="*/ 0 w 51"/>
                  <a:gd name="T33" fmla="*/ 0 h 211"/>
                  <a:gd name="T34" fmla="*/ 0 w 51"/>
                  <a:gd name="T35" fmla="*/ 0 h 211"/>
                  <a:gd name="T36" fmla="*/ 0 w 51"/>
                  <a:gd name="T37" fmla="*/ 0 h 211"/>
                  <a:gd name="T38" fmla="*/ 0 w 51"/>
                  <a:gd name="T39" fmla="*/ 0 h 211"/>
                  <a:gd name="T40" fmla="*/ 0 w 51"/>
                  <a:gd name="T41" fmla="*/ 0 h 211"/>
                  <a:gd name="T42" fmla="*/ 0 w 51"/>
                  <a:gd name="T43" fmla="*/ 0 h 211"/>
                  <a:gd name="T44" fmla="*/ 0 w 51"/>
                  <a:gd name="T45" fmla="*/ 0 h 211"/>
                  <a:gd name="T46" fmla="*/ 0 w 51"/>
                  <a:gd name="T47" fmla="*/ 0 h 211"/>
                  <a:gd name="T48" fmla="*/ 0 w 51"/>
                  <a:gd name="T49" fmla="*/ 0 h 211"/>
                  <a:gd name="T50" fmla="*/ 0 w 51"/>
                  <a:gd name="T51" fmla="*/ 0 h 211"/>
                  <a:gd name="T52" fmla="*/ 0 w 51"/>
                  <a:gd name="T53" fmla="*/ 0 h 211"/>
                  <a:gd name="T54" fmla="*/ 0 w 51"/>
                  <a:gd name="T55" fmla="*/ 0 h 211"/>
                  <a:gd name="T56" fmla="*/ 0 w 51"/>
                  <a:gd name="T57" fmla="*/ 0 h 211"/>
                  <a:gd name="T58" fmla="*/ 0 w 51"/>
                  <a:gd name="T59" fmla="*/ 0 h 211"/>
                  <a:gd name="T60" fmla="*/ 0 w 51"/>
                  <a:gd name="T61" fmla="*/ 0 h 211"/>
                  <a:gd name="T62" fmla="*/ 0 w 51"/>
                  <a:gd name="T63" fmla="*/ 0 h 211"/>
                  <a:gd name="T64" fmla="*/ 0 w 51"/>
                  <a:gd name="T65" fmla="*/ 0 h 211"/>
                  <a:gd name="T66" fmla="*/ 0 w 51"/>
                  <a:gd name="T67" fmla="*/ 0 h 211"/>
                  <a:gd name="T68" fmla="*/ 0 w 51"/>
                  <a:gd name="T69" fmla="*/ 0 h 2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1" h="211">
                    <a:moveTo>
                      <a:pt x="21" y="40"/>
                    </a:moveTo>
                    <a:lnTo>
                      <a:pt x="26" y="50"/>
                    </a:lnTo>
                    <a:lnTo>
                      <a:pt x="29" y="62"/>
                    </a:lnTo>
                    <a:lnTo>
                      <a:pt x="32" y="73"/>
                    </a:lnTo>
                    <a:lnTo>
                      <a:pt x="35" y="85"/>
                    </a:lnTo>
                    <a:lnTo>
                      <a:pt x="36" y="117"/>
                    </a:lnTo>
                    <a:lnTo>
                      <a:pt x="37" y="148"/>
                    </a:lnTo>
                    <a:lnTo>
                      <a:pt x="37" y="178"/>
                    </a:lnTo>
                    <a:lnTo>
                      <a:pt x="39" y="211"/>
                    </a:lnTo>
                    <a:lnTo>
                      <a:pt x="51" y="190"/>
                    </a:lnTo>
                    <a:lnTo>
                      <a:pt x="49" y="178"/>
                    </a:lnTo>
                    <a:lnTo>
                      <a:pt x="48" y="167"/>
                    </a:lnTo>
                    <a:lnTo>
                      <a:pt x="48" y="155"/>
                    </a:lnTo>
                    <a:lnTo>
                      <a:pt x="48" y="144"/>
                    </a:lnTo>
                    <a:lnTo>
                      <a:pt x="48" y="132"/>
                    </a:lnTo>
                    <a:lnTo>
                      <a:pt x="49" y="119"/>
                    </a:lnTo>
                    <a:lnTo>
                      <a:pt x="48" y="105"/>
                    </a:lnTo>
                    <a:lnTo>
                      <a:pt x="46" y="92"/>
                    </a:lnTo>
                    <a:lnTo>
                      <a:pt x="36" y="30"/>
                    </a:lnTo>
                    <a:lnTo>
                      <a:pt x="37" y="23"/>
                    </a:lnTo>
                    <a:lnTo>
                      <a:pt x="37" y="14"/>
                    </a:lnTo>
                    <a:lnTo>
                      <a:pt x="35" y="6"/>
                    </a:lnTo>
                    <a:lnTo>
                      <a:pt x="31" y="0"/>
                    </a:lnTo>
                    <a:lnTo>
                      <a:pt x="29" y="5"/>
                    </a:lnTo>
                    <a:lnTo>
                      <a:pt x="26" y="8"/>
                    </a:lnTo>
                    <a:lnTo>
                      <a:pt x="22" y="12"/>
                    </a:lnTo>
                    <a:lnTo>
                      <a:pt x="19" y="15"/>
                    </a:lnTo>
                    <a:lnTo>
                      <a:pt x="14" y="16"/>
                    </a:lnTo>
                    <a:lnTo>
                      <a:pt x="9" y="19"/>
                    </a:lnTo>
                    <a:lnTo>
                      <a:pt x="5" y="19"/>
                    </a:lnTo>
                    <a:lnTo>
                      <a:pt x="0" y="19"/>
                    </a:lnTo>
                    <a:lnTo>
                      <a:pt x="4" y="26"/>
                    </a:lnTo>
                    <a:lnTo>
                      <a:pt x="8" y="31"/>
                    </a:lnTo>
                    <a:lnTo>
                      <a:pt x="14" y="36"/>
                    </a:lnTo>
                    <a:lnTo>
                      <a:pt x="21" y="4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0" name="Freeform 4008"/>
              <p:cNvSpPr>
                <a:spLocks/>
              </p:cNvSpPr>
              <p:nvPr/>
            </p:nvSpPr>
            <p:spPr bwMode="auto">
              <a:xfrm>
                <a:off x="228" y="169"/>
                <a:ext cx="8" cy="62"/>
              </a:xfrm>
              <a:custGeom>
                <a:avLst/>
                <a:gdLst>
                  <a:gd name="T0" fmla="*/ 0 w 25"/>
                  <a:gd name="T1" fmla="*/ 0 h 185"/>
                  <a:gd name="T2" fmla="*/ 0 w 25"/>
                  <a:gd name="T3" fmla="*/ 0 h 185"/>
                  <a:gd name="T4" fmla="*/ 0 w 25"/>
                  <a:gd name="T5" fmla="*/ 0 h 185"/>
                  <a:gd name="T6" fmla="*/ 0 w 25"/>
                  <a:gd name="T7" fmla="*/ 0 h 185"/>
                  <a:gd name="T8" fmla="*/ 0 w 25"/>
                  <a:gd name="T9" fmla="*/ 0 h 185"/>
                  <a:gd name="T10" fmla="*/ 0 w 25"/>
                  <a:gd name="T11" fmla="*/ 0 h 185"/>
                  <a:gd name="T12" fmla="*/ 0 w 25"/>
                  <a:gd name="T13" fmla="*/ 0 h 185"/>
                  <a:gd name="T14" fmla="*/ 0 w 25"/>
                  <a:gd name="T15" fmla="*/ 0 h 185"/>
                  <a:gd name="T16" fmla="*/ 0 w 25"/>
                  <a:gd name="T17" fmla="*/ 0 h 1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185">
                    <a:moveTo>
                      <a:pt x="25" y="0"/>
                    </a:moveTo>
                    <a:lnTo>
                      <a:pt x="19" y="18"/>
                    </a:lnTo>
                    <a:lnTo>
                      <a:pt x="14" y="37"/>
                    </a:lnTo>
                    <a:lnTo>
                      <a:pt x="10" y="58"/>
                    </a:lnTo>
                    <a:lnTo>
                      <a:pt x="5" y="79"/>
                    </a:lnTo>
                    <a:lnTo>
                      <a:pt x="3" y="102"/>
                    </a:lnTo>
                    <a:lnTo>
                      <a:pt x="0" y="127"/>
                    </a:lnTo>
                    <a:lnTo>
                      <a:pt x="0" y="155"/>
                    </a:lnTo>
                    <a:lnTo>
                      <a:pt x="0" y="18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1" name="Line 4009"/>
              <p:cNvSpPr>
                <a:spLocks noChangeShapeType="1"/>
              </p:cNvSpPr>
              <p:nvPr/>
            </p:nvSpPr>
            <p:spPr bwMode="auto">
              <a:xfrm flipH="1">
                <a:off x="232" y="178"/>
                <a:ext cx="10" cy="7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2" name="Line 4010"/>
              <p:cNvSpPr>
                <a:spLocks noChangeShapeType="1"/>
              </p:cNvSpPr>
              <p:nvPr/>
            </p:nvSpPr>
            <p:spPr bwMode="auto">
              <a:xfrm>
                <a:off x="228" y="170"/>
                <a:ext cx="3" cy="14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3" name="Freeform 4011"/>
              <p:cNvSpPr>
                <a:spLocks/>
              </p:cNvSpPr>
              <p:nvPr/>
            </p:nvSpPr>
            <p:spPr bwMode="auto">
              <a:xfrm>
                <a:off x="225" y="205"/>
                <a:ext cx="11" cy="14"/>
              </a:xfrm>
              <a:custGeom>
                <a:avLst/>
                <a:gdLst>
                  <a:gd name="T0" fmla="*/ 0 w 33"/>
                  <a:gd name="T1" fmla="*/ 0 h 41"/>
                  <a:gd name="T2" fmla="*/ 0 w 33"/>
                  <a:gd name="T3" fmla="*/ 0 h 41"/>
                  <a:gd name="T4" fmla="*/ 0 w 33"/>
                  <a:gd name="T5" fmla="*/ 0 h 41"/>
                  <a:gd name="T6" fmla="*/ 0 w 33"/>
                  <a:gd name="T7" fmla="*/ 0 h 41"/>
                  <a:gd name="T8" fmla="*/ 0 w 33"/>
                  <a:gd name="T9" fmla="*/ 0 h 41"/>
                  <a:gd name="T10" fmla="*/ 0 w 33"/>
                  <a:gd name="T11" fmla="*/ 0 h 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3" h="41">
                    <a:moveTo>
                      <a:pt x="33" y="16"/>
                    </a:moveTo>
                    <a:lnTo>
                      <a:pt x="8" y="41"/>
                    </a:lnTo>
                    <a:lnTo>
                      <a:pt x="4" y="31"/>
                    </a:lnTo>
                    <a:lnTo>
                      <a:pt x="1" y="21"/>
                    </a:lnTo>
                    <a:lnTo>
                      <a:pt x="0" y="11"/>
                    </a:lnTo>
                    <a:lnTo>
                      <a:pt x="1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4" name="Freeform 4012"/>
              <p:cNvSpPr>
                <a:spLocks/>
              </p:cNvSpPr>
              <p:nvPr/>
            </p:nvSpPr>
            <p:spPr bwMode="auto">
              <a:xfrm>
                <a:off x="223" y="369"/>
                <a:ext cx="15" cy="23"/>
              </a:xfrm>
              <a:custGeom>
                <a:avLst/>
                <a:gdLst>
                  <a:gd name="T0" fmla="*/ 0 w 43"/>
                  <a:gd name="T1" fmla="*/ 0 h 67"/>
                  <a:gd name="T2" fmla="*/ 0 w 43"/>
                  <a:gd name="T3" fmla="*/ 0 h 67"/>
                  <a:gd name="T4" fmla="*/ 0 w 43"/>
                  <a:gd name="T5" fmla="*/ 0 h 67"/>
                  <a:gd name="T6" fmla="*/ 0 w 43"/>
                  <a:gd name="T7" fmla="*/ 0 h 67"/>
                  <a:gd name="T8" fmla="*/ 0 w 43"/>
                  <a:gd name="T9" fmla="*/ 0 h 67"/>
                  <a:gd name="T10" fmla="*/ 0 w 43"/>
                  <a:gd name="T11" fmla="*/ 0 h 67"/>
                  <a:gd name="T12" fmla="*/ 0 w 43"/>
                  <a:gd name="T13" fmla="*/ 0 h 67"/>
                  <a:gd name="T14" fmla="*/ 0 w 43"/>
                  <a:gd name="T15" fmla="*/ 0 h 67"/>
                  <a:gd name="T16" fmla="*/ 0 w 43"/>
                  <a:gd name="T17" fmla="*/ 0 h 67"/>
                  <a:gd name="T18" fmla="*/ 0 w 43"/>
                  <a:gd name="T19" fmla="*/ 0 h 67"/>
                  <a:gd name="T20" fmla="*/ 0 w 43"/>
                  <a:gd name="T21" fmla="*/ 0 h 67"/>
                  <a:gd name="T22" fmla="*/ 0 w 43"/>
                  <a:gd name="T23" fmla="*/ 0 h 67"/>
                  <a:gd name="T24" fmla="*/ 0 w 43"/>
                  <a:gd name="T25" fmla="*/ 0 h 67"/>
                  <a:gd name="T26" fmla="*/ 0 w 43"/>
                  <a:gd name="T27" fmla="*/ 0 h 67"/>
                  <a:gd name="T28" fmla="*/ 0 w 43"/>
                  <a:gd name="T29" fmla="*/ 0 h 6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3" h="67">
                    <a:moveTo>
                      <a:pt x="34" y="0"/>
                    </a:moveTo>
                    <a:lnTo>
                      <a:pt x="25" y="5"/>
                    </a:lnTo>
                    <a:lnTo>
                      <a:pt x="17" y="10"/>
                    </a:lnTo>
                    <a:lnTo>
                      <a:pt x="10" y="15"/>
                    </a:lnTo>
                    <a:lnTo>
                      <a:pt x="3" y="25"/>
                    </a:lnTo>
                    <a:lnTo>
                      <a:pt x="0" y="67"/>
                    </a:lnTo>
                    <a:lnTo>
                      <a:pt x="4" y="55"/>
                    </a:lnTo>
                    <a:lnTo>
                      <a:pt x="9" y="43"/>
                    </a:lnTo>
                    <a:lnTo>
                      <a:pt x="15" y="34"/>
                    </a:lnTo>
                    <a:lnTo>
                      <a:pt x="19" y="27"/>
                    </a:lnTo>
                    <a:lnTo>
                      <a:pt x="25" y="21"/>
                    </a:lnTo>
                    <a:lnTo>
                      <a:pt x="32" y="16"/>
                    </a:lnTo>
                    <a:lnTo>
                      <a:pt x="38" y="13"/>
                    </a:lnTo>
                    <a:lnTo>
                      <a:pt x="43" y="11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5" name="Freeform 4013"/>
              <p:cNvSpPr>
                <a:spLocks/>
              </p:cNvSpPr>
              <p:nvPr/>
            </p:nvSpPr>
            <p:spPr bwMode="auto">
              <a:xfrm>
                <a:off x="223" y="369"/>
                <a:ext cx="15" cy="23"/>
              </a:xfrm>
              <a:custGeom>
                <a:avLst/>
                <a:gdLst>
                  <a:gd name="T0" fmla="*/ 0 w 43"/>
                  <a:gd name="T1" fmla="*/ 0 h 67"/>
                  <a:gd name="T2" fmla="*/ 0 w 43"/>
                  <a:gd name="T3" fmla="*/ 0 h 67"/>
                  <a:gd name="T4" fmla="*/ 0 w 43"/>
                  <a:gd name="T5" fmla="*/ 0 h 67"/>
                  <a:gd name="T6" fmla="*/ 0 w 43"/>
                  <a:gd name="T7" fmla="*/ 0 h 67"/>
                  <a:gd name="T8" fmla="*/ 0 w 43"/>
                  <a:gd name="T9" fmla="*/ 0 h 67"/>
                  <a:gd name="T10" fmla="*/ 0 w 43"/>
                  <a:gd name="T11" fmla="*/ 0 h 67"/>
                  <a:gd name="T12" fmla="*/ 0 w 43"/>
                  <a:gd name="T13" fmla="*/ 0 h 67"/>
                  <a:gd name="T14" fmla="*/ 0 w 43"/>
                  <a:gd name="T15" fmla="*/ 0 h 67"/>
                  <a:gd name="T16" fmla="*/ 0 w 43"/>
                  <a:gd name="T17" fmla="*/ 0 h 67"/>
                  <a:gd name="T18" fmla="*/ 0 w 43"/>
                  <a:gd name="T19" fmla="*/ 0 h 67"/>
                  <a:gd name="T20" fmla="*/ 0 w 43"/>
                  <a:gd name="T21" fmla="*/ 0 h 67"/>
                  <a:gd name="T22" fmla="*/ 0 w 43"/>
                  <a:gd name="T23" fmla="*/ 0 h 67"/>
                  <a:gd name="T24" fmla="*/ 0 w 43"/>
                  <a:gd name="T25" fmla="*/ 0 h 67"/>
                  <a:gd name="T26" fmla="*/ 0 w 43"/>
                  <a:gd name="T27" fmla="*/ 0 h 67"/>
                  <a:gd name="T28" fmla="*/ 0 w 43"/>
                  <a:gd name="T29" fmla="*/ 0 h 6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3" h="67">
                    <a:moveTo>
                      <a:pt x="34" y="0"/>
                    </a:moveTo>
                    <a:lnTo>
                      <a:pt x="25" y="5"/>
                    </a:lnTo>
                    <a:lnTo>
                      <a:pt x="17" y="10"/>
                    </a:lnTo>
                    <a:lnTo>
                      <a:pt x="10" y="15"/>
                    </a:lnTo>
                    <a:lnTo>
                      <a:pt x="3" y="25"/>
                    </a:lnTo>
                    <a:lnTo>
                      <a:pt x="0" y="67"/>
                    </a:lnTo>
                    <a:lnTo>
                      <a:pt x="4" y="55"/>
                    </a:lnTo>
                    <a:lnTo>
                      <a:pt x="9" y="43"/>
                    </a:lnTo>
                    <a:lnTo>
                      <a:pt x="15" y="34"/>
                    </a:lnTo>
                    <a:lnTo>
                      <a:pt x="19" y="27"/>
                    </a:lnTo>
                    <a:lnTo>
                      <a:pt x="25" y="21"/>
                    </a:lnTo>
                    <a:lnTo>
                      <a:pt x="32" y="16"/>
                    </a:lnTo>
                    <a:lnTo>
                      <a:pt x="38" y="13"/>
                    </a:lnTo>
                    <a:lnTo>
                      <a:pt x="43" y="11"/>
                    </a:lnTo>
                    <a:lnTo>
                      <a:pt x="34" y="0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6" name="Freeform 4014"/>
              <p:cNvSpPr>
                <a:spLocks/>
              </p:cNvSpPr>
              <p:nvPr/>
            </p:nvSpPr>
            <p:spPr bwMode="auto">
              <a:xfrm>
                <a:off x="226" y="271"/>
                <a:ext cx="14" cy="12"/>
              </a:xfrm>
              <a:custGeom>
                <a:avLst/>
                <a:gdLst>
                  <a:gd name="T0" fmla="*/ 0 w 41"/>
                  <a:gd name="T1" fmla="*/ 0 h 36"/>
                  <a:gd name="T2" fmla="*/ 0 w 41"/>
                  <a:gd name="T3" fmla="*/ 0 h 36"/>
                  <a:gd name="T4" fmla="*/ 0 w 41"/>
                  <a:gd name="T5" fmla="*/ 0 h 36"/>
                  <a:gd name="T6" fmla="*/ 0 w 41"/>
                  <a:gd name="T7" fmla="*/ 0 h 36"/>
                  <a:gd name="T8" fmla="*/ 0 w 41"/>
                  <a:gd name="T9" fmla="*/ 0 h 36"/>
                  <a:gd name="T10" fmla="*/ 0 w 41"/>
                  <a:gd name="T11" fmla="*/ 0 h 36"/>
                  <a:gd name="T12" fmla="*/ 0 w 41"/>
                  <a:gd name="T13" fmla="*/ 0 h 36"/>
                  <a:gd name="T14" fmla="*/ 0 w 41"/>
                  <a:gd name="T15" fmla="*/ 0 h 36"/>
                  <a:gd name="T16" fmla="*/ 0 w 41"/>
                  <a:gd name="T17" fmla="*/ 0 h 36"/>
                  <a:gd name="T18" fmla="*/ 0 w 41"/>
                  <a:gd name="T19" fmla="*/ 0 h 36"/>
                  <a:gd name="T20" fmla="*/ 0 w 41"/>
                  <a:gd name="T21" fmla="*/ 0 h 36"/>
                  <a:gd name="T22" fmla="*/ 0 w 41"/>
                  <a:gd name="T23" fmla="*/ 0 h 36"/>
                  <a:gd name="T24" fmla="*/ 0 w 41"/>
                  <a:gd name="T25" fmla="*/ 0 h 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1" h="36">
                    <a:moveTo>
                      <a:pt x="12" y="0"/>
                    </a:moveTo>
                    <a:lnTo>
                      <a:pt x="9" y="4"/>
                    </a:lnTo>
                    <a:lnTo>
                      <a:pt x="7" y="7"/>
                    </a:lnTo>
                    <a:lnTo>
                      <a:pt x="4" y="12"/>
                    </a:lnTo>
                    <a:lnTo>
                      <a:pt x="2" y="16"/>
                    </a:lnTo>
                    <a:lnTo>
                      <a:pt x="1" y="21"/>
                    </a:lnTo>
                    <a:lnTo>
                      <a:pt x="0" y="26"/>
                    </a:lnTo>
                    <a:lnTo>
                      <a:pt x="0" y="30"/>
                    </a:lnTo>
                    <a:lnTo>
                      <a:pt x="1" y="36"/>
                    </a:lnTo>
                    <a:lnTo>
                      <a:pt x="10" y="33"/>
                    </a:lnTo>
                    <a:lnTo>
                      <a:pt x="21" y="30"/>
                    </a:lnTo>
                    <a:lnTo>
                      <a:pt x="31" y="30"/>
                    </a:lnTo>
                    <a:lnTo>
                      <a:pt x="41" y="3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7" name="Freeform 4015"/>
              <p:cNvSpPr>
                <a:spLocks/>
              </p:cNvSpPr>
              <p:nvPr/>
            </p:nvSpPr>
            <p:spPr bwMode="auto">
              <a:xfrm>
                <a:off x="217" y="246"/>
                <a:ext cx="17" cy="25"/>
              </a:xfrm>
              <a:custGeom>
                <a:avLst/>
                <a:gdLst>
                  <a:gd name="T0" fmla="*/ 0 w 53"/>
                  <a:gd name="T1" fmla="*/ 0 h 73"/>
                  <a:gd name="T2" fmla="*/ 0 w 53"/>
                  <a:gd name="T3" fmla="*/ 0 h 73"/>
                  <a:gd name="T4" fmla="*/ 0 w 53"/>
                  <a:gd name="T5" fmla="*/ 0 h 73"/>
                  <a:gd name="T6" fmla="*/ 0 w 53"/>
                  <a:gd name="T7" fmla="*/ 0 h 73"/>
                  <a:gd name="T8" fmla="*/ 0 w 53"/>
                  <a:gd name="T9" fmla="*/ 0 h 73"/>
                  <a:gd name="T10" fmla="*/ 0 w 53"/>
                  <a:gd name="T11" fmla="*/ 0 h 73"/>
                  <a:gd name="T12" fmla="*/ 0 w 53"/>
                  <a:gd name="T13" fmla="*/ 0 h 73"/>
                  <a:gd name="T14" fmla="*/ 0 w 53"/>
                  <a:gd name="T15" fmla="*/ 0 h 73"/>
                  <a:gd name="T16" fmla="*/ 0 w 53"/>
                  <a:gd name="T17" fmla="*/ 0 h 73"/>
                  <a:gd name="T18" fmla="*/ 0 w 53"/>
                  <a:gd name="T19" fmla="*/ 0 h 73"/>
                  <a:gd name="T20" fmla="*/ 0 w 53"/>
                  <a:gd name="T21" fmla="*/ 0 h 73"/>
                  <a:gd name="T22" fmla="*/ 0 w 53"/>
                  <a:gd name="T23" fmla="*/ 0 h 73"/>
                  <a:gd name="T24" fmla="*/ 0 w 53"/>
                  <a:gd name="T25" fmla="*/ 0 h 73"/>
                  <a:gd name="T26" fmla="*/ 0 w 53"/>
                  <a:gd name="T27" fmla="*/ 0 h 73"/>
                  <a:gd name="T28" fmla="*/ 0 w 53"/>
                  <a:gd name="T29" fmla="*/ 0 h 73"/>
                  <a:gd name="T30" fmla="*/ 0 w 53"/>
                  <a:gd name="T31" fmla="*/ 0 h 73"/>
                  <a:gd name="T32" fmla="*/ 0 w 53"/>
                  <a:gd name="T33" fmla="*/ 0 h 7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3" h="73">
                    <a:moveTo>
                      <a:pt x="38" y="0"/>
                    </a:moveTo>
                    <a:lnTo>
                      <a:pt x="26" y="14"/>
                    </a:lnTo>
                    <a:lnTo>
                      <a:pt x="15" y="29"/>
                    </a:lnTo>
                    <a:lnTo>
                      <a:pt x="10" y="37"/>
                    </a:lnTo>
                    <a:lnTo>
                      <a:pt x="7" y="47"/>
                    </a:lnTo>
                    <a:lnTo>
                      <a:pt x="2" y="57"/>
                    </a:lnTo>
                    <a:lnTo>
                      <a:pt x="0" y="67"/>
                    </a:lnTo>
                    <a:lnTo>
                      <a:pt x="11" y="73"/>
                    </a:lnTo>
                    <a:lnTo>
                      <a:pt x="14" y="60"/>
                    </a:lnTo>
                    <a:lnTo>
                      <a:pt x="17" y="50"/>
                    </a:lnTo>
                    <a:lnTo>
                      <a:pt x="22" y="41"/>
                    </a:lnTo>
                    <a:lnTo>
                      <a:pt x="28" y="31"/>
                    </a:lnTo>
                    <a:lnTo>
                      <a:pt x="33" y="23"/>
                    </a:lnTo>
                    <a:lnTo>
                      <a:pt x="39" y="16"/>
                    </a:lnTo>
                    <a:lnTo>
                      <a:pt x="46" y="10"/>
                    </a:lnTo>
                    <a:lnTo>
                      <a:pt x="53" y="3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8" name="Freeform 4016"/>
              <p:cNvSpPr>
                <a:spLocks/>
              </p:cNvSpPr>
              <p:nvPr/>
            </p:nvSpPr>
            <p:spPr bwMode="auto">
              <a:xfrm>
                <a:off x="217" y="246"/>
                <a:ext cx="17" cy="25"/>
              </a:xfrm>
              <a:custGeom>
                <a:avLst/>
                <a:gdLst>
                  <a:gd name="T0" fmla="*/ 0 w 53"/>
                  <a:gd name="T1" fmla="*/ 0 h 73"/>
                  <a:gd name="T2" fmla="*/ 0 w 53"/>
                  <a:gd name="T3" fmla="*/ 0 h 73"/>
                  <a:gd name="T4" fmla="*/ 0 w 53"/>
                  <a:gd name="T5" fmla="*/ 0 h 73"/>
                  <a:gd name="T6" fmla="*/ 0 w 53"/>
                  <a:gd name="T7" fmla="*/ 0 h 73"/>
                  <a:gd name="T8" fmla="*/ 0 w 53"/>
                  <a:gd name="T9" fmla="*/ 0 h 73"/>
                  <a:gd name="T10" fmla="*/ 0 w 53"/>
                  <a:gd name="T11" fmla="*/ 0 h 73"/>
                  <a:gd name="T12" fmla="*/ 0 w 53"/>
                  <a:gd name="T13" fmla="*/ 0 h 73"/>
                  <a:gd name="T14" fmla="*/ 0 w 53"/>
                  <a:gd name="T15" fmla="*/ 0 h 73"/>
                  <a:gd name="T16" fmla="*/ 0 w 53"/>
                  <a:gd name="T17" fmla="*/ 0 h 73"/>
                  <a:gd name="T18" fmla="*/ 0 w 53"/>
                  <a:gd name="T19" fmla="*/ 0 h 73"/>
                  <a:gd name="T20" fmla="*/ 0 w 53"/>
                  <a:gd name="T21" fmla="*/ 0 h 73"/>
                  <a:gd name="T22" fmla="*/ 0 w 53"/>
                  <a:gd name="T23" fmla="*/ 0 h 73"/>
                  <a:gd name="T24" fmla="*/ 0 w 53"/>
                  <a:gd name="T25" fmla="*/ 0 h 73"/>
                  <a:gd name="T26" fmla="*/ 0 w 53"/>
                  <a:gd name="T27" fmla="*/ 0 h 73"/>
                  <a:gd name="T28" fmla="*/ 0 w 53"/>
                  <a:gd name="T29" fmla="*/ 0 h 73"/>
                  <a:gd name="T30" fmla="*/ 0 w 53"/>
                  <a:gd name="T31" fmla="*/ 0 h 73"/>
                  <a:gd name="T32" fmla="*/ 0 w 53"/>
                  <a:gd name="T33" fmla="*/ 0 h 7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3" h="73">
                    <a:moveTo>
                      <a:pt x="38" y="0"/>
                    </a:moveTo>
                    <a:lnTo>
                      <a:pt x="26" y="14"/>
                    </a:lnTo>
                    <a:lnTo>
                      <a:pt x="15" y="29"/>
                    </a:lnTo>
                    <a:lnTo>
                      <a:pt x="10" y="37"/>
                    </a:lnTo>
                    <a:lnTo>
                      <a:pt x="7" y="47"/>
                    </a:lnTo>
                    <a:lnTo>
                      <a:pt x="2" y="57"/>
                    </a:lnTo>
                    <a:lnTo>
                      <a:pt x="0" y="67"/>
                    </a:lnTo>
                    <a:lnTo>
                      <a:pt x="11" y="73"/>
                    </a:lnTo>
                    <a:lnTo>
                      <a:pt x="14" y="60"/>
                    </a:lnTo>
                    <a:lnTo>
                      <a:pt x="17" y="50"/>
                    </a:lnTo>
                    <a:lnTo>
                      <a:pt x="22" y="41"/>
                    </a:lnTo>
                    <a:lnTo>
                      <a:pt x="28" y="31"/>
                    </a:lnTo>
                    <a:lnTo>
                      <a:pt x="33" y="23"/>
                    </a:lnTo>
                    <a:lnTo>
                      <a:pt x="39" y="16"/>
                    </a:lnTo>
                    <a:lnTo>
                      <a:pt x="46" y="10"/>
                    </a:lnTo>
                    <a:lnTo>
                      <a:pt x="53" y="3"/>
                    </a:lnTo>
                    <a:lnTo>
                      <a:pt x="38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9" name="Freeform 4017"/>
              <p:cNvSpPr>
                <a:spLocks/>
              </p:cNvSpPr>
              <p:nvPr/>
            </p:nvSpPr>
            <p:spPr bwMode="auto">
              <a:xfrm>
                <a:off x="224" y="183"/>
                <a:ext cx="15" cy="15"/>
              </a:xfrm>
              <a:custGeom>
                <a:avLst/>
                <a:gdLst>
                  <a:gd name="T0" fmla="*/ 0 w 44"/>
                  <a:gd name="T1" fmla="*/ 0 h 45"/>
                  <a:gd name="T2" fmla="*/ 0 w 44"/>
                  <a:gd name="T3" fmla="*/ 0 h 45"/>
                  <a:gd name="T4" fmla="*/ 0 w 44"/>
                  <a:gd name="T5" fmla="*/ 0 h 45"/>
                  <a:gd name="T6" fmla="*/ 0 w 44"/>
                  <a:gd name="T7" fmla="*/ 0 h 45"/>
                  <a:gd name="T8" fmla="*/ 0 w 44"/>
                  <a:gd name="T9" fmla="*/ 0 h 45"/>
                  <a:gd name="T10" fmla="*/ 0 w 44"/>
                  <a:gd name="T11" fmla="*/ 0 h 4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4" h="45">
                    <a:moveTo>
                      <a:pt x="0" y="0"/>
                    </a:moveTo>
                    <a:lnTo>
                      <a:pt x="2" y="13"/>
                    </a:lnTo>
                    <a:lnTo>
                      <a:pt x="6" y="25"/>
                    </a:lnTo>
                    <a:lnTo>
                      <a:pt x="10" y="35"/>
                    </a:lnTo>
                    <a:lnTo>
                      <a:pt x="16" y="45"/>
                    </a:lnTo>
                    <a:lnTo>
                      <a:pt x="44" y="2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0" name="Freeform 4018"/>
              <p:cNvSpPr>
                <a:spLocks/>
              </p:cNvSpPr>
              <p:nvPr/>
            </p:nvSpPr>
            <p:spPr bwMode="auto">
              <a:xfrm>
                <a:off x="193" y="212"/>
                <a:ext cx="7" cy="51"/>
              </a:xfrm>
              <a:custGeom>
                <a:avLst/>
                <a:gdLst>
                  <a:gd name="T0" fmla="*/ 0 w 21"/>
                  <a:gd name="T1" fmla="*/ 0 h 151"/>
                  <a:gd name="T2" fmla="*/ 0 w 21"/>
                  <a:gd name="T3" fmla="*/ 0 h 151"/>
                  <a:gd name="T4" fmla="*/ 0 w 21"/>
                  <a:gd name="T5" fmla="*/ 0 h 151"/>
                  <a:gd name="T6" fmla="*/ 0 w 21"/>
                  <a:gd name="T7" fmla="*/ 0 h 151"/>
                  <a:gd name="T8" fmla="*/ 0 w 21"/>
                  <a:gd name="T9" fmla="*/ 0 h 151"/>
                  <a:gd name="T10" fmla="*/ 0 w 21"/>
                  <a:gd name="T11" fmla="*/ 0 h 151"/>
                  <a:gd name="T12" fmla="*/ 0 w 21"/>
                  <a:gd name="T13" fmla="*/ 0 h 151"/>
                  <a:gd name="T14" fmla="*/ 0 w 21"/>
                  <a:gd name="T15" fmla="*/ 0 h 151"/>
                  <a:gd name="T16" fmla="*/ 0 w 21"/>
                  <a:gd name="T17" fmla="*/ 0 h 1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151">
                    <a:moveTo>
                      <a:pt x="21" y="0"/>
                    </a:moveTo>
                    <a:lnTo>
                      <a:pt x="16" y="17"/>
                    </a:lnTo>
                    <a:lnTo>
                      <a:pt x="12" y="34"/>
                    </a:lnTo>
                    <a:lnTo>
                      <a:pt x="7" y="51"/>
                    </a:lnTo>
                    <a:lnTo>
                      <a:pt x="4" y="69"/>
                    </a:lnTo>
                    <a:lnTo>
                      <a:pt x="1" y="88"/>
                    </a:lnTo>
                    <a:lnTo>
                      <a:pt x="0" y="108"/>
                    </a:lnTo>
                    <a:lnTo>
                      <a:pt x="0" y="129"/>
                    </a:lnTo>
                    <a:lnTo>
                      <a:pt x="1" y="15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1" name="Line 4019"/>
              <p:cNvSpPr>
                <a:spLocks noChangeShapeType="1"/>
              </p:cNvSpPr>
              <p:nvPr/>
            </p:nvSpPr>
            <p:spPr bwMode="auto">
              <a:xfrm flipH="1">
                <a:off x="196" y="219"/>
                <a:ext cx="10" cy="8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2" name="Line 4020"/>
              <p:cNvSpPr>
                <a:spLocks noChangeShapeType="1"/>
              </p:cNvSpPr>
              <p:nvPr/>
            </p:nvSpPr>
            <p:spPr bwMode="auto">
              <a:xfrm>
                <a:off x="189" y="219"/>
                <a:ext cx="6" cy="10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3" name="Line 4021"/>
              <p:cNvSpPr>
                <a:spLocks noChangeShapeType="1"/>
              </p:cNvSpPr>
              <p:nvPr/>
            </p:nvSpPr>
            <p:spPr bwMode="auto">
              <a:xfrm>
                <a:off x="185" y="235"/>
                <a:ext cx="8" cy="11"/>
              </a:xfrm>
              <a:prstGeom prst="line">
                <a:avLst/>
              </a:prstGeom>
              <a:noFill/>
              <a:ln w="0">
                <a:solidFill>
                  <a:srgbClr val="1F1A17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4" name="Freeform 4022"/>
              <p:cNvSpPr>
                <a:spLocks/>
              </p:cNvSpPr>
              <p:nvPr/>
            </p:nvSpPr>
            <p:spPr bwMode="auto">
              <a:xfrm>
                <a:off x="193" y="231"/>
                <a:ext cx="11" cy="11"/>
              </a:xfrm>
              <a:custGeom>
                <a:avLst/>
                <a:gdLst>
                  <a:gd name="T0" fmla="*/ 0 w 33"/>
                  <a:gd name="T1" fmla="*/ 0 h 31"/>
                  <a:gd name="T2" fmla="*/ 0 w 33"/>
                  <a:gd name="T3" fmla="*/ 0 h 31"/>
                  <a:gd name="T4" fmla="*/ 0 w 33"/>
                  <a:gd name="T5" fmla="*/ 0 h 31"/>
                  <a:gd name="T6" fmla="*/ 0 w 33"/>
                  <a:gd name="T7" fmla="*/ 0 h 31"/>
                  <a:gd name="T8" fmla="*/ 0 w 33"/>
                  <a:gd name="T9" fmla="*/ 0 h 31"/>
                  <a:gd name="T10" fmla="*/ 0 w 33"/>
                  <a:gd name="T11" fmla="*/ 0 h 31"/>
                  <a:gd name="T12" fmla="*/ 0 w 33"/>
                  <a:gd name="T13" fmla="*/ 0 h 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3" h="31">
                    <a:moveTo>
                      <a:pt x="33" y="0"/>
                    </a:moveTo>
                    <a:lnTo>
                      <a:pt x="28" y="2"/>
                    </a:lnTo>
                    <a:lnTo>
                      <a:pt x="23" y="5"/>
                    </a:lnTo>
                    <a:lnTo>
                      <a:pt x="20" y="8"/>
                    </a:lnTo>
                    <a:lnTo>
                      <a:pt x="15" y="13"/>
                    </a:lnTo>
                    <a:lnTo>
                      <a:pt x="7" y="22"/>
                    </a:lnTo>
                    <a:lnTo>
                      <a:pt x="0" y="3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5" name="Freeform 4023"/>
              <p:cNvSpPr>
                <a:spLocks/>
              </p:cNvSpPr>
              <p:nvPr/>
            </p:nvSpPr>
            <p:spPr bwMode="auto">
              <a:xfrm>
                <a:off x="193" y="247"/>
                <a:ext cx="8" cy="8"/>
              </a:xfrm>
              <a:custGeom>
                <a:avLst/>
                <a:gdLst>
                  <a:gd name="T0" fmla="*/ 0 w 26"/>
                  <a:gd name="T1" fmla="*/ 0 h 25"/>
                  <a:gd name="T2" fmla="*/ 0 w 26"/>
                  <a:gd name="T3" fmla="*/ 0 h 25"/>
                  <a:gd name="T4" fmla="*/ 0 w 26"/>
                  <a:gd name="T5" fmla="*/ 0 h 25"/>
                  <a:gd name="T6" fmla="*/ 0 w 26"/>
                  <a:gd name="T7" fmla="*/ 0 h 2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6" h="25">
                    <a:moveTo>
                      <a:pt x="26" y="0"/>
                    </a:moveTo>
                    <a:lnTo>
                      <a:pt x="18" y="7"/>
                    </a:lnTo>
                    <a:lnTo>
                      <a:pt x="12" y="14"/>
                    </a:lnTo>
                    <a:lnTo>
                      <a:pt x="0" y="2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6" name="Freeform 4024"/>
              <p:cNvSpPr>
                <a:spLocks/>
              </p:cNvSpPr>
              <p:nvPr/>
            </p:nvSpPr>
            <p:spPr bwMode="auto">
              <a:xfrm>
                <a:off x="162" y="384"/>
                <a:ext cx="14" cy="19"/>
              </a:xfrm>
              <a:custGeom>
                <a:avLst/>
                <a:gdLst>
                  <a:gd name="T0" fmla="*/ 0 w 40"/>
                  <a:gd name="T1" fmla="*/ 0 h 55"/>
                  <a:gd name="T2" fmla="*/ 0 w 40"/>
                  <a:gd name="T3" fmla="*/ 0 h 55"/>
                  <a:gd name="T4" fmla="*/ 0 w 40"/>
                  <a:gd name="T5" fmla="*/ 0 h 55"/>
                  <a:gd name="T6" fmla="*/ 0 w 40"/>
                  <a:gd name="T7" fmla="*/ 0 h 55"/>
                  <a:gd name="T8" fmla="*/ 0 w 40"/>
                  <a:gd name="T9" fmla="*/ 0 h 55"/>
                  <a:gd name="T10" fmla="*/ 0 w 40"/>
                  <a:gd name="T11" fmla="*/ 0 h 55"/>
                  <a:gd name="T12" fmla="*/ 0 w 40"/>
                  <a:gd name="T13" fmla="*/ 0 h 55"/>
                  <a:gd name="T14" fmla="*/ 0 w 40"/>
                  <a:gd name="T15" fmla="*/ 0 h 55"/>
                  <a:gd name="T16" fmla="*/ 0 w 40"/>
                  <a:gd name="T17" fmla="*/ 0 h 55"/>
                  <a:gd name="T18" fmla="*/ 0 w 40"/>
                  <a:gd name="T19" fmla="*/ 0 h 55"/>
                  <a:gd name="T20" fmla="*/ 0 w 40"/>
                  <a:gd name="T21" fmla="*/ 0 h 55"/>
                  <a:gd name="T22" fmla="*/ 0 w 40"/>
                  <a:gd name="T23" fmla="*/ 0 h 55"/>
                  <a:gd name="T24" fmla="*/ 0 w 40"/>
                  <a:gd name="T25" fmla="*/ 0 h 55"/>
                  <a:gd name="T26" fmla="*/ 0 w 40"/>
                  <a:gd name="T27" fmla="*/ 0 h 55"/>
                  <a:gd name="T28" fmla="*/ 0 w 40"/>
                  <a:gd name="T29" fmla="*/ 0 h 55"/>
                  <a:gd name="T30" fmla="*/ 0 w 40"/>
                  <a:gd name="T31" fmla="*/ 0 h 55"/>
                  <a:gd name="T32" fmla="*/ 0 w 40"/>
                  <a:gd name="T33" fmla="*/ 0 h 55"/>
                  <a:gd name="T34" fmla="*/ 0 w 40"/>
                  <a:gd name="T35" fmla="*/ 0 h 55"/>
                  <a:gd name="T36" fmla="*/ 0 w 40"/>
                  <a:gd name="T37" fmla="*/ 0 h 55"/>
                  <a:gd name="T38" fmla="*/ 0 w 40"/>
                  <a:gd name="T39" fmla="*/ 0 h 55"/>
                  <a:gd name="T40" fmla="*/ 0 w 40"/>
                  <a:gd name="T41" fmla="*/ 0 h 55"/>
                  <a:gd name="T42" fmla="*/ 0 w 40"/>
                  <a:gd name="T43" fmla="*/ 0 h 55"/>
                  <a:gd name="T44" fmla="*/ 0 w 40"/>
                  <a:gd name="T45" fmla="*/ 0 h 55"/>
                  <a:gd name="T46" fmla="*/ 0 w 40"/>
                  <a:gd name="T47" fmla="*/ 0 h 55"/>
                  <a:gd name="T48" fmla="*/ 0 w 40"/>
                  <a:gd name="T49" fmla="*/ 0 h 55"/>
                  <a:gd name="T50" fmla="*/ 0 w 40"/>
                  <a:gd name="T51" fmla="*/ 0 h 55"/>
                  <a:gd name="T52" fmla="*/ 0 w 40"/>
                  <a:gd name="T53" fmla="*/ 0 h 55"/>
                  <a:gd name="T54" fmla="*/ 0 w 40"/>
                  <a:gd name="T55" fmla="*/ 0 h 55"/>
                  <a:gd name="T56" fmla="*/ 0 w 40"/>
                  <a:gd name="T57" fmla="*/ 0 h 55"/>
                  <a:gd name="T58" fmla="*/ 0 w 40"/>
                  <a:gd name="T59" fmla="*/ 0 h 55"/>
                  <a:gd name="T60" fmla="*/ 0 w 40"/>
                  <a:gd name="T61" fmla="*/ 0 h 55"/>
                  <a:gd name="T62" fmla="*/ 0 w 40"/>
                  <a:gd name="T63" fmla="*/ 0 h 55"/>
                  <a:gd name="T64" fmla="*/ 0 w 40"/>
                  <a:gd name="T65" fmla="*/ 0 h 5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0" h="55">
                    <a:moveTo>
                      <a:pt x="9" y="0"/>
                    </a:moveTo>
                    <a:lnTo>
                      <a:pt x="6" y="3"/>
                    </a:lnTo>
                    <a:lnTo>
                      <a:pt x="3" y="5"/>
                    </a:lnTo>
                    <a:lnTo>
                      <a:pt x="1" y="10"/>
                    </a:lnTo>
                    <a:lnTo>
                      <a:pt x="1" y="14"/>
                    </a:lnTo>
                    <a:lnTo>
                      <a:pt x="0" y="19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0" y="46"/>
                    </a:lnTo>
                    <a:lnTo>
                      <a:pt x="14" y="49"/>
                    </a:lnTo>
                    <a:lnTo>
                      <a:pt x="17" y="51"/>
                    </a:lnTo>
                    <a:lnTo>
                      <a:pt x="22" y="54"/>
                    </a:lnTo>
                    <a:lnTo>
                      <a:pt x="25" y="55"/>
                    </a:lnTo>
                    <a:lnTo>
                      <a:pt x="29" y="55"/>
                    </a:lnTo>
                    <a:lnTo>
                      <a:pt x="32" y="54"/>
                    </a:lnTo>
                    <a:lnTo>
                      <a:pt x="34" y="51"/>
                    </a:lnTo>
                    <a:lnTo>
                      <a:pt x="37" y="49"/>
                    </a:lnTo>
                    <a:lnTo>
                      <a:pt x="39" y="46"/>
                    </a:lnTo>
                    <a:lnTo>
                      <a:pt x="40" y="41"/>
                    </a:lnTo>
                    <a:lnTo>
                      <a:pt x="40" y="36"/>
                    </a:lnTo>
                    <a:lnTo>
                      <a:pt x="40" y="32"/>
                    </a:lnTo>
                    <a:lnTo>
                      <a:pt x="39" y="27"/>
                    </a:lnTo>
                    <a:lnTo>
                      <a:pt x="37" y="21"/>
                    </a:lnTo>
                    <a:lnTo>
                      <a:pt x="34" y="17"/>
                    </a:lnTo>
                    <a:lnTo>
                      <a:pt x="31" y="12"/>
                    </a:lnTo>
                    <a:lnTo>
                      <a:pt x="28" y="7"/>
                    </a:lnTo>
                    <a:lnTo>
                      <a:pt x="24" y="4"/>
                    </a:lnTo>
                    <a:lnTo>
                      <a:pt x="21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7" name="Freeform 4025"/>
              <p:cNvSpPr>
                <a:spLocks/>
              </p:cNvSpPr>
              <p:nvPr/>
            </p:nvSpPr>
            <p:spPr bwMode="auto">
              <a:xfrm>
                <a:off x="162" y="384"/>
                <a:ext cx="14" cy="19"/>
              </a:xfrm>
              <a:custGeom>
                <a:avLst/>
                <a:gdLst>
                  <a:gd name="T0" fmla="*/ 0 w 40"/>
                  <a:gd name="T1" fmla="*/ 0 h 55"/>
                  <a:gd name="T2" fmla="*/ 0 w 40"/>
                  <a:gd name="T3" fmla="*/ 0 h 55"/>
                  <a:gd name="T4" fmla="*/ 0 w 40"/>
                  <a:gd name="T5" fmla="*/ 0 h 55"/>
                  <a:gd name="T6" fmla="*/ 0 w 40"/>
                  <a:gd name="T7" fmla="*/ 0 h 55"/>
                  <a:gd name="T8" fmla="*/ 0 w 40"/>
                  <a:gd name="T9" fmla="*/ 0 h 55"/>
                  <a:gd name="T10" fmla="*/ 0 w 40"/>
                  <a:gd name="T11" fmla="*/ 0 h 55"/>
                  <a:gd name="T12" fmla="*/ 0 w 40"/>
                  <a:gd name="T13" fmla="*/ 0 h 55"/>
                  <a:gd name="T14" fmla="*/ 0 w 40"/>
                  <a:gd name="T15" fmla="*/ 0 h 55"/>
                  <a:gd name="T16" fmla="*/ 0 w 40"/>
                  <a:gd name="T17" fmla="*/ 0 h 55"/>
                  <a:gd name="T18" fmla="*/ 0 w 40"/>
                  <a:gd name="T19" fmla="*/ 0 h 55"/>
                  <a:gd name="T20" fmla="*/ 0 w 40"/>
                  <a:gd name="T21" fmla="*/ 0 h 55"/>
                  <a:gd name="T22" fmla="*/ 0 w 40"/>
                  <a:gd name="T23" fmla="*/ 0 h 55"/>
                  <a:gd name="T24" fmla="*/ 0 w 40"/>
                  <a:gd name="T25" fmla="*/ 0 h 55"/>
                  <a:gd name="T26" fmla="*/ 0 w 40"/>
                  <a:gd name="T27" fmla="*/ 0 h 55"/>
                  <a:gd name="T28" fmla="*/ 0 w 40"/>
                  <a:gd name="T29" fmla="*/ 0 h 55"/>
                  <a:gd name="T30" fmla="*/ 0 w 40"/>
                  <a:gd name="T31" fmla="*/ 0 h 55"/>
                  <a:gd name="T32" fmla="*/ 0 w 40"/>
                  <a:gd name="T33" fmla="*/ 0 h 55"/>
                  <a:gd name="T34" fmla="*/ 0 w 40"/>
                  <a:gd name="T35" fmla="*/ 0 h 55"/>
                  <a:gd name="T36" fmla="*/ 0 w 40"/>
                  <a:gd name="T37" fmla="*/ 0 h 55"/>
                  <a:gd name="T38" fmla="*/ 0 w 40"/>
                  <a:gd name="T39" fmla="*/ 0 h 55"/>
                  <a:gd name="T40" fmla="*/ 0 w 40"/>
                  <a:gd name="T41" fmla="*/ 0 h 55"/>
                  <a:gd name="T42" fmla="*/ 0 w 40"/>
                  <a:gd name="T43" fmla="*/ 0 h 55"/>
                  <a:gd name="T44" fmla="*/ 0 w 40"/>
                  <a:gd name="T45" fmla="*/ 0 h 55"/>
                  <a:gd name="T46" fmla="*/ 0 w 40"/>
                  <a:gd name="T47" fmla="*/ 0 h 55"/>
                  <a:gd name="T48" fmla="*/ 0 w 40"/>
                  <a:gd name="T49" fmla="*/ 0 h 55"/>
                  <a:gd name="T50" fmla="*/ 0 w 40"/>
                  <a:gd name="T51" fmla="*/ 0 h 55"/>
                  <a:gd name="T52" fmla="*/ 0 w 40"/>
                  <a:gd name="T53" fmla="*/ 0 h 55"/>
                  <a:gd name="T54" fmla="*/ 0 w 40"/>
                  <a:gd name="T55" fmla="*/ 0 h 55"/>
                  <a:gd name="T56" fmla="*/ 0 w 40"/>
                  <a:gd name="T57" fmla="*/ 0 h 55"/>
                  <a:gd name="T58" fmla="*/ 0 w 40"/>
                  <a:gd name="T59" fmla="*/ 0 h 55"/>
                  <a:gd name="T60" fmla="*/ 0 w 40"/>
                  <a:gd name="T61" fmla="*/ 0 h 55"/>
                  <a:gd name="T62" fmla="*/ 0 w 40"/>
                  <a:gd name="T63" fmla="*/ 0 h 55"/>
                  <a:gd name="T64" fmla="*/ 0 w 40"/>
                  <a:gd name="T65" fmla="*/ 0 h 5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40" h="55">
                    <a:moveTo>
                      <a:pt x="9" y="0"/>
                    </a:moveTo>
                    <a:lnTo>
                      <a:pt x="6" y="3"/>
                    </a:lnTo>
                    <a:lnTo>
                      <a:pt x="3" y="5"/>
                    </a:lnTo>
                    <a:lnTo>
                      <a:pt x="1" y="10"/>
                    </a:lnTo>
                    <a:lnTo>
                      <a:pt x="1" y="14"/>
                    </a:lnTo>
                    <a:lnTo>
                      <a:pt x="0" y="19"/>
                    </a:lnTo>
                    <a:lnTo>
                      <a:pt x="1" y="25"/>
                    </a:lnTo>
                    <a:lnTo>
                      <a:pt x="2" y="30"/>
                    </a:lnTo>
                    <a:lnTo>
                      <a:pt x="4" y="36"/>
                    </a:lnTo>
                    <a:lnTo>
                      <a:pt x="7" y="41"/>
                    </a:lnTo>
                    <a:lnTo>
                      <a:pt x="10" y="46"/>
                    </a:lnTo>
                    <a:lnTo>
                      <a:pt x="14" y="49"/>
                    </a:lnTo>
                    <a:lnTo>
                      <a:pt x="17" y="51"/>
                    </a:lnTo>
                    <a:lnTo>
                      <a:pt x="22" y="54"/>
                    </a:lnTo>
                    <a:lnTo>
                      <a:pt x="25" y="55"/>
                    </a:lnTo>
                    <a:lnTo>
                      <a:pt x="29" y="55"/>
                    </a:lnTo>
                    <a:lnTo>
                      <a:pt x="32" y="54"/>
                    </a:lnTo>
                    <a:lnTo>
                      <a:pt x="34" y="51"/>
                    </a:lnTo>
                    <a:lnTo>
                      <a:pt x="37" y="49"/>
                    </a:lnTo>
                    <a:lnTo>
                      <a:pt x="39" y="46"/>
                    </a:lnTo>
                    <a:lnTo>
                      <a:pt x="40" y="41"/>
                    </a:lnTo>
                    <a:lnTo>
                      <a:pt x="40" y="36"/>
                    </a:lnTo>
                    <a:lnTo>
                      <a:pt x="40" y="32"/>
                    </a:lnTo>
                    <a:lnTo>
                      <a:pt x="39" y="27"/>
                    </a:lnTo>
                    <a:lnTo>
                      <a:pt x="37" y="21"/>
                    </a:lnTo>
                    <a:lnTo>
                      <a:pt x="34" y="17"/>
                    </a:lnTo>
                    <a:lnTo>
                      <a:pt x="31" y="12"/>
                    </a:lnTo>
                    <a:lnTo>
                      <a:pt x="28" y="7"/>
                    </a:lnTo>
                    <a:lnTo>
                      <a:pt x="24" y="4"/>
                    </a:lnTo>
                    <a:lnTo>
                      <a:pt x="21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8" name="Freeform 4026"/>
              <p:cNvSpPr>
                <a:spLocks/>
              </p:cNvSpPr>
              <p:nvPr/>
            </p:nvSpPr>
            <p:spPr bwMode="auto">
              <a:xfrm>
                <a:off x="175" y="403"/>
                <a:ext cx="5" cy="9"/>
              </a:xfrm>
              <a:custGeom>
                <a:avLst/>
                <a:gdLst>
                  <a:gd name="T0" fmla="*/ 0 w 17"/>
                  <a:gd name="T1" fmla="*/ 0 h 28"/>
                  <a:gd name="T2" fmla="*/ 0 w 17"/>
                  <a:gd name="T3" fmla="*/ 0 h 28"/>
                  <a:gd name="T4" fmla="*/ 0 w 17"/>
                  <a:gd name="T5" fmla="*/ 0 h 28"/>
                  <a:gd name="T6" fmla="*/ 0 w 17"/>
                  <a:gd name="T7" fmla="*/ 0 h 28"/>
                  <a:gd name="T8" fmla="*/ 0 w 17"/>
                  <a:gd name="T9" fmla="*/ 0 h 28"/>
                  <a:gd name="T10" fmla="*/ 0 w 17"/>
                  <a:gd name="T11" fmla="*/ 0 h 28"/>
                  <a:gd name="T12" fmla="*/ 0 w 17"/>
                  <a:gd name="T13" fmla="*/ 0 h 28"/>
                  <a:gd name="T14" fmla="*/ 0 w 17"/>
                  <a:gd name="T15" fmla="*/ 0 h 28"/>
                  <a:gd name="T16" fmla="*/ 0 w 17"/>
                  <a:gd name="T17" fmla="*/ 0 h 28"/>
                  <a:gd name="T18" fmla="*/ 0 w 17"/>
                  <a:gd name="T19" fmla="*/ 0 h 28"/>
                  <a:gd name="T20" fmla="*/ 0 w 17"/>
                  <a:gd name="T21" fmla="*/ 0 h 2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8">
                    <a:moveTo>
                      <a:pt x="7" y="0"/>
                    </a:moveTo>
                    <a:lnTo>
                      <a:pt x="9" y="6"/>
                    </a:lnTo>
                    <a:lnTo>
                      <a:pt x="11" y="10"/>
                    </a:lnTo>
                    <a:lnTo>
                      <a:pt x="14" y="15"/>
                    </a:lnTo>
                    <a:lnTo>
                      <a:pt x="17" y="18"/>
                    </a:lnTo>
                    <a:lnTo>
                      <a:pt x="14" y="28"/>
                    </a:lnTo>
                    <a:lnTo>
                      <a:pt x="9" y="23"/>
                    </a:lnTo>
                    <a:lnTo>
                      <a:pt x="6" y="18"/>
                    </a:lnTo>
                    <a:lnTo>
                      <a:pt x="3" y="14"/>
                    </a:lnTo>
                    <a:lnTo>
                      <a:pt x="0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9" name="Freeform 4027"/>
              <p:cNvSpPr>
                <a:spLocks/>
              </p:cNvSpPr>
              <p:nvPr/>
            </p:nvSpPr>
            <p:spPr bwMode="auto">
              <a:xfrm>
                <a:off x="175" y="403"/>
                <a:ext cx="5" cy="9"/>
              </a:xfrm>
              <a:custGeom>
                <a:avLst/>
                <a:gdLst>
                  <a:gd name="T0" fmla="*/ 0 w 17"/>
                  <a:gd name="T1" fmla="*/ 0 h 28"/>
                  <a:gd name="T2" fmla="*/ 0 w 17"/>
                  <a:gd name="T3" fmla="*/ 0 h 28"/>
                  <a:gd name="T4" fmla="*/ 0 w 17"/>
                  <a:gd name="T5" fmla="*/ 0 h 28"/>
                  <a:gd name="T6" fmla="*/ 0 w 17"/>
                  <a:gd name="T7" fmla="*/ 0 h 28"/>
                  <a:gd name="T8" fmla="*/ 0 w 17"/>
                  <a:gd name="T9" fmla="*/ 0 h 28"/>
                  <a:gd name="T10" fmla="*/ 0 w 17"/>
                  <a:gd name="T11" fmla="*/ 0 h 28"/>
                  <a:gd name="T12" fmla="*/ 0 w 17"/>
                  <a:gd name="T13" fmla="*/ 0 h 28"/>
                  <a:gd name="T14" fmla="*/ 0 w 17"/>
                  <a:gd name="T15" fmla="*/ 0 h 28"/>
                  <a:gd name="T16" fmla="*/ 0 w 17"/>
                  <a:gd name="T17" fmla="*/ 0 h 28"/>
                  <a:gd name="T18" fmla="*/ 0 w 17"/>
                  <a:gd name="T19" fmla="*/ 0 h 28"/>
                  <a:gd name="T20" fmla="*/ 0 w 17"/>
                  <a:gd name="T21" fmla="*/ 0 h 2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28">
                    <a:moveTo>
                      <a:pt x="7" y="0"/>
                    </a:moveTo>
                    <a:lnTo>
                      <a:pt x="9" y="6"/>
                    </a:lnTo>
                    <a:lnTo>
                      <a:pt x="11" y="10"/>
                    </a:lnTo>
                    <a:lnTo>
                      <a:pt x="14" y="15"/>
                    </a:lnTo>
                    <a:lnTo>
                      <a:pt x="17" y="18"/>
                    </a:lnTo>
                    <a:lnTo>
                      <a:pt x="14" y="28"/>
                    </a:lnTo>
                    <a:lnTo>
                      <a:pt x="9" y="23"/>
                    </a:lnTo>
                    <a:lnTo>
                      <a:pt x="6" y="18"/>
                    </a:lnTo>
                    <a:lnTo>
                      <a:pt x="3" y="14"/>
                    </a:lnTo>
                    <a:lnTo>
                      <a:pt x="0" y="8"/>
                    </a:lnTo>
                    <a:lnTo>
                      <a:pt x="7" y="0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0" name="Freeform 4028"/>
              <p:cNvSpPr>
                <a:spLocks/>
              </p:cNvSpPr>
              <p:nvPr/>
            </p:nvSpPr>
            <p:spPr bwMode="auto">
              <a:xfrm>
                <a:off x="165" y="393"/>
                <a:ext cx="13" cy="13"/>
              </a:xfrm>
              <a:custGeom>
                <a:avLst/>
                <a:gdLst>
                  <a:gd name="T0" fmla="*/ 0 w 40"/>
                  <a:gd name="T1" fmla="*/ 0 h 40"/>
                  <a:gd name="T2" fmla="*/ 0 w 40"/>
                  <a:gd name="T3" fmla="*/ 0 h 40"/>
                  <a:gd name="T4" fmla="*/ 0 w 40"/>
                  <a:gd name="T5" fmla="*/ 0 h 40"/>
                  <a:gd name="T6" fmla="*/ 0 w 40"/>
                  <a:gd name="T7" fmla="*/ 0 h 40"/>
                  <a:gd name="T8" fmla="*/ 0 w 40"/>
                  <a:gd name="T9" fmla="*/ 0 h 40"/>
                  <a:gd name="T10" fmla="*/ 0 w 40"/>
                  <a:gd name="T11" fmla="*/ 0 h 40"/>
                  <a:gd name="T12" fmla="*/ 0 w 40"/>
                  <a:gd name="T13" fmla="*/ 0 h 40"/>
                  <a:gd name="T14" fmla="*/ 0 w 40"/>
                  <a:gd name="T15" fmla="*/ 0 h 40"/>
                  <a:gd name="T16" fmla="*/ 0 w 40"/>
                  <a:gd name="T17" fmla="*/ 0 h 40"/>
                  <a:gd name="T18" fmla="*/ 0 w 40"/>
                  <a:gd name="T19" fmla="*/ 0 h 40"/>
                  <a:gd name="T20" fmla="*/ 0 w 40"/>
                  <a:gd name="T21" fmla="*/ 0 h 40"/>
                  <a:gd name="T22" fmla="*/ 0 w 40"/>
                  <a:gd name="T23" fmla="*/ 0 h 40"/>
                  <a:gd name="T24" fmla="*/ 0 w 40"/>
                  <a:gd name="T25" fmla="*/ 0 h 40"/>
                  <a:gd name="T26" fmla="*/ 0 w 40"/>
                  <a:gd name="T27" fmla="*/ 0 h 40"/>
                  <a:gd name="T28" fmla="*/ 0 w 40"/>
                  <a:gd name="T29" fmla="*/ 0 h 40"/>
                  <a:gd name="T30" fmla="*/ 0 w 40"/>
                  <a:gd name="T31" fmla="*/ 0 h 40"/>
                  <a:gd name="T32" fmla="*/ 0 w 40"/>
                  <a:gd name="T33" fmla="*/ 0 h 40"/>
                  <a:gd name="T34" fmla="*/ 0 w 40"/>
                  <a:gd name="T35" fmla="*/ 0 h 40"/>
                  <a:gd name="T36" fmla="*/ 0 w 40"/>
                  <a:gd name="T37" fmla="*/ 0 h 40"/>
                  <a:gd name="T38" fmla="*/ 0 w 40"/>
                  <a:gd name="T39" fmla="*/ 0 h 40"/>
                  <a:gd name="T40" fmla="*/ 0 w 40"/>
                  <a:gd name="T41" fmla="*/ 0 h 40"/>
                  <a:gd name="T42" fmla="*/ 0 w 40"/>
                  <a:gd name="T43" fmla="*/ 0 h 40"/>
                  <a:gd name="T44" fmla="*/ 0 w 40"/>
                  <a:gd name="T45" fmla="*/ 0 h 40"/>
                  <a:gd name="T46" fmla="*/ 0 w 40"/>
                  <a:gd name="T47" fmla="*/ 0 h 40"/>
                  <a:gd name="T48" fmla="*/ 0 w 40"/>
                  <a:gd name="T49" fmla="*/ 0 h 40"/>
                  <a:gd name="T50" fmla="*/ 0 w 40"/>
                  <a:gd name="T51" fmla="*/ 0 h 40"/>
                  <a:gd name="T52" fmla="*/ 0 w 40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0" h="40">
                    <a:moveTo>
                      <a:pt x="0" y="14"/>
                    </a:moveTo>
                    <a:lnTo>
                      <a:pt x="4" y="14"/>
                    </a:lnTo>
                    <a:lnTo>
                      <a:pt x="9" y="15"/>
                    </a:lnTo>
                    <a:lnTo>
                      <a:pt x="14" y="14"/>
                    </a:lnTo>
                    <a:lnTo>
                      <a:pt x="18" y="13"/>
                    </a:lnTo>
                    <a:lnTo>
                      <a:pt x="23" y="10"/>
                    </a:lnTo>
                    <a:lnTo>
                      <a:pt x="26" y="8"/>
                    </a:lnTo>
                    <a:lnTo>
                      <a:pt x="30" y="4"/>
                    </a:lnTo>
                    <a:lnTo>
                      <a:pt x="32" y="0"/>
                    </a:lnTo>
                    <a:lnTo>
                      <a:pt x="34" y="2"/>
                    </a:lnTo>
                    <a:lnTo>
                      <a:pt x="37" y="6"/>
                    </a:lnTo>
                    <a:lnTo>
                      <a:pt x="38" y="9"/>
                    </a:lnTo>
                    <a:lnTo>
                      <a:pt x="39" y="14"/>
                    </a:lnTo>
                    <a:lnTo>
                      <a:pt x="40" y="18"/>
                    </a:lnTo>
                    <a:lnTo>
                      <a:pt x="40" y="23"/>
                    </a:lnTo>
                    <a:lnTo>
                      <a:pt x="39" y="28"/>
                    </a:lnTo>
                    <a:lnTo>
                      <a:pt x="38" y="32"/>
                    </a:lnTo>
                    <a:lnTo>
                      <a:pt x="32" y="38"/>
                    </a:lnTo>
                    <a:lnTo>
                      <a:pt x="27" y="39"/>
                    </a:lnTo>
                    <a:lnTo>
                      <a:pt x="23" y="40"/>
                    </a:lnTo>
                    <a:lnTo>
                      <a:pt x="18" y="39"/>
                    </a:lnTo>
                    <a:lnTo>
                      <a:pt x="14" y="38"/>
                    </a:lnTo>
                    <a:lnTo>
                      <a:pt x="9" y="35"/>
                    </a:lnTo>
                    <a:lnTo>
                      <a:pt x="6" y="30"/>
                    </a:lnTo>
                    <a:lnTo>
                      <a:pt x="2" y="25"/>
                    </a:lnTo>
                    <a:lnTo>
                      <a:pt x="1" y="2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1" name="Freeform 4029"/>
              <p:cNvSpPr>
                <a:spLocks/>
              </p:cNvSpPr>
              <p:nvPr/>
            </p:nvSpPr>
            <p:spPr bwMode="auto">
              <a:xfrm>
                <a:off x="165" y="393"/>
                <a:ext cx="13" cy="13"/>
              </a:xfrm>
              <a:custGeom>
                <a:avLst/>
                <a:gdLst>
                  <a:gd name="T0" fmla="*/ 0 w 40"/>
                  <a:gd name="T1" fmla="*/ 0 h 40"/>
                  <a:gd name="T2" fmla="*/ 0 w 40"/>
                  <a:gd name="T3" fmla="*/ 0 h 40"/>
                  <a:gd name="T4" fmla="*/ 0 w 40"/>
                  <a:gd name="T5" fmla="*/ 0 h 40"/>
                  <a:gd name="T6" fmla="*/ 0 w 40"/>
                  <a:gd name="T7" fmla="*/ 0 h 40"/>
                  <a:gd name="T8" fmla="*/ 0 w 40"/>
                  <a:gd name="T9" fmla="*/ 0 h 40"/>
                  <a:gd name="T10" fmla="*/ 0 w 40"/>
                  <a:gd name="T11" fmla="*/ 0 h 40"/>
                  <a:gd name="T12" fmla="*/ 0 w 40"/>
                  <a:gd name="T13" fmla="*/ 0 h 40"/>
                  <a:gd name="T14" fmla="*/ 0 w 40"/>
                  <a:gd name="T15" fmla="*/ 0 h 40"/>
                  <a:gd name="T16" fmla="*/ 0 w 40"/>
                  <a:gd name="T17" fmla="*/ 0 h 40"/>
                  <a:gd name="T18" fmla="*/ 0 w 40"/>
                  <a:gd name="T19" fmla="*/ 0 h 40"/>
                  <a:gd name="T20" fmla="*/ 0 w 40"/>
                  <a:gd name="T21" fmla="*/ 0 h 40"/>
                  <a:gd name="T22" fmla="*/ 0 w 40"/>
                  <a:gd name="T23" fmla="*/ 0 h 40"/>
                  <a:gd name="T24" fmla="*/ 0 w 40"/>
                  <a:gd name="T25" fmla="*/ 0 h 40"/>
                  <a:gd name="T26" fmla="*/ 0 w 40"/>
                  <a:gd name="T27" fmla="*/ 0 h 40"/>
                  <a:gd name="T28" fmla="*/ 0 w 40"/>
                  <a:gd name="T29" fmla="*/ 0 h 40"/>
                  <a:gd name="T30" fmla="*/ 0 w 40"/>
                  <a:gd name="T31" fmla="*/ 0 h 40"/>
                  <a:gd name="T32" fmla="*/ 0 w 40"/>
                  <a:gd name="T33" fmla="*/ 0 h 40"/>
                  <a:gd name="T34" fmla="*/ 0 w 40"/>
                  <a:gd name="T35" fmla="*/ 0 h 40"/>
                  <a:gd name="T36" fmla="*/ 0 w 40"/>
                  <a:gd name="T37" fmla="*/ 0 h 40"/>
                  <a:gd name="T38" fmla="*/ 0 w 40"/>
                  <a:gd name="T39" fmla="*/ 0 h 40"/>
                  <a:gd name="T40" fmla="*/ 0 w 40"/>
                  <a:gd name="T41" fmla="*/ 0 h 40"/>
                  <a:gd name="T42" fmla="*/ 0 w 40"/>
                  <a:gd name="T43" fmla="*/ 0 h 40"/>
                  <a:gd name="T44" fmla="*/ 0 w 40"/>
                  <a:gd name="T45" fmla="*/ 0 h 40"/>
                  <a:gd name="T46" fmla="*/ 0 w 40"/>
                  <a:gd name="T47" fmla="*/ 0 h 40"/>
                  <a:gd name="T48" fmla="*/ 0 w 40"/>
                  <a:gd name="T49" fmla="*/ 0 h 40"/>
                  <a:gd name="T50" fmla="*/ 0 w 40"/>
                  <a:gd name="T51" fmla="*/ 0 h 40"/>
                  <a:gd name="T52" fmla="*/ 0 w 40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40" h="40">
                    <a:moveTo>
                      <a:pt x="0" y="14"/>
                    </a:moveTo>
                    <a:lnTo>
                      <a:pt x="4" y="14"/>
                    </a:lnTo>
                    <a:lnTo>
                      <a:pt x="9" y="15"/>
                    </a:lnTo>
                    <a:lnTo>
                      <a:pt x="14" y="14"/>
                    </a:lnTo>
                    <a:lnTo>
                      <a:pt x="18" y="13"/>
                    </a:lnTo>
                    <a:lnTo>
                      <a:pt x="23" y="10"/>
                    </a:lnTo>
                    <a:lnTo>
                      <a:pt x="26" y="8"/>
                    </a:lnTo>
                    <a:lnTo>
                      <a:pt x="30" y="4"/>
                    </a:lnTo>
                    <a:lnTo>
                      <a:pt x="32" y="0"/>
                    </a:lnTo>
                    <a:lnTo>
                      <a:pt x="34" y="2"/>
                    </a:lnTo>
                    <a:lnTo>
                      <a:pt x="37" y="6"/>
                    </a:lnTo>
                    <a:lnTo>
                      <a:pt x="38" y="9"/>
                    </a:lnTo>
                    <a:lnTo>
                      <a:pt x="39" y="14"/>
                    </a:lnTo>
                    <a:lnTo>
                      <a:pt x="40" y="18"/>
                    </a:lnTo>
                    <a:lnTo>
                      <a:pt x="40" y="23"/>
                    </a:lnTo>
                    <a:lnTo>
                      <a:pt x="39" y="28"/>
                    </a:lnTo>
                    <a:lnTo>
                      <a:pt x="38" y="32"/>
                    </a:lnTo>
                    <a:lnTo>
                      <a:pt x="32" y="38"/>
                    </a:lnTo>
                    <a:lnTo>
                      <a:pt x="27" y="39"/>
                    </a:lnTo>
                    <a:lnTo>
                      <a:pt x="23" y="40"/>
                    </a:lnTo>
                    <a:lnTo>
                      <a:pt x="18" y="39"/>
                    </a:lnTo>
                    <a:lnTo>
                      <a:pt x="14" y="38"/>
                    </a:lnTo>
                    <a:lnTo>
                      <a:pt x="9" y="35"/>
                    </a:lnTo>
                    <a:lnTo>
                      <a:pt x="6" y="30"/>
                    </a:lnTo>
                    <a:lnTo>
                      <a:pt x="2" y="25"/>
                    </a:lnTo>
                    <a:lnTo>
                      <a:pt x="1" y="20"/>
                    </a:lnTo>
                    <a:lnTo>
                      <a:pt x="0" y="1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2" name="Freeform 4030"/>
              <p:cNvSpPr>
                <a:spLocks/>
              </p:cNvSpPr>
              <p:nvPr/>
            </p:nvSpPr>
            <p:spPr bwMode="auto">
              <a:xfrm>
                <a:off x="165" y="388"/>
                <a:ext cx="3" cy="9"/>
              </a:xfrm>
              <a:custGeom>
                <a:avLst/>
                <a:gdLst>
                  <a:gd name="T0" fmla="*/ 0 w 8"/>
                  <a:gd name="T1" fmla="*/ 0 h 27"/>
                  <a:gd name="T2" fmla="*/ 0 w 8"/>
                  <a:gd name="T3" fmla="*/ 0 h 27"/>
                  <a:gd name="T4" fmla="*/ 0 w 8"/>
                  <a:gd name="T5" fmla="*/ 0 h 27"/>
                  <a:gd name="T6" fmla="*/ 0 w 8"/>
                  <a:gd name="T7" fmla="*/ 0 h 27"/>
                  <a:gd name="T8" fmla="*/ 0 w 8"/>
                  <a:gd name="T9" fmla="*/ 0 h 27"/>
                  <a:gd name="T10" fmla="*/ 0 w 8"/>
                  <a:gd name="T11" fmla="*/ 0 h 27"/>
                  <a:gd name="T12" fmla="*/ 0 w 8"/>
                  <a:gd name="T13" fmla="*/ 0 h 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" h="27">
                    <a:moveTo>
                      <a:pt x="1" y="0"/>
                    </a:moveTo>
                    <a:lnTo>
                      <a:pt x="0" y="9"/>
                    </a:lnTo>
                    <a:lnTo>
                      <a:pt x="1" y="17"/>
                    </a:lnTo>
                    <a:lnTo>
                      <a:pt x="2" y="20"/>
                    </a:lnTo>
                    <a:lnTo>
                      <a:pt x="4" y="23"/>
                    </a:lnTo>
                    <a:lnTo>
                      <a:pt x="6" y="25"/>
                    </a:lnTo>
                    <a:lnTo>
                      <a:pt x="8" y="2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3" name="Freeform 4031"/>
              <p:cNvSpPr>
                <a:spLocks/>
              </p:cNvSpPr>
              <p:nvPr/>
            </p:nvSpPr>
            <p:spPr bwMode="auto">
              <a:xfrm>
                <a:off x="189" y="471"/>
                <a:ext cx="19" cy="12"/>
              </a:xfrm>
              <a:custGeom>
                <a:avLst/>
                <a:gdLst>
                  <a:gd name="T0" fmla="*/ 0 w 56"/>
                  <a:gd name="T1" fmla="*/ 0 h 37"/>
                  <a:gd name="T2" fmla="*/ 0 w 56"/>
                  <a:gd name="T3" fmla="*/ 0 h 37"/>
                  <a:gd name="T4" fmla="*/ 0 w 56"/>
                  <a:gd name="T5" fmla="*/ 0 h 37"/>
                  <a:gd name="T6" fmla="*/ 0 w 56"/>
                  <a:gd name="T7" fmla="*/ 0 h 37"/>
                  <a:gd name="T8" fmla="*/ 0 w 56"/>
                  <a:gd name="T9" fmla="*/ 0 h 37"/>
                  <a:gd name="T10" fmla="*/ 0 w 56"/>
                  <a:gd name="T11" fmla="*/ 0 h 37"/>
                  <a:gd name="T12" fmla="*/ 0 w 56"/>
                  <a:gd name="T13" fmla="*/ 0 h 37"/>
                  <a:gd name="T14" fmla="*/ 0 w 56"/>
                  <a:gd name="T15" fmla="*/ 0 h 37"/>
                  <a:gd name="T16" fmla="*/ 0 w 56"/>
                  <a:gd name="T17" fmla="*/ 0 h 37"/>
                  <a:gd name="T18" fmla="*/ 0 w 56"/>
                  <a:gd name="T19" fmla="*/ 0 h 37"/>
                  <a:gd name="T20" fmla="*/ 0 w 56"/>
                  <a:gd name="T21" fmla="*/ 0 h 37"/>
                  <a:gd name="T22" fmla="*/ 0 w 56"/>
                  <a:gd name="T23" fmla="*/ 0 h 37"/>
                  <a:gd name="T24" fmla="*/ 0 w 56"/>
                  <a:gd name="T25" fmla="*/ 0 h 37"/>
                  <a:gd name="T26" fmla="*/ 0 w 56"/>
                  <a:gd name="T27" fmla="*/ 0 h 37"/>
                  <a:gd name="T28" fmla="*/ 0 w 56"/>
                  <a:gd name="T29" fmla="*/ 0 h 37"/>
                  <a:gd name="T30" fmla="*/ 0 w 56"/>
                  <a:gd name="T31" fmla="*/ 0 h 37"/>
                  <a:gd name="T32" fmla="*/ 0 w 56"/>
                  <a:gd name="T33" fmla="*/ 0 h 37"/>
                  <a:gd name="T34" fmla="*/ 0 w 56"/>
                  <a:gd name="T35" fmla="*/ 0 h 37"/>
                  <a:gd name="T36" fmla="*/ 0 w 56"/>
                  <a:gd name="T37" fmla="*/ 0 h 37"/>
                  <a:gd name="T38" fmla="*/ 0 w 56"/>
                  <a:gd name="T39" fmla="*/ 0 h 37"/>
                  <a:gd name="T40" fmla="*/ 0 w 56"/>
                  <a:gd name="T41" fmla="*/ 0 h 37"/>
                  <a:gd name="T42" fmla="*/ 0 w 56"/>
                  <a:gd name="T43" fmla="*/ 0 h 37"/>
                  <a:gd name="T44" fmla="*/ 0 w 56"/>
                  <a:gd name="T45" fmla="*/ 0 h 37"/>
                  <a:gd name="T46" fmla="*/ 0 w 56"/>
                  <a:gd name="T47" fmla="*/ 0 h 37"/>
                  <a:gd name="T48" fmla="*/ 0 w 56"/>
                  <a:gd name="T49" fmla="*/ 0 h 37"/>
                  <a:gd name="T50" fmla="*/ 0 w 56"/>
                  <a:gd name="T51" fmla="*/ 0 h 37"/>
                  <a:gd name="T52" fmla="*/ 0 w 56"/>
                  <a:gd name="T53" fmla="*/ 0 h 37"/>
                  <a:gd name="T54" fmla="*/ 0 w 56"/>
                  <a:gd name="T55" fmla="*/ 0 h 37"/>
                  <a:gd name="T56" fmla="*/ 0 w 56"/>
                  <a:gd name="T57" fmla="*/ 0 h 37"/>
                  <a:gd name="T58" fmla="*/ 0 w 56"/>
                  <a:gd name="T59" fmla="*/ 0 h 37"/>
                  <a:gd name="T60" fmla="*/ 0 w 56"/>
                  <a:gd name="T61" fmla="*/ 0 h 37"/>
                  <a:gd name="T62" fmla="*/ 0 w 56"/>
                  <a:gd name="T63" fmla="*/ 0 h 37"/>
                  <a:gd name="T64" fmla="*/ 0 w 56"/>
                  <a:gd name="T65" fmla="*/ 0 h 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56" h="37">
                    <a:moveTo>
                      <a:pt x="1" y="10"/>
                    </a:moveTo>
                    <a:lnTo>
                      <a:pt x="0" y="13"/>
                    </a:lnTo>
                    <a:lnTo>
                      <a:pt x="1" y="17"/>
                    </a:lnTo>
                    <a:lnTo>
                      <a:pt x="2" y="20"/>
                    </a:lnTo>
                    <a:lnTo>
                      <a:pt x="6" y="25"/>
                    </a:lnTo>
                    <a:lnTo>
                      <a:pt x="9" y="28"/>
                    </a:lnTo>
                    <a:lnTo>
                      <a:pt x="14" y="31"/>
                    </a:lnTo>
                    <a:lnTo>
                      <a:pt x="19" y="33"/>
                    </a:lnTo>
                    <a:lnTo>
                      <a:pt x="25" y="35"/>
                    </a:lnTo>
                    <a:lnTo>
                      <a:pt x="30" y="37"/>
                    </a:lnTo>
                    <a:lnTo>
                      <a:pt x="36" y="37"/>
                    </a:lnTo>
                    <a:lnTo>
                      <a:pt x="40" y="37"/>
                    </a:lnTo>
                    <a:lnTo>
                      <a:pt x="45" y="35"/>
                    </a:lnTo>
                    <a:lnTo>
                      <a:pt x="49" y="34"/>
                    </a:lnTo>
                    <a:lnTo>
                      <a:pt x="52" y="32"/>
                    </a:lnTo>
                    <a:lnTo>
                      <a:pt x="55" y="28"/>
                    </a:lnTo>
                    <a:lnTo>
                      <a:pt x="56" y="26"/>
                    </a:lnTo>
                    <a:lnTo>
                      <a:pt x="56" y="23"/>
                    </a:lnTo>
                    <a:lnTo>
                      <a:pt x="56" y="19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0" y="3"/>
                    </a:lnTo>
                    <a:lnTo>
                      <a:pt x="34" y="1"/>
                    </a:lnTo>
                    <a:lnTo>
                      <a:pt x="29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2" y="6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4" name="Freeform 4032"/>
              <p:cNvSpPr>
                <a:spLocks/>
              </p:cNvSpPr>
              <p:nvPr/>
            </p:nvSpPr>
            <p:spPr bwMode="auto">
              <a:xfrm>
                <a:off x="189" y="471"/>
                <a:ext cx="19" cy="12"/>
              </a:xfrm>
              <a:custGeom>
                <a:avLst/>
                <a:gdLst>
                  <a:gd name="T0" fmla="*/ 0 w 56"/>
                  <a:gd name="T1" fmla="*/ 0 h 37"/>
                  <a:gd name="T2" fmla="*/ 0 w 56"/>
                  <a:gd name="T3" fmla="*/ 0 h 37"/>
                  <a:gd name="T4" fmla="*/ 0 w 56"/>
                  <a:gd name="T5" fmla="*/ 0 h 37"/>
                  <a:gd name="T6" fmla="*/ 0 w 56"/>
                  <a:gd name="T7" fmla="*/ 0 h 37"/>
                  <a:gd name="T8" fmla="*/ 0 w 56"/>
                  <a:gd name="T9" fmla="*/ 0 h 37"/>
                  <a:gd name="T10" fmla="*/ 0 w 56"/>
                  <a:gd name="T11" fmla="*/ 0 h 37"/>
                  <a:gd name="T12" fmla="*/ 0 w 56"/>
                  <a:gd name="T13" fmla="*/ 0 h 37"/>
                  <a:gd name="T14" fmla="*/ 0 w 56"/>
                  <a:gd name="T15" fmla="*/ 0 h 37"/>
                  <a:gd name="T16" fmla="*/ 0 w 56"/>
                  <a:gd name="T17" fmla="*/ 0 h 37"/>
                  <a:gd name="T18" fmla="*/ 0 w 56"/>
                  <a:gd name="T19" fmla="*/ 0 h 37"/>
                  <a:gd name="T20" fmla="*/ 0 w 56"/>
                  <a:gd name="T21" fmla="*/ 0 h 37"/>
                  <a:gd name="T22" fmla="*/ 0 w 56"/>
                  <a:gd name="T23" fmla="*/ 0 h 37"/>
                  <a:gd name="T24" fmla="*/ 0 w 56"/>
                  <a:gd name="T25" fmla="*/ 0 h 37"/>
                  <a:gd name="T26" fmla="*/ 0 w 56"/>
                  <a:gd name="T27" fmla="*/ 0 h 37"/>
                  <a:gd name="T28" fmla="*/ 0 w 56"/>
                  <a:gd name="T29" fmla="*/ 0 h 37"/>
                  <a:gd name="T30" fmla="*/ 0 w 56"/>
                  <a:gd name="T31" fmla="*/ 0 h 37"/>
                  <a:gd name="T32" fmla="*/ 0 w 56"/>
                  <a:gd name="T33" fmla="*/ 0 h 37"/>
                  <a:gd name="T34" fmla="*/ 0 w 56"/>
                  <a:gd name="T35" fmla="*/ 0 h 37"/>
                  <a:gd name="T36" fmla="*/ 0 w 56"/>
                  <a:gd name="T37" fmla="*/ 0 h 37"/>
                  <a:gd name="T38" fmla="*/ 0 w 56"/>
                  <a:gd name="T39" fmla="*/ 0 h 37"/>
                  <a:gd name="T40" fmla="*/ 0 w 56"/>
                  <a:gd name="T41" fmla="*/ 0 h 37"/>
                  <a:gd name="T42" fmla="*/ 0 w 56"/>
                  <a:gd name="T43" fmla="*/ 0 h 37"/>
                  <a:gd name="T44" fmla="*/ 0 w 56"/>
                  <a:gd name="T45" fmla="*/ 0 h 37"/>
                  <a:gd name="T46" fmla="*/ 0 w 56"/>
                  <a:gd name="T47" fmla="*/ 0 h 37"/>
                  <a:gd name="T48" fmla="*/ 0 w 56"/>
                  <a:gd name="T49" fmla="*/ 0 h 37"/>
                  <a:gd name="T50" fmla="*/ 0 w 56"/>
                  <a:gd name="T51" fmla="*/ 0 h 37"/>
                  <a:gd name="T52" fmla="*/ 0 w 56"/>
                  <a:gd name="T53" fmla="*/ 0 h 37"/>
                  <a:gd name="T54" fmla="*/ 0 w 56"/>
                  <a:gd name="T55" fmla="*/ 0 h 37"/>
                  <a:gd name="T56" fmla="*/ 0 w 56"/>
                  <a:gd name="T57" fmla="*/ 0 h 37"/>
                  <a:gd name="T58" fmla="*/ 0 w 56"/>
                  <a:gd name="T59" fmla="*/ 0 h 37"/>
                  <a:gd name="T60" fmla="*/ 0 w 56"/>
                  <a:gd name="T61" fmla="*/ 0 h 37"/>
                  <a:gd name="T62" fmla="*/ 0 w 56"/>
                  <a:gd name="T63" fmla="*/ 0 h 37"/>
                  <a:gd name="T64" fmla="*/ 0 w 56"/>
                  <a:gd name="T65" fmla="*/ 0 h 3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56" h="37">
                    <a:moveTo>
                      <a:pt x="1" y="10"/>
                    </a:moveTo>
                    <a:lnTo>
                      <a:pt x="0" y="13"/>
                    </a:lnTo>
                    <a:lnTo>
                      <a:pt x="1" y="17"/>
                    </a:lnTo>
                    <a:lnTo>
                      <a:pt x="2" y="20"/>
                    </a:lnTo>
                    <a:lnTo>
                      <a:pt x="6" y="25"/>
                    </a:lnTo>
                    <a:lnTo>
                      <a:pt x="9" y="28"/>
                    </a:lnTo>
                    <a:lnTo>
                      <a:pt x="14" y="31"/>
                    </a:lnTo>
                    <a:lnTo>
                      <a:pt x="19" y="33"/>
                    </a:lnTo>
                    <a:lnTo>
                      <a:pt x="25" y="35"/>
                    </a:lnTo>
                    <a:lnTo>
                      <a:pt x="30" y="37"/>
                    </a:lnTo>
                    <a:lnTo>
                      <a:pt x="36" y="37"/>
                    </a:lnTo>
                    <a:lnTo>
                      <a:pt x="40" y="37"/>
                    </a:lnTo>
                    <a:lnTo>
                      <a:pt x="45" y="35"/>
                    </a:lnTo>
                    <a:lnTo>
                      <a:pt x="49" y="34"/>
                    </a:lnTo>
                    <a:lnTo>
                      <a:pt x="52" y="32"/>
                    </a:lnTo>
                    <a:lnTo>
                      <a:pt x="55" y="28"/>
                    </a:lnTo>
                    <a:lnTo>
                      <a:pt x="56" y="26"/>
                    </a:lnTo>
                    <a:lnTo>
                      <a:pt x="56" y="23"/>
                    </a:lnTo>
                    <a:lnTo>
                      <a:pt x="56" y="19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48" y="9"/>
                    </a:lnTo>
                    <a:lnTo>
                      <a:pt x="45" y="5"/>
                    </a:lnTo>
                    <a:lnTo>
                      <a:pt x="40" y="3"/>
                    </a:lnTo>
                    <a:lnTo>
                      <a:pt x="34" y="1"/>
                    </a:lnTo>
                    <a:lnTo>
                      <a:pt x="29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2" y="6"/>
                    </a:lnTo>
                    <a:lnTo>
                      <a:pt x="1" y="10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5" name="Freeform 4033"/>
              <p:cNvSpPr>
                <a:spLocks/>
              </p:cNvSpPr>
              <p:nvPr/>
            </p:nvSpPr>
            <p:spPr bwMode="auto">
              <a:xfrm>
                <a:off x="199" y="472"/>
                <a:ext cx="13" cy="13"/>
              </a:xfrm>
              <a:custGeom>
                <a:avLst/>
                <a:gdLst>
                  <a:gd name="T0" fmla="*/ 0 w 39"/>
                  <a:gd name="T1" fmla="*/ 0 h 40"/>
                  <a:gd name="T2" fmla="*/ 0 w 39"/>
                  <a:gd name="T3" fmla="*/ 0 h 40"/>
                  <a:gd name="T4" fmla="*/ 0 w 39"/>
                  <a:gd name="T5" fmla="*/ 0 h 40"/>
                  <a:gd name="T6" fmla="*/ 0 w 39"/>
                  <a:gd name="T7" fmla="*/ 0 h 40"/>
                  <a:gd name="T8" fmla="*/ 0 w 39"/>
                  <a:gd name="T9" fmla="*/ 0 h 40"/>
                  <a:gd name="T10" fmla="*/ 0 w 39"/>
                  <a:gd name="T11" fmla="*/ 0 h 40"/>
                  <a:gd name="T12" fmla="*/ 0 w 39"/>
                  <a:gd name="T13" fmla="*/ 0 h 40"/>
                  <a:gd name="T14" fmla="*/ 0 w 39"/>
                  <a:gd name="T15" fmla="*/ 0 h 40"/>
                  <a:gd name="T16" fmla="*/ 0 w 39"/>
                  <a:gd name="T17" fmla="*/ 0 h 40"/>
                  <a:gd name="T18" fmla="*/ 0 w 39"/>
                  <a:gd name="T19" fmla="*/ 0 h 40"/>
                  <a:gd name="T20" fmla="*/ 0 w 39"/>
                  <a:gd name="T21" fmla="*/ 0 h 40"/>
                  <a:gd name="T22" fmla="*/ 0 w 39"/>
                  <a:gd name="T23" fmla="*/ 0 h 40"/>
                  <a:gd name="T24" fmla="*/ 0 w 39"/>
                  <a:gd name="T25" fmla="*/ 0 h 40"/>
                  <a:gd name="T26" fmla="*/ 0 w 39"/>
                  <a:gd name="T27" fmla="*/ 0 h 40"/>
                  <a:gd name="T28" fmla="*/ 0 w 39"/>
                  <a:gd name="T29" fmla="*/ 0 h 40"/>
                  <a:gd name="T30" fmla="*/ 0 w 39"/>
                  <a:gd name="T31" fmla="*/ 0 h 40"/>
                  <a:gd name="T32" fmla="*/ 0 w 39"/>
                  <a:gd name="T33" fmla="*/ 0 h 40"/>
                  <a:gd name="T34" fmla="*/ 0 w 39"/>
                  <a:gd name="T35" fmla="*/ 0 h 40"/>
                  <a:gd name="T36" fmla="*/ 0 w 39"/>
                  <a:gd name="T37" fmla="*/ 0 h 40"/>
                  <a:gd name="T38" fmla="*/ 0 w 39"/>
                  <a:gd name="T39" fmla="*/ 0 h 40"/>
                  <a:gd name="T40" fmla="*/ 0 w 39"/>
                  <a:gd name="T41" fmla="*/ 0 h 40"/>
                  <a:gd name="T42" fmla="*/ 0 w 39"/>
                  <a:gd name="T43" fmla="*/ 0 h 40"/>
                  <a:gd name="T44" fmla="*/ 0 w 39"/>
                  <a:gd name="T45" fmla="*/ 0 h 40"/>
                  <a:gd name="T46" fmla="*/ 0 w 39"/>
                  <a:gd name="T47" fmla="*/ 0 h 40"/>
                  <a:gd name="T48" fmla="*/ 0 w 39"/>
                  <a:gd name="T49" fmla="*/ 0 h 40"/>
                  <a:gd name="T50" fmla="*/ 0 w 39"/>
                  <a:gd name="T51" fmla="*/ 0 h 40"/>
                  <a:gd name="T52" fmla="*/ 0 w 39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9" h="40">
                    <a:moveTo>
                      <a:pt x="0" y="35"/>
                    </a:moveTo>
                    <a:lnTo>
                      <a:pt x="3" y="31"/>
                    </a:lnTo>
                    <a:lnTo>
                      <a:pt x="7" y="28"/>
                    </a:lnTo>
                    <a:lnTo>
                      <a:pt x="9" y="23"/>
                    </a:lnTo>
                    <a:lnTo>
                      <a:pt x="11" y="20"/>
                    </a:lnTo>
                    <a:lnTo>
                      <a:pt x="12" y="15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0" y="1"/>
                    </a:lnTo>
                    <a:lnTo>
                      <a:pt x="14" y="0"/>
                    </a:lnTo>
                    <a:lnTo>
                      <a:pt x="17" y="1"/>
                    </a:lnTo>
                    <a:lnTo>
                      <a:pt x="22" y="2"/>
                    </a:lnTo>
                    <a:lnTo>
                      <a:pt x="25" y="3"/>
                    </a:lnTo>
                    <a:lnTo>
                      <a:pt x="30" y="6"/>
                    </a:lnTo>
                    <a:lnTo>
                      <a:pt x="33" y="9"/>
                    </a:lnTo>
                    <a:lnTo>
                      <a:pt x="37" y="13"/>
                    </a:lnTo>
                    <a:lnTo>
                      <a:pt x="39" y="17"/>
                    </a:lnTo>
                    <a:lnTo>
                      <a:pt x="39" y="24"/>
                    </a:lnTo>
                    <a:lnTo>
                      <a:pt x="38" y="30"/>
                    </a:lnTo>
                    <a:lnTo>
                      <a:pt x="36" y="33"/>
                    </a:lnTo>
                    <a:lnTo>
                      <a:pt x="32" y="37"/>
                    </a:lnTo>
                    <a:lnTo>
                      <a:pt x="27" y="39"/>
                    </a:lnTo>
                    <a:lnTo>
                      <a:pt x="23" y="40"/>
                    </a:lnTo>
                    <a:lnTo>
                      <a:pt x="17" y="40"/>
                    </a:lnTo>
                    <a:lnTo>
                      <a:pt x="11" y="39"/>
                    </a:lnTo>
                    <a:lnTo>
                      <a:pt x="5" y="38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6" name="Freeform 4034"/>
              <p:cNvSpPr>
                <a:spLocks/>
              </p:cNvSpPr>
              <p:nvPr/>
            </p:nvSpPr>
            <p:spPr bwMode="auto">
              <a:xfrm>
                <a:off x="199" y="472"/>
                <a:ext cx="13" cy="13"/>
              </a:xfrm>
              <a:custGeom>
                <a:avLst/>
                <a:gdLst>
                  <a:gd name="T0" fmla="*/ 0 w 39"/>
                  <a:gd name="T1" fmla="*/ 0 h 40"/>
                  <a:gd name="T2" fmla="*/ 0 w 39"/>
                  <a:gd name="T3" fmla="*/ 0 h 40"/>
                  <a:gd name="T4" fmla="*/ 0 w 39"/>
                  <a:gd name="T5" fmla="*/ 0 h 40"/>
                  <a:gd name="T6" fmla="*/ 0 w 39"/>
                  <a:gd name="T7" fmla="*/ 0 h 40"/>
                  <a:gd name="T8" fmla="*/ 0 w 39"/>
                  <a:gd name="T9" fmla="*/ 0 h 40"/>
                  <a:gd name="T10" fmla="*/ 0 w 39"/>
                  <a:gd name="T11" fmla="*/ 0 h 40"/>
                  <a:gd name="T12" fmla="*/ 0 w 39"/>
                  <a:gd name="T13" fmla="*/ 0 h 40"/>
                  <a:gd name="T14" fmla="*/ 0 w 39"/>
                  <a:gd name="T15" fmla="*/ 0 h 40"/>
                  <a:gd name="T16" fmla="*/ 0 w 39"/>
                  <a:gd name="T17" fmla="*/ 0 h 40"/>
                  <a:gd name="T18" fmla="*/ 0 w 39"/>
                  <a:gd name="T19" fmla="*/ 0 h 40"/>
                  <a:gd name="T20" fmla="*/ 0 w 39"/>
                  <a:gd name="T21" fmla="*/ 0 h 40"/>
                  <a:gd name="T22" fmla="*/ 0 w 39"/>
                  <a:gd name="T23" fmla="*/ 0 h 40"/>
                  <a:gd name="T24" fmla="*/ 0 w 39"/>
                  <a:gd name="T25" fmla="*/ 0 h 40"/>
                  <a:gd name="T26" fmla="*/ 0 w 39"/>
                  <a:gd name="T27" fmla="*/ 0 h 40"/>
                  <a:gd name="T28" fmla="*/ 0 w 39"/>
                  <a:gd name="T29" fmla="*/ 0 h 40"/>
                  <a:gd name="T30" fmla="*/ 0 w 39"/>
                  <a:gd name="T31" fmla="*/ 0 h 40"/>
                  <a:gd name="T32" fmla="*/ 0 w 39"/>
                  <a:gd name="T33" fmla="*/ 0 h 40"/>
                  <a:gd name="T34" fmla="*/ 0 w 39"/>
                  <a:gd name="T35" fmla="*/ 0 h 40"/>
                  <a:gd name="T36" fmla="*/ 0 w 39"/>
                  <a:gd name="T37" fmla="*/ 0 h 40"/>
                  <a:gd name="T38" fmla="*/ 0 w 39"/>
                  <a:gd name="T39" fmla="*/ 0 h 40"/>
                  <a:gd name="T40" fmla="*/ 0 w 39"/>
                  <a:gd name="T41" fmla="*/ 0 h 40"/>
                  <a:gd name="T42" fmla="*/ 0 w 39"/>
                  <a:gd name="T43" fmla="*/ 0 h 40"/>
                  <a:gd name="T44" fmla="*/ 0 w 39"/>
                  <a:gd name="T45" fmla="*/ 0 h 40"/>
                  <a:gd name="T46" fmla="*/ 0 w 39"/>
                  <a:gd name="T47" fmla="*/ 0 h 40"/>
                  <a:gd name="T48" fmla="*/ 0 w 39"/>
                  <a:gd name="T49" fmla="*/ 0 h 40"/>
                  <a:gd name="T50" fmla="*/ 0 w 39"/>
                  <a:gd name="T51" fmla="*/ 0 h 40"/>
                  <a:gd name="T52" fmla="*/ 0 w 39"/>
                  <a:gd name="T53" fmla="*/ 0 h 4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39" h="40">
                    <a:moveTo>
                      <a:pt x="0" y="35"/>
                    </a:moveTo>
                    <a:lnTo>
                      <a:pt x="3" y="31"/>
                    </a:lnTo>
                    <a:lnTo>
                      <a:pt x="7" y="28"/>
                    </a:lnTo>
                    <a:lnTo>
                      <a:pt x="9" y="23"/>
                    </a:lnTo>
                    <a:lnTo>
                      <a:pt x="11" y="20"/>
                    </a:lnTo>
                    <a:lnTo>
                      <a:pt x="12" y="15"/>
                    </a:lnTo>
                    <a:lnTo>
                      <a:pt x="12" y="10"/>
                    </a:lnTo>
                    <a:lnTo>
                      <a:pt x="12" y="6"/>
                    </a:lnTo>
                    <a:lnTo>
                      <a:pt x="10" y="1"/>
                    </a:lnTo>
                    <a:lnTo>
                      <a:pt x="14" y="0"/>
                    </a:lnTo>
                    <a:lnTo>
                      <a:pt x="17" y="1"/>
                    </a:lnTo>
                    <a:lnTo>
                      <a:pt x="22" y="2"/>
                    </a:lnTo>
                    <a:lnTo>
                      <a:pt x="25" y="3"/>
                    </a:lnTo>
                    <a:lnTo>
                      <a:pt x="30" y="6"/>
                    </a:lnTo>
                    <a:lnTo>
                      <a:pt x="33" y="9"/>
                    </a:lnTo>
                    <a:lnTo>
                      <a:pt x="37" y="13"/>
                    </a:lnTo>
                    <a:lnTo>
                      <a:pt x="39" y="17"/>
                    </a:lnTo>
                    <a:lnTo>
                      <a:pt x="39" y="24"/>
                    </a:lnTo>
                    <a:lnTo>
                      <a:pt x="38" y="30"/>
                    </a:lnTo>
                    <a:lnTo>
                      <a:pt x="36" y="33"/>
                    </a:lnTo>
                    <a:lnTo>
                      <a:pt x="32" y="37"/>
                    </a:lnTo>
                    <a:lnTo>
                      <a:pt x="27" y="39"/>
                    </a:lnTo>
                    <a:lnTo>
                      <a:pt x="23" y="40"/>
                    </a:lnTo>
                    <a:lnTo>
                      <a:pt x="17" y="40"/>
                    </a:lnTo>
                    <a:lnTo>
                      <a:pt x="11" y="39"/>
                    </a:lnTo>
                    <a:lnTo>
                      <a:pt x="5" y="38"/>
                    </a:lnTo>
                    <a:lnTo>
                      <a:pt x="0" y="35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7" name="Freeform 4035"/>
              <p:cNvSpPr>
                <a:spLocks/>
              </p:cNvSpPr>
              <p:nvPr/>
            </p:nvSpPr>
            <p:spPr bwMode="auto">
              <a:xfrm>
                <a:off x="192" y="476"/>
                <a:ext cx="9" cy="4"/>
              </a:xfrm>
              <a:custGeom>
                <a:avLst/>
                <a:gdLst>
                  <a:gd name="T0" fmla="*/ 0 w 26"/>
                  <a:gd name="T1" fmla="*/ 0 h 12"/>
                  <a:gd name="T2" fmla="*/ 0 w 26"/>
                  <a:gd name="T3" fmla="*/ 0 h 12"/>
                  <a:gd name="T4" fmla="*/ 0 w 26"/>
                  <a:gd name="T5" fmla="*/ 0 h 12"/>
                  <a:gd name="T6" fmla="*/ 0 w 26"/>
                  <a:gd name="T7" fmla="*/ 0 h 12"/>
                  <a:gd name="T8" fmla="*/ 0 w 26"/>
                  <a:gd name="T9" fmla="*/ 0 h 12"/>
                  <a:gd name="T10" fmla="*/ 0 w 26"/>
                  <a:gd name="T11" fmla="*/ 0 h 12"/>
                  <a:gd name="T12" fmla="*/ 0 w 26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6" h="12">
                    <a:moveTo>
                      <a:pt x="0" y="0"/>
                    </a:moveTo>
                    <a:lnTo>
                      <a:pt x="7" y="5"/>
                    </a:lnTo>
                    <a:lnTo>
                      <a:pt x="14" y="10"/>
                    </a:lnTo>
                    <a:lnTo>
                      <a:pt x="17" y="12"/>
                    </a:lnTo>
                    <a:lnTo>
                      <a:pt x="20" y="12"/>
                    </a:lnTo>
                    <a:lnTo>
                      <a:pt x="23" y="12"/>
                    </a:lnTo>
                    <a:lnTo>
                      <a:pt x="26" y="1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8" name="Freeform 4036"/>
              <p:cNvSpPr>
                <a:spLocks/>
              </p:cNvSpPr>
              <p:nvPr/>
            </p:nvSpPr>
            <p:spPr bwMode="auto">
              <a:xfrm>
                <a:off x="150" y="309"/>
                <a:ext cx="50" cy="87"/>
              </a:xfrm>
              <a:custGeom>
                <a:avLst/>
                <a:gdLst>
                  <a:gd name="T0" fmla="*/ 0 w 150"/>
                  <a:gd name="T1" fmla="*/ 0 h 260"/>
                  <a:gd name="T2" fmla="*/ 0 w 150"/>
                  <a:gd name="T3" fmla="*/ 0 h 260"/>
                  <a:gd name="T4" fmla="*/ 0 w 150"/>
                  <a:gd name="T5" fmla="*/ 0 h 260"/>
                  <a:gd name="T6" fmla="*/ 0 w 150"/>
                  <a:gd name="T7" fmla="*/ 0 h 260"/>
                  <a:gd name="T8" fmla="*/ 0 w 150"/>
                  <a:gd name="T9" fmla="*/ 0 h 260"/>
                  <a:gd name="T10" fmla="*/ 0 w 150"/>
                  <a:gd name="T11" fmla="*/ 0 h 260"/>
                  <a:gd name="T12" fmla="*/ 0 w 150"/>
                  <a:gd name="T13" fmla="*/ 0 h 260"/>
                  <a:gd name="T14" fmla="*/ 0 w 150"/>
                  <a:gd name="T15" fmla="*/ 0 h 260"/>
                  <a:gd name="T16" fmla="*/ 0 w 150"/>
                  <a:gd name="T17" fmla="*/ 0 h 260"/>
                  <a:gd name="T18" fmla="*/ 0 w 150"/>
                  <a:gd name="T19" fmla="*/ 0 h 260"/>
                  <a:gd name="T20" fmla="*/ 0 w 150"/>
                  <a:gd name="T21" fmla="*/ 0 h 260"/>
                  <a:gd name="T22" fmla="*/ 0 w 150"/>
                  <a:gd name="T23" fmla="*/ 0 h 260"/>
                  <a:gd name="T24" fmla="*/ 0 w 150"/>
                  <a:gd name="T25" fmla="*/ 0 h 260"/>
                  <a:gd name="T26" fmla="*/ 0 w 150"/>
                  <a:gd name="T27" fmla="*/ 0 h 260"/>
                  <a:gd name="T28" fmla="*/ 0 w 150"/>
                  <a:gd name="T29" fmla="*/ 0 h 260"/>
                  <a:gd name="T30" fmla="*/ 0 w 150"/>
                  <a:gd name="T31" fmla="*/ 0 h 260"/>
                  <a:gd name="T32" fmla="*/ 0 w 150"/>
                  <a:gd name="T33" fmla="*/ 0 h 260"/>
                  <a:gd name="T34" fmla="*/ 0 w 150"/>
                  <a:gd name="T35" fmla="*/ 0 h 260"/>
                  <a:gd name="T36" fmla="*/ 0 w 150"/>
                  <a:gd name="T37" fmla="*/ 0 h 260"/>
                  <a:gd name="T38" fmla="*/ 0 w 150"/>
                  <a:gd name="T39" fmla="*/ 0 h 260"/>
                  <a:gd name="T40" fmla="*/ 0 w 150"/>
                  <a:gd name="T41" fmla="*/ 0 h 260"/>
                  <a:gd name="T42" fmla="*/ 0 w 150"/>
                  <a:gd name="T43" fmla="*/ 0 h 260"/>
                  <a:gd name="T44" fmla="*/ 0 w 150"/>
                  <a:gd name="T45" fmla="*/ 0 h 260"/>
                  <a:gd name="T46" fmla="*/ 0 w 150"/>
                  <a:gd name="T47" fmla="*/ 0 h 260"/>
                  <a:gd name="T48" fmla="*/ 0 w 150"/>
                  <a:gd name="T49" fmla="*/ 0 h 260"/>
                  <a:gd name="T50" fmla="*/ 0 w 150"/>
                  <a:gd name="T51" fmla="*/ 0 h 260"/>
                  <a:gd name="T52" fmla="*/ 0 w 150"/>
                  <a:gd name="T53" fmla="*/ 0 h 260"/>
                  <a:gd name="T54" fmla="*/ 0 w 150"/>
                  <a:gd name="T55" fmla="*/ 0 h 260"/>
                  <a:gd name="T56" fmla="*/ 0 w 150"/>
                  <a:gd name="T57" fmla="*/ 0 h 260"/>
                  <a:gd name="T58" fmla="*/ 0 w 150"/>
                  <a:gd name="T59" fmla="*/ 0 h 260"/>
                  <a:gd name="T60" fmla="*/ 0 w 150"/>
                  <a:gd name="T61" fmla="*/ 0 h 260"/>
                  <a:gd name="T62" fmla="*/ 0 w 150"/>
                  <a:gd name="T63" fmla="*/ 0 h 260"/>
                  <a:gd name="T64" fmla="*/ 0 w 150"/>
                  <a:gd name="T65" fmla="*/ 0 h 260"/>
                  <a:gd name="T66" fmla="*/ 0 w 150"/>
                  <a:gd name="T67" fmla="*/ 0 h 260"/>
                  <a:gd name="T68" fmla="*/ 0 w 150"/>
                  <a:gd name="T69" fmla="*/ 0 h 260"/>
                  <a:gd name="T70" fmla="*/ 0 w 150"/>
                  <a:gd name="T71" fmla="*/ 0 h 260"/>
                  <a:gd name="T72" fmla="*/ 0 w 150"/>
                  <a:gd name="T73" fmla="*/ 0 h 260"/>
                  <a:gd name="T74" fmla="*/ 0 w 150"/>
                  <a:gd name="T75" fmla="*/ 0 h 260"/>
                  <a:gd name="T76" fmla="*/ 0 w 150"/>
                  <a:gd name="T77" fmla="*/ 0 h 260"/>
                  <a:gd name="T78" fmla="*/ 0 w 150"/>
                  <a:gd name="T79" fmla="*/ 0 h 260"/>
                  <a:gd name="T80" fmla="*/ 0 w 150"/>
                  <a:gd name="T81" fmla="*/ 0 h 260"/>
                  <a:gd name="T82" fmla="*/ 0 w 150"/>
                  <a:gd name="T83" fmla="*/ 0 h 260"/>
                  <a:gd name="T84" fmla="*/ 0 w 150"/>
                  <a:gd name="T85" fmla="*/ 0 h 260"/>
                  <a:gd name="T86" fmla="*/ 0 w 150"/>
                  <a:gd name="T87" fmla="*/ 0 h 260"/>
                  <a:gd name="T88" fmla="*/ 0 w 150"/>
                  <a:gd name="T89" fmla="*/ 0 h 260"/>
                  <a:gd name="T90" fmla="*/ 0 w 150"/>
                  <a:gd name="T91" fmla="*/ 0 h 260"/>
                  <a:gd name="T92" fmla="*/ 0 w 150"/>
                  <a:gd name="T93" fmla="*/ 0 h 260"/>
                  <a:gd name="T94" fmla="*/ 0 w 150"/>
                  <a:gd name="T95" fmla="*/ 0 h 260"/>
                  <a:gd name="T96" fmla="*/ 0 w 150"/>
                  <a:gd name="T97" fmla="*/ 0 h 260"/>
                  <a:gd name="T98" fmla="*/ 0 w 150"/>
                  <a:gd name="T99" fmla="*/ 0 h 260"/>
                  <a:gd name="T100" fmla="*/ 0 w 150"/>
                  <a:gd name="T101" fmla="*/ 0 h 260"/>
                  <a:gd name="T102" fmla="*/ 0 w 150"/>
                  <a:gd name="T103" fmla="*/ 0 h 260"/>
                  <a:gd name="T104" fmla="*/ 0 w 150"/>
                  <a:gd name="T105" fmla="*/ 0 h 260"/>
                  <a:gd name="T106" fmla="*/ 0 w 150"/>
                  <a:gd name="T107" fmla="*/ 0 h 260"/>
                  <a:gd name="T108" fmla="*/ 0 w 150"/>
                  <a:gd name="T109" fmla="*/ 0 h 260"/>
                  <a:gd name="T110" fmla="*/ 0 w 150"/>
                  <a:gd name="T111" fmla="*/ 0 h 260"/>
                  <a:gd name="T112" fmla="*/ 0 w 150"/>
                  <a:gd name="T113" fmla="*/ 0 h 260"/>
                  <a:gd name="T114" fmla="*/ 0 w 150"/>
                  <a:gd name="T115" fmla="*/ 0 h 260"/>
                  <a:gd name="T116" fmla="*/ 0 w 150"/>
                  <a:gd name="T117" fmla="*/ 0 h 260"/>
                  <a:gd name="T118" fmla="*/ 0 w 150"/>
                  <a:gd name="T119" fmla="*/ 0 h 260"/>
                  <a:gd name="T120" fmla="*/ 0 w 150"/>
                  <a:gd name="T121" fmla="*/ 0 h 260"/>
                  <a:gd name="T122" fmla="*/ 0 w 150"/>
                  <a:gd name="T123" fmla="*/ 0 h 26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" h="260">
                    <a:moveTo>
                      <a:pt x="114" y="244"/>
                    </a:moveTo>
                    <a:lnTo>
                      <a:pt x="115" y="233"/>
                    </a:lnTo>
                    <a:lnTo>
                      <a:pt x="117" y="218"/>
                    </a:lnTo>
                    <a:lnTo>
                      <a:pt x="117" y="211"/>
                    </a:lnTo>
                    <a:lnTo>
                      <a:pt x="114" y="203"/>
                    </a:lnTo>
                    <a:lnTo>
                      <a:pt x="113" y="200"/>
                    </a:lnTo>
                    <a:lnTo>
                      <a:pt x="111" y="197"/>
                    </a:lnTo>
                    <a:lnTo>
                      <a:pt x="107" y="194"/>
                    </a:lnTo>
                    <a:lnTo>
                      <a:pt x="104" y="192"/>
                    </a:lnTo>
                    <a:lnTo>
                      <a:pt x="92" y="187"/>
                    </a:lnTo>
                    <a:lnTo>
                      <a:pt x="74" y="180"/>
                    </a:lnTo>
                    <a:lnTo>
                      <a:pt x="66" y="176"/>
                    </a:lnTo>
                    <a:lnTo>
                      <a:pt x="59" y="170"/>
                    </a:lnTo>
                    <a:lnTo>
                      <a:pt x="56" y="167"/>
                    </a:lnTo>
                    <a:lnTo>
                      <a:pt x="54" y="164"/>
                    </a:lnTo>
                    <a:lnTo>
                      <a:pt x="53" y="160"/>
                    </a:lnTo>
                    <a:lnTo>
                      <a:pt x="53" y="157"/>
                    </a:lnTo>
                    <a:lnTo>
                      <a:pt x="58" y="150"/>
                    </a:lnTo>
                    <a:lnTo>
                      <a:pt x="58" y="147"/>
                    </a:lnTo>
                    <a:lnTo>
                      <a:pt x="58" y="144"/>
                    </a:lnTo>
                    <a:lnTo>
                      <a:pt x="55" y="142"/>
                    </a:lnTo>
                    <a:lnTo>
                      <a:pt x="53" y="141"/>
                    </a:lnTo>
                    <a:lnTo>
                      <a:pt x="50" y="140"/>
                    </a:lnTo>
                    <a:lnTo>
                      <a:pt x="43" y="136"/>
                    </a:lnTo>
                    <a:lnTo>
                      <a:pt x="33" y="134"/>
                    </a:lnTo>
                    <a:lnTo>
                      <a:pt x="25" y="130"/>
                    </a:lnTo>
                    <a:lnTo>
                      <a:pt x="18" y="126"/>
                    </a:lnTo>
                    <a:lnTo>
                      <a:pt x="16" y="123"/>
                    </a:lnTo>
                    <a:lnTo>
                      <a:pt x="15" y="120"/>
                    </a:lnTo>
                    <a:lnTo>
                      <a:pt x="15" y="117"/>
                    </a:lnTo>
                    <a:lnTo>
                      <a:pt x="17" y="112"/>
                    </a:lnTo>
                    <a:lnTo>
                      <a:pt x="21" y="108"/>
                    </a:lnTo>
                    <a:lnTo>
                      <a:pt x="24" y="105"/>
                    </a:lnTo>
                    <a:lnTo>
                      <a:pt x="26" y="104"/>
                    </a:lnTo>
                    <a:lnTo>
                      <a:pt x="28" y="101"/>
                    </a:lnTo>
                    <a:lnTo>
                      <a:pt x="28" y="98"/>
                    </a:lnTo>
                    <a:lnTo>
                      <a:pt x="28" y="95"/>
                    </a:lnTo>
                    <a:lnTo>
                      <a:pt x="19" y="88"/>
                    </a:lnTo>
                    <a:lnTo>
                      <a:pt x="10" y="81"/>
                    </a:lnTo>
                    <a:lnTo>
                      <a:pt x="7" y="78"/>
                    </a:lnTo>
                    <a:lnTo>
                      <a:pt x="3" y="76"/>
                    </a:lnTo>
                    <a:lnTo>
                      <a:pt x="1" y="74"/>
                    </a:lnTo>
                    <a:lnTo>
                      <a:pt x="0" y="70"/>
                    </a:lnTo>
                    <a:lnTo>
                      <a:pt x="0" y="67"/>
                    </a:lnTo>
                    <a:lnTo>
                      <a:pt x="1" y="63"/>
                    </a:lnTo>
                    <a:lnTo>
                      <a:pt x="3" y="61"/>
                    </a:lnTo>
                    <a:lnTo>
                      <a:pt x="7" y="58"/>
                    </a:lnTo>
                    <a:lnTo>
                      <a:pt x="13" y="56"/>
                    </a:lnTo>
                    <a:lnTo>
                      <a:pt x="15" y="54"/>
                    </a:lnTo>
                    <a:lnTo>
                      <a:pt x="16" y="51"/>
                    </a:lnTo>
                    <a:lnTo>
                      <a:pt x="15" y="48"/>
                    </a:lnTo>
                    <a:lnTo>
                      <a:pt x="11" y="42"/>
                    </a:lnTo>
                    <a:lnTo>
                      <a:pt x="9" y="37"/>
                    </a:lnTo>
                    <a:lnTo>
                      <a:pt x="8" y="33"/>
                    </a:lnTo>
                    <a:lnTo>
                      <a:pt x="7" y="30"/>
                    </a:lnTo>
                    <a:lnTo>
                      <a:pt x="7" y="25"/>
                    </a:lnTo>
                    <a:lnTo>
                      <a:pt x="7" y="22"/>
                    </a:lnTo>
                    <a:lnTo>
                      <a:pt x="9" y="15"/>
                    </a:lnTo>
                    <a:lnTo>
                      <a:pt x="14" y="8"/>
                    </a:lnTo>
                    <a:lnTo>
                      <a:pt x="17" y="5"/>
                    </a:lnTo>
                    <a:lnTo>
                      <a:pt x="21" y="3"/>
                    </a:lnTo>
                    <a:lnTo>
                      <a:pt x="24" y="1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4" y="1"/>
                    </a:lnTo>
                    <a:lnTo>
                      <a:pt x="50" y="2"/>
                    </a:lnTo>
                    <a:lnTo>
                      <a:pt x="54" y="5"/>
                    </a:lnTo>
                    <a:lnTo>
                      <a:pt x="58" y="9"/>
                    </a:lnTo>
                    <a:lnTo>
                      <a:pt x="60" y="14"/>
                    </a:lnTo>
                    <a:lnTo>
                      <a:pt x="62" y="16"/>
                    </a:lnTo>
                    <a:lnTo>
                      <a:pt x="65" y="20"/>
                    </a:lnTo>
                    <a:lnTo>
                      <a:pt x="68" y="23"/>
                    </a:lnTo>
                    <a:lnTo>
                      <a:pt x="70" y="24"/>
                    </a:lnTo>
                    <a:lnTo>
                      <a:pt x="71" y="24"/>
                    </a:lnTo>
                    <a:lnTo>
                      <a:pt x="74" y="23"/>
                    </a:lnTo>
                    <a:lnTo>
                      <a:pt x="76" y="20"/>
                    </a:lnTo>
                    <a:lnTo>
                      <a:pt x="83" y="18"/>
                    </a:lnTo>
                    <a:lnTo>
                      <a:pt x="88" y="17"/>
                    </a:lnTo>
                    <a:lnTo>
                      <a:pt x="91" y="17"/>
                    </a:lnTo>
                    <a:lnTo>
                      <a:pt x="95" y="19"/>
                    </a:lnTo>
                    <a:lnTo>
                      <a:pt x="97" y="23"/>
                    </a:lnTo>
                    <a:lnTo>
                      <a:pt x="98" y="27"/>
                    </a:lnTo>
                    <a:lnTo>
                      <a:pt x="99" y="32"/>
                    </a:lnTo>
                    <a:lnTo>
                      <a:pt x="99" y="37"/>
                    </a:lnTo>
                    <a:lnTo>
                      <a:pt x="99" y="42"/>
                    </a:lnTo>
                    <a:lnTo>
                      <a:pt x="99" y="49"/>
                    </a:lnTo>
                    <a:lnTo>
                      <a:pt x="100" y="53"/>
                    </a:lnTo>
                    <a:lnTo>
                      <a:pt x="102" y="55"/>
                    </a:lnTo>
                    <a:lnTo>
                      <a:pt x="104" y="56"/>
                    </a:lnTo>
                    <a:lnTo>
                      <a:pt x="107" y="56"/>
                    </a:lnTo>
                    <a:lnTo>
                      <a:pt x="113" y="55"/>
                    </a:lnTo>
                    <a:lnTo>
                      <a:pt x="118" y="55"/>
                    </a:lnTo>
                    <a:lnTo>
                      <a:pt x="121" y="56"/>
                    </a:lnTo>
                    <a:lnTo>
                      <a:pt x="124" y="58"/>
                    </a:lnTo>
                    <a:lnTo>
                      <a:pt x="126" y="59"/>
                    </a:lnTo>
                    <a:lnTo>
                      <a:pt x="127" y="62"/>
                    </a:lnTo>
                    <a:lnTo>
                      <a:pt x="128" y="64"/>
                    </a:lnTo>
                    <a:lnTo>
                      <a:pt x="128" y="68"/>
                    </a:lnTo>
                    <a:lnTo>
                      <a:pt x="126" y="83"/>
                    </a:lnTo>
                    <a:lnTo>
                      <a:pt x="125" y="96"/>
                    </a:lnTo>
                    <a:lnTo>
                      <a:pt x="124" y="98"/>
                    </a:lnTo>
                    <a:lnTo>
                      <a:pt x="124" y="101"/>
                    </a:lnTo>
                    <a:lnTo>
                      <a:pt x="125" y="105"/>
                    </a:lnTo>
                    <a:lnTo>
                      <a:pt x="126" y="107"/>
                    </a:lnTo>
                    <a:lnTo>
                      <a:pt x="128" y="111"/>
                    </a:lnTo>
                    <a:lnTo>
                      <a:pt x="129" y="113"/>
                    </a:lnTo>
                    <a:lnTo>
                      <a:pt x="133" y="114"/>
                    </a:lnTo>
                    <a:lnTo>
                      <a:pt x="135" y="114"/>
                    </a:lnTo>
                    <a:lnTo>
                      <a:pt x="141" y="114"/>
                    </a:lnTo>
                    <a:lnTo>
                      <a:pt x="144" y="115"/>
                    </a:lnTo>
                    <a:lnTo>
                      <a:pt x="148" y="119"/>
                    </a:lnTo>
                    <a:lnTo>
                      <a:pt x="149" y="122"/>
                    </a:lnTo>
                    <a:lnTo>
                      <a:pt x="150" y="128"/>
                    </a:lnTo>
                    <a:lnTo>
                      <a:pt x="150" y="135"/>
                    </a:lnTo>
                    <a:lnTo>
                      <a:pt x="149" y="144"/>
                    </a:lnTo>
                    <a:lnTo>
                      <a:pt x="147" y="155"/>
                    </a:lnTo>
                    <a:lnTo>
                      <a:pt x="136" y="185"/>
                    </a:lnTo>
                    <a:lnTo>
                      <a:pt x="130" y="207"/>
                    </a:lnTo>
                    <a:lnTo>
                      <a:pt x="128" y="217"/>
                    </a:lnTo>
                    <a:lnTo>
                      <a:pt x="128" y="229"/>
                    </a:lnTo>
                    <a:lnTo>
                      <a:pt x="128" y="243"/>
                    </a:lnTo>
                    <a:lnTo>
                      <a:pt x="129" y="260"/>
                    </a:lnTo>
                    <a:lnTo>
                      <a:pt x="114" y="244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9" name="Freeform 4037"/>
              <p:cNvSpPr>
                <a:spLocks/>
              </p:cNvSpPr>
              <p:nvPr/>
            </p:nvSpPr>
            <p:spPr bwMode="auto">
              <a:xfrm>
                <a:off x="150" y="309"/>
                <a:ext cx="50" cy="87"/>
              </a:xfrm>
              <a:custGeom>
                <a:avLst/>
                <a:gdLst>
                  <a:gd name="T0" fmla="*/ 0 w 150"/>
                  <a:gd name="T1" fmla="*/ 0 h 260"/>
                  <a:gd name="T2" fmla="*/ 0 w 150"/>
                  <a:gd name="T3" fmla="*/ 0 h 260"/>
                  <a:gd name="T4" fmla="*/ 0 w 150"/>
                  <a:gd name="T5" fmla="*/ 0 h 260"/>
                  <a:gd name="T6" fmla="*/ 0 w 150"/>
                  <a:gd name="T7" fmla="*/ 0 h 260"/>
                  <a:gd name="T8" fmla="*/ 0 w 150"/>
                  <a:gd name="T9" fmla="*/ 0 h 260"/>
                  <a:gd name="T10" fmla="*/ 0 w 150"/>
                  <a:gd name="T11" fmla="*/ 0 h 260"/>
                  <a:gd name="T12" fmla="*/ 0 w 150"/>
                  <a:gd name="T13" fmla="*/ 0 h 260"/>
                  <a:gd name="T14" fmla="*/ 0 w 150"/>
                  <a:gd name="T15" fmla="*/ 0 h 260"/>
                  <a:gd name="T16" fmla="*/ 0 w 150"/>
                  <a:gd name="T17" fmla="*/ 0 h 260"/>
                  <a:gd name="T18" fmla="*/ 0 w 150"/>
                  <a:gd name="T19" fmla="*/ 0 h 260"/>
                  <a:gd name="T20" fmla="*/ 0 w 150"/>
                  <a:gd name="T21" fmla="*/ 0 h 260"/>
                  <a:gd name="T22" fmla="*/ 0 w 150"/>
                  <a:gd name="T23" fmla="*/ 0 h 260"/>
                  <a:gd name="T24" fmla="*/ 0 w 150"/>
                  <a:gd name="T25" fmla="*/ 0 h 260"/>
                  <a:gd name="T26" fmla="*/ 0 w 150"/>
                  <a:gd name="T27" fmla="*/ 0 h 260"/>
                  <a:gd name="T28" fmla="*/ 0 w 150"/>
                  <a:gd name="T29" fmla="*/ 0 h 260"/>
                  <a:gd name="T30" fmla="*/ 0 w 150"/>
                  <a:gd name="T31" fmla="*/ 0 h 260"/>
                  <a:gd name="T32" fmla="*/ 0 w 150"/>
                  <a:gd name="T33" fmla="*/ 0 h 260"/>
                  <a:gd name="T34" fmla="*/ 0 w 150"/>
                  <a:gd name="T35" fmla="*/ 0 h 260"/>
                  <a:gd name="T36" fmla="*/ 0 w 150"/>
                  <a:gd name="T37" fmla="*/ 0 h 260"/>
                  <a:gd name="T38" fmla="*/ 0 w 150"/>
                  <a:gd name="T39" fmla="*/ 0 h 260"/>
                  <a:gd name="T40" fmla="*/ 0 w 150"/>
                  <a:gd name="T41" fmla="*/ 0 h 260"/>
                  <a:gd name="T42" fmla="*/ 0 w 150"/>
                  <a:gd name="T43" fmla="*/ 0 h 260"/>
                  <a:gd name="T44" fmla="*/ 0 w 150"/>
                  <a:gd name="T45" fmla="*/ 0 h 260"/>
                  <a:gd name="T46" fmla="*/ 0 w 150"/>
                  <a:gd name="T47" fmla="*/ 0 h 260"/>
                  <a:gd name="T48" fmla="*/ 0 w 150"/>
                  <a:gd name="T49" fmla="*/ 0 h 260"/>
                  <a:gd name="T50" fmla="*/ 0 w 150"/>
                  <a:gd name="T51" fmla="*/ 0 h 260"/>
                  <a:gd name="T52" fmla="*/ 0 w 150"/>
                  <a:gd name="T53" fmla="*/ 0 h 260"/>
                  <a:gd name="T54" fmla="*/ 0 w 150"/>
                  <a:gd name="T55" fmla="*/ 0 h 260"/>
                  <a:gd name="T56" fmla="*/ 0 w 150"/>
                  <a:gd name="T57" fmla="*/ 0 h 260"/>
                  <a:gd name="T58" fmla="*/ 0 w 150"/>
                  <a:gd name="T59" fmla="*/ 0 h 260"/>
                  <a:gd name="T60" fmla="*/ 0 w 150"/>
                  <a:gd name="T61" fmla="*/ 0 h 260"/>
                  <a:gd name="T62" fmla="*/ 0 w 150"/>
                  <a:gd name="T63" fmla="*/ 0 h 260"/>
                  <a:gd name="T64" fmla="*/ 0 w 150"/>
                  <a:gd name="T65" fmla="*/ 0 h 260"/>
                  <a:gd name="T66" fmla="*/ 0 w 150"/>
                  <a:gd name="T67" fmla="*/ 0 h 260"/>
                  <a:gd name="T68" fmla="*/ 0 w 150"/>
                  <a:gd name="T69" fmla="*/ 0 h 260"/>
                  <a:gd name="T70" fmla="*/ 0 w 150"/>
                  <a:gd name="T71" fmla="*/ 0 h 260"/>
                  <a:gd name="T72" fmla="*/ 0 w 150"/>
                  <a:gd name="T73" fmla="*/ 0 h 260"/>
                  <a:gd name="T74" fmla="*/ 0 w 150"/>
                  <a:gd name="T75" fmla="*/ 0 h 260"/>
                  <a:gd name="T76" fmla="*/ 0 w 150"/>
                  <a:gd name="T77" fmla="*/ 0 h 260"/>
                  <a:gd name="T78" fmla="*/ 0 w 150"/>
                  <a:gd name="T79" fmla="*/ 0 h 260"/>
                  <a:gd name="T80" fmla="*/ 0 w 150"/>
                  <a:gd name="T81" fmla="*/ 0 h 260"/>
                  <a:gd name="T82" fmla="*/ 0 w 150"/>
                  <a:gd name="T83" fmla="*/ 0 h 260"/>
                  <a:gd name="T84" fmla="*/ 0 w 150"/>
                  <a:gd name="T85" fmla="*/ 0 h 260"/>
                  <a:gd name="T86" fmla="*/ 0 w 150"/>
                  <a:gd name="T87" fmla="*/ 0 h 260"/>
                  <a:gd name="T88" fmla="*/ 0 w 150"/>
                  <a:gd name="T89" fmla="*/ 0 h 260"/>
                  <a:gd name="T90" fmla="*/ 0 w 150"/>
                  <a:gd name="T91" fmla="*/ 0 h 260"/>
                  <a:gd name="T92" fmla="*/ 0 w 150"/>
                  <a:gd name="T93" fmla="*/ 0 h 260"/>
                  <a:gd name="T94" fmla="*/ 0 w 150"/>
                  <a:gd name="T95" fmla="*/ 0 h 260"/>
                  <a:gd name="T96" fmla="*/ 0 w 150"/>
                  <a:gd name="T97" fmla="*/ 0 h 260"/>
                  <a:gd name="T98" fmla="*/ 0 w 150"/>
                  <a:gd name="T99" fmla="*/ 0 h 260"/>
                  <a:gd name="T100" fmla="*/ 0 w 150"/>
                  <a:gd name="T101" fmla="*/ 0 h 260"/>
                  <a:gd name="T102" fmla="*/ 0 w 150"/>
                  <a:gd name="T103" fmla="*/ 0 h 260"/>
                  <a:gd name="T104" fmla="*/ 0 w 150"/>
                  <a:gd name="T105" fmla="*/ 0 h 260"/>
                  <a:gd name="T106" fmla="*/ 0 w 150"/>
                  <a:gd name="T107" fmla="*/ 0 h 260"/>
                  <a:gd name="T108" fmla="*/ 0 w 150"/>
                  <a:gd name="T109" fmla="*/ 0 h 260"/>
                  <a:gd name="T110" fmla="*/ 0 w 150"/>
                  <a:gd name="T111" fmla="*/ 0 h 260"/>
                  <a:gd name="T112" fmla="*/ 0 w 150"/>
                  <a:gd name="T113" fmla="*/ 0 h 260"/>
                  <a:gd name="T114" fmla="*/ 0 w 150"/>
                  <a:gd name="T115" fmla="*/ 0 h 260"/>
                  <a:gd name="T116" fmla="*/ 0 w 150"/>
                  <a:gd name="T117" fmla="*/ 0 h 260"/>
                  <a:gd name="T118" fmla="*/ 0 w 150"/>
                  <a:gd name="T119" fmla="*/ 0 h 260"/>
                  <a:gd name="T120" fmla="*/ 0 w 150"/>
                  <a:gd name="T121" fmla="*/ 0 h 260"/>
                  <a:gd name="T122" fmla="*/ 0 w 150"/>
                  <a:gd name="T123" fmla="*/ 0 h 26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0" h="260">
                    <a:moveTo>
                      <a:pt x="114" y="244"/>
                    </a:moveTo>
                    <a:lnTo>
                      <a:pt x="115" y="233"/>
                    </a:lnTo>
                    <a:lnTo>
                      <a:pt x="117" y="218"/>
                    </a:lnTo>
                    <a:lnTo>
                      <a:pt x="117" y="211"/>
                    </a:lnTo>
                    <a:lnTo>
                      <a:pt x="114" y="203"/>
                    </a:lnTo>
                    <a:lnTo>
                      <a:pt x="113" y="200"/>
                    </a:lnTo>
                    <a:lnTo>
                      <a:pt x="111" y="197"/>
                    </a:lnTo>
                    <a:lnTo>
                      <a:pt x="107" y="194"/>
                    </a:lnTo>
                    <a:lnTo>
                      <a:pt x="104" y="192"/>
                    </a:lnTo>
                    <a:lnTo>
                      <a:pt x="92" y="187"/>
                    </a:lnTo>
                    <a:lnTo>
                      <a:pt x="74" y="180"/>
                    </a:lnTo>
                    <a:lnTo>
                      <a:pt x="66" y="176"/>
                    </a:lnTo>
                    <a:lnTo>
                      <a:pt x="59" y="170"/>
                    </a:lnTo>
                    <a:lnTo>
                      <a:pt x="56" y="167"/>
                    </a:lnTo>
                    <a:lnTo>
                      <a:pt x="54" y="164"/>
                    </a:lnTo>
                    <a:lnTo>
                      <a:pt x="53" y="160"/>
                    </a:lnTo>
                    <a:lnTo>
                      <a:pt x="53" y="157"/>
                    </a:lnTo>
                    <a:lnTo>
                      <a:pt x="58" y="150"/>
                    </a:lnTo>
                    <a:lnTo>
                      <a:pt x="58" y="147"/>
                    </a:lnTo>
                    <a:lnTo>
                      <a:pt x="58" y="144"/>
                    </a:lnTo>
                    <a:lnTo>
                      <a:pt x="55" y="142"/>
                    </a:lnTo>
                    <a:lnTo>
                      <a:pt x="53" y="141"/>
                    </a:lnTo>
                    <a:lnTo>
                      <a:pt x="50" y="140"/>
                    </a:lnTo>
                    <a:lnTo>
                      <a:pt x="43" y="136"/>
                    </a:lnTo>
                    <a:lnTo>
                      <a:pt x="33" y="134"/>
                    </a:lnTo>
                    <a:lnTo>
                      <a:pt x="25" y="130"/>
                    </a:lnTo>
                    <a:lnTo>
                      <a:pt x="18" y="126"/>
                    </a:lnTo>
                    <a:lnTo>
                      <a:pt x="16" y="123"/>
                    </a:lnTo>
                    <a:lnTo>
                      <a:pt x="15" y="120"/>
                    </a:lnTo>
                    <a:lnTo>
                      <a:pt x="15" y="117"/>
                    </a:lnTo>
                    <a:lnTo>
                      <a:pt x="17" y="112"/>
                    </a:lnTo>
                    <a:lnTo>
                      <a:pt x="21" y="108"/>
                    </a:lnTo>
                    <a:lnTo>
                      <a:pt x="24" y="105"/>
                    </a:lnTo>
                    <a:lnTo>
                      <a:pt x="26" y="104"/>
                    </a:lnTo>
                    <a:lnTo>
                      <a:pt x="28" y="101"/>
                    </a:lnTo>
                    <a:lnTo>
                      <a:pt x="28" y="98"/>
                    </a:lnTo>
                    <a:lnTo>
                      <a:pt x="28" y="95"/>
                    </a:lnTo>
                    <a:lnTo>
                      <a:pt x="19" y="88"/>
                    </a:lnTo>
                    <a:lnTo>
                      <a:pt x="10" y="81"/>
                    </a:lnTo>
                    <a:lnTo>
                      <a:pt x="7" y="78"/>
                    </a:lnTo>
                    <a:lnTo>
                      <a:pt x="3" y="76"/>
                    </a:lnTo>
                    <a:lnTo>
                      <a:pt x="1" y="74"/>
                    </a:lnTo>
                    <a:lnTo>
                      <a:pt x="0" y="70"/>
                    </a:lnTo>
                    <a:lnTo>
                      <a:pt x="0" y="67"/>
                    </a:lnTo>
                    <a:lnTo>
                      <a:pt x="1" y="63"/>
                    </a:lnTo>
                    <a:lnTo>
                      <a:pt x="3" y="61"/>
                    </a:lnTo>
                    <a:lnTo>
                      <a:pt x="7" y="58"/>
                    </a:lnTo>
                    <a:lnTo>
                      <a:pt x="13" y="56"/>
                    </a:lnTo>
                    <a:lnTo>
                      <a:pt x="15" y="54"/>
                    </a:lnTo>
                    <a:lnTo>
                      <a:pt x="16" y="51"/>
                    </a:lnTo>
                    <a:lnTo>
                      <a:pt x="15" y="48"/>
                    </a:lnTo>
                    <a:lnTo>
                      <a:pt x="11" y="42"/>
                    </a:lnTo>
                    <a:lnTo>
                      <a:pt x="9" y="37"/>
                    </a:lnTo>
                    <a:lnTo>
                      <a:pt x="8" y="33"/>
                    </a:lnTo>
                    <a:lnTo>
                      <a:pt x="7" y="30"/>
                    </a:lnTo>
                    <a:lnTo>
                      <a:pt x="7" y="25"/>
                    </a:lnTo>
                    <a:lnTo>
                      <a:pt x="7" y="22"/>
                    </a:lnTo>
                    <a:lnTo>
                      <a:pt x="9" y="15"/>
                    </a:lnTo>
                    <a:lnTo>
                      <a:pt x="14" y="8"/>
                    </a:lnTo>
                    <a:lnTo>
                      <a:pt x="17" y="5"/>
                    </a:lnTo>
                    <a:lnTo>
                      <a:pt x="21" y="3"/>
                    </a:lnTo>
                    <a:lnTo>
                      <a:pt x="24" y="1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8" y="0"/>
                    </a:lnTo>
                    <a:lnTo>
                      <a:pt x="44" y="1"/>
                    </a:lnTo>
                    <a:lnTo>
                      <a:pt x="50" y="2"/>
                    </a:lnTo>
                    <a:lnTo>
                      <a:pt x="54" y="5"/>
                    </a:lnTo>
                    <a:lnTo>
                      <a:pt x="58" y="9"/>
                    </a:lnTo>
                    <a:lnTo>
                      <a:pt x="60" y="14"/>
                    </a:lnTo>
                    <a:lnTo>
                      <a:pt x="62" y="16"/>
                    </a:lnTo>
                    <a:lnTo>
                      <a:pt x="65" y="20"/>
                    </a:lnTo>
                    <a:lnTo>
                      <a:pt x="68" y="23"/>
                    </a:lnTo>
                    <a:lnTo>
                      <a:pt x="70" y="24"/>
                    </a:lnTo>
                    <a:lnTo>
                      <a:pt x="71" y="24"/>
                    </a:lnTo>
                    <a:lnTo>
                      <a:pt x="74" y="23"/>
                    </a:lnTo>
                    <a:lnTo>
                      <a:pt x="76" y="20"/>
                    </a:lnTo>
                    <a:lnTo>
                      <a:pt x="83" y="18"/>
                    </a:lnTo>
                    <a:lnTo>
                      <a:pt x="88" y="17"/>
                    </a:lnTo>
                    <a:lnTo>
                      <a:pt x="91" y="17"/>
                    </a:lnTo>
                    <a:lnTo>
                      <a:pt x="95" y="19"/>
                    </a:lnTo>
                    <a:lnTo>
                      <a:pt x="97" y="23"/>
                    </a:lnTo>
                    <a:lnTo>
                      <a:pt x="98" y="27"/>
                    </a:lnTo>
                    <a:lnTo>
                      <a:pt x="99" y="32"/>
                    </a:lnTo>
                    <a:lnTo>
                      <a:pt x="99" y="37"/>
                    </a:lnTo>
                    <a:lnTo>
                      <a:pt x="99" y="42"/>
                    </a:lnTo>
                    <a:lnTo>
                      <a:pt x="99" y="49"/>
                    </a:lnTo>
                    <a:lnTo>
                      <a:pt x="100" y="53"/>
                    </a:lnTo>
                    <a:lnTo>
                      <a:pt x="102" y="55"/>
                    </a:lnTo>
                    <a:lnTo>
                      <a:pt x="104" y="56"/>
                    </a:lnTo>
                    <a:lnTo>
                      <a:pt x="107" y="56"/>
                    </a:lnTo>
                    <a:lnTo>
                      <a:pt x="113" y="55"/>
                    </a:lnTo>
                    <a:lnTo>
                      <a:pt x="118" y="55"/>
                    </a:lnTo>
                    <a:lnTo>
                      <a:pt x="121" y="56"/>
                    </a:lnTo>
                    <a:lnTo>
                      <a:pt x="124" y="58"/>
                    </a:lnTo>
                    <a:lnTo>
                      <a:pt x="126" y="59"/>
                    </a:lnTo>
                    <a:lnTo>
                      <a:pt x="127" y="62"/>
                    </a:lnTo>
                    <a:lnTo>
                      <a:pt x="128" y="64"/>
                    </a:lnTo>
                    <a:lnTo>
                      <a:pt x="128" y="68"/>
                    </a:lnTo>
                    <a:lnTo>
                      <a:pt x="126" y="83"/>
                    </a:lnTo>
                    <a:lnTo>
                      <a:pt x="125" y="96"/>
                    </a:lnTo>
                    <a:lnTo>
                      <a:pt x="124" y="98"/>
                    </a:lnTo>
                    <a:lnTo>
                      <a:pt x="124" y="101"/>
                    </a:lnTo>
                    <a:lnTo>
                      <a:pt x="125" y="105"/>
                    </a:lnTo>
                    <a:lnTo>
                      <a:pt x="126" y="107"/>
                    </a:lnTo>
                    <a:lnTo>
                      <a:pt x="128" y="111"/>
                    </a:lnTo>
                    <a:lnTo>
                      <a:pt x="129" y="113"/>
                    </a:lnTo>
                    <a:lnTo>
                      <a:pt x="133" y="114"/>
                    </a:lnTo>
                    <a:lnTo>
                      <a:pt x="135" y="114"/>
                    </a:lnTo>
                    <a:lnTo>
                      <a:pt x="141" y="114"/>
                    </a:lnTo>
                    <a:lnTo>
                      <a:pt x="144" y="115"/>
                    </a:lnTo>
                    <a:lnTo>
                      <a:pt x="148" y="119"/>
                    </a:lnTo>
                    <a:lnTo>
                      <a:pt x="149" y="122"/>
                    </a:lnTo>
                    <a:lnTo>
                      <a:pt x="150" y="128"/>
                    </a:lnTo>
                    <a:lnTo>
                      <a:pt x="150" y="135"/>
                    </a:lnTo>
                    <a:lnTo>
                      <a:pt x="149" y="144"/>
                    </a:lnTo>
                    <a:lnTo>
                      <a:pt x="147" y="155"/>
                    </a:lnTo>
                    <a:lnTo>
                      <a:pt x="136" y="185"/>
                    </a:lnTo>
                    <a:lnTo>
                      <a:pt x="130" y="207"/>
                    </a:lnTo>
                    <a:lnTo>
                      <a:pt x="128" y="217"/>
                    </a:lnTo>
                    <a:lnTo>
                      <a:pt x="128" y="229"/>
                    </a:lnTo>
                    <a:lnTo>
                      <a:pt x="128" y="243"/>
                    </a:lnTo>
                    <a:lnTo>
                      <a:pt x="129" y="260"/>
                    </a:lnTo>
                    <a:lnTo>
                      <a:pt x="114" y="24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0" name="Freeform 4038"/>
              <p:cNvSpPr>
                <a:spLocks/>
              </p:cNvSpPr>
              <p:nvPr/>
            </p:nvSpPr>
            <p:spPr bwMode="auto">
              <a:xfrm>
                <a:off x="163" y="319"/>
                <a:ext cx="25" cy="48"/>
              </a:xfrm>
              <a:custGeom>
                <a:avLst/>
                <a:gdLst>
                  <a:gd name="T0" fmla="*/ 0 w 75"/>
                  <a:gd name="T1" fmla="*/ 0 h 144"/>
                  <a:gd name="T2" fmla="*/ 0 w 75"/>
                  <a:gd name="T3" fmla="*/ 0 h 144"/>
                  <a:gd name="T4" fmla="*/ 0 w 75"/>
                  <a:gd name="T5" fmla="*/ 0 h 144"/>
                  <a:gd name="T6" fmla="*/ 0 w 75"/>
                  <a:gd name="T7" fmla="*/ 0 h 144"/>
                  <a:gd name="T8" fmla="*/ 0 w 75"/>
                  <a:gd name="T9" fmla="*/ 0 h 144"/>
                  <a:gd name="T10" fmla="*/ 0 w 75"/>
                  <a:gd name="T11" fmla="*/ 0 h 144"/>
                  <a:gd name="T12" fmla="*/ 0 w 75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5" h="144">
                    <a:moveTo>
                      <a:pt x="75" y="144"/>
                    </a:moveTo>
                    <a:lnTo>
                      <a:pt x="68" y="126"/>
                    </a:lnTo>
                    <a:lnTo>
                      <a:pt x="61" y="108"/>
                    </a:lnTo>
                    <a:lnTo>
                      <a:pt x="52" y="90"/>
                    </a:lnTo>
                    <a:lnTo>
                      <a:pt x="43" y="71"/>
                    </a:lnTo>
                    <a:lnTo>
                      <a:pt x="22" y="3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1" name="Freeform 4039"/>
              <p:cNvSpPr>
                <a:spLocks/>
              </p:cNvSpPr>
              <p:nvPr/>
            </p:nvSpPr>
            <p:spPr bwMode="auto">
              <a:xfrm>
                <a:off x="160" y="321"/>
                <a:ext cx="16" cy="18"/>
              </a:xfrm>
              <a:custGeom>
                <a:avLst/>
                <a:gdLst>
                  <a:gd name="T0" fmla="*/ 0 w 47"/>
                  <a:gd name="T1" fmla="*/ 0 h 54"/>
                  <a:gd name="T2" fmla="*/ 0 w 47"/>
                  <a:gd name="T3" fmla="*/ 0 h 54"/>
                  <a:gd name="T4" fmla="*/ 0 w 47"/>
                  <a:gd name="T5" fmla="*/ 0 h 54"/>
                  <a:gd name="T6" fmla="*/ 0 w 47"/>
                  <a:gd name="T7" fmla="*/ 0 h 54"/>
                  <a:gd name="T8" fmla="*/ 0 w 47"/>
                  <a:gd name="T9" fmla="*/ 0 h 54"/>
                  <a:gd name="T10" fmla="*/ 0 w 47"/>
                  <a:gd name="T11" fmla="*/ 0 h 54"/>
                  <a:gd name="T12" fmla="*/ 0 w 47"/>
                  <a:gd name="T13" fmla="*/ 0 h 54"/>
                  <a:gd name="T14" fmla="*/ 0 w 47"/>
                  <a:gd name="T15" fmla="*/ 0 h 54"/>
                  <a:gd name="T16" fmla="*/ 0 w 47"/>
                  <a:gd name="T17" fmla="*/ 0 h 5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7" h="54">
                    <a:moveTo>
                      <a:pt x="47" y="0"/>
                    </a:moveTo>
                    <a:lnTo>
                      <a:pt x="45" y="12"/>
                    </a:lnTo>
                    <a:lnTo>
                      <a:pt x="44" y="25"/>
                    </a:lnTo>
                    <a:lnTo>
                      <a:pt x="43" y="39"/>
                    </a:lnTo>
                    <a:lnTo>
                      <a:pt x="44" y="54"/>
                    </a:lnTo>
                    <a:lnTo>
                      <a:pt x="34" y="47"/>
                    </a:lnTo>
                    <a:lnTo>
                      <a:pt x="23" y="41"/>
                    </a:lnTo>
                    <a:lnTo>
                      <a:pt x="12" y="37"/>
                    </a:lnTo>
                    <a:lnTo>
                      <a:pt x="0" y="3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2" name="Freeform 4040"/>
              <p:cNvSpPr>
                <a:spLocks/>
              </p:cNvSpPr>
              <p:nvPr/>
            </p:nvSpPr>
            <p:spPr bwMode="auto">
              <a:xfrm>
                <a:off x="165" y="333"/>
                <a:ext cx="20" cy="23"/>
              </a:xfrm>
              <a:custGeom>
                <a:avLst/>
                <a:gdLst>
                  <a:gd name="T0" fmla="*/ 0 w 58"/>
                  <a:gd name="T1" fmla="*/ 0 h 67"/>
                  <a:gd name="T2" fmla="*/ 0 w 58"/>
                  <a:gd name="T3" fmla="*/ 0 h 67"/>
                  <a:gd name="T4" fmla="*/ 0 w 58"/>
                  <a:gd name="T5" fmla="*/ 0 h 67"/>
                  <a:gd name="T6" fmla="*/ 0 w 58"/>
                  <a:gd name="T7" fmla="*/ 0 h 67"/>
                  <a:gd name="T8" fmla="*/ 0 w 58"/>
                  <a:gd name="T9" fmla="*/ 0 h 67"/>
                  <a:gd name="T10" fmla="*/ 0 w 58"/>
                  <a:gd name="T11" fmla="*/ 0 h 67"/>
                  <a:gd name="T12" fmla="*/ 0 w 58"/>
                  <a:gd name="T13" fmla="*/ 0 h 67"/>
                  <a:gd name="T14" fmla="*/ 0 w 58"/>
                  <a:gd name="T15" fmla="*/ 0 h 67"/>
                  <a:gd name="T16" fmla="*/ 0 w 58"/>
                  <a:gd name="T17" fmla="*/ 0 h 6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8" h="67">
                    <a:moveTo>
                      <a:pt x="58" y="0"/>
                    </a:moveTo>
                    <a:lnTo>
                      <a:pt x="56" y="16"/>
                    </a:lnTo>
                    <a:lnTo>
                      <a:pt x="53" y="33"/>
                    </a:lnTo>
                    <a:lnTo>
                      <a:pt x="52" y="50"/>
                    </a:lnTo>
                    <a:lnTo>
                      <a:pt x="53" y="67"/>
                    </a:lnTo>
                    <a:lnTo>
                      <a:pt x="39" y="60"/>
                    </a:lnTo>
                    <a:lnTo>
                      <a:pt x="27" y="53"/>
                    </a:lnTo>
                    <a:lnTo>
                      <a:pt x="13" y="48"/>
                    </a:lnTo>
                    <a:lnTo>
                      <a:pt x="0" y="4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3" name="Freeform 4041"/>
              <p:cNvSpPr>
                <a:spLocks/>
              </p:cNvSpPr>
              <p:nvPr/>
            </p:nvSpPr>
            <p:spPr bwMode="auto">
              <a:xfrm>
                <a:off x="187" y="352"/>
                <a:ext cx="6" cy="12"/>
              </a:xfrm>
              <a:custGeom>
                <a:avLst/>
                <a:gdLst>
                  <a:gd name="T0" fmla="*/ 0 w 20"/>
                  <a:gd name="T1" fmla="*/ 0 h 37"/>
                  <a:gd name="T2" fmla="*/ 0 w 20"/>
                  <a:gd name="T3" fmla="*/ 0 h 37"/>
                  <a:gd name="T4" fmla="*/ 0 w 20"/>
                  <a:gd name="T5" fmla="*/ 0 h 37"/>
                  <a:gd name="T6" fmla="*/ 0 w 20"/>
                  <a:gd name="T7" fmla="*/ 0 h 37"/>
                  <a:gd name="T8" fmla="*/ 0 w 20"/>
                  <a:gd name="T9" fmla="*/ 0 h 37"/>
                  <a:gd name="T10" fmla="*/ 0 w 20"/>
                  <a:gd name="T11" fmla="*/ 0 h 37"/>
                  <a:gd name="T12" fmla="*/ 0 w 20"/>
                  <a:gd name="T13" fmla="*/ 0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37">
                    <a:moveTo>
                      <a:pt x="20" y="0"/>
                    </a:moveTo>
                    <a:lnTo>
                      <a:pt x="17" y="4"/>
                    </a:lnTo>
                    <a:lnTo>
                      <a:pt x="14" y="6"/>
                    </a:lnTo>
                    <a:lnTo>
                      <a:pt x="10" y="11"/>
                    </a:lnTo>
                    <a:lnTo>
                      <a:pt x="8" y="15"/>
                    </a:lnTo>
                    <a:lnTo>
                      <a:pt x="3" y="26"/>
                    </a:lnTo>
                    <a:lnTo>
                      <a:pt x="0" y="3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4" name="Freeform 4042"/>
              <p:cNvSpPr>
                <a:spLocks/>
              </p:cNvSpPr>
              <p:nvPr/>
            </p:nvSpPr>
            <p:spPr bwMode="auto">
              <a:xfrm>
                <a:off x="173" y="364"/>
                <a:ext cx="68" cy="109"/>
              </a:xfrm>
              <a:custGeom>
                <a:avLst/>
                <a:gdLst>
                  <a:gd name="T0" fmla="*/ 0 w 203"/>
                  <a:gd name="T1" fmla="*/ 0 h 327"/>
                  <a:gd name="T2" fmla="*/ 0 w 203"/>
                  <a:gd name="T3" fmla="*/ 0 h 327"/>
                  <a:gd name="T4" fmla="*/ 0 w 203"/>
                  <a:gd name="T5" fmla="*/ 0 h 327"/>
                  <a:gd name="T6" fmla="*/ 0 w 203"/>
                  <a:gd name="T7" fmla="*/ 0 h 327"/>
                  <a:gd name="T8" fmla="*/ 0 w 203"/>
                  <a:gd name="T9" fmla="*/ 0 h 327"/>
                  <a:gd name="T10" fmla="*/ 0 w 203"/>
                  <a:gd name="T11" fmla="*/ 0 h 327"/>
                  <a:gd name="T12" fmla="*/ 0 w 203"/>
                  <a:gd name="T13" fmla="*/ 0 h 327"/>
                  <a:gd name="T14" fmla="*/ 0 w 203"/>
                  <a:gd name="T15" fmla="*/ 0 h 327"/>
                  <a:gd name="T16" fmla="*/ 0 w 203"/>
                  <a:gd name="T17" fmla="*/ 0 h 327"/>
                  <a:gd name="T18" fmla="*/ 0 w 203"/>
                  <a:gd name="T19" fmla="*/ 0 h 327"/>
                  <a:gd name="T20" fmla="*/ 0 w 203"/>
                  <a:gd name="T21" fmla="*/ 0 h 327"/>
                  <a:gd name="T22" fmla="*/ 0 w 203"/>
                  <a:gd name="T23" fmla="*/ 0 h 327"/>
                  <a:gd name="T24" fmla="*/ 0 w 203"/>
                  <a:gd name="T25" fmla="*/ 0 h 327"/>
                  <a:gd name="T26" fmla="*/ 0 w 203"/>
                  <a:gd name="T27" fmla="*/ 0 h 327"/>
                  <a:gd name="T28" fmla="*/ 0 w 203"/>
                  <a:gd name="T29" fmla="*/ 0 h 327"/>
                  <a:gd name="T30" fmla="*/ 0 w 203"/>
                  <a:gd name="T31" fmla="*/ 0 h 327"/>
                  <a:gd name="T32" fmla="*/ 0 w 203"/>
                  <a:gd name="T33" fmla="*/ 0 h 327"/>
                  <a:gd name="T34" fmla="*/ 0 w 203"/>
                  <a:gd name="T35" fmla="*/ 0 h 327"/>
                  <a:gd name="T36" fmla="*/ 0 w 203"/>
                  <a:gd name="T37" fmla="*/ 0 h 327"/>
                  <a:gd name="T38" fmla="*/ 0 w 203"/>
                  <a:gd name="T39" fmla="*/ 0 h 327"/>
                  <a:gd name="T40" fmla="*/ 0 w 203"/>
                  <a:gd name="T41" fmla="*/ 0 h 327"/>
                  <a:gd name="T42" fmla="*/ 0 w 203"/>
                  <a:gd name="T43" fmla="*/ 0 h 327"/>
                  <a:gd name="T44" fmla="*/ 0 w 203"/>
                  <a:gd name="T45" fmla="*/ 0 h 327"/>
                  <a:gd name="T46" fmla="*/ 0 w 203"/>
                  <a:gd name="T47" fmla="*/ 0 h 327"/>
                  <a:gd name="T48" fmla="*/ 0 w 203"/>
                  <a:gd name="T49" fmla="*/ 0 h 327"/>
                  <a:gd name="T50" fmla="*/ 0 w 203"/>
                  <a:gd name="T51" fmla="*/ 0 h 327"/>
                  <a:gd name="T52" fmla="*/ 0 w 203"/>
                  <a:gd name="T53" fmla="*/ 0 h 327"/>
                  <a:gd name="T54" fmla="*/ 0 w 203"/>
                  <a:gd name="T55" fmla="*/ 0 h 327"/>
                  <a:gd name="T56" fmla="*/ 0 w 203"/>
                  <a:gd name="T57" fmla="*/ 0 h 327"/>
                  <a:gd name="T58" fmla="*/ 0 w 203"/>
                  <a:gd name="T59" fmla="*/ 0 h 327"/>
                  <a:gd name="T60" fmla="*/ 0 w 203"/>
                  <a:gd name="T61" fmla="*/ 0 h 327"/>
                  <a:gd name="T62" fmla="*/ 0 w 203"/>
                  <a:gd name="T63" fmla="*/ 0 h 327"/>
                  <a:gd name="T64" fmla="*/ 0 w 203"/>
                  <a:gd name="T65" fmla="*/ 0 h 327"/>
                  <a:gd name="T66" fmla="*/ 0 w 203"/>
                  <a:gd name="T67" fmla="*/ 0 h 327"/>
                  <a:gd name="T68" fmla="*/ 0 w 203"/>
                  <a:gd name="T69" fmla="*/ 0 h 327"/>
                  <a:gd name="T70" fmla="*/ 0 w 203"/>
                  <a:gd name="T71" fmla="*/ 0 h 327"/>
                  <a:gd name="T72" fmla="*/ 0 w 203"/>
                  <a:gd name="T73" fmla="*/ 0 h 327"/>
                  <a:gd name="T74" fmla="*/ 0 w 203"/>
                  <a:gd name="T75" fmla="*/ 0 h 327"/>
                  <a:gd name="T76" fmla="*/ 0 w 203"/>
                  <a:gd name="T77" fmla="*/ 0 h 327"/>
                  <a:gd name="T78" fmla="*/ 0 w 203"/>
                  <a:gd name="T79" fmla="*/ 0 h 327"/>
                  <a:gd name="T80" fmla="*/ 0 w 203"/>
                  <a:gd name="T81" fmla="*/ 0 h 327"/>
                  <a:gd name="T82" fmla="*/ 0 w 203"/>
                  <a:gd name="T83" fmla="*/ 0 h 327"/>
                  <a:gd name="T84" fmla="*/ 0 w 203"/>
                  <a:gd name="T85" fmla="*/ 0 h 327"/>
                  <a:gd name="T86" fmla="*/ 0 w 203"/>
                  <a:gd name="T87" fmla="*/ 0 h 327"/>
                  <a:gd name="T88" fmla="*/ 0 w 203"/>
                  <a:gd name="T89" fmla="*/ 0 h 327"/>
                  <a:gd name="T90" fmla="*/ 0 w 203"/>
                  <a:gd name="T91" fmla="*/ 0 h 327"/>
                  <a:gd name="T92" fmla="*/ 0 w 203"/>
                  <a:gd name="T93" fmla="*/ 0 h 327"/>
                  <a:gd name="T94" fmla="*/ 0 w 203"/>
                  <a:gd name="T95" fmla="*/ 0 h 327"/>
                  <a:gd name="T96" fmla="*/ 0 w 203"/>
                  <a:gd name="T97" fmla="*/ 0 h 327"/>
                  <a:gd name="T98" fmla="*/ 0 w 203"/>
                  <a:gd name="T99" fmla="*/ 0 h 32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03" h="327">
                    <a:moveTo>
                      <a:pt x="88" y="252"/>
                    </a:moveTo>
                    <a:lnTo>
                      <a:pt x="84" y="242"/>
                    </a:lnTo>
                    <a:lnTo>
                      <a:pt x="80" y="234"/>
                    </a:lnTo>
                    <a:lnTo>
                      <a:pt x="76" y="227"/>
                    </a:lnTo>
                    <a:lnTo>
                      <a:pt x="66" y="217"/>
                    </a:lnTo>
                    <a:lnTo>
                      <a:pt x="59" y="214"/>
                    </a:lnTo>
                    <a:lnTo>
                      <a:pt x="55" y="212"/>
                    </a:lnTo>
                    <a:lnTo>
                      <a:pt x="51" y="208"/>
                    </a:lnTo>
                    <a:lnTo>
                      <a:pt x="49" y="204"/>
                    </a:lnTo>
                    <a:lnTo>
                      <a:pt x="48" y="197"/>
                    </a:lnTo>
                    <a:lnTo>
                      <a:pt x="45" y="190"/>
                    </a:lnTo>
                    <a:lnTo>
                      <a:pt x="43" y="184"/>
                    </a:lnTo>
                    <a:lnTo>
                      <a:pt x="42" y="179"/>
                    </a:lnTo>
                    <a:lnTo>
                      <a:pt x="42" y="176"/>
                    </a:lnTo>
                    <a:lnTo>
                      <a:pt x="43" y="175"/>
                    </a:lnTo>
                    <a:lnTo>
                      <a:pt x="48" y="171"/>
                    </a:lnTo>
                    <a:lnTo>
                      <a:pt x="51" y="168"/>
                    </a:lnTo>
                    <a:lnTo>
                      <a:pt x="47" y="157"/>
                    </a:lnTo>
                    <a:lnTo>
                      <a:pt x="44" y="153"/>
                    </a:lnTo>
                    <a:lnTo>
                      <a:pt x="42" y="150"/>
                    </a:lnTo>
                    <a:lnTo>
                      <a:pt x="40" y="149"/>
                    </a:lnTo>
                    <a:lnTo>
                      <a:pt x="35" y="145"/>
                    </a:lnTo>
                    <a:lnTo>
                      <a:pt x="32" y="141"/>
                    </a:lnTo>
                    <a:lnTo>
                      <a:pt x="29" y="136"/>
                    </a:lnTo>
                    <a:lnTo>
                      <a:pt x="27" y="133"/>
                    </a:lnTo>
                    <a:lnTo>
                      <a:pt x="26" y="128"/>
                    </a:lnTo>
                    <a:lnTo>
                      <a:pt x="25" y="125"/>
                    </a:lnTo>
                    <a:lnTo>
                      <a:pt x="26" y="123"/>
                    </a:lnTo>
                    <a:lnTo>
                      <a:pt x="27" y="120"/>
                    </a:lnTo>
                    <a:lnTo>
                      <a:pt x="29" y="118"/>
                    </a:lnTo>
                    <a:lnTo>
                      <a:pt x="30" y="116"/>
                    </a:lnTo>
                    <a:lnTo>
                      <a:pt x="32" y="114"/>
                    </a:lnTo>
                    <a:lnTo>
                      <a:pt x="32" y="112"/>
                    </a:lnTo>
                    <a:lnTo>
                      <a:pt x="30" y="109"/>
                    </a:lnTo>
                    <a:lnTo>
                      <a:pt x="28" y="106"/>
                    </a:lnTo>
                    <a:lnTo>
                      <a:pt x="22" y="104"/>
                    </a:lnTo>
                    <a:lnTo>
                      <a:pt x="18" y="102"/>
                    </a:lnTo>
                    <a:lnTo>
                      <a:pt x="13" y="99"/>
                    </a:lnTo>
                    <a:lnTo>
                      <a:pt x="6" y="94"/>
                    </a:lnTo>
                    <a:lnTo>
                      <a:pt x="1" y="87"/>
                    </a:lnTo>
                    <a:lnTo>
                      <a:pt x="0" y="81"/>
                    </a:lnTo>
                    <a:lnTo>
                      <a:pt x="0" y="77"/>
                    </a:lnTo>
                    <a:lnTo>
                      <a:pt x="1" y="75"/>
                    </a:lnTo>
                    <a:lnTo>
                      <a:pt x="4" y="72"/>
                    </a:lnTo>
                    <a:lnTo>
                      <a:pt x="6" y="68"/>
                    </a:lnTo>
                    <a:lnTo>
                      <a:pt x="10" y="67"/>
                    </a:lnTo>
                    <a:lnTo>
                      <a:pt x="12" y="66"/>
                    </a:lnTo>
                    <a:lnTo>
                      <a:pt x="14" y="64"/>
                    </a:lnTo>
                    <a:lnTo>
                      <a:pt x="14" y="61"/>
                    </a:lnTo>
                    <a:lnTo>
                      <a:pt x="14" y="58"/>
                    </a:lnTo>
                    <a:lnTo>
                      <a:pt x="12" y="53"/>
                    </a:lnTo>
                    <a:lnTo>
                      <a:pt x="6" y="45"/>
                    </a:lnTo>
                    <a:lnTo>
                      <a:pt x="1" y="36"/>
                    </a:lnTo>
                    <a:lnTo>
                      <a:pt x="1" y="30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5" y="17"/>
                    </a:lnTo>
                    <a:lnTo>
                      <a:pt x="10" y="10"/>
                    </a:lnTo>
                    <a:lnTo>
                      <a:pt x="17" y="5"/>
                    </a:lnTo>
                    <a:lnTo>
                      <a:pt x="23" y="2"/>
                    </a:lnTo>
                    <a:lnTo>
                      <a:pt x="32" y="0"/>
                    </a:lnTo>
                    <a:lnTo>
                      <a:pt x="40" y="1"/>
                    </a:lnTo>
                    <a:lnTo>
                      <a:pt x="47" y="3"/>
                    </a:lnTo>
                    <a:lnTo>
                      <a:pt x="52" y="8"/>
                    </a:lnTo>
                    <a:lnTo>
                      <a:pt x="56" y="13"/>
                    </a:lnTo>
                    <a:lnTo>
                      <a:pt x="58" y="18"/>
                    </a:lnTo>
                    <a:lnTo>
                      <a:pt x="60" y="24"/>
                    </a:lnTo>
                    <a:lnTo>
                      <a:pt x="63" y="24"/>
                    </a:lnTo>
                    <a:lnTo>
                      <a:pt x="65" y="24"/>
                    </a:lnTo>
                    <a:lnTo>
                      <a:pt x="67" y="22"/>
                    </a:lnTo>
                    <a:lnTo>
                      <a:pt x="73" y="18"/>
                    </a:lnTo>
                    <a:lnTo>
                      <a:pt x="79" y="16"/>
                    </a:lnTo>
                    <a:lnTo>
                      <a:pt x="85" y="16"/>
                    </a:lnTo>
                    <a:lnTo>
                      <a:pt x="88" y="18"/>
                    </a:lnTo>
                    <a:lnTo>
                      <a:pt x="92" y="23"/>
                    </a:lnTo>
                    <a:lnTo>
                      <a:pt x="94" y="28"/>
                    </a:lnTo>
                    <a:lnTo>
                      <a:pt x="96" y="33"/>
                    </a:lnTo>
                    <a:lnTo>
                      <a:pt x="97" y="39"/>
                    </a:lnTo>
                    <a:lnTo>
                      <a:pt x="97" y="46"/>
                    </a:lnTo>
                    <a:lnTo>
                      <a:pt x="99" y="53"/>
                    </a:lnTo>
                    <a:lnTo>
                      <a:pt x="101" y="58"/>
                    </a:lnTo>
                    <a:lnTo>
                      <a:pt x="104" y="59"/>
                    </a:lnTo>
                    <a:lnTo>
                      <a:pt x="108" y="58"/>
                    </a:lnTo>
                    <a:lnTo>
                      <a:pt x="113" y="57"/>
                    </a:lnTo>
                    <a:lnTo>
                      <a:pt x="116" y="57"/>
                    </a:lnTo>
                    <a:lnTo>
                      <a:pt x="118" y="57"/>
                    </a:lnTo>
                    <a:lnTo>
                      <a:pt x="122" y="58"/>
                    </a:lnTo>
                    <a:lnTo>
                      <a:pt x="125" y="62"/>
                    </a:lnTo>
                    <a:lnTo>
                      <a:pt x="128" y="68"/>
                    </a:lnTo>
                    <a:lnTo>
                      <a:pt x="128" y="75"/>
                    </a:lnTo>
                    <a:lnTo>
                      <a:pt x="128" y="83"/>
                    </a:lnTo>
                    <a:lnTo>
                      <a:pt x="126" y="91"/>
                    </a:lnTo>
                    <a:lnTo>
                      <a:pt x="124" y="99"/>
                    </a:lnTo>
                    <a:lnTo>
                      <a:pt x="123" y="103"/>
                    </a:lnTo>
                    <a:lnTo>
                      <a:pt x="123" y="109"/>
                    </a:lnTo>
                    <a:lnTo>
                      <a:pt x="124" y="112"/>
                    </a:lnTo>
                    <a:lnTo>
                      <a:pt x="125" y="116"/>
                    </a:lnTo>
                    <a:lnTo>
                      <a:pt x="129" y="119"/>
                    </a:lnTo>
                    <a:lnTo>
                      <a:pt x="134" y="123"/>
                    </a:lnTo>
                    <a:lnTo>
                      <a:pt x="139" y="121"/>
                    </a:lnTo>
                    <a:lnTo>
                      <a:pt x="144" y="121"/>
                    </a:lnTo>
                    <a:lnTo>
                      <a:pt x="147" y="124"/>
                    </a:lnTo>
                    <a:lnTo>
                      <a:pt x="150" y="127"/>
                    </a:lnTo>
                    <a:lnTo>
                      <a:pt x="151" y="132"/>
                    </a:lnTo>
                    <a:lnTo>
                      <a:pt x="151" y="136"/>
                    </a:lnTo>
                    <a:lnTo>
                      <a:pt x="150" y="143"/>
                    </a:lnTo>
                    <a:lnTo>
                      <a:pt x="148" y="150"/>
                    </a:lnTo>
                    <a:lnTo>
                      <a:pt x="146" y="158"/>
                    </a:lnTo>
                    <a:lnTo>
                      <a:pt x="145" y="164"/>
                    </a:lnTo>
                    <a:lnTo>
                      <a:pt x="144" y="170"/>
                    </a:lnTo>
                    <a:lnTo>
                      <a:pt x="144" y="175"/>
                    </a:lnTo>
                    <a:lnTo>
                      <a:pt x="146" y="178"/>
                    </a:lnTo>
                    <a:lnTo>
                      <a:pt x="148" y="180"/>
                    </a:lnTo>
                    <a:lnTo>
                      <a:pt x="152" y="182"/>
                    </a:lnTo>
                    <a:lnTo>
                      <a:pt x="156" y="183"/>
                    </a:lnTo>
                    <a:lnTo>
                      <a:pt x="159" y="183"/>
                    </a:lnTo>
                    <a:lnTo>
                      <a:pt x="161" y="185"/>
                    </a:lnTo>
                    <a:lnTo>
                      <a:pt x="163" y="187"/>
                    </a:lnTo>
                    <a:lnTo>
                      <a:pt x="166" y="191"/>
                    </a:lnTo>
                    <a:lnTo>
                      <a:pt x="167" y="197"/>
                    </a:lnTo>
                    <a:lnTo>
                      <a:pt x="166" y="205"/>
                    </a:lnTo>
                    <a:lnTo>
                      <a:pt x="163" y="216"/>
                    </a:lnTo>
                    <a:lnTo>
                      <a:pt x="158" y="231"/>
                    </a:lnTo>
                    <a:lnTo>
                      <a:pt x="155" y="238"/>
                    </a:lnTo>
                    <a:lnTo>
                      <a:pt x="154" y="246"/>
                    </a:lnTo>
                    <a:lnTo>
                      <a:pt x="154" y="252"/>
                    </a:lnTo>
                    <a:lnTo>
                      <a:pt x="155" y="259"/>
                    </a:lnTo>
                    <a:lnTo>
                      <a:pt x="158" y="265"/>
                    </a:lnTo>
                    <a:lnTo>
                      <a:pt x="161" y="269"/>
                    </a:lnTo>
                    <a:lnTo>
                      <a:pt x="165" y="275"/>
                    </a:lnTo>
                    <a:lnTo>
                      <a:pt x="169" y="280"/>
                    </a:lnTo>
                    <a:lnTo>
                      <a:pt x="178" y="288"/>
                    </a:lnTo>
                    <a:lnTo>
                      <a:pt x="188" y="297"/>
                    </a:lnTo>
                    <a:lnTo>
                      <a:pt x="192" y="302"/>
                    </a:lnTo>
                    <a:lnTo>
                      <a:pt x="196" y="305"/>
                    </a:lnTo>
                    <a:lnTo>
                      <a:pt x="199" y="310"/>
                    </a:lnTo>
                    <a:lnTo>
                      <a:pt x="202" y="315"/>
                    </a:lnTo>
                    <a:lnTo>
                      <a:pt x="203" y="327"/>
                    </a:lnTo>
                    <a:lnTo>
                      <a:pt x="198" y="325"/>
                    </a:lnTo>
                    <a:lnTo>
                      <a:pt x="188" y="315"/>
                    </a:lnTo>
                    <a:lnTo>
                      <a:pt x="171" y="300"/>
                    </a:lnTo>
                    <a:lnTo>
                      <a:pt x="154" y="281"/>
                    </a:lnTo>
                    <a:lnTo>
                      <a:pt x="143" y="273"/>
                    </a:lnTo>
                    <a:lnTo>
                      <a:pt x="131" y="267"/>
                    </a:lnTo>
                    <a:lnTo>
                      <a:pt x="121" y="264"/>
                    </a:lnTo>
                    <a:lnTo>
                      <a:pt x="111" y="263"/>
                    </a:lnTo>
                    <a:lnTo>
                      <a:pt x="103" y="260"/>
                    </a:lnTo>
                    <a:lnTo>
                      <a:pt x="96" y="259"/>
                    </a:lnTo>
                    <a:lnTo>
                      <a:pt x="94" y="258"/>
                    </a:lnTo>
                    <a:lnTo>
                      <a:pt x="92" y="257"/>
                    </a:lnTo>
                    <a:lnTo>
                      <a:pt x="89" y="254"/>
                    </a:lnTo>
                    <a:lnTo>
                      <a:pt x="88" y="252"/>
                    </a:lnTo>
                    <a:close/>
                  </a:path>
                </a:pathLst>
              </a:custGeom>
              <a:solidFill>
                <a:srgbClr val="AA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5" name="Freeform 4043"/>
              <p:cNvSpPr>
                <a:spLocks/>
              </p:cNvSpPr>
              <p:nvPr/>
            </p:nvSpPr>
            <p:spPr bwMode="auto">
              <a:xfrm>
                <a:off x="173" y="364"/>
                <a:ext cx="68" cy="109"/>
              </a:xfrm>
              <a:custGeom>
                <a:avLst/>
                <a:gdLst>
                  <a:gd name="T0" fmla="*/ 0 w 203"/>
                  <a:gd name="T1" fmla="*/ 0 h 327"/>
                  <a:gd name="T2" fmla="*/ 0 w 203"/>
                  <a:gd name="T3" fmla="*/ 0 h 327"/>
                  <a:gd name="T4" fmla="*/ 0 w 203"/>
                  <a:gd name="T5" fmla="*/ 0 h 327"/>
                  <a:gd name="T6" fmla="*/ 0 w 203"/>
                  <a:gd name="T7" fmla="*/ 0 h 327"/>
                  <a:gd name="T8" fmla="*/ 0 w 203"/>
                  <a:gd name="T9" fmla="*/ 0 h 327"/>
                  <a:gd name="T10" fmla="*/ 0 w 203"/>
                  <a:gd name="T11" fmla="*/ 0 h 327"/>
                  <a:gd name="T12" fmla="*/ 0 w 203"/>
                  <a:gd name="T13" fmla="*/ 0 h 327"/>
                  <a:gd name="T14" fmla="*/ 0 w 203"/>
                  <a:gd name="T15" fmla="*/ 0 h 327"/>
                  <a:gd name="T16" fmla="*/ 0 w 203"/>
                  <a:gd name="T17" fmla="*/ 0 h 327"/>
                  <a:gd name="T18" fmla="*/ 0 w 203"/>
                  <a:gd name="T19" fmla="*/ 0 h 327"/>
                  <a:gd name="T20" fmla="*/ 0 w 203"/>
                  <a:gd name="T21" fmla="*/ 0 h 327"/>
                  <a:gd name="T22" fmla="*/ 0 w 203"/>
                  <a:gd name="T23" fmla="*/ 0 h 327"/>
                  <a:gd name="T24" fmla="*/ 0 w 203"/>
                  <a:gd name="T25" fmla="*/ 0 h 327"/>
                  <a:gd name="T26" fmla="*/ 0 w 203"/>
                  <a:gd name="T27" fmla="*/ 0 h 327"/>
                  <a:gd name="T28" fmla="*/ 0 w 203"/>
                  <a:gd name="T29" fmla="*/ 0 h 327"/>
                  <a:gd name="T30" fmla="*/ 0 w 203"/>
                  <a:gd name="T31" fmla="*/ 0 h 327"/>
                  <a:gd name="T32" fmla="*/ 0 w 203"/>
                  <a:gd name="T33" fmla="*/ 0 h 327"/>
                  <a:gd name="T34" fmla="*/ 0 w 203"/>
                  <a:gd name="T35" fmla="*/ 0 h 327"/>
                  <a:gd name="T36" fmla="*/ 0 w 203"/>
                  <a:gd name="T37" fmla="*/ 0 h 327"/>
                  <a:gd name="T38" fmla="*/ 0 w 203"/>
                  <a:gd name="T39" fmla="*/ 0 h 327"/>
                  <a:gd name="T40" fmla="*/ 0 w 203"/>
                  <a:gd name="T41" fmla="*/ 0 h 327"/>
                  <a:gd name="T42" fmla="*/ 0 w 203"/>
                  <a:gd name="T43" fmla="*/ 0 h 327"/>
                  <a:gd name="T44" fmla="*/ 0 w 203"/>
                  <a:gd name="T45" fmla="*/ 0 h 327"/>
                  <a:gd name="T46" fmla="*/ 0 w 203"/>
                  <a:gd name="T47" fmla="*/ 0 h 327"/>
                  <a:gd name="T48" fmla="*/ 0 w 203"/>
                  <a:gd name="T49" fmla="*/ 0 h 327"/>
                  <a:gd name="T50" fmla="*/ 0 w 203"/>
                  <a:gd name="T51" fmla="*/ 0 h 327"/>
                  <a:gd name="T52" fmla="*/ 0 w 203"/>
                  <a:gd name="T53" fmla="*/ 0 h 327"/>
                  <a:gd name="T54" fmla="*/ 0 w 203"/>
                  <a:gd name="T55" fmla="*/ 0 h 327"/>
                  <a:gd name="T56" fmla="*/ 0 w 203"/>
                  <a:gd name="T57" fmla="*/ 0 h 327"/>
                  <a:gd name="T58" fmla="*/ 0 w 203"/>
                  <a:gd name="T59" fmla="*/ 0 h 327"/>
                  <a:gd name="T60" fmla="*/ 0 w 203"/>
                  <a:gd name="T61" fmla="*/ 0 h 327"/>
                  <a:gd name="T62" fmla="*/ 0 w 203"/>
                  <a:gd name="T63" fmla="*/ 0 h 327"/>
                  <a:gd name="T64" fmla="*/ 0 w 203"/>
                  <a:gd name="T65" fmla="*/ 0 h 327"/>
                  <a:gd name="T66" fmla="*/ 0 w 203"/>
                  <a:gd name="T67" fmla="*/ 0 h 327"/>
                  <a:gd name="T68" fmla="*/ 0 w 203"/>
                  <a:gd name="T69" fmla="*/ 0 h 327"/>
                  <a:gd name="T70" fmla="*/ 0 w 203"/>
                  <a:gd name="T71" fmla="*/ 0 h 327"/>
                  <a:gd name="T72" fmla="*/ 0 w 203"/>
                  <a:gd name="T73" fmla="*/ 0 h 327"/>
                  <a:gd name="T74" fmla="*/ 0 w 203"/>
                  <a:gd name="T75" fmla="*/ 0 h 327"/>
                  <a:gd name="T76" fmla="*/ 0 w 203"/>
                  <a:gd name="T77" fmla="*/ 0 h 327"/>
                  <a:gd name="T78" fmla="*/ 0 w 203"/>
                  <a:gd name="T79" fmla="*/ 0 h 327"/>
                  <a:gd name="T80" fmla="*/ 0 w 203"/>
                  <a:gd name="T81" fmla="*/ 0 h 327"/>
                  <a:gd name="T82" fmla="*/ 0 w 203"/>
                  <a:gd name="T83" fmla="*/ 0 h 327"/>
                  <a:gd name="T84" fmla="*/ 0 w 203"/>
                  <a:gd name="T85" fmla="*/ 0 h 327"/>
                  <a:gd name="T86" fmla="*/ 0 w 203"/>
                  <a:gd name="T87" fmla="*/ 0 h 327"/>
                  <a:gd name="T88" fmla="*/ 0 w 203"/>
                  <a:gd name="T89" fmla="*/ 0 h 327"/>
                  <a:gd name="T90" fmla="*/ 0 w 203"/>
                  <a:gd name="T91" fmla="*/ 0 h 327"/>
                  <a:gd name="T92" fmla="*/ 0 w 203"/>
                  <a:gd name="T93" fmla="*/ 0 h 327"/>
                  <a:gd name="T94" fmla="*/ 0 w 203"/>
                  <a:gd name="T95" fmla="*/ 0 h 327"/>
                  <a:gd name="T96" fmla="*/ 0 w 203"/>
                  <a:gd name="T97" fmla="*/ 0 h 327"/>
                  <a:gd name="T98" fmla="*/ 0 w 203"/>
                  <a:gd name="T99" fmla="*/ 0 h 32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03" h="327">
                    <a:moveTo>
                      <a:pt x="88" y="252"/>
                    </a:moveTo>
                    <a:lnTo>
                      <a:pt x="84" y="242"/>
                    </a:lnTo>
                    <a:lnTo>
                      <a:pt x="80" y="234"/>
                    </a:lnTo>
                    <a:lnTo>
                      <a:pt x="76" y="227"/>
                    </a:lnTo>
                    <a:lnTo>
                      <a:pt x="66" y="217"/>
                    </a:lnTo>
                    <a:lnTo>
                      <a:pt x="59" y="214"/>
                    </a:lnTo>
                    <a:lnTo>
                      <a:pt x="55" y="212"/>
                    </a:lnTo>
                    <a:lnTo>
                      <a:pt x="51" y="208"/>
                    </a:lnTo>
                    <a:lnTo>
                      <a:pt x="49" y="204"/>
                    </a:lnTo>
                    <a:lnTo>
                      <a:pt x="48" y="197"/>
                    </a:lnTo>
                    <a:lnTo>
                      <a:pt x="45" y="190"/>
                    </a:lnTo>
                    <a:lnTo>
                      <a:pt x="43" y="184"/>
                    </a:lnTo>
                    <a:lnTo>
                      <a:pt x="42" y="179"/>
                    </a:lnTo>
                    <a:lnTo>
                      <a:pt x="42" y="176"/>
                    </a:lnTo>
                    <a:lnTo>
                      <a:pt x="43" y="175"/>
                    </a:lnTo>
                    <a:lnTo>
                      <a:pt x="48" y="171"/>
                    </a:lnTo>
                    <a:lnTo>
                      <a:pt x="51" y="168"/>
                    </a:lnTo>
                    <a:lnTo>
                      <a:pt x="47" y="157"/>
                    </a:lnTo>
                    <a:lnTo>
                      <a:pt x="44" y="153"/>
                    </a:lnTo>
                    <a:lnTo>
                      <a:pt x="42" y="150"/>
                    </a:lnTo>
                    <a:lnTo>
                      <a:pt x="40" y="149"/>
                    </a:lnTo>
                    <a:lnTo>
                      <a:pt x="35" y="145"/>
                    </a:lnTo>
                    <a:lnTo>
                      <a:pt x="32" y="141"/>
                    </a:lnTo>
                    <a:lnTo>
                      <a:pt x="29" y="136"/>
                    </a:lnTo>
                    <a:lnTo>
                      <a:pt x="27" y="133"/>
                    </a:lnTo>
                    <a:lnTo>
                      <a:pt x="26" y="128"/>
                    </a:lnTo>
                    <a:lnTo>
                      <a:pt x="25" y="125"/>
                    </a:lnTo>
                    <a:lnTo>
                      <a:pt x="26" y="123"/>
                    </a:lnTo>
                    <a:lnTo>
                      <a:pt x="27" y="120"/>
                    </a:lnTo>
                    <a:lnTo>
                      <a:pt x="29" y="118"/>
                    </a:lnTo>
                    <a:lnTo>
                      <a:pt x="30" y="116"/>
                    </a:lnTo>
                    <a:lnTo>
                      <a:pt x="32" y="114"/>
                    </a:lnTo>
                    <a:lnTo>
                      <a:pt x="32" y="112"/>
                    </a:lnTo>
                    <a:lnTo>
                      <a:pt x="30" y="109"/>
                    </a:lnTo>
                    <a:lnTo>
                      <a:pt x="28" y="106"/>
                    </a:lnTo>
                    <a:lnTo>
                      <a:pt x="22" y="104"/>
                    </a:lnTo>
                    <a:lnTo>
                      <a:pt x="18" y="102"/>
                    </a:lnTo>
                    <a:lnTo>
                      <a:pt x="13" y="99"/>
                    </a:lnTo>
                    <a:lnTo>
                      <a:pt x="6" y="94"/>
                    </a:lnTo>
                    <a:lnTo>
                      <a:pt x="1" y="87"/>
                    </a:lnTo>
                    <a:lnTo>
                      <a:pt x="0" y="81"/>
                    </a:lnTo>
                    <a:lnTo>
                      <a:pt x="0" y="77"/>
                    </a:lnTo>
                    <a:lnTo>
                      <a:pt x="1" y="75"/>
                    </a:lnTo>
                    <a:lnTo>
                      <a:pt x="4" y="72"/>
                    </a:lnTo>
                    <a:lnTo>
                      <a:pt x="6" y="68"/>
                    </a:lnTo>
                    <a:lnTo>
                      <a:pt x="10" y="67"/>
                    </a:lnTo>
                    <a:lnTo>
                      <a:pt x="12" y="66"/>
                    </a:lnTo>
                    <a:lnTo>
                      <a:pt x="14" y="64"/>
                    </a:lnTo>
                    <a:lnTo>
                      <a:pt x="14" y="61"/>
                    </a:lnTo>
                    <a:lnTo>
                      <a:pt x="14" y="58"/>
                    </a:lnTo>
                    <a:lnTo>
                      <a:pt x="12" y="53"/>
                    </a:lnTo>
                    <a:lnTo>
                      <a:pt x="6" y="45"/>
                    </a:lnTo>
                    <a:lnTo>
                      <a:pt x="1" y="36"/>
                    </a:lnTo>
                    <a:lnTo>
                      <a:pt x="1" y="30"/>
                    </a:lnTo>
                    <a:lnTo>
                      <a:pt x="1" y="25"/>
                    </a:lnTo>
                    <a:lnTo>
                      <a:pt x="3" y="21"/>
                    </a:lnTo>
                    <a:lnTo>
                      <a:pt x="5" y="17"/>
                    </a:lnTo>
                    <a:lnTo>
                      <a:pt x="10" y="10"/>
                    </a:lnTo>
                    <a:lnTo>
                      <a:pt x="17" y="5"/>
                    </a:lnTo>
                    <a:lnTo>
                      <a:pt x="23" y="2"/>
                    </a:lnTo>
                    <a:lnTo>
                      <a:pt x="32" y="0"/>
                    </a:lnTo>
                    <a:lnTo>
                      <a:pt x="40" y="1"/>
                    </a:lnTo>
                    <a:lnTo>
                      <a:pt x="47" y="3"/>
                    </a:lnTo>
                    <a:lnTo>
                      <a:pt x="52" y="8"/>
                    </a:lnTo>
                    <a:lnTo>
                      <a:pt x="56" y="13"/>
                    </a:lnTo>
                    <a:lnTo>
                      <a:pt x="58" y="18"/>
                    </a:lnTo>
                    <a:lnTo>
                      <a:pt x="60" y="24"/>
                    </a:lnTo>
                    <a:lnTo>
                      <a:pt x="63" y="24"/>
                    </a:lnTo>
                    <a:lnTo>
                      <a:pt x="65" y="24"/>
                    </a:lnTo>
                    <a:lnTo>
                      <a:pt x="67" y="22"/>
                    </a:lnTo>
                    <a:lnTo>
                      <a:pt x="73" y="18"/>
                    </a:lnTo>
                    <a:lnTo>
                      <a:pt x="79" y="16"/>
                    </a:lnTo>
                    <a:lnTo>
                      <a:pt x="85" y="16"/>
                    </a:lnTo>
                    <a:lnTo>
                      <a:pt x="88" y="18"/>
                    </a:lnTo>
                    <a:lnTo>
                      <a:pt x="92" y="23"/>
                    </a:lnTo>
                    <a:lnTo>
                      <a:pt x="94" y="28"/>
                    </a:lnTo>
                    <a:lnTo>
                      <a:pt x="96" y="33"/>
                    </a:lnTo>
                    <a:lnTo>
                      <a:pt x="97" y="39"/>
                    </a:lnTo>
                    <a:lnTo>
                      <a:pt x="97" y="46"/>
                    </a:lnTo>
                    <a:lnTo>
                      <a:pt x="99" y="53"/>
                    </a:lnTo>
                    <a:lnTo>
                      <a:pt x="101" y="58"/>
                    </a:lnTo>
                    <a:lnTo>
                      <a:pt x="104" y="59"/>
                    </a:lnTo>
                    <a:lnTo>
                      <a:pt x="108" y="58"/>
                    </a:lnTo>
                    <a:lnTo>
                      <a:pt x="113" y="57"/>
                    </a:lnTo>
                    <a:lnTo>
                      <a:pt x="116" y="57"/>
                    </a:lnTo>
                    <a:lnTo>
                      <a:pt x="118" y="57"/>
                    </a:lnTo>
                    <a:lnTo>
                      <a:pt x="122" y="58"/>
                    </a:lnTo>
                    <a:lnTo>
                      <a:pt x="125" y="62"/>
                    </a:lnTo>
                    <a:lnTo>
                      <a:pt x="128" y="68"/>
                    </a:lnTo>
                    <a:lnTo>
                      <a:pt x="128" y="75"/>
                    </a:lnTo>
                    <a:lnTo>
                      <a:pt x="128" y="83"/>
                    </a:lnTo>
                    <a:lnTo>
                      <a:pt x="126" y="91"/>
                    </a:lnTo>
                    <a:lnTo>
                      <a:pt x="124" y="99"/>
                    </a:lnTo>
                    <a:lnTo>
                      <a:pt x="123" y="103"/>
                    </a:lnTo>
                    <a:lnTo>
                      <a:pt x="123" y="109"/>
                    </a:lnTo>
                    <a:lnTo>
                      <a:pt x="124" y="112"/>
                    </a:lnTo>
                    <a:lnTo>
                      <a:pt x="125" y="116"/>
                    </a:lnTo>
                    <a:lnTo>
                      <a:pt x="129" y="119"/>
                    </a:lnTo>
                    <a:lnTo>
                      <a:pt x="134" y="123"/>
                    </a:lnTo>
                    <a:lnTo>
                      <a:pt x="139" y="121"/>
                    </a:lnTo>
                    <a:lnTo>
                      <a:pt x="144" y="121"/>
                    </a:lnTo>
                    <a:lnTo>
                      <a:pt x="147" y="124"/>
                    </a:lnTo>
                    <a:lnTo>
                      <a:pt x="150" y="127"/>
                    </a:lnTo>
                    <a:lnTo>
                      <a:pt x="151" y="132"/>
                    </a:lnTo>
                    <a:lnTo>
                      <a:pt x="151" y="136"/>
                    </a:lnTo>
                    <a:lnTo>
                      <a:pt x="150" y="143"/>
                    </a:lnTo>
                    <a:lnTo>
                      <a:pt x="148" y="150"/>
                    </a:lnTo>
                    <a:lnTo>
                      <a:pt x="146" y="158"/>
                    </a:lnTo>
                    <a:lnTo>
                      <a:pt x="145" y="164"/>
                    </a:lnTo>
                    <a:lnTo>
                      <a:pt x="144" y="170"/>
                    </a:lnTo>
                    <a:lnTo>
                      <a:pt x="144" y="175"/>
                    </a:lnTo>
                    <a:lnTo>
                      <a:pt x="146" y="178"/>
                    </a:lnTo>
                    <a:lnTo>
                      <a:pt x="148" y="180"/>
                    </a:lnTo>
                    <a:lnTo>
                      <a:pt x="152" y="182"/>
                    </a:lnTo>
                    <a:lnTo>
                      <a:pt x="156" y="183"/>
                    </a:lnTo>
                    <a:lnTo>
                      <a:pt x="159" y="183"/>
                    </a:lnTo>
                    <a:lnTo>
                      <a:pt x="161" y="185"/>
                    </a:lnTo>
                    <a:lnTo>
                      <a:pt x="163" y="187"/>
                    </a:lnTo>
                    <a:lnTo>
                      <a:pt x="166" y="191"/>
                    </a:lnTo>
                    <a:lnTo>
                      <a:pt x="167" y="197"/>
                    </a:lnTo>
                    <a:lnTo>
                      <a:pt x="166" y="205"/>
                    </a:lnTo>
                    <a:lnTo>
                      <a:pt x="163" y="216"/>
                    </a:lnTo>
                    <a:lnTo>
                      <a:pt x="158" y="231"/>
                    </a:lnTo>
                    <a:lnTo>
                      <a:pt x="155" y="238"/>
                    </a:lnTo>
                    <a:lnTo>
                      <a:pt x="154" y="246"/>
                    </a:lnTo>
                    <a:lnTo>
                      <a:pt x="154" y="252"/>
                    </a:lnTo>
                    <a:lnTo>
                      <a:pt x="155" y="259"/>
                    </a:lnTo>
                    <a:lnTo>
                      <a:pt x="158" y="265"/>
                    </a:lnTo>
                    <a:lnTo>
                      <a:pt x="161" y="269"/>
                    </a:lnTo>
                    <a:lnTo>
                      <a:pt x="165" y="275"/>
                    </a:lnTo>
                    <a:lnTo>
                      <a:pt x="169" y="280"/>
                    </a:lnTo>
                    <a:lnTo>
                      <a:pt x="178" y="288"/>
                    </a:lnTo>
                    <a:lnTo>
                      <a:pt x="188" y="297"/>
                    </a:lnTo>
                    <a:lnTo>
                      <a:pt x="192" y="302"/>
                    </a:lnTo>
                    <a:lnTo>
                      <a:pt x="196" y="305"/>
                    </a:lnTo>
                    <a:lnTo>
                      <a:pt x="199" y="310"/>
                    </a:lnTo>
                    <a:lnTo>
                      <a:pt x="202" y="315"/>
                    </a:lnTo>
                    <a:lnTo>
                      <a:pt x="203" y="327"/>
                    </a:lnTo>
                    <a:lnTo>
                      <a:pt x="198" y="325"/>
                    </a:lnTo>
                    <a:lnTo>
                      <a:pt x="188" y="315"/>
                    </a:lnTo>
                    <a:lnTo>
                      <a:pt x="171" y="300"/>
                    </a:lnTo>
                    <a:lnTo>
                      <a:pt x="154" y="281"/>
                    </a:lnTo>
                    <a:lnTo>
                      <a:pt x="143" y="273"/>
                    </a:lnTo>
                    <a:lnTo>
                      <a:pt x="131" y="267"/>
                    </a:lnTo>
                    <a:lnTo>
                      <a:pt x="121" y="264"/>
                    </a:lnTo>
                    <a:lnTo>
                      <a:pt x="111" y="263"/>
                    </a:lnTo>
                    <a:lnTo>
                      <a:pt x="103" y="260"/>
                    </a:lnTo>
                    <a:lnTo>
                      <a:pt x="96" y="259"/>
                    </a:lnTo>
                    <a:lnTo>
                      <a:pt x="94" y="258"/>
                    </a:lnTo>
                    <a:lnTo>
                      <a:pt x="92" y="257"/>
                    </a:lnTo>
                    <a:lnTo>
                      <a:pt x="89" y="254"/>
                    </a:lnTo>
                    <a:lnTo>
                      <a:pt x="88" y="252"/>
                    </a:lnTo>
                    <a:close/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6" name="Freeform 4044"/>
              <p:cNvSpPr>
                <a:spLocks/>
              </p:cNvSpPr>
              <p:nvPr/>
            </p:nvSpPr>
            <p:spPr bwMode="auto">
              <a:xfrm>
                <a:off x="185" y="374"/>
                <a:ext cx="30" cy="60"/>
              </a:xfrm>
              <a:custGeom>
                <a:avLst/>
                <a:gdLst>
                  <a:gd name="T0" fmla="*/ 0 w 92"/>
                  <a:gd name="T1" fmla="*/ 0 h 180"/>
                  <a:gd name="T2" fmla="*/ 0 w 92"/>
                  <a:gd name="T3" fmla="*/ 0 h 180"/>
                  <a:gd name="T4" fmla="*/ 0 w 92"/>
                  <a:gd name="T5" fmla="*/ 0 h 180"/>
                  <a:gd name="T6" fmla="*/ 0 w 92"/>
                  <a:gd name="T7" fmla="*/ 0 h 180"/>
                  <a:gd name="T8" fmla="*/ 0 w 92"/>
                  <a:gd name="T9" fmla="*/ 0 h 180"/>
                  <a:gd name="T10" fmla="*/ 0 w 92"/>
                  <a:gd name="T11" fmla="*/ 0 h 180"/>
                  <a:gd name="T12" fmla="*/ 0 w 92"/>
                  <a:gd name="T13" fmla="*/ 0 h 180"/>
                  <a:gd name="T14" fmla="*/ 0 w 92"/>
                  <a:gd name="T15" fmla="*/ 0 h 180"/>
                  <a:gd name="T16" fmla="*/ 0 w 92"/>
                  <a:gd name="T17" fmla="*/ 0 h 1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2" h="180">
                    <a:moveTo>
                      <a:pt x="0" y="0"/>
                    </a:moveTo>
                    <a:lnTo>
                      <a:pt x="13" y="22"/>
                    </a:lnTo>
                    <a:lnTo>
                      <a:pt x="25" y="44"/>
                    </a:lnTo>
                    <a:lnTo>
                      <a:pt x="37" y="66"/>
                    </a:lnTo>
                    <a:lnTo>
                      <a:pt x="48" y="88"/>
                    </a:lnTo>
                    <a:lnTo>
                      <a:pt x="60" y="111"/>
                    </a:lnTo>
                    <a:lnTo>
                      <a:pt x="72" y="133"/>
                    </a:lnTo>
                    <a:lnTo>
                      <a:pt x="82" y="157"/>
                    </a:lnTo>
                    <a:lnTo>
                      <a:pt x="92" y="18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7" name="Freeform 4045"/>
              <p:cNvSpPr>
                <a:spLocks/>
              </p:cNvSpPr>
              <p:nvPr/>
            </p:nvSpPr>
            <p:spPr bwMode="auto">
              <a:xfrm>
                <a:off x="181" y="379"/>
                <a:ext cx="16" cy="18"/>
              </a:xfrm>
              <a:custGeom>
                <a:avLst/>
                <a:gdLst>
                  <a:gd name="T0" fmla="*/ 0 w 50"/>
                  <a:gd name="T1" fmla="*/ 0 h 53"/>
                  <a:gd name="T2" fmla="*/ 0 w 50"/>
                  <a:gd name="T3" fmla="*/ 0 h 53"/>
                  <a:gd name="T4" fmla="*/ 0 w 50"/>
                  <a:gd name="T5" fmla="*/ 0 h 53"/>
                  <a:gd name="T6" fmla="*/ 0 w 50"/>
                  <a:gd name="T7" fmla="*/ 0 h 53"/>
                  <a:gd name="T8" fmla="*/ 0 w 50"/>
                  <a:gd name="T9" fmla="*/ 0 h 53"/>
                  <a:gd name="T10" fmla="*/ 0 w 50"/>
                  <a:gd name="T11" fmla="*/ 0 h 53"/>
                  <a:gd name="T12" fmla="*/ 0 w 50"/>
                  <a:gd name="T13" fmla="*/ 0 h 53"/>
                  <a:gd name="T14" fmla="*/ 0 w 50"/>
                  <a:gd name="T15" fmla="*/ 0 h 53"/>
                  <a:gd name="T16" fmla="*/ 0 w 50"/>
                  <a:gd name="T17" fmla="*/ 0 h 53"/>
                  <a:gd name="T18" fmla="*/ 0 w 50"/>
                  <a:gd name="T19" fmla="*/ 0 h 53"/>
                  <a:gd name="T20" fmla="*/ 0 w 50"/>
                  <a:gd name="T21" fmla="*/ 0 h 53"/>
                  <a:gd name="T22" fmla="*/ 0 w 50"/>
                  <a:gd name="T23" fmla="*/ 0 h 53"/>
                  <a:gd name="T24" fmla="*/ 0 w 50"/>
                  <a:gd name="T25" fmla="*/ 0 h 5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0" h="53">
                    <a:moveTo>
                      <a:pt x="50" y="0"/>
                    </a:moveTo>
                    <a:lnTo>
                      <a:pt x="48" y="13"/>
                    </a:lnTo>
                    <a:lnTo>
                      <a:pt x="45" y="27"/>
                    </a:lnTo>
                    <a:lnTo>
                      <a:pt x="45" y="33"/>
                    </a:lnTo>
                    <a:lnTo>
                      <a:pt x="45" y="40"/>
                    </a:lnTo>
                    <a:lnTo>
                      <a:pt x="47" y="46"/>
                    </a:lnTo>
                    <a:lnTo>
                      <a:pt x="50" y="53"/>
                    </a:lnTo>
                    <a:lnTo>
                      <a:pt x="37" y="48"/>
                    </a:lnTo>
                    <a:lnTo>
                      <a:pt x="26" y="42"/>
                    </a:lnTo>
                    <a:lnTo>
                      <a:pt x="19" y="38"/>
                    </a:lnTo>
                    <a:lnTo>
                      <a:pt x="13" y="36"/>
                    </a:lnTo>
                    <a:lnTo>
                      <a:pt x="7" y="35"/>
                    </a:lnTo>
                    <a:lnTo>
                      <a:pt x="0" y="3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8" name="Freeform 4046"/>
              <p:cNvSpPr>
                <a:spLocks/>
              </p:cNvSpPr>
              <p:nvPr/>
            </p:nvSpPr>
            <p:spPr bwMode="auto">
              <a:xfrm>
                <a:off x="191" y="390"/>
                <a:ext cx="16" cy="23"/>
              </a:xfrm>
              <a:custGeom>
                <a:avLst/>
                <a:gdLst>
                  <a:gd name="T0" fmla="*/ 0 w 48"/>
                  <a:gd name="T1" fmla="*/ 0 h 68"/>
                  <a:gd name="T2" fmla="*/ 0 w 48"/>
                  <a:gd name="T3" fmla="*/ 0 h 68"/>
                  <a:gd name="T4" fmla="*/ 0 w 48"/>
                  <a:gd name="T5" fmla="*/ 0 h 68"/>
                  <a:gd name="T6" fmla="*/ 0 w 48"/>
                  <a:gd name="T7" fmla="*/ 0 h 68"/>
                  <a:gd name="T8" fmla="*/ 0 w 48"/>
                  <a:gd name="T9" fmla="*/ 0 h 68"/>
                  <a:gd name="T10" fmla="*/ 0 w 48"/>
                  <a:gd name="T11" fmla="*/ 0 h 68"/>
                  <a:gd name="T12" fmla="*/ 0 w 48"/>
                  <a:gd name="T13" fmla="*/ 0 h 68"/>
                  <a:gd name="T14" fmla="*/ 0 w 48"/>
                  <a:gd name="T15" fmla="*/ 0 h 68"/>
                  <a:gd name="T16" fmla="*/ 0 w 48"/>
                  <a:gd name="T17" fmla="*/ 0 h 68"/>
                  <a:gd name="T18" fmla="*/ 0 w 48"/>
                  <a:gd name="T19" fmla="*/ 0 h 68"/>
                  <a:gd name="T20" fmla="*/ 0 w 48"/>
                  <a:gd name="T21" fmla="*/ 0 h 68"/>
                  <a:gd name="T22" fmla="*/ 0 w 48"/>
                  <a:gd name="T23" fmla="*/ 0 h 68"/>
                  <a:gd name="T24" fmla="*/ 0 w 48"/>
                  <a:gd name="T25" fmla="*/ 0 h 6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8" h="68">
                    <a:moveTo>
                      <a:pt x="48" y="0"/>
                    </a:moveTo>
                    <a:lnTo>
                      <a:pt x="45" y="9"/>
                    </a:lnTo>
                    <a:lnTo>
                      <a:pt x="43" y="17"/>
                    </a:lnTo>
                    <a:lnTo>
                      <a:pt x="42" y="25"/>
                    </a:lnTo>
                    <a:lnTo>
                      <a:pt x="41" y="34"/>
                    </a:lnTo>
                    <a:lnTo>
                      <a:pt x="41" y="42"/>
                    </a:lnTo>
                    <a:lnTo>
                      <a:pt x="41" y="51"/>
                    </a:lnTo>
                    <a:lnTo>
                      <a:pt x="43" y="60"/>
                    </a:lnTo>
                    <a:lnTo>
                      <a:pt x="44" y="68"/>
                    </a:lnTo>
                    <a:lnTo>
                      <a:pt x="34" y="67"/>
                    </a:lnTo>
                    <a:lnTo>
                      <a:pt x="22" y="64"/>
                    </a:lnTo>
                    <a:lnTo>
                      <a:pt x="11" y="60"/>
                    </a:lnTo>
                    <a:lnTo>
                      <a:pt x="0" y="5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9" name="Freeform 4047"/>
              <p:cNvSpPr>
                <a:spLocks/>
              </p:cNvSpPr>
              <p:nvPr/>
            </p:nvSpPr>
            <p:spPr bwMode="auto">
              <a:xfrm>
                <a:off x="212" y="410"/>
                <a:ext cx="1" cy="16"/>
              </a:xfrm>
              <a:custGeom>
                <a:avLst/>
                <a:gdLst>
                  <a:gd name="T0" fmla="*/ 0 w 3"/>
                  <a:gd name="T1" fmla="*/ 0 h 48"/>
                  <a:gd name="T2" fmla="*/ 0 w 3"/>
                  <a:gd name="T3" fmla="*/ 0 h 48"/>
                  <a:gd name="T4" fmla="*/ 0 w 3"/>
                  <a:gd name="T5" fmla="*/ 0 h 48"/>
                  <a:gd name="T6" fmla="*/ 0 w 3"/>
                  <a:gd name="T7" fmla="*/ 0 h 48"/>
                  <a:gd name="T8" fmla="*/ 0 w 3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48">
                    <a:moveTo>
                      <a:pt x="3" y="0"/>
                    </a:moveTo>
                    <a:lnTo>
                      <a:pt x="1" y="11"/>
                    </a:lnTo>
                    <a:lnTo>
                      <a:pt x="0" y="23"/>
                    </a:lnTo>
                    <a:lnTo>
                      <a:pt x="0" y="35"/>
                    </a:lnTo>
                    <a:lnTo>
                      <a:pt x="1" y="4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0" name="Freeform 4048"/>
              <p:cNvSpPr>
                <a:spLocks/>
              </p:cNvSpPr>
              <p:nvPr/>
            </p:nvSpPr>
            <p:spPr bwMode="auto">
              <a:xfrm>
                <a:off x="203" y="270"/>
                <a:ext cx="8" cy="56"/>
              </a:xfrm>
              <a:custGeom>
                <a:avLst/>
                <a:gdLst>
                  <a:gd name="T0" fmla="*/ 0 w 26"/>
                  <a:gd name="T1" fmla="*/ 0 h 170"/>
                  <a:gd name="T2" fmla="*/ 0 w 26"/>
                  <a:gd name="T3" fmla="*/ 0 h 170"/>
                  <a:gd name="T4" fmla="*/ 0 w 26"/>
                  <a:gd name="T5" fmla="*/ 0 h 170"/>
                  <a:gd name="T6" fmla="*/ 0 w 26"/>
                  <a:gd name="T7" fmla="*/ 0 h 170"/>
                  <a:gd name="T8" fmla="*/ 0 w 26"/>
                  <a:gd name="T9" fmla="*/ 0 h 1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170">
                    <a:moveTo>
                      <a:pt x="0" y="0"/>
                    </a:moveTo>
                    <a:lnTo>
                      <a:pt x="4" y="42"/>
                    </a:lnTo>
                    <a:lnTo>
                      <a:pt x="9" y="85"/>
                    </a:lnTo>
                    <a:lnTo>
                      <a:pt x="16" y="127"/>
                    </a:lnTo>
                    <a:lnTo>
                      <a:pt x="26" y="17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1" name="Freeform 4049"/>
              <p:cNvSpPr>
                <a:spLocks/>
              </p:cNvSpPr>
              <p:nvPr/>
            </p:nvSpPr>
            <p:spPr bwMode="auto">
              <a:xfrm>
                <a:off x="193" y="274"/>
                <a:ext cx="20" cy="12"/>
              </a:xfrm>
              <a:custGeom>
                <a:avLst/>
                <a:gdLst>
                  <a:gd name="T0" fmla="*/ 0 w 61"/>
                  <a:gd name="T1" fmla="*/ 0 h 35"/>
                  <a:gd name="T2" fmla="*/ 0 w 61"/>
                  <a:gd name="T3" fmla="*/ 0 h 35"/>
                  <a:gd name="T4" fmla="*/ 0 w 61"/>
                  <a:gd name="T5" fmla="*/ 0 h 35"/>
                  <a:gd name="T6" fmla="*/ 0 w 61"/>
                  <a:gd name="T7" fmla="*/ 0 h 35"/>
                  <a:gd name="T8" fmla="*/ 0 w 61"/>
                  <a:gd name="T9" fmla="*/ 0 h 35"/>
                  <a:gd name="T10" fmla="*/ 0 w 61"/>
                  <a:gd name="T11" fmla="*/ 0 h 35"/>
                  <a:gd name="T12" fmla="*/ 0 w 61"/>
                  <a:gd name="T13" fmla="*/ 0 h 35"/>
                  <a:gd name="T14" fmla="*/ 0 w 61"/>
                  <a:gd name="T15" fmla="*/ 0 h 35"/>
                  <a:gd name="T16" fmla="*/ 0 w 61"/>
                  <a:gd name="T17" fmla="*/ 0 h 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1" h="35">
                    <a:moveTo>
                      <a:pt x="61" y="0"/>
                    </a:moveTo>
                    <a:lnTo>
                      <a:pt x="52" y="6"/>
                    </a:lnTo>
                    <a:lnTo>
                      <a:pt x="44" y="15"/>
                    </a:lnTo>
                    <a:lnTo>
                      <a:pt x="38" y="25"/>
                    </a:lnTo>
                    <a:lnTo>
                      <a:pt x="34" y="35"/>
                    </a:lnTo>
                    <a:lnTo>
                      <a:pt x="26" y="26"/>
                    </a:lnTo>
                    <a:lnTo>
                      <a:pt x="18" y="17"/>
                    </a:lnTo>
                    <a:lnTo>
                      <a:pt x="9" y="11"/>
                    </a:lnTo>
                    <a:lnTo>
                      <a:pt x="0" y="6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2" name="Freeform 4050"/>
              <p:cNvSpPr>
                <a:spLocks/>
              </p:cNvSpPr>
              <p:nvPr/>
            </p:nvSpPr>
            <p:spPr bwMode="auto">
              <a:xfrm>
                <a:off x="194" y="289"/>
                <a:ext cx="21" cy="14"/>
              </a:xfrm>
              <a:custGeom>
                <a:avLst/>
                <a:gdLst>
                  <a:gd name="T0" fmla="*/ 0 w 61"/>
                  <a:gd name="T1" fmla="*/ 0 h 41"/>
                  <a:gd name="T2" fmla="*/ 0 w 61"/>
                  <a:gd name="T3" fmla="*/ 0 h 41"/>
                  <a:gd name="T4" fmla="*/ 0 w 61"/>
                  <a:gd name="T5" fmla="*/ 0 h 41"/>
                  <a:gd name="T6" fmla="*/ 0 w 61"/>
                  <a:gd name="T7" fmla="*/ 0 h 41"/>
                  <a:gd name="T8" fmla="*/ 0 w 61"/>
                  <a:gd name="T9" fmla="*/ 0 h 41"/>
                  <a:gd name="T10" fmla="*/ 0 w 61"/>
                  <a:gd name="T11" fmla="*/ 0 h 41"/>
                  <a:gd name="T12" fmla="*/ 0 w 61"/>
                  <a:gd name="T13" fmla="*/ 0 h 41"/>
                  <a:gd name="T14" fmla="*/ 0 w 61"/>
                  <a:gd name="T15" fmla="*/ 0 h 41"/>
                  <a:gd name="T16" fmla="*/ 0 w 61"/>
                  <a:gd name="T17" fmla="*/ 0 h 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1" h="41">
                    <a:moveTo>
                      <a:pt x="61" y="0"/>
                    </a:moveTo>
                    <a:lnTo>
                      <a:pt x="54" y="7"/>
                    </a:lnTo>
                    <a:lnTo>
                      <a:pt x="48" y="16"/>
                    </a:lnTo>
                    <a:lnTo>
                      <a:pt x="41" y="27"/>
                    </a:lnTo>
                    <a:lnTo>
                      <a:pt x="37" y="41"/>
                    </a:lnTo>
                    <a:lnTo>
                      <a:pt x="30" y="32"/>
                    </a:lnTo>
                    <a:lnTo>
                      <a:pt x="22" y="23"/>
                    </a:lnTo>
                    <a:lnTo>
                      <a:pt x="13" y="15"/>
                    </a:lnTo>
                    <a:lnTo>
                      <a:pt x="0" y="7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3" name="Freeform 4051"/>
              <p:cNvSpPr>
                <a:spLocks/>
              </p:cNvSpPr>
              <p:nvPr/>
            </p:nvSpPr>
            <p:spPr bwMode="auto">
              <a:xfrm>
                <a:off x="201" y="312"/>
                <a:ext cx="16" cy="12"/>
              </a:xfrm>
              <a:custGeom>
                <a:avLst/>
                <a:gdLst>
                  <a:gd name="T0" fmla="*/ 0 w 46"/>
                  <a:gd name="T1" fmla="*/ 0 h 37"/>
                  <a:gd name="T2" fmla="*/ 0 w 46"/>
                  <a:gd name="T3" fmla="*/ 0 h 37"/>
                  <a:gd name="T4" fmla="*/ 0 w 46"/>
                  <a:gd name="T5" fmla="*/ 0 h 37"/>
                  <a:gd name="T6" fmla="*/ 0 w 46"/>
                  <a:gd name="T7" fmla="*/ 0 h 37"/>
                  <a:gd name="T8" fmla="*/ 0 w 46"/>
                  <a:gd name="T9" fmla="*/ 0 h 37"/>
                  <a:gd name="T10" fmla="*/ 0 w 46"/>
                  <a:gd name="T11" fmla="*/ 0 h 37"/>
                  <a:gd name="T12" fmla="*/ 0 w 46"/>
                  <a:gd name="T13" fmla="*/ 0 h 37"/>
                  <a:gd name="T14" fmla="*/ 0 w 46"/>
                  <a:gd name="T15" fmla="*/ 0 h 37"/>
                  <a:gd name="T16" fmla="*/ 0 w 46"/>
                  <a:gd name="T17" fmla="*/ 0 h 37"/>
                  <a:gd name="T18" fmla="*/ 0 w 46"/>
                  <a:gd name="T19" fmla="*/ 0 h 37"/>
                  <a:gd name="T20" fmla="*/ 0 w 46"/>
                  <a:gd name="T21" fmla="*/ 0 h 3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37">
                    <a:moveTo>
                      <a:pt x="46" y="9"/>
                    </a:moveTo>
                    <a:lnTo>
                      <a:pt x="39" y="14"/>
                    </a:lnTo>
                    <a:lnTo>
                      <a:pt x="33" y="21"/>
                    </a:lnTo>
                    <a:lnTo>
                      <a:pt x="31" y="24"/>
                    </a:lnTo>
                    <a:lnTo>
                      <a:pt x="30" y="28"/>
                    </a:lnTo>
                    <a:lnTo>
                      <a:pt x="29" y="32"/>
                    </a:lnTo>
                    <a:lnTo>
                      <a:pt x="27" y="37"/>
                    </a:lnTo>
                    <a:lnTo>
                      <a:pt x="22" y="28"/>
                    </a:lnTo>
                    <a:lnTo>
                      <a:pt x="16" y="17"/>
                    </a:lnTo>
                    <a:lnTo>
                      <a:pt x="8" y="8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4" name="Freeform 4052"/>
              <p:cNvSpPr>
                <a:spLocks/>
              </p:cNvSpPr>
              <p:nvPr/>
            </p:nvSpPr>
            <p:spPr bwMode="auto">
              <a:xfrm>
                <a:off x="177" y="285"/>
                <a:ext cx="14" cy="40"/>
              </a:xfrm>
              <a:custGeom>
                <a:avLst/>
                <a:gdLst>
                  <a:gd name="T0" fmla="*/ 0 w 43"/>
                  <a:gd name="T1" fmla="*/ 0 h 122"/>
                  <a:gd name="T2" fmla="*/ 0 w 43"/>
                  <a:gd name="T3" fmla="*/ 0 h 122"/>
                  <a:gd name="T4" fmla="*/ 0 w 43"/>
                  <a:gd name="T5" fmla="*/ 0 h 122"/>
                  <a:gd name="T6" fmla="*/ 0 w 43"/>
                  <a:gd name="T7" fmla="*/ 0 h 122"/>
                  <a:gd name="T8" fmla="*/ 0 w 43"/>
                  <a:gd name="T9" fmla="*/ 0 h 122"/>
                  <a:gd name="T10" fmla="*/ 0 w 43"/>
                  <a:gd name="T11" fmla="*/ 0 h 122"/>
                  <a:gd name="T12" fmla="*/ 0 w 43"/>
                  <a:gd name="T13" fmla="*/ 0 h 1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122">
                    <a:moveTo>
                      <a:pt x="0" y="0"/>
                    </a:moveTo>
                    <a:lnTo>
                      <a:pt x="7" y="30"/>
                    </a:lnTo>
                    <a:lnTo>
                      <a:pt x="16" y="61"/>
                    </a:lnTo>
                    <a:lnTo>
                      <a:pt x="22" y="76"/>
                    </a:lnTo>
                    <a:lnTo>
                      <a:pt x="27" y="92"/>
                    </a:lnTo>
                    <a:lnTo>
                      <a:pt x="34" y="107"/>
                    </a:lnTo>
                    <a:lnTo>
                      <a:pt x="43" y="122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5" name="Freeform 4053"/>
              <p:cNvSpPr>
                <a:spLocks/>
              </p:cNvSpPr>
              <p:nvPr/>
            </p:nvSpPr>
            <p:spPr bwMode="auto">
              <a:xfrm>
                <a:off x="171" y="295"/>
                <a:ext cx="12" cy="14"/>
              </a:xfrm>
              <a:custGeom>
                <a:avLst/>
                <a:gdLst>
                  <a:gd name="T0" fmla="*/ 0 w 38"/>
                  <a:gd name="T1" fmla="*/ 0 h 43"/>
                  <a:gd name="T2" fmla="*/ 0 w 38"/>
                  <a:gd name="T3" fmla="*/ 0 h 43"/>
                  <a:gd name="T4" fmla="*/ 0 w 38"/>
                  <a:gd name="T5" fmla="*/ 0 h 43"/>
                  <a:gd name="T6" fmla="*/ 0 w 38"/>
                  <a:gd name="T7" fmla="*/ 0 h 43"/>
                  <a:gd name="T8" fmla="*/ 0 w 38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43">
                    <a:moveTo>
                      <a:pt x="0" y="0"/>
                    </a:moveTo>
                    <a:lnTo>
                      <a:pt x="11" y="9"/>
                    </a:lnTo>
                    <a:lnTo>
                      <a:pt x="20" y="20"/>
                    </a:lnTo>
                    <a:lnTo>
                      <a:pt x="29" y="31"/>
                    </a:lnTo>
                    <a:lnTo>
                      <a:pt x="38" y="43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6" name="Freeform 4054"/>
              <p:cNvSpPr>
                <a:spLocks/>
              </p:cNvSpPr>
              <p:nvPr/>
            </p:nvSpPr>
            <p:spPr bwMode="auto">
              <a:xfrm>
                <a:off x="173" y="416"/>
                <a:ext cx="51" cy="54"/>
              </a:xfrm>
              <a:custGeom>
                <a:avLst/>
                <a:gdLst>
                  <a:gd name="T0" fmla="*/ 0 w 154"/>
                  <a:gd name="T1" fmla="*/ 0 h 161"/>
                  <a:gd name="T2" fmla="*/ 0 w 154"/>
                  <a:gd name="T3" fmla="*/ 0 h 161"/>
                  <a:gd name="T4" fmla="*/ 0 w 154"/>
                  <a:gd name="T5" fmla="*/ 0 h 161"/>
                  <a:gd name="T6" fmla="*/ 0 w 154"/>
                  <a:gd name="T7" fmla="*/ 0 h 161"/>
                  <a:gd name="T8" fmla="*/ 0 w 154"/>
                  <a:gd name="T9" fmla="*/ 0 h 161"/>
                  <a:gd name="T10" fmla="*/ 0 w 154"/>
                  <a:gd name="T11" fmla="*/ 0 h 161"/>
                  <a:gd name="T12" fmla="*/ 0 w 154"/>
                  <a:gd name="T13" fmla="*/ 0 h 161"/>
                  <a:gd name="T14" fmla="*/ 0 w 154"/>
                  <a:gd name="T15" fmla="*/ 0 h 161"/>
                  <a:gd name="T16" fmla="*/ 0 w 154"/>
                  <a:gd name="T17" fmla="*/ 0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4" h="161">
                    <a:moveTo>
                      <a:pt x="0" y="0"/>
                    </a:moveTo>
                    <a:lnTo>
                      <a:pt x="19" y="24"/>
                    </a:lnTo>
                    <a:lnTo>
                      <a:pt x="37" y="46"/>
                    </a:lnTo>
                    <a:lnTo>
                      <a:pt x="57" y="66"/>
                    </a:lnTo>
                    <a:lnTo>
                      <a:pt x="75" y="87"/>
                    </a:lnTo>
                    <a:lnTo>
                      <a:pt x="95" y="107"/>
                    </a:lnTo>
                    <a:lnTo>
                      <a:pt x="115" y="125"/>
                    </a:lnTo>
                    <a:lnTo>
                      <a:pt x="134" y="144"/>
                    </a:lnTo>
                    <a:lnTo>
                      <a:pt x="154" y="16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7" name="Freeform 4055"/>
              <p:cNvSpPr>
                <a:spLocks/>
              </p:cNvSpPr>
              <p:nvPr/>
            </p:nvSpPr>
            <p:spPr bwMode="auto">
              <a:xfrm>
                <a:off x="172" y="437"/>
                <a:ext cx="22" cy="5"/>
              </a:xfrm>
              <a:custGeom>
                <a:avLst/>
                <a:gdLst>
                  <a:gd name="T0" fmla="*/ 0 w 66"/>
                  <a:gd name="T1" fmla="*/ 0 h 15"/>
                  <a:gd name="T2" fmla="*/ 0 w 66"/>
                  <a:gd name="T3" fmla="*/ 0 h 15"/>
                  <a:gd name="T4" fmla="*/ 0 w 66"/>
                  <a:gd name="T5" fmla="*/ 0 h 15"/>
                  <a:gd name="T6" fmla="*/ 0 w 66"/>
                  <a:gd name="T7" fmla="*/ 0 h 15"/>
                  <a:gd name="T8" fmla="*/ 0 w 66"/>
                  <a:gd name="T9" fmla="*/ 0 h 15"/>
                  <a:gd name="T10" fmla="*/ 0 w 66"/>
                  <a:gd name="T11" fmla="*/ 0 h 15"/>
                  <a:gd name="T12" fmla="*/ 0 w 66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6" h="15">
                    <a:moveTo>
                      <a:pt x="0" y="0"/>
                    </a:moveTo>
                    <a:lnTo>
                      <a:pt x="15" y="0"/>
                    </a:lnTo>
                    <a:lnTo>
                      <a:pt x="31" y="2"/>
                    </a:lnTo>
                    <a:lnTo>
                      <a:pt x="40" y="4"/>
                    </a:lnTo>
                    <a:lnTo>
                      <a:pt x="48" y="7"/>
                    </a:lnTo>
                    <a:lnTo>
                      <a:pt x="56" y="10"/>
                    </a:lnTo>
                    <a:lnTo>
                      <a:pt x="66" y="15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8" name="Freeform 4056"/>
              <p:cNvSpPr>
                <a:spLocks/>
              </p:cNvSpPr>
              <p:nvPr/>
            </p:nvSpPr>
            <p:spPr bwMode="auto">
              <a:xfrm>
                <a:off x="195" y="424"/>
                <a:ext cx="4" cy="23"/>
              </a:xfrm>
              <a:custGeom>
                <a:avLst/>
                <a:gdLst>
                  <a:gd name="T0" fmla="*/ 0 w 13"/>
                  <a:gd name="T1" fmla="*/ 0 h 69"/>
                  <a:gd name="T2" fmla="*/ 0 w 13"/>
                  <a:gd name="T3" fmla="*/ 0 h 69"/>
                  <a:gd name="T4" fmla="*/ 0 w 13"/>
                  <a:gd name="T5" fmla="*/ 0 h 69"/>
                  <a:gd name="T6" fmla="*/ 0 w 13"/>
                  <a:gd name="T7" fmla="*/ 0 h 69"/>
                  <a:gd name="T8" fmla="*/ 0 w 13"/>
                  <a:gd name="T9" fmla="*/ 0 h 69"/>
                  <a:gd name="T10" fmla="*/ 0 w 13"/>
                  <a:gd name="T11" fmla="*/ 0 h 69"/>
                  <a:gd name="T12" fmla="*/ 0 w 13"/>
                  <a:gd name="T13" fmla="*/ 0 h 6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" h="69">
                    <a:moveTo>
                      <a:pt x="0" y="0"/>
                    </a:moveTo>
                    <a:lnTo>
                      <a:pt x="0" y="17"/>
                    </a:lnTo>
                    <a:lnTo>
                      <a:pt x="1" y="34"/>
                    </a:lnTo>
                    <a:lnTo>
                      <a:pt x="3" y="42"/>
                    </a:lnTo>
                    <a:lnTo>
                      <a:pt x="6" y="51"/>
                    </a:lnTo>
                    <a:lnTo>
                      <a:pt x="8" y="59"/>
                    </a:lnTo>
                    <a:lnTo>
                      <a:pt x="13" y="69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9" name="Freeform 4057"/>
              <p:cNvSpPr>
                <a:spLocks/>
              </p:cNvSpPr>
              <p:nvPr/>
            </p:nvSpPr>
            <p:spPr bwMode="auto">
              <a:xfrm>
                <a:off x="184" y="413"/>
                <a:ext cx="4" cy="22"/>
              </a:xfrm>
              <a:custGeom>
                <a:avLst/>
                <a:gdLst>
                  <a:gd name="T0" fmla="*/ 0 w 12"/>
                  <a:gd name="T1" fmla="*/ 0 h 68"/>
                  <a:gd name="T2" fmla="*/ 0 w 12"/>
                  <a:gd name="T3" fmla="*/ 0 h 68"/>
                  <a:gd name="T4" fmla="*/ 0 w 12"/>
                  <a:gd name="T5" fmla="*/ 0 h 68"/>
                  <a:gd name="T6" fmla="*/ 0 w 12"/>
                  <a:gd name="T7" fmla="*/ 0 h 68"/>
                  <a:gd name="T8" fmla="*/ 0 w 12"/>
                  <a:gd name="T9" fmla="*/ 0 h 68"/>
                  <a:gd name="T10" fmla="*/ 0 w 12"/>
                  <a:gd name="T11" fmla="*/ 0 h 68"/>
                  <a:gd name="T12" fmla="*/ 0 w 12"/>
                  <a:gd name="T13" fmla="*/ 0 h 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" h="68">
                    <a:moveTo>
                      <a:pt x="0" y="0"/>
                    </a:moveTo>
                    <a:lnTo>
                      <a:pt x="0" y="16"/>
                    </a:lnTo>
                    <a:lnTo>
                      <a:pt x="1" y="32"/>
                    </a:lnTo>
                    <a:lnTo>
                      <a:pt x="3" y="42"/>
                    </a:lnTo>
                    <a:lnTo>
                      <a:pt x="5" y="50"/>
                    </a:lnTo>
                    <a:lnTo>
                      <a:pt x="8" y="59"/>
                    </a:lnTo>
                    <a:lnTo>
                      <a:pt x="12" y="6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0" name="Freeform 4058"/>
              <p:cNvSpPr>
                <a:spLocks/>
              </p:cNvSpPr>
              <p:nvPr/>
            </p:nvSpPr>
            <p:spPr bwMode="auto">
              <a:xfrm>
                <a:off x="188" y="445"/>
                <a:ext cx="22" cy="12"/>
              </a:xfrm>
              <a:custGeom>
                <a:avLst/>
                <a:gdLst>
                  <a:gd name="T0" fmla="*/ 0 w 67"/>
                  <a:gd name="T1" fmla="*/ 0 h 36"/>
                  <a:gd name="T2" fmla="*/ 0 w 67"/>
                  <a:gd name="T3" fmla="*/ 0 h 36"/>
                  <a:gd name="T4" fmla="*/ 0 w 67"/>
                  <a:gd name="T5" fmla="*/ 0 h 36"/>
                  <a:gd name="T6" fmla="*/ 0 w 67"/>
                  <a:gd name="T7" fmla="*/ 0 h 36"/>
                  <a:gd name="T8" fmla="*/ 0 w 67"/>
                  <a:gd name="T9" fmla="*/ 0 h 36"/>
                  <a:gd name="T10" fmla="*/ 0 w 67"/>
                  <a:gd name="T11" fmla="*/ 0 h 36"/>
                  <a:gd name="T12" fmla="*/ 0 w 67"/>
                  <a:gd name="T13" fmla="*/ 0 h 36"/>
                  <a:gd name="T14" fmla="*/ 0 w 67"/>
                  <a:gd name="T15" fmla="*/ 0 h 36"/>
                  <a:gd name="T16" fmla="*/ 0 w 67"/>
                  <a:gd name="T17" fmla="*/ 0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" h="36">
                    <a:moveTo>
                      <a:pt x="0" y="17"/>
                    </a:moveTo>
                    <a:lnTo>
                      <a:pt x="16" y="20"/>
                    </a:lnTo>
                    <a:lnTo>
                      <a:pt x="33" y="23"/>
                    </a:lnTo>
                    <a:lnTo>
                      <a:pt x="50" y="29"/>
                    </a:lnTo>
                    <a:lnTo>
                      <a:pt x="67" y="36"/>
                    </a:lnTo>
                    <a:lnTo>
                      <a:pt x="64" y="25"/>
                    </a:lnTo>
                    <a:lnTo>
                      <a:pt x="63" y="16"/>
                    </a:lnTo>
                    <a:lnTo>
                      <a:pt x="63" y="8"/>
                    </a:lnTo>
                    <a:lnTo>
                      <a:pt x="65" y="0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1" name="Freeform 4059"/>
              <p:cNvSpPr>
                <a:spLocks/>
              </p:cNvSpPr>
              <p:nvPr/>
            </p:nvSpPr>
            <p:spPr bwMode="auto">
              <a:xfrm>
                <a:off x="224" y="499"/>
                <a:ext cx="3" cy="17"/>
              </a:xfrm>
              <a:custGeom>
                <a:avLst/>
                <a:gdLst>
                  <a:gd name="T0" fmla="*/ 0 w 9"/>
                  <a:gd name="T1" fmla="*/ 0 h 51"/>
                  <a:gd name="T2" fmla="*/ 0 w 9"/>
                  <a:gd name="T3" fmla="*/ 0 h 51"/>
                  <a:gd name="T4" fmla="*/ 0 w 9"/>
                  <a:gd name="T5" fmla="*/ 0 h 51"/>
                  <a:gd name="T6" fmla="*/ 0 w 9"/>
                  <a:gd name="T7" fmla="*/ 0 h 51"/>
                  <a:gd name="T8" fmla="*/ 0 w 9"/>
                  <a:gd name="T9" fmla="*/ 0 h 51"/>
                  <a:gd name="T10" fmla="*/ 0 w 9"/>
                  <a:gd name="T11" fmla="*/ 0 h 51"/>
                  <a:gd name="T12" fmla="*/ 0 w 9"/>
                  <a:gd name="T13" fmla="*/ 0 h 5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51">
                    <a:moveTo>
                      <a:pt x="0" y="0"/>
                    </a:moveTo>
                    <a:lnTo>
                      <a:pt x="0" y="13"/>
                    </a:lnTo>
                    <a:lnTo>
                      <a:pt x="1" y="25"/>
                    </a:lnTo>
                    <a:lnTo>
                      <a:pt x="2" y="32"/>
                    </a:lnTo>
                    <a:lnTo>
                      <a:pt x="3" y="39"/>
                    </a:lnTo>
                    <a:lnTo>
                      <a:pt x="5" y="45"/>
                    </a:lnTo>
                    <a:lnTo>
                      <a:pt x="9" y="51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2" name="Freeform 4060"/>
              <p:cNvSpPr>
                <a:spLocks/>
              </p:cNvSpPr>
              <p:nvPr/>
            </p:nvSpPr>
            <p:spPr bwMode="auto">
              <a:xfrm>
                <a:off x="207" y="508"/>
                <a:ext cx="14" cy="3"/>
              </a:xfrm>
              <a:custGeom>
                <a:avLst/>
                <a:gdLst>
                  <a:gd name="T0" fmla="*/ 0 w 44"/>
                  <a:gd name="T1" fmla="*/ 0 h 8"/>
                  <a:gd name="T2" fmla="*/ 0 w 44"/>
                  <a:gd name="T3" fmla="*/ 0 h 8"/>
                  <a:gd name="T4" fmla="*/ 0 w 44"/>
                  <a:gd name="T5" fmla="*/ 0 h 8"/>
                  <a:gd name="T6" fmla="*/ 0 w 44"/>
                  <a:gd name="T7" fmla="*/ 0 h 8"/>
                  <a:gd name="T8" fmla="*/ 0 w 44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4" h="8">
                    <a:moveTo>
                      <a:pt x="0" y="1"/>
                    </a:moveTo>
                    <a:lnTo>
                      <a:pt x="10" y="0"/>
                    </a:lnTo>
                    <a:lnTo>
                      <a:pt x="22" y="2"/>
                    </a:lnTo>
                    <a:lnTo>
                      <a:pt x="32" y="4"/>
                    </a:lnTo>
                    <a:lnTo>
                      <a:pt x="44" y="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3" name="Freeform 4061"/>
              <p:cNvSpPr>
                <a:spLocks/>
              </p:cNvSpPr>
              <p:nvPr/>
            </p:nvSpPr>
            <p:spPr bwMode="auto">
              <a:xfrm>
                <a:off x="235" y="509"/>
                <a:ext cx="2" cy="16"/>
              </a:xfrm>
              <a:custGeom>
                <a:avLst/>
                <a:gdLst>
                  <a:gd name="T0" fmla="*/ 0 w 6"/>
                  <a:gd name="T1" fmla="*/ 0 h 48"/>
                  <a:gd name="T2" fmla="*/ 0 w 6"/>
                  <a:gd name="T3" fmla="*/ 0 h 48"/>
                  <a:gd name="T4" fmla="*/ 0 w 6"/>
                  <a:gd name="T5" fmla="*/ 0 h 48"/>
                  <a:gd name="T6" fmla="*/ 0 w 6"/>
                  <a:gd name="T7" fmla="*/ 0 h 48"/>
                  <a:gd name="T8" fmla="*/ 0 w 6"/>
                  <a:gd name="T9" fmla="*/ 0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48">
                    <a:moveTo>
                      <a:pt x="0" y="0"/>
                    </a:moveTo>
                    <a:lnTo>
                      <a:pt x="0" y="13"/>
                    </a:lnTo>
                    <a:lnTo>
                      <a:pt x="0" y="24"/>
                    </a:lnTo>
                    <a:lnTo>
                      <a:pt x="3" y="36"/>
                    </a:lnTo>
                    <a:lnTo>
                      <a:pt x="6" y="48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4" name="Freeform 4062"/>
              <p:cNvSpPr>
                <a:spLocks/>
              </p:cNvSpPr>
              <p:nvPr/>
            </p:nvSpPr>
            <p:spPr bwMode="auto">
              <a:xfrm>
                <a:off x="218" y="521"/>
                <a:ext cx="16" cy="1"/>
              </a:xfrm>
              <a:custGeom>
                <a:avLst/>
                <a:gdLst>
                  <a:gd name="T0" fmla="*/ 0 w 48"/>
                  <a:gd name="T1" fmla="*/ 0 h 4"/>
                  <a:gd name="T2" fmla="*/ 0 w 48"/>
                  <a:gd name="T3" fmla="*/ 0 h 4"/>
                  <a:gd name="T4" fmla="*/ 0 w 48"/>
                  <a:gd name="T5" fmla="*/ 0 h 4"/>
                  <a:gd name="T6" fmla="*/ 0 w 48"/>
                  <a:gd name="T7" fmla="*/ 0 h 4"/>
                  <a:gd name="T8" fmla="*/ 0 w 48"/>
                  <a:gd name="T9" fmla="*/ 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" h="4">
                    <a:moveTo>
                      <a:pt x="0" y="2"/>
                    </a:moveTo>
                    <a:lnTo>
                      <a:pt x="12" y="0"/>
                    </a:lnTo>
                    <a:lnTo>
                      <a:pt x="22" y="0"/>
                    </a:lnTo>
                    <a:lnTo>
                      <a:pt x="34" y="1"/>
                    </a:lnTo>
                    <a:lnTo>
                      <a:pt x="48" y="4"/>
                    </a:lnTo>
                  </a:path>
                </a:pathLst>
              </a:custGeom>
              <a:noFill/>
              <a:ln w="0">
                <a:solidFill>
                  <a:srgbClr val="1F1A1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5" name="Freeform 4063"/>
              <p:cNvSpPr>
                <a:spLocks/>
              </p:cNvSpPr>
              <p:nvPr/>
            </p:nvSpPr>
            <p:spPr bwMode="auto">
              <a:xfrm>
                <a:off x="224" y="376"/>
                <a:ext cx="2" cy="14"/>
              </a:xfrm>
              <a:custGeom>
                <a:avLst/>
                <a:gdLst>
                  <a:gd name="T0" fmla="*/ 0 w 7"/>
                  <a:gd name="T1" fmla="*/ 0 h 42"/>
                  <a:gd name="T2" fmla="*/ 0 w 7"/>
                  <a:gd name="T3" fmla="*/ 0 h 42"/>
                  <a:gd name="T4" fmla="*/ 0 w 7"/>
                  <a:gd name="T5" fmla="*/ 0 h 42"/>
                  <a:gd name="T6" fmla="*/ 0 w 7"/>
                  <a:gd name="T7" fmla="*/ 0 h 42"/>
                  <a:gd name="T8" fmla="*/ 0 w 7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" h="42">
                    <a:moveTo>
                      <a:pt x="7" y="0"/>
                    </a:moveTo>
                    <a:lnTo>
                      <a:pt x="1" y="0"/>
                    </a:lnTo>
                    <a:lnTo>
                      <a:pt x="0" y="42"/>
                    </a:lnTo>
                    <a:lnTo>
                      <a:pt x="3" y="3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6" name="Freeform 4064"/>
              <p:cNvSpPr>
                <a:spLocks/>
              </p:cNvSpPr>
              <p:nvPr/>
            </p:nvSpPr>
            <p:spPr bwMode="auto">
              <a:xfrm>
                <a:off x="211" y="349"/>
                <a:ext cx="4" cy="9"/>
              </a:xfrm>
              <a:custGeom>
                <a:avLst/>
                <a:gdLst>
                  <a:gd name="T0" fmla="*/ 0 w 12"/>
                  <a:gd name="T1" fmla="*/ 0 h 27"/>
                  <a:gd name="T2" fmla="*/ 0 w 12"/>
                  <a:gd name="T3" fmla="*/ 0 h 27"/>
                  <a:gd name="T4" fmla="*/ 0 w 12"/>
                  <a:gd name="T5" fmla="*/ 0 h 27"/>
                  <a:gd name="T6" fmla="*/ 0 w 12"/>
                  <a:gd name="T7" fmla="*/ 0 h 27"/>
                  <a:gd name="T8" fmla="*/ 0 w 12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" h="27">
                    <a:moveTo>
                      <a:pt x="7" y="0"/>
                    </a:moveTo>
                    <a:lnTo>
                      <a:pt x="0" y="0"/>
                    </a:lnTo>
                    <a:lnTo>
                      <a:pt x="5" y="20"/>
                    </a:lnTo>
                    <a:lnTo>
                      <a:pt x="12" y="2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7" name="Freeform 4065"/>
              <p:cNvSpPr>
                <a:spLocks/>
              </p:cNvSpPr>
              <p:nvPr/>
            </p:nvSpPr>
            <p:spPr bwMode="auto">
              <a:xfrm>
                <a:off x="281" y="191"/>
                <a:ext cx="271" cy="359"/>
              </a:xfrm>
              <a:custGeom>
                <a:avLst/>
                <a:gdLst>
                  <a:gd name="T0" fmla="*/ 0 w 813"/>
                  <a:gd name="T1" fmla="*/ 0 h 1078"/>
                  <a:gd name="T2" fmla="*/ 0 w 813"/>
                  <a:gd name="T3" fmla="*/ 0 h 1078"/>
                  <a:gd name="T4" fmla="*/ 0 w 813"/>
                  <a:gd name="T5" fmla="*/ 0 h 1078"/>
                  <a:gd name="T6" fmla="*/ 0 w 813"/>
                  <a:gd name="T7" fmla="*/ 0 h 1078"/>
                  <a:gd name="T8" fmla="*/ 0 w 813"/>
                  <a:gd name="T9" fmla="*/ 0 h 1078"/>
                  <a:gd name="T10" fmla="*/ 0 w 813"/>
                  <a:gd name="T11" fmla="*/ 0 h 1078"/>
                  <a:gd name="T12" fmla="*/ 0 w 813"/>
                  <a:gd name="T13" fmla="*/ 0 h 1078"/>
                  <a:gd name="T14" fmla="*/ 0 w 813"/>
                  <a:gd name="T15" fmla="*/ 0 h 1078"/>
                  <a:gd name="T16" fmla="*/ 0 w 813"/>
                  <a:gd name="T17" fmla="*/ 0 h 1078"/>
                  <a:gd name="T18" fmla="*/ 0 w 813"/>
                  <a:gd name="T19" fmla="*/ 0 h 1078"/>
                  <a:gd name="T20" fmla="*/ 0 w 813"/>
                  <a:gd name="T21" fmla="*/ 0 h 1078"/>
                  <a:gd name="T22" fmla="*/ 0 w 813"/>
                  <a:gd name="T23" fmla="*/ 0 h 1078"/>
                  <a:gd name="T24" fmla="*/ 0 w 813"/>
                  <a:gd name="T25" fmla="*/ 0 h 1078"/>
                  <a:gd name="T26" fmla="*/ 0 w 813"/>
                  <a:gd name="T27" fmla="*/ 0 h 1078"/>
                  <a:gd name="T28" fmla="*/ 0 w 813"/>
                  <a:gd name="T29" fmla="*/ 0 h 1078"/>
                  <a:gd name="T30" fmla="*/ 0 w 813"/>
                  <a:gd name="T31" fmla="*/ 0 h 1078"/>
                  <a:gd name="T32" fmla="*/ 0 w 813"/>
                  <a:gd name="T33" fmla="*/ 0 h 1078"/>
                  <a:gd name="T34" fmla="*/ 0 w 813"/>
                  <a:gd name="T35" fmla="*/ 0 h 1078"/>
                  <a:gd name="T36" fmla="*/ 0 w 813"/>
                  <a:gd name="T37" fmla="*/ 0 h 1078"/>
                  <a:gd name="T38" fmla="*/ 0 w 813"/>
                  <a:gd name="T39" fmla="*/ 0 h 1078"/>
                  <a:gd name="T40" fmla="*/ 0 w 813"/>
                  <a:gd name="T41" fmla="*/ 0 h 1078"/>
                  <a:gd name="T42" fmla="*/ 0 w 813"/>
                  <a:gd name="T43" fmla="*/ 0 h 1078"/>
                  <a:gd name="T44" fmla="*/ 0 w 813"/>
                  <a:gd name="T45" fmla="*/ 0 h 1078"/>
                  <a:gd name="T46" fmla="*/ 0 w 813"/>
                  <a:gd name="T47" fmla="*/ 0 h 1078"/>
                  <a:gd name="T48" fmla="*/ 0 w 813"/>
                  <a:gd name="T49" fmla="*/ 0 h 1078"/>
                  <a:gd name="T50" fmla="*/ 0 w 813"/>
                  <a:gd name="T51" fmla="*/ 0 h 1078"/>
                  <a:gd name="T52" fmla="*/ 0 w 813"/>
                  <a:gd name="T53" fmla="*/ 0 h 1078"/>
                  <a:gd name="T54" fmla="*/ 0 w 813"/>
                  <a:gd name="T55" fmla="*/ 0 h 1078"/>
                  <a:gd name="T56" fmla="*/ 0 w 813"/>
                  <a:gd name="T57" fmla="*/ 0 h 1078"/>
                  <a:gd name="T58" fmla="*/ 0 w 813"/>
                  <a:gd name="T59" fmla="*/ 0 h 1078"/>
                  <a:gd name="T60" fmla="*/ 0 w 813"/>
                  <a:gd name="T61" fmla="*/ 0 h 1078"/>
                  <a:gd name="T62" fmla="*/ 0 w 813"/>
                  <a:gd name="T63" fmla="*/ 0 h 1078"/>
                  <a:gd name="T64" fmla="*/ 0 w 813"/>
                  <a:gd name="T65" fmla="*/ 0 h 1078"/>
                  <a:gd name="T66" fmla="*/ 0 w 813"/>
                  <a:gd name="T67" fmla="*/ 0 h 1078"/>
                  <a:gd name="T68" fmla="*/ 0 w 813"/>
                  <a:gd name="T69" fmla="*/ 0 h 1078"/>
                  <a:gd name="T70" fmla="*/ 0 w 813"/>
                  <a:gd name="T71" fmla="*/ 0 h 1078"/>
                  <a:gd name="T72" fmla="*/ 0 w 813"/>
                  <a:gd name="T73" fmla="*/ 0 h 1078"/>
                  <a:gd name="T74" fmla="*/ 0 w 813"/>
                  <a:gd name="T75" fmla="*/ 0 h 1078"/>
                  <a:gd name="T76" fmla="*/ 0 w 813"/>
                  <a:gd name="T77" fmla="*/ 0 h 1078"/>
                  <a:gd name="T78" fmla="*/ 0 w 813"/>
                  <a:gd name="T79" fmla="*/ 0 h 1078"/>
                  <a:gd name="T80" fmla="*/ 0 w 813"/>
                  <a:gd name="T81" fmla="*/ 0 h 1078"/>
                  <a:gd name="T82" fmla="*/ 0 w 813"/>
                  <a:gd name="T83" fmla="*/ 0 h 1078"/>
                  <a:gd name="T84" fmla="*/ 0 w 813"/>
                  <a:gd name="T85" fmla="*/ 0 h 1078"/>
                  <a:gd name="T86" fmla="*/ 0 w 813"/>
                  <a:gd name="T87" fmla="*/ 0 h 1078"/>
                  <a:gd name="T88" fmla="*/ 0 w 813"/>
                  <a:gd name="T89" fmla="*/ 0 h 1078"/>
                  <a:gd name="T90" fmla="*/ 0 w 813"/>
                  <a:gd name="T91" fmla="*/ 0 h 1078"/>
                  <a:gd name="T92" fmla="*/ 0 w 813"/>
                  <a:gd name="T93" fmla="*/ 0 h 1078"/>
                  <a:gd name="T94" fmla="*/ 0 w 813"/>
                  <a:gd name="T95" fmla="*/ 0 h 1078"/>
                  <a:gd name="T96" fmla="*/ 0 w 813"/>
                  <a:gd name="T97" fmla="*/ 0 h 1078"/>
                  <a:gd name="T98" fmla="*/ 0 w 813"/>
                  <a:gd name="T99" fmla="*/ 0 h 1078"/>
                  <a:gd name="T100" fmla="*/ 0 w 813"/>
                  <a:gd name="T101" fmla="*/ 0 h 1078"/>
                  <a:gd name="T102" fmla="*/ 0 w 813"/>
                  <a:gd name="T103" fmla="*/ 0 h 1078"/>
                  <a:gd name="T104" fmla="*/ 0 w 813"/>
                  <a:gd name="T105" fmla="*/ 0 h 1078"/>
                  <a:gd name="T106" fmla="*/ 0 w 813"/>
                  <a:gd name="T107" fmla="*/ 0 h 1078"/>
                  <a:gd name="T108" fmla="*/ 0 w 813"/>
                  <a:gd name="T109" fmla="*/ 0 h 107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813" h="1078">
                    <a:moveTo>
                      <a:pt x="785" y="867"/>
                    </a:moveTo>
                    <a:lnTo>
                      <a:pt x="782" y="874"/>
                    </a:lnTo>
                    <a:lnTo>
                      <a:pt x="777" y="881"/>
                    </a:lnTo>
                    <a:lnTo>
                      <a:pt x="774" y="888"/>
                    </a:lnTo>
                    <a:lnTo>
                      <a:pt x="769" y="894"/>
                    </a:lnTo>
                    <a:lnTo>
                      <a:pt x="766" y="901"/>
                    </a:lnTo>
                    <a:lnTo>
                      <a:pt x="760" y="907"/>
                    </a:lnTo>
                    <a:lnTo>
                      <a:pt x="755" y="912"/>
                    </a:lnTo>
                    <a:lnTo>
                      <a:pt x="749" y="918"/>
                    </a:lnTo>
                    <a:lnTo>
                      <a:pt x="744" y="923"/>
                    </a:lnTo>
                    <a:lnTo>
                      <a:pt x="738" y="927"/>
                    </a:lnTo>
                    <a:lnTo>
                      <a:pt x="732" y="932"/>
                    </a:lnTo>
                    <a:lnTo>
                      <a:pt x="725" y="937"/>
                    </a:lnTo>
                    <a:lnTo>
                      <a:pt x="718" y="941"/>
                    </a:lnTo>
                    <a:lnTo>
                      <a:pt x="711" y="945"/>
                    </a:lnTo>
                    <a:lnTo>
                      <a:pt x="704" y="948"/>
                    </a:lnTo>
                    <a:lnTo>
                      <a:pt x="696" y="952"/>
                    </a:lnTo>
                    <a:lnTo>
                      <a:pt x="688" y="955"/>
                    </a:lnTo>
                    <a:lnTo>
                      <a:pt x="681" y="957"/>
                    </a:lnTo>
                    <a:lnTo>
                      <a:pt x="674" y="960"/>
                    </a:lnTo>
                    <a:lnTo>
                      <a:pt x="667" y="962"/>
                    </a:lnTo>
                    <a:lnTo>
                      <a:pt x="660" y="964"/>
                    </a:lnTo>
                    <a:lnTo>
                      <a:pt x="653" y="967"/>
                    </a:lnTo>
                    <a:lnTo>
                      <a:pt x="646" y="969"/>
                    </a:lnTo>
                    <a:lnTo>
                      <a:pt x="640" y="970"/>
                    </a:lnTo>
                    <a:lnTo>
                      <a:pt x="633" y="971"/>
                    </a:lnTo>
                    <a:lnTo>
                      <a:pt x="626" y="974"/>
                    </a:lnTo>
                    <a:lnTo>
                      <a:pt x="619" y="975"/>
                    </a:lnTo>
                    <a:lnTo>
                      <a:pt x="612" y="976"/>
                    </a:lnTo>
                    <a:lnTo>
                      <a:pt x="605" y="977"/>
                    </a:lnTo>
                    <a:lnTo>
                      <a:pt x="598" y="978"/>
                    </a:lnTo>
                    <a:lnTo>
                      <a:pt x="591" y="979"/>
                    </a:lnTo>
                    <a:lnTo>
                      <a:pt x="584" y="981"/>
                    </a:lnTo>
                    <a:lnTo>
                      <a:pt x="577" y="982"/>
                    </a:lnTo>
                    <a:lnTo>
                      <a:pt x="571" y="983"/>
                    </a:lnTo>
                    <a:lnTo>
                      <a:pt x="564" y="984"/>
                    </a:lnTo>
                    <a:lnTo>
                      <a:pt x="557" y="986"/>
                    </a:lnTo>
                    <a:lnTo>
                      <a:pt x="550" y="987"/>
                    </a:lnTo>
                    <a:lnTo>
                      <a:pt x="544" y="989"/>
                    </a:lnTo>
                    <a:lnTo>
                      <a:pt x="537" y="990"/>
                    </a:lnTo>
                    <a:lnTo>
                      <a:pt x="530" y="991"/>
                    </a:lnTo>
                    <a:lnTo>
                      <a:pt x="523" y="993"/>
                    </a:lnTo>
                    <a:lnTo>
                      <a:pt x="517" y="994"/>
                    </a:lnTo>
                    <a:lnTo>
                      <a:pt x="510" y="997"/>
                    </a:lnTo>
                    <a:lnTo>
                      <a:pt x="503" y="999"/>
                    </a:lnTo>
                    <a:lnTo>
                      <a:pt x="497" y="1001"/>
                    </a:lnTo>
                    <a:lnTo>
                      <a:pt x="490" y="1004"/>
                    </a:lnTo>
                    <a:lnTo>
                      <a:pt x="483" y="1006"/>
                    </a:lnTo>
                    <a:lnTo>
                      <a:pt x="478" y="1009"/>
                    </a:lnTo>
                    <a:lnTo>
                      <a:pt x="471" y="1012"/>
                    </a:lnTo>
                    <a:lnTo>
                      <a:pt x="468" y="1014"/>
                    </a:lnTo>
                    <a:lnTo>
                      <a:pt x="466" y="1015"/>
                    </a:lnTo>
                    <a:lnTo>
                      <a:pt x="463" y="1018"/>
                    </a:lnTo>
                    <a:lnTo>
                      <a:pt x="460" y="1020"/>
                    </a:lnTo>
                    <a:lnTo>
                      <a:pt x="458" y="1021"/>
                    </a:lnTo>
                    <a:lnTo>
                      <a:pt x="454" y="1023"/>
                    </a:lnTo>
                    <a:lnTo>
                      <a:pt x="452" y="1026"/>
                    </a:lnTo>
                    <a:lnTo>
                      <a:pt x="450" y="1028"/>
                    </a:lnTo>
                    <a:lnTo>
                      <a:pt x="448" y="1030"/>
                    </a:lnTo>
                    <a:lnTo>
                      <a:pt x="444" y="1033"/>
                    </a:lnTo>
                    <a:lnTo>
                      <a:pt x="442" y="1035"/>
                    </a:lnTo>
                    <a:lnTo>
                      <a:pt x="439" y="1037"/>
                    </a:lnTo>
                    <a:lnTo>
                      <a:pt x="437" y="1040"/>
                    </a:lnTo>
                    <a:lnTo>
                      <a:pt x="435" y="1042"/>
                    </a:lnTo>
                    <a:lnTo>
                      <a:pt x="433" y="1044"/>
                    </a:lnTo>
                    <a:lnTo>
                      <a:pt x="430" y="1048"/>
                    </a:lnTo>
                    <a:lnTo>
                      <a:pt x="428" y="1050"/>
                    </a:lnTo>
                    <a:lnTo>
                      <a:pt x="407" y="1078"/>
                    </a:lnTo>
                    <a:lnTo>
                      <a:pt x="385" y="1050"/>
                    </a:lnTo>
                    <a:lnTo>
                      <a:pt x="383" y="1048"/>
                    </a:lnTo>
                    <a:lnTo>
                      <a:pt x="380" y="1044"/>
                    </a:lnTo>
                    <a:lnTo>
                      <a:pt x="378" y="1042"/>
                    </a:lnTo>
                    <a:lnTo>
                      <a:pt x="376" y="1040"/>
                    </a:lnTo>
                    <a:lnTo>
                      <a:pt x="374" y="1037"/>
                    </a:lnTo>
                    <a:lnTo>
                      <a:pt x="371" y="1035"/>
                    </a:lnTo>
                    <a:lnTo>
                      <a:pt x="369" y="1033"/>
                    </a:lnTo>
                    <a:lnTo>
                      <a:pt x="365" y="1030"/>
                    </a:lnTo>
                    <a:lnTo>
                      <a:pt x="363" y="1028"/>
                    </a:lnTo>
                    <a:lnTo>
                      <a:pt x="361" y="1026"/>
                    </a:lnTo>
                    <a:lnTo>
                      <a:pt x="359" y="1023"/>
                    </a:lnTo>
                    <a:lnTo>
                      <a:pt x="355" y="1021"/>
                    </a:lnTo>
                    <a:lnTo>
                      <a:pt x="353" y="1020"/>
                    </a:lnTo>
                    <a:lnTo>
                      <a:pt x="350" y="1018"/>
                    </a:lnTo>
                    <a:lnTo>
                      <a:pt x="347" y="1015"/>
                    </a:lnTo>
                    <a:lnTo>
                      <a:pt x="345" y="1014"/>
                    </a:lnTo>
                    <a:lnTo>
                      <a:pt x="342" y="1012"/>
                    </a:lnTo>
                    <a:lnTo>
                      <a:pt x="335" y="1009"/>
                    </a:lnTo>
                    <a:lnTo>
                      <a:pt x="330" y="1006"/>
                    </a:lnTo>
                    <a:lnTo>
                      <a:pt x="323" y="1004"/>
                    </a:lnTo>
                    <a:lnTo>
                      <a:pt x="316" y="1001"/>
                    </a:lnTo>
                    <a:lnTo>
                      <a:pt x="310" y="999"/>
                    </a:lnTo>
                    <a:lnTo>
                      <a:pt x="303" y="997"/>
                    </a:lnTo>
                    <a:lnTo>
                      <a:pt x="296" y="994"/>
                    </a:lnTo>
                    <a:lnTo>
                      <a:pt x="290" y="993"/>
                    </a:lnTo>
                    <a:lnTo>
                      <a:pt x="283" y="991"/>
                    </a:lnTo>
                    <a:lnTo>
                      <a:pt x="276" y="990"/>
                    </a:lnTo>
                    <a:lnTo>
                      <a:pt x="269" y="989"/>
                    </a:lnTo>
                    <a:lnTo>
                      <a:pt x="263" y="987"/>
                    </a:lnTo>
                    <a:lnTo>
                      <a:pt x="256" y="986"/>
                    </a:lnTo>
                    <a:lnTo>
                      <a:pt x="249" y="984"/>
                    </a:lnTo>
                    <a:lnTo>
                      <a:pt x="242" y="983"/>
                    </a:lnTo>
                    <a:lnTo>
                      <a:pt x="236" y="982"/>
                    </a:lnTo>
                    <a:lnTo>
                      <a:pt x="229" y="981"/>
                    </a:lnTo>
                    <a:lnTo>
                      <a:pt x="222" y="979"/>
                    </a:lnTo>
                    <a:lnTo>
                      <a:pt x="215" y="978"/>
                    </a:lnTo>
                    <a:lnTo>
                      <a:pt x="208" y="977"/>
                    </a:lnTo>
                    <a:lnTo>
                      <a:pt x="201" y="976"/>
                    </a:lnTo>
                    <a:lnTo>
                      <a:pt x="194" y="975"/>
                    </a:lnTo>
                    <a:lnTo>
                      <a:pt x="187" y="974"/>
                    </a:lnTo>
                    <a:lnTo>
                      <a:pt x="180" y="971"/>
                    </a:lnTo>
                    <a:lnTo>
                      <a:pt x="173" y="970"/>
                    </a:lnTo>
                    <a:lnTo>
                      <a:pt x="167" y="969"/>
                    </a:lnTo>
                    <a:lnTo>
                      <a:pt x="160" y="967"/>
                    </a:lnTo>
                    <a:lnTo>
                      <a:pt x="153" y="964"/>
                    </a:lnTo>
                    <a:lnTo>
                      <a:pt x="146" y="962"/>
                    </a:lnTo>
                    <a:lnTo>
                      <a:pt x="139" y="960"/>
                    </a:lnTo>
                    <a:lnTo>
                      <a:pt x="132" y="957"/>
                    </a:lnTo>
                    <a:lnTo>
                      <a:pt x="125" y="955"/>
                    </a:lnTo>
                    <a:lnTo>
                      <a:pt x="117" y="952"/>
                    </a:lnTo>
                    <a:lnTo>
                      <a:pt x="109" y="948"/>
                    </a:lnTo>
                    <a:lnTo>
                      <a:pt x="102" y="945"/>
                    </a:lnTo>
                    <a:lnTo>
                      <a:pt x="95" y="941"/>
                    </a:lnTo>
                    <a:lnTo>
                      <a:pt x="88" y="937"/>
                    </a:lnTo>
                    <a:lnTo>
                      <a:pt x="81" y="932"/>
                    </a:lnTo>
                    <a:lnTo>
                      <a:pt x="75" y="927"/>
                    </a:lnTo>
                    <a:lnTo>
                      <a:pt x="69" y="923"/>
                    </a:lnTo>
                    <a:lnTo>
                      <a:pt x="64" y="918"/>
                    </a:lnTo>
                    <a:lnTo>
                      <a:pt x="58" y="912"/>
                    </a:lnTo>
                    <a:lnTo>
                      <a:pt x="53" y="907"/>
                    </a:lnTo>
                    <a:lnTo>
                      <a:pt x="47" y="901"/>
                    </a:lnTo>
                    <a:lnTo>
                      <a:pt x="44" y="894"/>
                    </a:lnTo>
                    <a:lnTo>
                      <a:pt x="39" y="888"/>
                    </a:lnTo>
                    <a:lnTo>
                      <a:pt x="36" y="881"/>
                    </a:lnTo>
                    <a:lnTo>
                      <a:pt x="31" y="874"/>
                    </a:lnTo>
                    <a:lnTo>
                      <a:pt x="28" y="867"/>
                    </a:lnTo>
                    <a:lnTo>
                      <a:pt x="25" y="860"/>
                    </a:lnTo>
                    <a:lnTo>
                      <a:pt x="22" y="852"/>
                    </a:lnTo>
                    <a:lnTo>
                      <a:pt x="20" y="844"/>
                    </a:lnTo>
                    <a:lnTo>
                      <a:pt x="17" y="837"/>
                    </a:lnTo>
                    <a:lnTo>
                      <a:pt x="16" y="829"/>
                    </a:lnTo>
                    <a:lnTo>
                      <a:pt x="14" y="820"/>
                    </a:lnTo>
                    <a:lnTo>
                      <a:pt x="13" y="812"/>
                    </a:lnTo>
                    <a:lnTo>
                      <a:pt x="12" y="802"/>
                    </a:lnTo>
                    <a:lnTo>
                      <a:pt x="10" y="794"/>
                    </a:lnTo>
                    <a:lnTo>
                      <a:pt x="9" y="785"/>
                    </a:lnTo>
                    <a:lnTo>
                      <a:pt x="9" y="776"/>
                    </a:lnTo>
                    <a:lnTo>
                      <a:pt x="9" y="767"/>
                    </a:lnTo>
                    <a:lnTo>
                      <a:pt x="9" y="757"/>
                    </a:lnTo>
                    <a:lnTo>
                      <a:pt x="9" y="748"/>
                    </a:lnTo>
                    <a:lnTo>
                      <a:pt x="10" y="738"/>
                    </a:lnTo>
                    <a:lnTo>
                      <a:pt x="66" y="308"/>
                    </a:lnTo>
                    <a:lnTo>
                      <a:pt x="65" y="304"/>
                    </a:lnTo>
                    <a:lnTo>
                      <a:pt x="65" y="299"/>
                    </a:lnTo>
                    <a:lnTo>
                      <a:pt x="64" y="295"/>
                    </a:lnTo>
                    <a:lnTo>
                      <a:pt x="62" y="290"/>
                    </a:lnTo>
                    <a:lnTo>
                      <a:pt x="62" y="285"/>
                    </a:lnTo>
                    <a:lnTo>
                      <a:pt x="61" y="281"/>
                    </a:lnTo>
                    <a:lnTo>
                      <a:pt x="60" y="276"/>
                    </a:lnTo>
                    <a:lnTo>
                      <a:pt x="59" y="273"/>
                    </a:lnTo>
                    <a:lnTo>
                      <a:pt x="57" y="268"/>
                    </a:lnTo>
                    <a:lnTo>
                      <a:pt x="56" y="263"/>
                    </a:lnTo>
                    <a:lnTo>
                      <a:pt x="54" y="260"/>
                    </a:lnTo>
                    <a:lnTo>
                      <a:pt x="52" y="256"/>
                    </a:lnTo>
                    <a:lnTo>
                      <a:pt x="51" y="252"/>
                    </a:lnTo>
                    <a:lnTo>
                      <a:pt x="49" y="248"/>
                    </a:lnTo>
                    <a:lnTo>
                      <a:pt x="47" y="245"/>
                    </a:lnTo>
                    <a:lnTo>
                      <a:pt x="45" y="241"/>
                    </a:lnTo>
                    <a:lnTo>
                      <a:pt x="43" y="238"/>
                    </a:lnTo>
                    <a:lnTo>
                      <a:pt x="40" y="234"/>
                    </a:lnTo>
                    <a:lnTo>
                      <a:pt x="38" y="232"/>
                    </a:lnTo>
                    <a:lnTo>
                      <a:pt x="36" y="229"/>
                    </a:lnTo>
                    <a:lnTo>
                      <a:pt x="34" y="225"/>
                    </a:lnTo>
                    <a:lnTo>
                      <a:pt x="31" y="223"/>
                    </a:lnTo>
                    <a:lnTo>
                      <a:pt x="28" y="219"/>
                    </a:lnTo>
                    <a:lnTo>
                      <a:pt x="25" y="217"/>
                    </a:lnTo>
                    <a:lnTo>
                      <a:pt x="0" y="195"/>
                    </a:lnTo>
                    <a:lnTo>
                      <a:pt x="130" y="13"/>
                    </a:lnTo>
                    <a:lnTo>
                      <a:pt x="151" y="25"/>
                    </a:lnTo>
                    <a:lnTo>
                      <a:pt x="160" y="28"/>
                    </a:lnTo>
                    <a:lnTo>
                      <a:pt x="168" y="31"/>
                    </a:lnTo>
                    <a:lnTo>
                      <a:pt x="176" y="32"/>
                    </a:lnTo>
                    <a:lnTo>
                      <a:pt x="184" y="32"/>
                    </a:lnTo>
                    <a:lnTo>
                      <a:pt x="192" y="32"/>
                    </a:lnTo>
                    <a:lnTo>
                      <a:pt x="200" y="31"/>
                    </a:lnTo>
                    <a:lnTo>
                      <a:pt x="208" y="28"/>
                    </a:lnTo>
                    <a:lnTo>
                      <a:pt x="217" y="26"/>
                    </a:lnTo>
                    <a:lnTo>
                      <a:pt x="226" y="24"/>
                    </a:lnTo>
                    <a:lnTo>
                      <a:pt x="234" y="21"/>
                    </a:lnTo>
                    <a:lnTo>
                      <a:pt x="242" y="19"/>
                    </a:lnTo>
                    <a:lnTo>
                      <a:pt x="250" y="16"/>
                    </a:lnTo>
                    <a:lnTo>
                      <a:pt x="259" y="13"/>
                    </a:lnTo>
                    <a:lnTo>
                      <a:pt x="267" y="10"/>
                    </a:lnTo>
                    <a:lnTo>
                      <a:pt x="275" y="8"/>
                    </a:lnTo>
                    <a:lnTo>
                      <a:pt x="284" y="5"/>
                    </a:lnTo>
                    <a:lnTo>
                      <a:pt x="293" y="3"/>
                    </a:lnTo>
                    <a:lnTo>
                      <a:pt x="302" y="2"/>
                    </a:lnTo>
                    <a:lnTo>
                      <a:pt x="311" y="1"/>
                    </a:lnTo>
                    <a:lnTo>
                      <a:pt x="319" y="0"/>
                    </a:lnTo>
                    <a:lnTo>
                      <a:pt x="328" y="1"/>
                    </a:lnTo>
                    <a:lnTo>
                      <a:pt x="338" y="1"/>
                    </a:lnTo>
                    <a:lnTo>
                      <a:pt x="347" y="3"/>
                    </a:lnTo>
                    <a:lnTo>
                      <a:pt x="356" y="5"/>
                    </a:lnTo>
                    <a:lnTo>
                      <a:pt x="365" y="9"/>
                    </a:lnTo>
                    <a:lnTo>
                      <a:pt x="375" y="13"/>
                    </a:lnTo>
                    <a:lnTo>
                      <a:pt x="385" y="19"/>
                    </a:lnTo>
                    <a:lnTo>
                      <a:pt x="407" y="35"/>
                    </a:lnTo>
                    <a:lnTo>
                      <a:pt x="428" y="19"/>
                    </a:lnTo>
                    <a:lnTo>
                      <a:pt x="438" y="13"/>
                    </a:lnTo>
                    <a:lnTo>
                      <a:pt x="448" y="9"/>
                    </a:lnTo>
                    <a:lnTo>
                      <a:pt x="457" y="5"/>
                    </a:lnTo>
                    <a:lnTo>
                      <a:pt x="466" y="3"/>
                    </a:lnTo>
                    <a:lnTo>
                      <a:pt x="475" y="1"/>
                    </a:lnTo>
                    <a:lnTo>
                      <a:pt x="485" y="1"/>
                    </a:lnTo>
                    <a:lnTo>
                      <a:pt x="494" y="0"/>
                    </a:lnTo>
                    <a:lnTo>
                      <a:pt x="502" y="1"/>
                    </a:lnTo>
                    <a:lnTo>
                      <a:pt x="511" y="2"/>
                    </a:lnTo>
                    <a:lnTo>
                      <a:pt x="520" y="3"/>
                    </a:lnTo>
                    <a:lnTo>
                      <a:pt x="529" y="5"/>
                    </a:lnTo>
                    <a:lnTo>
                      <a:pt x="538" y="8"/>
                    </a:lnTo>
                    <a:lnTo>
                      <a:pt x="546" y="10"/>
                    </a:lnTo>
                    <a:lnTo>
                      <a:pt x="554" y="13"/>
                    </a:lnTo>
                    <a:lnTo>
                      <a:pt x="563" y="16"/>
                    </a:lnTo>
                    <a:lnTo>
                      <a:pt x="571" y="19"/>
                    </a:lnTo>
                    <a:lnTo>
                      <a:pt x="579" y="21"/>
                    </a:lnTo>
                    <a:lnTo>
                      <a:pt x="587" y="24"/>
                    </a:lnTo>
                    <a:lnTo>
                      <a:pt x="596" y="26"/>
                    </a:lnTo>
                    <a:lnTo>
                      <a:pt x="605" y="28"/>
                    </a:lnTo>
                    <a:lnTo>
                      <a:pt x="613" y="31"/>
                    </a:lnTo>
                    <a:lnTo>
                      <a:pt x="621" y="32"/>
                    </a:lnTo>
                    <a:lnTo>
                      <a:pt x="629" y="32"/>
                    </a:lnTo>
                    <a:lnTo>
                      <a:pt x="637" y="32"/>
                    </a:lnTo>
                    <a:lnTo>
                      <a:pt x="645" y="31"/>
                    </a:lnTo>
                    <a:lnTo>
                      <a:pt x="653" y="28"/>
                    </a:lnTo>
                    <a:lnTo>
                      <a:pt x="662" y="25"/>
                    </a:lnTo>
                    <a:lnTo>
                      <a:pt x="683" y="13"/>
                    </a:lnTo>
                    <a:lnTo>
                      <a:pt x="813" y="195"/>
                    </a:lnTo>
                    <a:lnTo>
                      <a:pt x="788" y="217"/>
                    </a:lnTo>
                    <a:lnTo>
                      <a:pt x="785" y="219"/>
                    </a:lnTo>
                    <a:lnTo>
                      <a:pt x="782" y="223"/>
                    </a:lnTo>
                    <a:lnTo>
                      <a:pt x="779" y="225"/>
                    </a:lnTo>
                    <a:lnTo>
                      <a:pt x="777" y="229"/>
                    </a:lnTo>
                    <a:lnTo>
                      <a:pt x="775" y="232"/>
                    </a:lnTo>
                    <a:lnTo>
                      <a:pt x="773" y="234"/>
                    </a:lnTo>
                    <a:lnTo>
                      <a:pt x="770" y="238"/>
                    </a:lnTo>
                    <a:lnTo>
                      <a:pt x="768" y="241"/>
                    </a:lnTo>
                    <a:lnTo>
                      <a:pt x="766" y="245"/>
                    </a:lnTo>
                    <a:lnTo>
                      <a:pt x="764" y="248"/>
                    </a:lnTo>
                    <a:lnTo>
                      <a:pt x="762" y="252"/>
                    </a:lnTo>
                    <a:lnTo>
                      <a:pt x="761" y="256"/>
                    </a:lnTo>
                    <a:lnTo>
                      <a:pt x="759" y="260"/>
                    </a:lnTo>
                    <a:lnTo>
                      <a:pt x="757" y="263"/>
                    </a:lnTo>
                    <a:lnTo>
                      <a:pt x="756" y="268"/>
                    </a:lnTo>
                    <a:lnTo>
                      <a:pt x="754" y="273"/>
                    </a:lnTo>
                    <a:lnTo>
                      <a:pt x="753" y="276"/>
                    </a:lnTo>
                    <a:lnTo>
                      <a:pt x="752" y="281"/>
                    </a:lnTo>
                    <a:lnTo>
                      <a:pt x="751" y="285"/>
                    </a:lnTo>
                    <a:lnTo>
                      <a:pt x="751" y="290"/>
                    </a:lnTo>
                    <a:lnTo>
                      <a:pt x="749" y="295"/>
                    </a:lnTo>
                    <a:lnTo>
                      <a:pt x="748" y="299"/>
                    </a:lnTo>
                    <a:lnTo>
                      <a:pt x="748" y="304"/>
                    </a:lnTo>
                    <a:lnTo>
                      <a:pt x="747" y="308"/>
                    </a:lnTo>
                    <a:lnTo>
                      <a:pt x="803" y="738"/>
                    </a:lnTo>
                    <a:lnTo>
                      <a:pt x="804" y="748"/>
                    </a:lnTo>
                    <a:lnTo>
                      <a:pt x="804" y="757"/>
                    </a:lnTo>
                    <a:lnTo>
                      <a:pt x="804" y="767"/>
                    </a:lnTo>
                    <a:lnTo>
                      <a:pt x="804" y="776"/>
                    </a:lnTo>
                    <a:lnTo>
                      <a:pt x="804" y="785"/>
                    </a:lnTo>
                    <a:lnTo>
                      <a:pt x="803" y="794"/>
                    </a:lnTo>
                    <a:lnTo>
                      <a:pt x="801" y="802"/>
                    </a:lnTo>
                    <a:lnTo>
                      <a:pt x="800" y="812"/>
                    </a:lnTo>
                    <a:lnTo>
                      <a:pt x="799" y="820"/>
                    </a:lnTo>
                    <a:lnTo>
                      <a:pt x="797" y="829"/>
                    </a:lnTo>
                    <a:lnTo>
                      <a:pt x="796" y="837"/>
                    </a:lnTo>
                    <a:lnTo>
                      <a:pt x="793" y="844"/>
                    </a:lnTo>
                    <a:lnTo>
                      <a:pt x="791" y="852"/>
                    </a:lnTo>
                    <a:lnTo>
                      <a:pt x="788" y="860"/>
                    </a:lnTo>
                    <a:lnTo>
                      <a:pt x="785" y="867"/>
                    </a:lnTo>
                    <a:close/>
                  </a:path>
                </a:pathLst>
              </a:custGeom>
              <a:solidFill>
                <a:srgbClr val="DA25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8" name="Freeform 4066"/>
              <p:cNvSpPr>
                <a:spLocks noEditPoints="1"/>
              </p:cNvSpPr>
              <p:nvPr/>
            </p:nvSpPr>
            <p:spPr bwMode="auto">
              <a:xfrm>
                <a:off x="286" y="5"/>
                <a:ext cx="261" cy="188"/>
              </a:xfrm>
              <a:custGeom>
                <a:avLst/>
                <a:gdLst>
                  <a:gd name="T0" fmla="*/ 0 w 781"/>
                  <a:gd name="T1" fmla="*/ 0 h 565"/>
                  <a:gd name="T2" fmla="*/ 0 w 781"/>
                  <a:gd name="T3" fmla="*/ 0 h 565"/>
                  <a:gd name="T4" fmla="*/ 0 w 781"/>
                  <a:gd name="T5" fmla="*/ 0 h 565"/>
                  <a:gd name="T6" fmla="*/ 0 w 781"/>
                  <a:gd name="T7" fmla="*/ 0 h 565"/>
                  <a:gd name="T8" fmla="*/ 0 w 781"/>
                  <a:gd name="T9" fmla="*/ 0 h 565"/>
                  <a:gd name="T10" fmla="*/ 0 w 781"/>
                  <a:gd name="T11" fmla="*/ 0 h 565"/>
                  <a:gd name="T12" fmla="*/ 0 w 781"/>
                  <a:gd name="T13" fmla="*/ 0 h 565"/>
                  <a:gd name="T14" fmla="*/ 0 w 781"/>
                  <a:gd name="T15" fmla="*/ 0 h 565"/>
                  <a:gd name="T16" fmla="*/ 0 w 781"/>
                  <a:gd name="T17" fmla="*/ 0 h 565"/>
                  <a:gd name="T18" fmla="*/ 0 w 781"/>
                  <a:gd name="T19" fmla="*/ 0 h 565"/>
                  <a:gd name="T20" fmla="*/ 0 w 781"/>
                  <a:gd name="T21" fmla="*/ 0 h 565"/>
                  <a:gd name="T22" fmla="*/ 0 w 781"/>
                  <a:gd name="T23" fmla="*/ 0 h 565"/>
                  <a:gd name="T24" fmla="*/ 0 w 781"/>
                  <a:gd name="T25" fmla="*/ 0 h 565"/>
                  <a:gd name="T26" fmla="*/ 0 w 781"/>
                  <a:gd name="T27" fmla="*/ 0 h 565"/>
                  <a:gd name="T28" fmla="*/ 0 w 781"/>
                  <a:gd name="T29" fmla="*/ 0 h 565"/>
                  <a:gd name="T30" fmla="*/ 0 w 781"/>
                  <a:gd name="T31" fmla="*/ 0 h 565"/>
                  <a:gd name="T32" fmla="*/ 0 w 781"/>
                  <a:gd name="T33" fmla="*/ 0 h 565"/>
                  <a:gd name="T34" fmla="*/ 0 w 781"/>
                  <a:gd name="T35" fmla="*/ 0 h 565"/>
                  <a:gd name="T36" fmla="*/ 0 w 781"/>
                  <a:gd name="T37" fmla="*/ 0 h 565"/>
                  <a:gd name="T38" fmla="*/ 0 w 781"/>
                  <a:gd name="T39" fmla="*/ 0 h 565"/>
                  <a:gd name="T40" fmla="*/ 0 w 781"/>
                  <a:gd name="T41" fmla="*/ 0 h 565"/>
                  <a:gd name="T42" fmla="*/ 0 w 781"/>
                  <a:gd name="T43" fmla="*/ 0 h 565"/>
                  <a:gd name="T44" fmla="*/ 0 w 781"/>
                  <a:gd name="T45" fmla="*/ 0 h 565"/>
                  <a:gd name="T46" fmla="*/ 0 w 781"/>
                  <a:gd name="T47" fmla="*/ 0 h 565"/>
                  <a:gd name="T48" fmla="*/ 0 w 781"/>
                  <a:gd name="T49" fmla="*/ 0 h 565"/>
                  <a:gd name="T50" fmla="*/ 0 w 781"/>
                  <a:gd name="T51" fmla="*/ 0 h 565"/>
                  <a:gd name="T52" fmla="*/ 0 w 781"/>
                  <a:gd name="T53" fmla="*/ 0 h 565"/>
                  <a:gd name="T54" fmla="*/ 0 w 781"/>
                  <a:gd name="T55" fmla="*/ 0 h 565"/>
                  <a:gd name="T56" fmla="*/ 0 w 781"/>
                  <a:gd name="T57" fmla="*/ 0 h 565"/>
                  <a:gd name="T58" fmla="*/ 0 w 781"/>
                  <a:gd name="T59" fmla="*/ 0 h 565"/>
                  <a:gd name="T60" fmla="*/ 0 w 781"/>
                  <a:gd name="T61" fmla="*/ 0 h 565"/>
                  <a:gd name="T62" fmla="*/ 0 w 781"/>
                  <a:gd name="T63" fmla="*/ 0 h 565"/>
                  <a:gd name="T64" fmla="*/ 0 w 781"/>
                  <a:gd name="T65" fmla="*/ 0 h 565"/>
                  <a:gd name="T66" fmla="*/ 0 w 781"/>
                  <a:gd name="T67" fmla="*/ 0 h 565"/>
                  <a:gd name="T68" fmla="*/ 0 w 781"/>
                  <a:gd name="T69" fmla="*/ 0 h 565"/>
                  <a:gd name="T70" fmla="*/ 0 w 781"/>
                  <a:gd name="T71" fmla="*/ 0 h 565"/>
                  <a:gd name="T72" fmla="*/ 0 w 781"/>
                  <a:gd name="T73" fmla="*/ 0 h 565"/>
                  <a:gd name="T74" fmla="*/ 0 w 781"/>
                  <a:gd name="T75" fmla="*/ 0 h 565"/>
                  <a:gd name="T76" fmla="*/ 0 w 781"/>
                  <a:gd name="T77" fmla="*/ 0 h 565"/>
                  <a:gd name="T78" fmla="*/ 0 w 781"/>
                  <a:gd name="T79" fmla="*/ 0 h 565"/>
                  <a:gd name="T80" fmla="*/ 0 w 781"/>
                  <a:gd name="T81" fmla="*/ 0 h 565"/>
                  <a:gd name="T82" fmla="*/ 0 w 781"/>
                  <a:gd name="T83" fmla="*/ 0 h 565"/>
                  <a:gd name="T84" fmla="*/ 0 w 781"/>
                  <a:gd name="T85" fmla="*/ 0 h 565"/>
                  <a:gd name="T86" fmla="*/ 0 w 781"/>
                  <a:gd name="T87" fmla="*/ 0 h 565"/>
                  <a:gd name="T88" fmla="*/ 0 w 781"/>
                  <a:gd name="T89" fmla="*/ 0 h 565"/>
                  <a:gd name="T90" fmla="*/ 0 w 781"/>
                  <a:gd name="T91" fmla="*/ 0 h 565"/>
                  <a:gd name="T92" fmla="*/ 0 w 781"/>
                  <a:gd name="T93" fmla="*/ 0 h 565"/>
                  <a:gd name="T94" fmla="*/ 0 w 781"/>
                  <a:gd name="T95" fmla="*/ 0 h 565"/>
                  <a:gd name="T96" fmla="*/ 0 w 781"/>
                  <a:gd name="T97" fmla="*/ 0 h 565"/>
                  <a:gd name="T98" fmla="*/ 0 w 781"/>
                  <a:gd name="T99" fmla="*/ 0 h 565"/>
                  <a:gd name="T100" fmla="*/ 0 w 781"/>
                  <a:gd name="T101" fmla="*/ 0 h 565"/>
                  <a:gd name="T102" fmla="*/ 0 w 781"/>
                  <a:gd name="T103" fmla="*/ 0 h 565"/>
                  <a:gd name="T104" fmla="*/ 0 w 781"/>
                  <a:gd name="T105" fmla="*/ 0 h 565"/>
                  <a:gd name="T106" fmla="*/ 0 w 781"/>
                  <a:gd name="T107" fmla="*/ 0 h 565"/>
                  <a:gd name="T108" fmla="*/ 0 w 781"/>
                  <a:gd name="T109" fmla="*/ 0 h 565"/>
                  <a:gd name="T110" fmla="*/ 0 w 781"/>
                  <a:gd name="T111" fmla="*/ 0 h 565"/>
                  <a:gd name="T112" fmla="*/ 0 w 781"/>
                  <a:gd name="T113" fmla="*/ 0 h 565"/>
                  <a:gd name="T114" fmla="*/ 0 w 781"/>
                  <a:gd name="T115" fmla="*/ 0 h 565"/>
                  <a:gd name="T116" fmla="*/ 0 w 781"/>
                  <a:gd name="T117" fmla="*/ 0 h 565"/>
                  <a:gd name="T118" fmla="*/ 0 w 781"/>
                  <a:gd name="T119" fmla="*/ 0 h 565"/>
                  <a:gd name="T120" fmla="*/ 0 w 781"/>
                  <a:gd name="T121" fmla="*/ 0 h 565"/>
                  <a:gd name="T122" fmla="*/ 0 w 781"/>
                  <a:gd name="T123" fmla="*/ 0 h 565"/>
                  <a:gd name="T124" fmla="*/ 0 w 781"/>
                  <a:gd name="T125" fmla="*/ 0 h 56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781" h="565">
                    <a:moveTo>
                      <a:pt x="233" y="428"/>
                    </a:moveTo>
                    <a:lnTo>
                      <a:pt x="230" y="430"/>
                    </a:lnTo>
                    <a:lnTo>
                      <a:pt x="228" y="433"/>
                    </a:lnTo>
                    <a:lnTo>
                      <a:pt x="227" y="435"/>
                    </a:lnTo>
                    <a:lnTo>
                      <a:pt x="227" y="437"/>
                    </a:lnTo>
                    <a:lnTo>
                      <a:pt x="227" y="440"/>
                    </a:lnTo>
                    <a:lnTo>
                      <a:pt x="228" y="442"/>
                    </a:lnTo>
                    <a:lnTo>
                      <a:pt x="229" y="443"/>
                    </a:lnTo>
                    <a:lnTo>
                      <a:pt x="231" y="444"/>
                    </a:lnTo>
                    <a:lnTo>
                      <a:pt x="230" y="450"/>
                    </a:lnTo>
                    <a:lnTo>
                      <a:pt x="231" y="452"/>
                    </a:lnTo>
                    <a:lnTo>
                      <a:pt x="235" y="456"/>
                    </a:lnTo>
                    <a:lnTo>
                      <a:pt x="240" y="457"/>
                    </a:lnTo>
                    <a:lnTo>
                      <a:pt x="238" y="459"/>
                    </a:lnTo>
                    <a:lnTo>
                      <a:pt x="240" y="462"/>
                    </a:lnTo>
                    <a:lnTo>
                      <a:pt x="241" y="464"/>
                    </a:lnTo>
                    <a:lnTo>
                      <a:pt x="243" y="465"/>
                    </a:lnTo>
                    <a:lnTo>
                      <a:pt x="245" y="465"/>
                    </a:lnTo>
                    <a:lnTo>
                      <a:pt x="247" y="466"/>
                    </a:lnTo>
                    <a:lnTo>
                      <a:pt x="251" y="474"/>
                    </a:lnTo>
                    <a:lnTo>
                      <a:pt x="256" y="482"/>
                    </a:lnTo>
                    <a:lnTo>
                      <a:pt x="253" y="482"/>
                    </a:lnTo>
                    <a:lnTo>
                      <a:pt x="256" y="487"/>
                    </a:lnTo>
                    <a:lnTo>
                      <a:pt x="259" y="489"/>
                    </a:lnTo>
                    <a:lnTo>
                      <a:pt x="263" y="491"/>
                    </a:lnTo>
                    <a:lnTo>
                      <a:pt x="266" y="491"/>
                    </a:lnTo>
                    <a:lnTo>
                      <a:pt x="268" y="488"/>
                    </a:lnTo>
                    <a:lnTo>
                      <a:pt x="271" y="486"/>
                    </a:lnTo>
                    <a:lnTo>
                      <a:pt x="271" y="481"/>
                    </a:lnTo>
                    <a:lnTo>
                      <a:pt x="270" y="477"/>
                    </a:lnTo>
                    <a:lnTo>
                      <a:pt x="268" y="478"/>
                    </a:lnTo>
                    <a:lnTo>
                      <a:pt x="267" y="469"/>
                    </a:lnTo>
                    <a:lnTo>
                      <a:pt x="266" y="459"/>
                    </a:lnTo>
                    <a:lnTo>
                      <a:pt x="275" y="455"/>
                    </a:lnTo>
                    <a:lnTo>
                      <a:pt x="285" y="450"/>
                    </a:lnTo>
                    <a:lnTo>
                      <a:pt x="294" y="444"/>
                    </a:lnTo>
                    <a:lnTo>
                      <a:pt x="304" y="441"/>
                    </a:lnTo>
                    <a:lnTo>
                      <a:pt x="308" y="441"/>
                    </a:lnTo>
                    <a:lnTo>
                      <a:pt x="311" y="440"/>
                    </a:lnTo>
                    <a:lnTo>
                      <a:pt x="311" y="441"/>
                    </a:lnTo>
                    <a:lnTo>
                      <a:pt x="311" y="443"/>
                    </a:lnTo>
                    <a:lnTo>
                      <a:pt x="311" y="445"/>
                    </a:lnTo>
                    <a:lnTo>
                      <a:pt x="311" y="448"/>
                    </a:lnTo>
                    <a:lnTo>
                      <a:pt x="311" y="451"/>
                    </a:lnTo>
                    <a:lnTo>
                      <a:pt x="311" y="459"/>
                    </a:lnTo>
                    <a:lnTo>
                      <a:pt x="311" y="467"/>
                    </a:lnTo>
                    <a:lnTo>
                      <a:pt x="311" y="470"/>
                    </a:lnTo>
                    <a:lnTo>
                      <a:pt x="311" y="473"/>
                    </a:lnTo>
                    <a:lnTo>
                      <a:pt x="311" y="476"/>
                    </a:lnTo>
                    <a:lnTo>
                      <a:pt x="311" y="478"/>
                    </a:lnTo>
                    <a:lnTo>
                      <a:pt x="312" y="481"/>
                    </a:lnTo>
                    <a:lnTo>
                      <a:pt x="314" y="481"/>
                    </a:lnTo>
                    <a:lnTo>
                      <a:pt x="315" y="481"/>
                    </a:lnTo>
                    <a:lnTo>
                      <a:pt x="316" y="481"/>
                    </a:lnTo>
                    <a:lnTo>
                      <a:pt x="317" y="480"/>
                    </a:lnTo>
                    <a:lnTo>
                      <a:pt x="318" y="480"/>
                    </a:lnTo>
                    <a:lnTo>
                      <a:pt x="319" y="479"/>
                    </a:lnTo>
                    <a:lnTo>
                      <a:pt x="321" y="477"/>
                    </a:lnTo>
                    <a:lnTo>
                      <a:pt x="322" y="474"/>
                    </a:lnTo>
                    <a:lnTo>
                      <a:pt x="323" y="474"/>
                    </a:lnTo>
                    <a:lnTo>
                      <a:pt x="324" y="474"/>
                    </a:lnTo>
                    <a:lnTo>
                      <a:pt x="325" y="474"/>
                    </a:lnTo>
                    <a:lnTo>
                      <a:pt x="326" y="474"/>
                    </a:lnTo>
                    <a:lnTo>
                      <a:pt x="326" y="473"/>
                    </a:lnTo>
                    <a:lnTo>
                      <a:pt x="327" y="473"/>
                    </a:lnTo>
                    <a:lnTo>
                      <a:pt x="329" y="472"/>
                    </a:lnTo>
                    <a:lnTo>
                      <a:pt x="330" y="471"/>
                    </a:lnTo>
                    <a:lnTo>
                      <a:pt x="331" y="471"/>
                    </a:lnTo>
                    <a:lnTo>
                      <a:pt x="332" y="470"/>
                    </a:lnTo>
                    <a:lnTo>
                      <a:pt x="332" y="473"/>
                    </a:lnTo>
                    <a:lnTo>
                      <a:pt x="333" y="478"/>
                    </a:lnTo>
                    <a:lnTo>
                      <a:pt x="333" y="482"/>
                    </a:lnTo>
                    <a:lnTo>
                      <a:pt x="334" y="487"/>
                    </a:lnTo>
                    <a:lnTo>
                      <a:pt x="336" y="491"/>
                    </a:lnTo>
                    <a:lnTo>
                      <a:pt x="336" y="494"/>
                    </a:lnTo>
                    <a:lnTo>
                      <a:pt x="337" y="496"/>
                    </a:lnTo>
                    <a:lnTo>
                      <a:pt x="338" y="500"/>
                    </a:lnTo>
                    <a:lnTo>
                      <a:pt x="338" y="501"/>
                    </a:lnTo>
                    <a:lnTo>
                      <a:pt x="339" y="503"/>
                    </a:lnTo>
                    <a:lnTo>
                      <a:pt x="340" y="504"/>
                    </a:lnTo>
                    <a:lnTo>
                      <a:pt x="341" y="507"/>
                    </a:lnTo>
                    <a:lnTo>
                      <a:pt x="341" y="508"/>
                    </a:lnTo>
                    <a:lnTo>
                      <a:pt x="343" y="510"/>
                    </a:lnTo>
                    <a:lnTo>
                      <a:pt x="344" y="511"/>
                    </a:lnTo>
                    <a:lnTo>
                      <a:pt x="345" y="514"/>
                    </a:lnTo>
                    <a:lnTo>
                      <a:pt x="346" y="515"/>
                    </a:lnTo>
                    <a:lnTo>
                      <a:pt x="347" y="517"/>
                    </a:lnTo>
                    <a:lnTo>
                      <a:pt x="347" y="518"/>
                    </a:lnTo>
                    <a:lnTo>
                      <a:pt x="347" y="521"/>
                    </a:lnTo>
                    <a:lnTo>
                      <a:pt x="348" y="524"/>
                    </a:lnTo>
                    <a:lnTo>
                      <a:pt x="348" y="525"/>
                    </a:lnTo>
                    <a:lnTo>
                      <a:pt x="349" y="526"/>
                    </a:lnTo>
                    <a:lnTo>
                      <a:pt x="351" y="528"/>
                    </a:lnTo>
                    <a:lnTo>
                      <a:pt x="351" y="529"/>
                    </a:lnTo>
                    <a:lnTo>
                      <a:pt x="352" y="530"/>
                    </a:lnTo>
                    <a:lnTo>
                      <a:pt x="353" y="532"/>
                    </a:lnTo>
                    <a:lnTo>
                      <a:pt x="355" y="533"/>
                    </a:lnTo>
                    <a:lnTo>
                      <a:pt x="356" y="535"/>
                    </a:lnTo>
                    <a:lnTo>
                      <a:pt x="359" y="537"/>
                    </a:lnTo>
                    <a:lnTo>
                      <a:pt x="360" y="537"/>
                    </a:lnTo>
                    <a:lnTo>
                      <a:pt x="362" y="538"/>
                    </a:lnTo>
                    <a:lnTo>
                      <a:pt x="363" y="540"/>
                    </a:lnTo>
                    <a:lnTo>
                      <a:pt x="363" y="543"/>
                    </a:lnTo>
                    <a:lnTo>
                      <a:pt x="364" y="545"/>
                    </a:lnTo>
                    <a:lnTo>
                      <a:pt x="366" y="547"/>
                    </a:lnTo>
                    <a:lnTo>
                      <a:pt x="367" y="550"/>
                    </a:lnTo>
                    <a:lnTo>
                      <a:pt x="368" y="551"/>
                    </a:lnTo>
                    <a:lnTo>
                      <a:pt x="369" y="552"/>
                    </a:lnTo>
                    <a:lnTo>
                      <a:pt x="370" y="553"/>
                    </a:lnTo>
                    <a:lnTo>
                      <a:pt x="371" y="554"/>
                    </a:lnTo>
                    <a:lnTo>
                      <a:pt x="373" y="555"/>
                    </a:lnTo>
                    <a:lnTo>
                      <a:pt x="374" y="555"/>
                    </a:lnTo>
                    <a:lnTo>
                      <a:pt x="375" y="557"/>
                    </a:lnTo>
                    <a:lnTo>
                      <a:pt x="376" y="557"/>
                    </a:lnTo>
                    <a:lnTo>
                      <a:pt x="377" y="557"/>
                    </a:lnTo>
                    <a:lnTo>
                      <a:pt x="380" y="560"/>
                    </a:lnTo>
                    <a:lnTo>
                      <a:pt x="383" y="562"/>
                    </a:lnTo>
                    <a:lnTo>
                      <a:pt x="386" y="563"/>
                    </a:lnTo>
                    <a:lnTo>
                      <a:pt x="391" y="565"/>
                    </a:lnTo>
                    <a:lnTo>
                      <a:pt x="395" y="563"/>
                    </a:lnTo>
                    <a:lnTo>
                      <a:pt x="398" y="562"/>
                    </a:lnTo>
                    <a:lnTo>
                      <a:pt x="401" y="560"/>
                    </a:lnTo>
                    <a:lnTo>
                      <a:pt x="404" y="557"/>
                    </a:lnTo>
                    <a:lnTo>
                      <a:pt x="405" y="557"/>
                    </a:lnTo>
                    <a:lnTo>
                      <a:pt x="406" y="557"/>
                    </a:lnTo>
                    <a:lnTo>
                      <a:pt x="407" y="555"/>
                    </a:lnTo>
                    <a:lnTo>
                      <a:pt x="408" y="555"/>
                    </a:lnTo>
                    <a:lnTo>
                      <a:pt x="410" y="554"/>
                    </a:lnTo>
                    <a:lnTo>
                      <a:pt x="411" y="553"/>
                    </a:lnTo>
                    <a:lnTo>
                      <a:pt x="412" y="552"/>
                    </a:lnTo>
                    <a:lnTo>
                      <a:pt x="413" y="551"/>
                    </a:lnTo>
                    <a:lnTo>
                      <a:pt x="414" y="550"/>
                    </a:lnTo>
                    <a:lnTo>
                      <a:pt x="415" y="547"/>
                    </a:lnTo>
                    <a:lnTo>
                      <a:pt x="417" y="545"/>
                    </a:lnTo>
                    <a:lnTo>
                      <a:pt x="418" y="543"/>
                    </a:lnTo>
                    <a:lnTo>
                      <a:pt x="418" y="540"/>
                    </a:lnTo>
                    <a:lnTo>
                      <a:pt x="419" y="538"/>
                    </a:lnTo>
                    <a:lnTo>
                      <a:pt x="421" y="537"/>
                    </a:lnTo>
                    <a:lnTo>
                      <a:pt x="422" y="537"/>
                    </a:lnTo>
                    <a:lnTo>
                      <a:pt x="425" y="535"/>
                    </a:lnTo>
                    <a:lnTo>
                      <a:pt x="426" y="533"/>
                    </a:lnTo>
                    <a:lnTo>
                      <a:pt x="428" y="532"/>
                    </a:lnTo>
                    <a:lnTo>
                      <a:pt x="429" y="530"/>
                    </a:lnTo>
                    <a:lnTo>
                      <a:pt x="430" y="529"/>
                    </a:lnTo>
                    <a:lnTo>
                      <a:pt x="430" y="528"/>
                    </a:lnTo>
                    <a:lnTo>
                      <a:pt x="432" y="526"/>
                    </a:lnTo>
                    <a:lnTo>
                      <a:pt x="433" y="525"/>
                    </a:lnTo>
                    <a:lnTo>
                      <a:pt x="433" y="524"/>
                    </a:lnTo>
                    <a:lnTo>
                      <a:pt x="434" y="521"/>
                    </a:lnTo>
                    <a:lnTo>
                      <a:pt x="434" y="518"/>
                    </a:lnTo>
                    <a:lnTo>
                      <a:pt x="434" y="517"/>
                    </a:lnTo>
                    <a:lnTo>
                      <a:pt x="435" y="515"/>
                    </a:lnTo>
                    <a:lnTo>
                      <a:pt x="436" y="514"/>
                    </a:lnTo>
                    <a:lnTo>
                      <a:pt x="437" y="511"/>
                    </a:lnTo>
                    <a:lnTo>
                      <a:pt x="438" y="510"/>
                    </a:lnTo>
                    <a:lnTo>
                      <a:pt x="440" y="508"/>
                    </a:lnTo>
                    <a:lnTo>
                      <a:pt x="440" y="507"/>
                    </a:lnTo>
                    <a:lnTo>
                      <a:pt x="441" y="504"/>
                    </a:lnTo>
                    <a:lnTo>
                      <a:pt x="442" y="503"/>
                    </a:lnTo>
                    <a:lnTo>
                      <a:pt x="443" y="501"/>
                    </a:lnTo>
                    <a:lnTo>
                      <a:pt x="443" y="500"/>
                    </a:lnTo>
                    <a:lnTo>
                      <a:pt x="444" y="496"/>
                    </a:lnTo>
                    <a:lnTo>
                      <a:pt x="445" y="494"/>
                    </a:lnTo>
                    <a:lnTo>
                      <a:pt x="445" y="491"/>
                    </a:lnTo>
                    <a:lnTo>
                      <a:pt x="447" y="487"/>
                    </a:lnTo>
                    <a:lnTo>
                      <a:pt x="448" y="482"/>
                    </a:lnTo>
                    <a:lnTo>
                      <a:pt x="448" y="478"/>
                    </a:lnTo>
                    <a:lnTo>
                      <a:pt x="449" y="473"/>
                    </a:lnTo>
                    <a:lnTo>
                      <a:pt x="449" y="470"/>
                    </a:lnTo>
                    <a:lnTo>
                      <a:pt x="450" y="471"/>
                    </a:lnTo>
                    <a:lnTo>
                      <a:pt x="451" y="471"/>
                    </a:lnTo>
                    <a:lnTo>
                      <a:pt x="452" y="472"/>
                    </a:lnTo>
                    <a:lnTo>
                      <a:pt x="454" y="473"/>
                    </a:lnTo>
                    <a:lnTo>
                      <a:pt x="455" y="473"/>
                    </a:lnTo>
                    <a:lnTo>
                      <a:pt x="455" y="474"/>
                    </a:lnTo>
                    <a:lnTo>
                      <a:pt x="456" y="474"/>
                    </a:lnTo>
                    <a:lnTo>
                      <a:pt x="457" y="474"/>
                    </a:lnTo>
                    <a:lnTo>
                      <a:pt x="458" y="474"/>
                    </a:lnTo>
                    <a:lnTo>
                      <a:pt x="459" y="474"/>
                    </a:lnTo>
                    <a:lnTo>
                      <a:pt x="460" y="477"/>
                    </a:lnTo>
                    <a:lnTo>
                      <a:pt x="462" y="479"/>
                    </a:lnTo>
                    <a:lnTo>
                      <a:pt x="463" y="480"/>
                    </a:lnTo>
                    <a:lnTo>
                      <a:pt x="464" y="480"/>
                    </a:lnTo>
                    <a:lnTo>
                      <a:pt x="465" y="481"/>
                    </a:lnTo>
                    <a:lnTo>
                      <a:pt x="466" y="481"/>
                    </a:lnTo>
                    <a:lnTo>
                      <a:pt x="467" y="481"/>
                    </a:lnTo>
                    <a:lnTo>
                      <a:pt x="469" y="481"/>
                    </a:lnTo>
                    <a:lnTo>
                      <a:pt x="470" y="478"/>
                    </a:lnTo>
                    <a:lnTo>
                      <a:pt x="470" y="476"/>
                    </a:lnTo>
                    <a:lnTo>
                      <a:pt x="470" y="473"/>
                    </a:lnTo>
                    <a:lnTo>
                      <a:pt x="470" y="470"/>
                    </a:lnTo>
                    <a:lnTo>
                      <a:pt x="470" y="467"/>
                    </a:lnTo>
                    <a:lnTo>
                      <a:pt x="470" y="459"/>
                    </a:lnTo>
                    <a:lnTo>
                      <a:pt x="470" y="451"/>
                    </a:lnTo>
                    <a:lnTo>
                      <a:pt x="470" y="448"/>
                    </a:lnTo>
                    <a:lnTo>
                      <a:pt x="470" y="445"/>
                    </a:lnTo>
                    <a:lnTo>
                      <a:pt x="470" y="443"/>
                    </a:lnTo>
                    <a:lnTo>
                      <a:pt x="470" y="440"/>
                    </a:lnTo>
                    <a:lnTo>
                      <a:pt x="470" y="437"/>
                    </a:lnTo>
                    <a:lnTo>
                      <a:pt x="471" y="435"/>
                    </a:lnTo>
                    <a:lnTo>
                      <a:pt x="471" y="434"/>
                    </a:lnTo>
                    <a:lnTo>
                      <a:pt x="474" y="435"/>
                    </a:lnTo>
                    <a:lnTo>
                      <a:pt x="479" y="436"/>
                    </a:lnTo>
                    <a:lnTo>
                      <a:pt x="489" y="441"/>
                    </a:lnTo>
                    <a:lnTo>
                      <a:pt x="500" y="449"/>
                    </a:lnTo>
                    <a:lnTo>
                      <a:pt x="499" y="449"/>
                    </a:lnTo>
                    <a:lnTo>
                      <a:pt x="494" y="450"/>
                    </a:lnTo>
                    <a:lnTo>
                      <a:pt x="500" y="455"/>
                    </a:lnTo>
                    <a:lnTo>
                      <a:pt x="507" y="457"/>
                    </a:lnTo>
                    <a:lnTo>
                      <a:pt x="515" y="458"/>
                    </a:lnTo>
                    <a:lnTo>
                      <a:pt x="521" y="456"/>
                    </a:lnTo>
                    <a:lnTo>
                      <a:pt x="522" y="458"/>
                    </a:lnTo>
                    <a:lnTo>
                      <a:pt x="523" y="459"/>
                    </a:lnTo>
                    <a:lnTo>
                      <a:pt x="521" y="462"/>
                    </a:lnTo>
                    <a:lnTo>
                      <a:pt x="517" y="464"/>
                    </a:lnTo>
                    <a:lnTo>
                      <a:pt x="525" y="464"/>
                    </a:lnTo>
                    <a:lnTo>
                      <a:pt x="528" y="462"/>
                    </a:lnTo>
                    <a:lnTo>
                      <a:pt x="530" y="463"/>
                    </a:lnTo>
                    <a:lnTo>
                      <a:pt x="533" y="462"/>
                    </a:lnTo>
                    <a:lnTo>
                      <a:pt x="533" y="464"/>
                    </a:lnTo>
                    <a:lnTo>
                      <a:pt x="534" y="465"/>
                    </a:lnTo>
                    <a:lnTo>
                      <a:pt x="532" y="467"/>
                    </a:lnTo>
                    <a:lnTo>
                      <a:pt x="529" y="469"/>
                    </a:lnTo>
                    <a:lnTo>
                      <a:pt x="532" y="470"/>
                    </a:lnTo>
                    <a:lnTo>
                      <a:pt x="536" y="470"/>
                    </a:lnTo>
                    <a:lnTo>
                      <a:pt x="538" y="469"/>
                    </a:lnTo>
                    <a:lnTo>
                      <a:pt x="541" y="467"/>
                    </a:lnTo>
                    <a:lnTo>
                      <a:pt x="544" y="467"/>
                    </a:lnTo>
                    <a:lnTo>
                      <a:pt x="546" y="467"/>
                    </a:lnTo>
                    <a:lnTo>
                      <a:pt x="544" y="470"/>
                    </a:lnTo>
                    <a:lnTo>
                      <a:pt x="540" y="472"/>
                    </a:lnTo>
                    <a:lnTo>
                      <a:pt x="545" y="472"/>
                    </a:lnTo>
                    <a:lnTo>
                      <a:pt x="548" y="472"/>
                    </a:lnTo>
                    <a:lnTo>
                      <a:pt x="551" y="471"/>
                    </a:lnTo>
                    <a:lnTo>
                      <a:pt x="552" y="470"/>
                    </a:lnTo>
                    <a:lnTo>
                      <a:pt x="555" y="470"/>
                    </a:lnTo>
                    <a:lnTo>
                      <a:pt x="558" y="470"/>
                    </a:lnTo>
                    <a:lnTo>
                      <a:pt x="562" y="474"/>
                    </a:lnTo>
                    <a:lnTo>
                      <a:pt x="568" y="477"/>
                    </a:lnTo>
                    <a:lnTo>
                      <a:pt x="575" y="479"/>
                    </a:lnTo>
                    <a:lnTo>
                      <a:pt x="581" y="479"/>
                    </a:lnTo>
                    <a:lnTo>
                      <a:pt x="578" y="474"/>
                    </a:lnTo>
                    <a:lnTo>
                      <a:pt x="576" y="470"/>
                    </a:lnTo>
                    <a:lnTo>
                      <a:pt x="575" y="470"/>
                    </a:lnTo>
                    <a:lnTo>
                      <a:pt x="569" y="462"/>
                    </a:lnTo>
                    <a:lnTo>
                      <a:pt x="570" y="458"/>
                    </a:lnTo>
                    <a:lnTo>
                      <a:pt x="581" y="460"/>
                    </a:lnTo>
                    <a:lnTo>
                      <a:pt x="580" y="467"/>
                    </a:lnTo>
                    <a:lnTo>
                      <a:pt x="577" y="470"/>
                    </a:lnTo>
                    <a:lnTo>
                      <a:pt x="578" y="470"/>
                    </a:lnTo>
                    <a:lnTo>
                      <a:pt x="580" y="471"/>
                    </a:lnTo>
                    <a:lnTo>
                      <a:pt x="582" y="471"/>
                    </a:lnTo>
                    <a:lnTo>
                      <a:pt x="583" y="470"/>
                    </a:lnTo>
                    <a:lnTo>
                      <a:pt x="584" y="469"/>
                    </a:lnTo>
                    <a:lnTo>
                      <a:pt x="584" y="467"/>
                    </a:lnTo>
                    <a:lnTo>
                      <a:pt x="584" y="465"/>
                    </a:lnTo>
                    <a:lnTo>
                      <a:pt x="584" y="464"/>
                    </a:lnTo>
                    <a:lnTo>
                      <a:pt x="582" y="463"/>
                    </a:lnTo>
                    <a:lnTo>
                      <a:pt x="582" y="462"/>
                    </a:lnTo>
                    <a:lnTo>
                      <a:pt x="581" y="462"/>
                    </a:lnTo>
                    <a:lnTo>
                      <a:pt x="588" y="460"/>
                    </a:lnTo>
                    <a:lnTo>
                      <a:pt x="593" y="457"/>
                    </a:lnTo>
                    <a:lnTo>
                      <a:pt x="599" y="452"/>
                    </a:lnTo>
                    <a:lnTo>
                      <a:pt x="603" y="448"/>
                    </a:lnTo>
                    <a:lnTo>
                      <a:pt x="605" y="447"/>
                    </a:lnTo>
                    <a:lnTo>
                      <a:pt x="606" y="445"/>
                    </a:lnTo>
                    <a:lnTo>
                      <a:pt x="607" y="443"/>
                    </a:lnTo>
                    <a:lnTo>
                      <a:pt x="607" y="442"/>
                    </a:lnTo>
                    <a:lnTo>
                      <a:pt x="606" y="441"/>
                    </a:lnTo>
                    <a:lnTo>
                      <a:pt x="605" y="440"/>
                    </a:lnTo>
                    <a:lnTo>
                      <a:pt x="603" y="438"/>
                    </a:lnTo>
                    <a:lnTo>
                      <a:pt x="600" y="440"/>
                    </a:lnTo>
                    <a:lnTo>
                      <a:pt x="605" y="434"/>
                    </a:lnTo>
                    <a:lnTo>
                      <a:pt x="610" y="428"/>
                    </a:lnTo>
                    <a:lnTo>
                      <a:pt x="613" y="421"/>
                    </a:lnTo>
                    <a:lnTo>
                      <a:pt x="614" y="414"/>
                    </a:lnTo>
                    <a:lnTo>
                      <a:pt x="615" y="414"/>
                    </a:lnTo>
                    <a:lnTo>
                      <a:pt x="617" y="413"/>
                    </a:lnTo>
                    <a:lnTo>
                      <a:pt x="617" y="411"/>
                    </a:lnTo>
                    <a:lnTo>
                      <a:pt x="617" y="410"/>
                    </a:lnTo>
                    <a:lnTo>
                      <a:pt x="615" y="407"/>
                    </a:lnTo>
                    <a:lnTo>
                      <a:pt x="614" y="406"/>
                    </a:lnTo>
                    <a:lnTo>
                      <a:pt x="612" y="406"/>
                    </a:lnTo>
                    <a:lnTo>
                      <a:pt x="610" y="407"/>
                    </a:lnTo>
                    <a:lnTo>
                      <a:pt x="612" y="401"/>
                    </a:lnTo>
                    <a:lnTo>
                      <a:pt x="613" y="396"/>
                    </a:lnTo>
                    <a:lnTo>
                      <a:pt x="614" y="389"/>
                    </a:lnTo>
                    <a:lnTo>
                      <a:pt x="613" y="381"/>
                    </a:lnTo>
                    <a:lnTo>
                      <a:pt x="615" y="381"/>
                    </a:lnTo>
                    <a:lnTo>
                      <a:pt x="620" y="381"/>
                    </a:lnTo>
                    <a:lnTo>
                      <a:pt x="624" y="381"/>
                    </a:lnTo>
                    <a:lnTo>
                      <a:pt x="627" y="381"/>
                    </a:lnTo>
                    <a:lnTo>
                      <a:pt x="628" y="381"/>
                    </a:lnTo>
                    <a:lnTo>
                      <a:pt x="629" y="379"/>
                    </a:lnTo>
                    <a:lnTo>
                      <a:pt x="629" y="378"/>
                    </a:lnTo>
                    <a:lnTo>
                      <a:pt x="632" y="379"/>
                    </a:lnTo>
                    <a:lnTo>
                      <a:pt x="635" y="381"/>
                    </a:lnTo>
                    <a:lnTo>
                      <a:pt x="639" y="382"/>
                    </a:lnTo>
                    <a:lnTo>
                      <a:pt x="642" y="383"/>
                    </a:lnTo>
                    <a:lnTo>
                      <a:pt x="646" y="384"/>
                    </a:lnTo>
                    <a:lnTo>
                      <a:pt x="650" y="385"/>
                    </a:lnTo>
                    <a:lnTo>
                      <a:pt x="652" y="385"/>
                    </a:lnTo>
                    <a:lnTo>
                      <a:pt x="656" y="385"/>
                    </a:lnTo>
                    <a:lnTo>
                      <a:pt x="659" y="385"/>
                    </a:lnTo>
                    <a:lnTo>
                      <a:pt x="662" y="386"/>
                    </a:lnTo>
                    <a:lnTo>
                      <a:pt x="664" y="386"/>
                    </a:lnTo>
                    <a:lnTo>
                      <a:pt x="667" y="386"/>
                    </a:lnTo>
                    <a:lnTo>
                      <a:pt x="670" y="385"/>
                    </a:lnTo>
                    <a:lnTo>
                      <a:pt x="672" y="385"/>
                    </a:lnTo>
                    <a:lnTo>
                      <a:pt x="676" y="385"/>
                    </a:lnTo>
                    <a:lnTo>
                      <a:pt x="678" y="384"/>
                    </a:lnTo>
                    <a:lnTo>
                      <a:pt x="679" y="384"/>
                    </a:lnTo>
                    <a:lnTo>
                      <a:pt x="681" y="383"/>
                    </a:lnTo>
                    <a:lnTo>
                      <a:pt x="680" y="381"/>
                    </a:lnTo>
                    <a:lnTo>
                      <a:pt x="683" y="381"/>
                    </a:lnTo>
                    <a:lnTo>
                      <a:pt x="686" y="382"/>
                    </a:lnTo>
                    <a:lnTo>
                      <a:pt x="689" y="383"/>
                    </a:lnTo>
                    <a:lnTo>
                      <a:pt x="693" y="383"/>
                    </a:lnTo>
                    <a:lnTo>
                      <a:pt x="698" y="383"/>
                    </a:lnTo>
                    <a:lnTo>
                      <a:pt x="701" y="384"/>
                    </a:lnTo>
                    <a:lnTo>
                      <a:pt x="703" y="384"/>
                    </a:lnTo>
                    <a:lnTo>
                      <a:pt x="704" y="384"/>
                    </a:lnTo>
                    <a:lnTo>
                      <a:pt x="707" y="384"/>
                    </a:lnTo>
                    <a:lnTo>
                      <a:pt x="708" y="383"/>
                    </a:lnTo>
                    <a:lnTo>
                      <a:pt x="710" y="383"/>
                    </a:lnTo>
                    <a:lnTo>
                      <a:pt x="711" y="383"/>
                    </a:lnTo>
                    <a:lnTo>
                      <a:pt x="713" y="381"/>
                    </a:lnTo>
                    <a:lnTo>
                      <a:pt x="713" y="379"/>
                    </a:lnTo>
                    <a:lnTo>
                      <a:pt x="711" y="378"/>
                    </a:lnTo>
                    <a:lnTo>
                      <a:pt x="711" y="377"/>
                    </a:lnTo>
                    <a:lnTo>
                      <a:pt x="716" y="378"/>
                    </a:lnTo>
                    <a:lnTo>
                      <a:pt x="721" y="378"/>
                    </a:lnTo>
                    <a:lnTo>
                      <a:pt x="724" y="379"/>
                    </a:lnTo>
                    <a:lnTo>
                      <a:pt x="728" y="379"/>
                    </a:lnTo>
                    <a:lnTo>
                      <a:pt x="731" y="379"/>
                    </a:lnTo>
                    <a:lnTo>
                      <a:pt x="735" y="381"/>
                    </a:lnTo>
                    <a:lnTo>
                      <a:pt x="738" y="381"/>
                    </a:lnTo>
                    <a:lnTo>
                      <a:pt x="741" y="381"/>
                    </a:lnTo>
                    <a:lnTo>
                      <a:pt x="744" y="381"/>
                    </a:lnTo>
                    <a:lnTo>
                      <a:pt x="746" y="379"/>
                    </a:lnTo>
                    <a:lnTo>
                      <a:pt x="746" y="377"/>
                    </a:lnTo>
                    <a:lnTo>
                      <a:pt x="746" y="376"/>
                    </a:lnTo>
                    <a:lnTo>
                      <a:pt x="745" y="375"/>
                    </a:lnTo>
                    <a:lnTo>
                      <a:pt x="744" y="374"/>
                    </a:lnTo>
                    <a:lnTo>
                      <a:pt x="744" y="373"/>
                    </a:lnTo>
                    <a:lnTo>
                      <a:pt x="751" y="374"/>
                    </a:lnTo>
                    <a:lnTo>
                      <a:pt x="758" y="375"/>
                    </a:lnTo>
                    <a:lnTo>
                      <a:pt x="761" y="375"/>
                    </a:lnTo>
                    <a:lnTo>
                      <a:pt x="762" y="375"/>
                    </a:lnTo>
                    <a:lnTo>
                      <a:pt x="765" y="375"/>
                    </a:lnTo>
                    <a:lnTo>
                      <a:pt x="767" y="375"/>
                    </a:lnTo>
                    <a:lnTo>
                      <a:pt x="769" y="375"/>
                    </a:lnTo>
                    <a:lnTo>
                      <a:pt x="770" y="375"/>
                    </a:lnTo>
                    <a:lnTo>
                      <a:pt x="773" y="375"/>
                    </a:lnTo>
                    <a:lnTo>
                      <a:pt x="774" y="374"/>
                    </a:lnTo>
                    <a:lnTo>
                      <a:pt x="775" y="374"/>
                    </a:lnTo>
                    <a:lnTo>
                      <a:pt x="776" y="373"/>
                    </a:lnTo>
                    <a:lnTo>
                      <a:pt x="779" y="373"/>
                    </a:lnTo>
                    <a:lnTo>
                      <a:pt x="780" y="371"/>
                    </a:lnTo>
                    <a:lnTo>
                      <a:pt x="781" y="369"/>
                    </a:lnTo>
                    <a:lnTo>
                      <a:pt x="776" y="366"/>
                    </a:lnTo>
                    <a:lnTo>
                      <a:pt x="766" y="359"/>
                    </a:lnTo>
                    <a:lnTo>
                      <a:pt x="755" y="352"/>
                    </a:lnTo>
                    <a:lnTo>
                      <a:pt x="745" y="346"/>
                    </a:lnTo>
                    <a:lnTo>
                      <a:pt x="736" y="339"/>
                    </a:lnTo>
                    <a:lnTo>
                      <a:pt x="723" y="331"/>
                    </a:lnTo>
                    <a:lnTo>
                      <a:pt x="711" y="323"/>
                    </a:lnTo>
                    <a:lnTo>
                      <a:pt x="703" y="317"/>
                    </a:lnTo>
                    <a:lnTo>
                      <a:pt x="695" y="311"/>
                    </a:lnTo>
                    <a:lnTo>
                      <a:pt x="689" y="308"/>
                    </a:lnTo>
                    <a:lnTo>
                      <a:pt x="683" y="303"/>
                    </a:lnTo>
                    <a:lnTo>
                      <a:pt x="677" y="299"/>
                    </a:lnTo>
                    <a:lnTo>
                      <a:pt x="671" y="294"/>
                    </a:lnTo>
                    <a:lnTo>
                      <a:pt x="663" y="288"/>
                    </a:lnTo>
                    <a:lnTo>
                      <a:pt x="655" y="281"/>
                    </a:lnTo>
                    <a:lnTo>
                      <a:pt x="655" y="280"/>
                    </a:lnTo>
                    <a:lnTo>
                      <a:pt x="656" y="280"/>
                    </a:lnTo>
                    <a:lnTo>
                      <a:pt x="656" y="279"/>
                    </a:lnTo>
                    <a:lnTo>
                      <a:pt x="657" y="279"/>
                    </a:lnTo>
                    <a:lnTo>
                      <a:pt x="658" y="277"/>
                    </a:lnTo>
                    <a:lnTo>
                      <a:pt x="656" y="275"/>
                    </a:lnTo>
                    <a:lnTo>
                      <a:pt x="654" y="274"/>
                    </a:lnTo>
                    <a:lnTo>
                      <a:pt x="651" y="273"/>
                    </a:lnTo>
                    <a:lnTo>
                      <a:pt x="650" y="272"/>
                    </a:lnTo>
                    <a:lnTo>
                      <a:pt x="648" y="271"/>
                    </a:lnTo>
                    <a:lnTo>
                      <a:pt x="647" y="268"/>
                    </a:lnTo>
                    <a:lnTo>
                      <a:pt x="644" y="267"/>
                    </a:lnTo>
                    <a:lnTo>
                      <a:pt x="643" y="265"/>
                    </a:lnTo>
                    <a:lnTo>
                      <a:pt x="641" y="264"/>
                    </a:lnTo>
                    <a:lnTo>
                      <a:pt x="640" y="261"/>
                    </a:lnTo>
                    <a:lnTo>
                      <a:pt x="639" y="260"/>
                    </a:lnTo>
                    <a:lnTo>
                      <a:pt x="637" y="259"/>
                    </a:lnTo>
                    <a:lnTo>
                      <a:pt x="636" y="257"/>
                    </a:lnTo>
                    <a:lnTo>
                      <a:pt x="636" y="256"/>
                    </a:lnTo>
                    <a:lnTo>
                      <a:pt x="634" y="255"/>
                    </a:lnTo>
                    <a:lnTo>
                      <a:pt x="633" y="252"/>
                    </a:lnTo>
                    <a:lnTo>
                      <a:pt x="629" y="249"/>
                    </a:lnTo>
                    <a:lnTo>
                      <a:pt x="626" y="246"/>
                    </a:lnTo>
                    <a:lnTo>
                      <a:pt x="621" y="243"/>
                    </a:lnTo>
                    <a:lnTo>
                      <a:pt x="618" y="240"/>
                    </a:lnTo>
                    <a:lnTo>
                      <a:pt x="614" y="237"/>
                    </a:lnTo>
                    <a:lnTo>
                      <a:pt x="610" y="234"/>
                    </a:lnTo>
                    <a:lnTo>
                      <a:pt x="604" y="230"/>
                    </a:lnTo>
                    <a:lnTo>
                      <a:pt x="599" y="227"/>
                    </a:lnTo>
                    <a:lnTo>
                      <a:pt x="597" y="226"/>
                    </a:lnTo>
                    <a:lnTo>
                      <a:pt x="599" y="223"/>
                    </a:lnTo>
                    <a:lnTo>
                      <a:pt x="596" y="222"/>
                    </a:lnTo>
                    <a:lnTo>
                      <a:pt x="593" y="221"/>
                    </a:lnTo>
                    <a:lnTo>
                      <a:pt x="590" y="220"/>
                    </a:lnTo>
                    <a:lnTo>
                      <a:pt x="587" y="219"/>
                    </a:lnTo>
                    <a:lnTo>
                      <a:pt x="584" y="216"/>
                    </a:lnTo>
                    <a:lnTo>
                      <a:pt x="581" y="215"/>
                    </a:lnTo>
                    <a:lnTo>
                      <a:pt x="578" y="213"/>
                    </a:lnTo>
                    <a:lnTo>
                      <a:pt x="575" y="212"/>
                    </a:lnTo>
                    <a:lnTo>
                      <a:pt x="569" y="208"/>
                    </a:lnTo>
                    <a:lnTo>
                      <a:pt x="562" y="205"/>
                    </a:lnTo>
                    <a:lnTo>
                      <a:pt x="560" y="204"/>
                    </a:lnTo>
                    <a:lnTo>
                      <a:pt x="558" y="202"/>
                    </a:lnTo>
                    <a:lnTo>
                      <a:pt x="554" y="200"/>
                    </a:lnTo>
                    <a:lnTo>
                      <a:pt x="551" y="199"/>
                    </a:lnTo>
                    <a:lnTo>
                      <a:pt x="550" y="199"/>
                    </a:lnTo>
                    <a:lnTo>
                      <a:pt x="547" y="198"/>
                    </a:lnTo>
                    <a:lnTo>
                      <a:pt x="546" y="198"/>
                    </a:lnTo>
                    <a:lnTo>
                      <a:pt x="544" y="198"/>
                    </a:lnTo>
                    <a:lnTo>
                      <a:pt x="543" y="198"/>
                    </a:lnTo>
                    <a:lnTo>
                      <a:pt x="540" y="198"/>
                    </a:lnTo>
                    <a:lnTo>
                      <a:pt x="538" y="198"/>
                    </a:lnTo>
                    <a:lnTo>
                      <a:pt x="536" y="197"/>
                    </a:lnTo>
                    <a:lnTo>
                      <a:pt x="534" y="198"/>
                    </a:lnTo>
                    <a:lnTo>
                      <a:pt x="532" y="198"/>
                    </a:lnTo>
                    <a:lnTo>
                      <a:pt x="529" y="198"/>
                    </a:lnTo>
                    <a:lnTo>
                      <a:pt x="526" y="198"/>
                    </a:lnTo>
                    <a:lnTo>
                      <a:pt x="524" y="199"/>
                    </a:lnTo>
                    <a:lnTo>
                      <a:pt x="523" y="199"/>
                    </a:lnTo>
                    <a:lnTo>
                      <a:pt x="522" y="200"/>
                    </a:lnTo>
                    <a:lnTo>
                      <a:pt x="519" y="200"/>
                    </a:lnTo>
                    <a:lnTo>
                      <a:pt x="518" y="201"/>
                    </a:lnTo>
                    <a:lnTo>
                      <a:pt x="517" y="201"/>
                    </a:lnTo>
                    <a:lnTo>
                      <a:pt x="516" y="202"/>
                    </a:lnTo>
                    <a:lnTo>
                      <a:pt x="514" y="204"/>
                    </a:lnTo>
                    <a:lnTo>
                      <a:pt x="513" y="204"/>
                    </a:lnTo>
                    <a:lnTo>
                      <a:pt x="511" y="205"/>
                    </a:lnTo>
                    <a:lnTo>
                      <a:pt x="509" y="207"/>
                    </a:lnTo>
                    <a:lnTo>
                      <a:pt x="507" y="209"/>
                    </a:lnTo>
                    <a:lnTo>
                      <a:pt x="506" y="211"/>
                    </a:lnTo>
                    <a:lnTo>
                      <a:pt x="504" y="212"/>
                    </a:lnTo>
                    <a:lnTo>
                      <a:pt x="503" y="214"/>
                    </a:lnTo>
                    <a:lnTo>
                      <a:pt x="502" y="215"/>
                    </a:lnTo>
                    <a:lnTo>
                      <a:pt x="501" y="218"/>
                    </a:lnTo>
                    <a:lnTo>
                      <a:pt x="500" y="220"/>
                    </a:lnTo>
                    <a:lnTo>
                      <a:pt x="500" y="221"/>
                    </a:lnTo>
                    <a:lnTo>
                      <a:pt x="500" y="223"/>
                    </a:lnTo>
                    <a:lnTo>
                      <a:pt x="500" y="224"/>
                    </a:lnTo>
                    <a:lnTo>
                      <a:pt x="500" y="227"/>
                    </a:lnTo>
                    <a:lnTo>
                      <a:pt x="500" y="228"/>
                    </a:lnTo>
                    <a:lnTo>
                      <a:pt x="500" y="230"/>
                    </a:lnTo>
                    <a:lnTo>
                      <a:pt x="500" y="231"/>
                    </a:lnTo>
                    <a:lnTo>
                      <a:pt x="501" y="233"/>
                    </a:lnTo>
                    <a:lnTo>
                      <a:pt x="501" y="235"/>
                    </a:lnTo>
                    <a:lnTo>
                      <a:pt x="502" y="236"/>
                    </a:lnTo>
                    <a:lnTo>
                      <a:pt x="502" y="238"/>
                    </a:lnTo>
                    <a:lnTo>
                      <a:pt x="503" y="240"/>
                    </a:lnTo>
                    <a:lnTo>
                      <a:pt x="504" y="241"/>
                    </a:lnTo>
                    <a:lnTo>
                      <a:pt x="504" y="242"/>
                    </a:lnTo>
                    <a:lnTo>
                      <a:pt x="506" y="243"/>
                    </a:lnTo>
                    <a:lnTo>
                      <a:pt x="507" y="244"/>
                    </a:lnTo>
                    <a:lnTo>
                      <a:pt x="508" y="245"/>
                    </a:lnTo>
                    <a:lnTo>
                      <a:pt x="510" y="248"/>
                    </a:lnTo>
                    <a:lnTo>
                      <a:pt x="511" y="250"/>
                    </a:lnTo>
                    <a:lnTo>
                      <a:pt x="514" y="251"/>
                    </a:lnTo>
                    <a:lnTo>
                      <a:pt x="513" y="252"/>
                    </a:lnTo>
                    <a:lnTo>
                      <a:pt x="513" y="253"/>
                    </a:lnTo>
                    <a:lnTo>
                      <a:pt x="511" y="255"/>
                    </a:lnTo>
                    <a:lnTo>
                      <a:pt x="510" y="256"/>
                    </a:lnTo>
                    <a:lnTo>
                      <a:pt x="509" y="256"/>
                    </a:lnTo>
                    <a:lnTo>
                      <a:pt x="508" y="256"/>
                    </a:lnTo>
                    <a:lnTo>
                      <a:pt x="507" y="256"/>
                    </a:lnTo>
                    <a:lnTo>
                      <a:pt x="504" y="256"/>
                    </a:lnTo>
                    <a:lnTo>
                      <a:pt x="503" y="256"/>
                    </a:lnTo>
                    <a:lnTo>
                      <a:pt x="499" y="255"/>
                    </a:lnTo>
                    <a:lnTo>
                      <a:pt x="494" y="255"/>
                    </a:lnTo>
                    <a:lnTo>
                      <a:pt x="492" y="253"/>
                    </a:lnTo>
                    <a:lnTo>
                      <a:pt x="488" y="253"/>
                    </a:lnTo>
                    <a:lnTo>
                      <a:pt x="485" y="252"/>
                    </a:lnTo>
                    <a:lnTo>
                      <a:pt x="481" y="252"/>
                    </a:lnTo>
                    <a:lnTo>
                      <a:pt x="473" y="252"/>
                    </a:lnTo>
                    <a:lnTo>
                      <a:pt x="466" y="252"/>
                    </a:lnTo>
                    <a:lnTo>
                      <a:pt x="466" y="251"/>
                    </a:lnTo>
                    <a:lnTo>
                      <a:pt x="466" y="250"/>
                    </a:lnTo>
                    <a:lnTo>
                      <a:pt x="466" y="248"/>
                    </a:lnTo>
                    <a:lnTo>
                      <a:pt x="464" y="248"/>
                    </a:lnTo>
                    <a:lnTo>
                      <a:pt x="463" y="248"/>
                    </a:lnTo>
                    <a:lnTo>
                      <a:pt x="462" y="246"/>
                    </a:lnTo>
                    <a:lnTo>
                      <a:pt x="459" y="246"/>
                    </a:lnTo>
                    <a:lnTo>
                      <a:pt x="458" y="245"/>
                    </a:lnTo>
                    <a:lnTo>
                      <a:pt x="457" y="245"/>
                    </a:lnTo>
                    <a:lnTo>
                      <a:pt x="456" y="244"/>
                    </a:lnTo>
                    <a:lnTo>
                      <a:pt x="454" y="244"/>
                    </a:lnTo>
                    <a:lnTo>
                      <a:pt x="452" y="243"/>
                    </a:lnTo>
                    <a:lnTo>
                      <a:pt x="451" y="242"/>
                    </a:lnTo>
                    <a:lnTo>
                      <a:pt x="451" y="240"/>
                    </a:lnTo>
                    <a:lnTo>
                      <a:pt x="451" y="237"/>
                    </a:lnTo>
                    <a:lnTo>
                      <a:pt x="451" y="235"/>
                    </a:lnTo>
                    <a:lnTo>
                      <a:pt x="451" y="226"/>
                    </a:lnTo>
                    <a:lnTo>
                      <a:pt x="454" y="218"/>
                    </a:lnTo>
                    <a:lnTo>
                      <a:pt x="454" y="216"/>
                    </a:lnTo>
                    <a:lnTo>
                      <a:pt x="454" y="215"/>
                    </a:lnTo>
                    <a:lnTo>
                      <a:pt x="455" y="216"/>
                    </a:lnTo>
                    <a:lnTo>
                      <a:pt x="456" y="213"/>
                    </a:lnTo>
                    <a:lnTo>
                      <a:pt x="457" y="211"/>
                    </a:lnTo>
                    <a:lnTo>
                      <a:pt x="458" y="208"/>
                    </a:lnTo>
                    <a:lnTo>
                      <a:pt x="459" y="206"/>
                    </a:lnTo>
                    <a:lnTo>
                      <a:pt x="463" y="201"/>
                    </a:lnTo>
                    <a:lnTo>
                      <a:pt x="465" y="197"/>
                    </a:lnTo>
                    <a:lnTo>
                      <a:pt x="467" y="199"/>
                    </a:lnTo>
                    <a:lnTo>
                      <a:pt x="469" y="196"/>
                    </a:lnTo>
                    <a:lnTo>
                      <a:pt x="471" y="193"/>
                    </a:lnTo>
                    <a:lnTo>
                      <a:pt x="473" y="190"/>
                    </a:lnTo>
                    <a:lnTo>
                      <a:pt x="476" y="187"/>
                    </a:lnTo>
                    <a:lnTo>
                      <a:pt x="476" y="186"/>
                    </a:lnTo>
                    <a:lnTo>
                      <a:pt x="477" y="186"/>
                    </a:lnTo>
                    <a:lnTo>
                      <a:pt x="478" y="185"/>
                    </a:lnTo>
                    <a:lnTo>
                      <a:pt x="479" y="184"/>
                    </a:lnTo>
                    <a:lnTo>
                      <a:pt x="480" y="184"/>
                    </a:lnTo>
                    <a:lnTo>
                      <a:pt x="481" y="183"/>
                    </a:lnTo>
                    <a:lnTo>
                      <a:pt x="482" y="183"/>
                    </a:lnTo>
                    <a:lnTo>
                      <a:pt x="484" y="183"/>
                    </a:lnTo>
                    <a:lnTo>
                      <a:pt x="485" y="183"/>
                    </a:lnTo>
                    <a:lnTo>
                      <a:pt x="487" y="183"/>
                    </a:lnTo>
                    <a:lnTo>
                      <a:pt x="488" y="183"/>
                    </a:lnTo>
                    <a:lnTo>
                      <a:pt x="491" y="183"/>
                    </a:lnTo>
                    <a:lnTo>
                      <a:pt x="493" y="183"/>
                    </a:lnTo>
                    <a:lnTo>
                      <a:pt x="496" y="182"/>
                    </a:lnTo>
                    <a:lnTo>
                      <a:pt x="500" y="182"/>
                    </a:lnTo>
                    <a:lnTo>
                      <a:pt x="501" y="182"/>
                    </a:lnTo>
                    <a:lnTo>
                      <a:pt x="502" y="182"/>
                    </a:lnTo>
                    <a:lnTo>
                      <a:pt x="504" y="182"/>
                    </a:lnTo>
                    <a:lnTo>
                      <a:pt x="506" y="182"/>
                    </a:lnTo>
                    <a:lnTo>
                      <a:pt x="507" y="182"/>
                    </a:lnTo>
                    <a:lnTo>
                      <a:pt x="507" y="181"/>
                    </a:lnTo>
                    <a:lnTo>
                      <a:pt x="508" y="181"/>
                    </a:lnTo>
                    <a:lnTo>
                      <a:pt x="509" y="179"/>
                    </a:lnTo>
                    <a:lnTo>
                      <a:pt x="511" y="177"/>
                    </a:lnTo>
                    <a:lnTo>
                      <a:pt x="513" y="177"/>
                    </a:lnTo>
                    <a:lnTo>
                      <a:pt x="513" y="176"/>
                    </a:lnTo>
                    <a:lnTo>
                      <a:pt x="514" y="176"/>
                    </a:lnTo>
                    <a:lnTo>
                      <a:pt x="516" y="177"/>
                    </a:lnTo>
                    <a:lnTo>
                      <a:pt x="517" y="175"/>
                    </a:lnTo>
                    <a:lnTo>
                      <a:pt x="518" y="174"/>
                    </a:lnTo>
                    <a:lnTo>
                      <a:pt x="518" y="172"/>
                    </a:lnTo>
                    <a:lnTo>
                      <a:pt x="518" y="171"/>
                    </a:lnTo>
                    <a:lnTo>
                      <a:pt x="517" y="170"/>
                    </a:lnTo>
                    <a:lnTo>
                      <a:pt x="516" y="169"/>
                    </a:lnTo>
                    <a:lnTo>
                      <a:pt x="515" y="169"/>
                    </a:lnTo>
                    <a:lnTo>
                      <a:pt x="514" y="169"/>
                    </a:lnTo>
                    <a:lnTo>
                      <a:pt x="510" y="168"/>
                    </a:lnTo>
                    <a:lnTo>
                      <a:pt x="508" y="168"/>
                    </a:lnTo>
                    <a:lnTo>
                      <a:pt x="507" y="168"/>
                    </a:lnTo>
                    <a:lnTo>
                      <a:pt x="508" y="167"/>
                    </a:lnTo>
                    <a:lnTo>
                      <a:pt x="509" y="164"/>
                    </a:lnTo>
                    <a:lnTo>
                      <a:pt x="511" y="163"/>
                    </a:lnTo>
                    <a:lnTo>
                      <a:pt x="513" y="162"/>
                    </a:lnTo>
                    <a:lnTo>
                      <a:pt x="514" y="162"/>
                    </a:lnTo>
                    <a:lnTo>
                      <a:pt x="514" y="161"/>
                    </a:lnTo>
                    <a:lnTo>
                      <a:pt x="515" y="161"/>
                    </a:lnTo>
                    <a:lnTo>
                      <a:pt x="516" y="160"/>
                    </a:lnTo>
                    <a:lnTo>
                      <a:pt x="517" y="160"/>
                    </a:lnTo>
                    <a:lnTo>
                      <a:pt x="518" y="160"/>
                    </a:lnTo>
                    <a:lnTo>
                      <a:pt x="518" y="161"/>
                    </a:lnTo>
                    <a:lnTo>
                      <a:pt x="519" y="161"/>
                    </a:lnTo>
                    <a:lnTo>
                      <a:pt x="519" y="162"/>
                    </a:lnTo>
                    <a:lnTo>
                      <a:pt x="521" y="163"/>
                    </a:lnTo>
                    <a:lnTo>
                      <a:pt x="522" y="165"/>
                    </a:lnTo>
                    <a:lnTo>
                      <a:pt x="523" y="167"/>
                    </a:lnTo>
                    <a:lnTo>
                      <a:pt x="525" y="163"/>
                    </a:lnTo>
                    <a:lnTo>
                      <a:pt x="525" y="162"/>
                    </a:lnTo>
                    <a:lnTo>
                      <a:pt x="526" y="161"/>
                    </a:lnTo>
                    <a:lnTo>
                      <a:pt x="528" y="160"/>
                    </a:lnTo>
                    <a:lnTo>
                      <a:pt x="528" y="157"/>
                    </a:lnTo>
                    <a:lnTo>
                      <a:pt x="528" y="156"/>
                    </a:lnTo>
                    <a:lnTo>
                      <a:pt x="529" y="155"/>
                    </a:lnTo>
                    <a:lnTo>
                      <a:pt x="529" y="154"/>
                    </a:lnTo>
                    <a:lnTo>
                      <a:pt x="529" y="153"/>
                    </a:lnTo>
                    <a:lnTo>
                      <a:pt x="529" y="152"/>
                    </a:lnTo>
                    <a:lnTo>
                      <a:pt x="529" y="150"/>
                    </a:lnTo>
                    <a:lnTo>
                      <a:pt x="529" y="149"/>
                    </a:lnTo>
                    <a:lnTo>
                      <a:pt x="529" y="148"/>
                    </a:lnTo>
                    <a:lnTo>
                      <a:pt x="529" y="147"/>
                    </a:lnTo>
                    <a:lnTo>
                      <a:pt x="529" y="146"/>
                    </a:lnTo>
                    <a:lnTo>
                      <a:pt x="529" y="145"/>
                    </a:lnTo>
                    <a:lnTo>
                      <a:pt x="528" y="143"/>
                    </a:lnTo>
                    <a:lnTo>
                      <a:pt x="528" y="142"/>
                    </a:lnTo>
                    <a:lnTo>
                      <a:pt x="528" y="141"/>
                    </a:lnTo>
                    <a:lnTo>
                      <a:pt x="526" y="141"/>
                    </a:lnTo>
                    <a:lnTo>
                      <a:pt x="526" y="140"/>
                    </a:lnTo>
                    <a:lnTo>
                      <a:pt x="525" y="139"/>
                    </a:lnTo>
                    <a:lnTo>
                      <a:pt x="524" y="139"/>
                    </a:lnTo>
                    <a:lnTo>
                      <a:pt x="524" y="138"/>
                    </a:lnTo>
                    <a:lnTo>
                      <a:pt x="523" y="138"/>
                    </a:lnTo>
                    <a:lnTo>
                      <a:pt x="522" y="137"/>
                    </a:lnTo>
                    <a:lnTo>
                      <a:pt x="521" y="137"/>
                    </a:lnTo>
                    <a:lnTo>
                      <a:pt x="519" y="137"/>
                    </a:lnTo>
                    <a:lnTo>
                      <a:pt x="518" y="135"/>
                    </a:lnTo>
                    <a:lnTo>
                      <a:pt x="516" y="135"/>
                    </a:lnTo>
                    <a:lnTo>
                      <a:pt x="515" y="134"/>
                    </a:lnTo>
                    <a:lnTo>
                      <a:pt x="515" y="133"/>
                    </a:lnTo>
                    <a:lnTo>
                      <a:pt x="514" y="133"/>
                    </a:lnTo>
                    <a:lnTo>
                      <a:pt x="513" y="133"/>
                    </a:lnTo>
                    <a:lnTo>
                      <a:pt x="513" y="132"/>
                    </a:lnTo>
                    <a:lnTo>
                      <a:pt x="511" y="131"/>
                    </a:lnTo>
                    <a:lnTo>
                      <a:pt x="510" y="130"/>
                    </a:lnTo>
                    <a:lnTo>
                      <a:pt x="509" y="128"/>
                    </a:lnTo>
                    <a:lnTo>
                      <a:pt x="508" y="127"/>
                    </a:lnTo>
                    <a:lnTo>
                      <a:pt x="507" y="126"/>
                    </a:lnTo>
                    <a:lnTo>
                      <a:pt x="506" y="126"/>
                    </a:lnTo>
                    <a:lnTo>
                      <a:pt x="504" y="125"/>
                    </a:lnTo>
                    <a:lnTo>
                      <a:pt x="503" y="125"/>
                    </a:lnTo>
                    <a:lnTo>
                      <a:pt x="502" y="125"/>
                    </a:lnTo>
                    <a:lnTo>
                      <a:pt x="501" y="125"/>
                    </a:lnTo>
                    <a:lnTo>
                      <a:pt x="499" y="125"/>
                    </a:lnTo>
                    <a:lnTo>
                      <a:pt x="497" y="126"/>
                    </a:lnTo>
                    <a:lnTo>
                      <a:pt x="496" y="126"/>
                    </a:lnTo>
                    <a:lnTo>
                      <a:pt x="494" y="127"/>
                    </a:lnTo>
                    <a:lnTo>
                      <a:pt x="488" y="130"/>
                    </a:lnTo>
                    <a:lnTo>
                      <a:pt x="481" y="132"/>
                    </a:lnTo>
                    <a:lnTo>
                      <a:pt x="478" y="133"/>
                    </a:lnTo>
                    <a:lnTo>
                      <a:pt x="474" y="135"/>
                    </a:lnTo>
                    <a:lnTo>
                      <a:pt x="467" y="138"/>
                    </a:lnTo>
                    <a:lnTo>
                      <a:pt x="464" y="139"/>
                    </a:lnTo>
                    <a:lnTo>
                      <a:pt x="460" y="139"/>
                    </a:lnTo>
                    <a:lnTo>
                      <a:pt x="457" y="140"/>
                    </a:lnTo>
                    <a:lnTo>
                      <a:pt x="454" y="141"/>
                    </a:lnTo>
                    <a:lnTo>
                      <a:pt x="450" y="142"/>
                    </a:lnTo>
                    <a:lnTo>
                      <a:pt x="445" y="142"/>
                    </a:lnTo>
                    <a:lnTo>
                      <a:pt x="440" y="143"/>
                    </a:lnTo>
                    <a:lnTo>
                      <a:pt x="440" y="146"/>
                    </a:lnTo>
                    <a:lnTo>
                      <a:pt x="440" y="147"/>
                    </a:lnTo>
                    <a:lnTo>
                      <a:pt x="440" y="148"/>
                    </a:lnTo>
                    <a:lnTo>
                      <a:pt x="441" y="149"/>
                    </a:lnTo>
                    <a:lnTo>
                      <a:pt x="442" y="149"/>
                    </a:lnTo>
                    <a:lnTo>
                      <a:pt x="443" y="152"/>
                    </a:lnTo>
                    <a:lnTo>
                      <a:pt x="441" y="153"/>
                    </a:lnTo>
                    <a:lnTo>
                      <a:pt x="437" y="154"/>
                    </a:lnTo>
                    <a:lnTo>
                      <a:pt x="435" y="155"/>
                    </a:lnTo>
                    <a:lnTo>
                      <a:pt x="433" y="156"/>
                    </a:lnTo>
                    <a:lnTo>
                      <a:pt x="430" y="159"/>
                    </a:lnTo>
                    <a:lnTo>
                      <a:pt x="429" y="160"/>
                    </a:lnTo>
                    <a:lnTo>
                      <a:pt x="428" y="160"/>
                    </a:lnTo>
                    <a:lnTo>
                      <a:pt x="427" y="161"/>
                    </a:lnTo>
                    <a:lnTo>
                      <a:pt x="426" y="162"/>
                    </a:lnTo>
                    <a:lnTo>
                      <a:pt x="426" y="163"/>
                    </a:lnTo>
                    <a:lnTo>
                      <a:pt x="426" y="164"/>
                    </a:lnTo>
                    <a:lnTo>
                      <a:pt x="423" y="167"/>
                    </a:lnTo>
                    <a:lnTo>
                      <a:pt x="420" y="169"/>
                    </a:lnTo>
                    <a:lnTo>
                      <a:pt x="419" y="171"/>
                    </a:lnTo>
                    <a:lnTo>
                      <a:pt x="415" y="174"/>
                    </a:lnTo>
                    <a:lnTo>
                      <a:pt x="414" y="176"/>
                    </a:lnTo>
                    <a:lnTo>
                      <a:pt x="412" y="167"/>
                    </a:lnTo>
                    <a:lnTo>
                      <a:pt x="410" y="156"/>
                    </a:lnTo>
                    <a:lnTo>
                      <a:pt x="410" y="147"/>
                    </a:lnTo>
                    <a:lnTo>
                      <a:pt x="410" y="137"/>
                    </a:lnTo>
                    <a:lnTo>
                      <a:pt x="415" y="135"/>
                    </a:lnTo>
                    <a:lnTo>
                      <a:pt x="422" y="134"/>
                    </a:lnTo>
                    <a:lnTo>
                      <a:pt x="428" y="133"/>
                    </a:lnTo>
                    <a:lnTo>
                      <a:pt x="434" y="131"/>
                    </a:lnTo>
                    <a:lnTo>
                      <a:pt x="435" y="131"/>
                    </a:lnTo>
                    <a:lnTo>
                      <a:pt x="436" y="130"/>
                    </a:lnTo>
                    <a:lnTo>
                      <a:pt x="437" y="128"/>
                    </a:lnTo>
                    <a:lnTo>
                      <a:pt x="438" y="128"/>
                    </a:lnTo>
                    <a:lnTo>
                      <a:pt x="438" y="127"/>
                    </a:lnTo>
                    <a:lnTo>
                      <a:pt x="440" y="127"/>
                    </a:lnTo>
                    <a:lnTo>
                      <a:pt x="440" y="126"/>
                    </a:lnTo>
                    <a:lnTo>
                      <a:pt x="440" y="125"/>
                    </a:lnTo>
                    <a:lnTo>
                      <a:pt x="440" y="124"/>
                    </a:lnTo>
                    <a:lnTo>
                      <a:pt x="440" y="122"/>
                    </a:lnTo>
                    <a:lnTo>
                      <a:pt x="441" y="120"/>
                    </a:lnTo>
                    <a:lnTo>
                      <a:pt x="442" y="119"/>
                    </a:lnTo>
                    <a:lnTo>
                      <a:pt x="443" y="119"/>
                    </a:lnTo>
                    <a:lnTo>
                      <a:pt x="444" y="118"/>
                    </a:lnTo>
                    <a:lnTo>
                      <a:pt x="444" y="117"/>
                    </a:lnTo>
                    <a:lnTo>
                      <a:pt x="445" y="116"/>
                    </a:lnTo>
                    <a:lnTo>
                      <a:pt x="445" y="115"/>
                    </a:lnTo>
                    <a:lnTo>
                      <a:pt x="445" y="113"/>
                    </a:lnTo>
                    <a:lnTo>
                      <a:pt x="445" y="112"/>
                    </a:lnTo>
                    <a:lnTo>
                      <a:pt x="445" y="111"/>
                    </a:lnTo>
                    <a:lnTo>
                      <a:pt x="445" y="110"/>
                    </a:lnTo>
                    <a:lnTo>
                      <a:pt x="444" y="109"/>
                    </a:lnTo>
                    <a:lnTo>
                      <a:pt x="444" y="106"/>
                    </a:lnTo>
                    <a:lnTo>
                      <a:pt x="444" y="105"/>
                    </a:lnTo>
                    <a:lnTo>
                      <a:pt x="445" y="104"/>
                    </a:lnTo>
                    <a:lnTo>
                      <a:pt x="445" y="103"/>
                    </a:lnTo>
                    <a:lnTo>
                      <a:pt x="445" y="102"/>
                    </a:lnTo>
                    <a:lnTo>
                      <a:pt x="445" y="101"/>
                    </a:lnTo>
                    <a:lnTo>
                      <a:pt x="444" y="100"/>
                    </a:lnTo>
                    <a:lnTo>
                      <a:pt x="444" y="98"/>
                    </a:lnTo>
                    <a:lnTo>
                      <a:pt x="445" y="97"/>
                    </a:lnTo>
                    <a:lnTo>
                      <a:pt x="445" y="96"/>
                    </a:lnTo>
                    <a:lnTo>
                      <a:pt x="445" y="95"/>
                    </a:lnTo>
                    <a:lnTo>
                      <a:pt x="447" y="94"/>
                    </a:lnTo>
                    <a:lnTo>
                      <a:pt x="447" y="91"/>
                    </a:lnTo>
                    <a:lnTo>
                      <a:pt x="447" y="89"/>
                    </a:lnTo>
                    <a:lnTo>
                      <a:pt x="448" y="89"/>
                    </a:lnTo>
                    <a:lnTo>
                      <a:pt x="449" y="88"/>
                    </a:lnTo>
                    <a:lnTo>
                      <a:pt x="450" y="88"/>
                    </a:lnTo>
                    <a:lnTo>
                      <a:pt x="450" y="87"/>
                    </a:lnTo>
                    <a:lnTo>
                      <a:pt x="451" y="87"/>
                    </a:lnTo>
                    <a:lnTo>
                      <a:pt x="451" y="86"/>
                    </a:lnTo>
                    <a:lnTo>
                      <a:pt x="451" y="84"/>
                    </a:lnTo>
                    <a:lnTo>
                      <a:pt x="452" y="83"/>
                    </a:lnTo>
                    <a:lnTo>
                      <a:pt x="452" y="82"/>
                    </a:lnTo>
                    <a:lnTo>
                      <a:pt x="452" y="81"/>
                    </a:lnTo>
                    <a:lnTo>
                      <a:pt x="452" y="80"/>
                    </a:lnTo>
                    <a:lnTo>
                      <a:pt x="454" y="79"/>
                    </a:lnTo>
                    <a:lnTo>
                      <a:pt x="455" y="78"/>
                    </a:lnTo>
                    <a:lnTo>
                      <a:pt x="456" y="76"/>
                    </a:lnTo>
                    <a:lnTo>
                      <a:pt x="456" y="75"/>
                    </a:lnTo>
                    <a:lnTo>
                      <a:pt x="457" y="74"/>
                    </a:lnTo>
                    <a:lnTo>
                      <a:pt x="457" y="73"/>
                    </a:lnTo>
                    <a:lnTo>
                      <a:pt x="458" y="71"/>
                    </a:lnTo>
                    <a:lnTo>
                      <a:pt x="459" y="69"/>
                    </a:lnTo>
                    <a:lnTo>
                      <a:pt x="460" y="67"/>
                    </a:lnTo>
                    <a:lnTo>
                      <a:pt x="460" y="65"/>
                    </a:lnTo>
                    <a:lnTo>
                      <a:pt x="462" y="64"/>
                    </a:lnTo>
                    <a:lnTo>
                      <a:pt x="462" y="61"/>
                    </a:lnTo>
                    <a:lnTo>
                      <a:pt x="463" y="59"/>
                    </a:lnTo>
                    <a:lnTo>
                      <a:pt x="463" y="57"/>
                    </a:lnTo>
                    <a:lnTo>
                      <a:pt x="463" y="54"/>
                    </a:lnTo>
                    <a:lnTo>
                      <a:pt x="463" y="53"/>
                    </a:lnTo>
                    <a:lnTo>
                      <a:pt x="462" y="51"/>
                    </a:lnTo>
                    <a:lnTo>
                      <a:pt x="462" y="49"/>
                    </a:lnTo>
                    <a:lnTo>
                      <a:pt x="462" y="47"/>
                    </a:lnTo>
                    <a:lnTo>
                      <a:pt x="460" y="45"/>
                    </a:lnTo>
                    <a:lnTo>
                      <a:pt x="459" y="43"/>
                    </a:lnTo>
                    <a:lnTo>
                      <a:pt x="458" y="42"/>
                    </a:lnTo>
                    <a:lnTo>
                      <a:pt x="457" y="39"/>
                    </a:lnTo>
                    <a:lnTo>
                      <a:pt x="456" y="38"/>
                    </a:lnTo>
                    <a:lnTo>
                      <a:pt x="455" y="37"/>
                    </a:lnTo>
                    <a:lnTo>
                      <a:pt x="454" y="36"/>
                    </a:lnTo>
                    <a:lnTo>
                      <a:pt x="451" y="35"/>
                    </a:lnTo>
                    <a:lnTo>
                      <a:pt x="450" y="34"/>
                    </a:lnTo>
                    <a:lnTo>
                      <a:pt x="448" y="32"/>
                    </a:lnTo>
                    <a:lnTo>
                      <a:pt x="447" y="31"/>
                    </a:lnTo>
                    <a:lnTo>
                      <a:pt x="444" y="30"/>
                    </a:lnTo>
                    <a:lnTo>
                      <a:pt x="442" y="30"/>
                    </a:lnTo>
                    <a:lnTo>
                      <a:pt x="441" y="30"/>
                    </a:lnTo>
                    <a:lnTo>
                      <a:pt x="438" y="30"/>
                    </a:lnTo>
                    <a:lnTo>
                      <a:pt x="436" y="30"/>
                    </a:lnTo>
                    <a:lnTo>
                      <a:pt x="434" y="30"/>
                    </a:lnTo>
                    <a:lnTo>
                      <a:pt x="432" y="30"/>
                    </a:lnTo>
                    <a:lnTo>
                      <a:pt x="429" y="31"/>
                    </a:lnTo>
                    <a:lnTo>
                      <a:pt x="428" y="31"/>
                    </a:lnTo>
                    <a:lnTo>
                      <a:pt x="427" y="31"/>
                    </a:lnTo>
                    <a:lnTo>
                      <a:pt x="426" y="30"/>
                    </a:lnTo>
                    <a:lnTo>
                      <a:pt x="425" y="30"/>
                    </a:lnTo>
                    <a:lnTo>
                      <a:pt x="423" y="29"/>
                    </a:lnTo>
                    <a:lnTo>
                      <a:pt x="422" y="29"/>
                    </a:lnTo>
                    <a:lnTo>
                      <a:pt x="421" y="29"/>
                    </a:lnTo>
                    <a:lnTo>
                      <a:pt x="420" y="28"/>
                    </a:lnTo>
                    <a:lnTo>
                      <a:pt x="419" y="28"/>
                    </a:lnTo>
                    <a:lnTo>
                      <a:pt x="417" y="28"/>
                    </a:lnTo>
                    <a:lnTo>
                      <a:pt x="415" y="28"/>
                    </a:lnTo>
                    <a:lnTo>
                      <a:pt x="414" y="29"/>
                    </a:lnTo>
                    <a:lnTo>
                      <a:pt x="413" y="29"/>
                    </a:lnTo>
                    <a:lnTo>
                      <a:pt x="407" y="46"/>
                    </a:lnTo>
                    <a:lnTo>
                      <a:pt x="404" y="45"/>
                    </a:lnTo>
                    <a:lnTo>
                      <a:pt x="401" y="44"/>
                    </a:lnTo>
                    <a:lnTo>
                      <a:pt x="399" y="42"/>
                    </a:lnTo>
                    <a:lnTo>
                      <a:pt x="400" y="41"/>
                    </a:lnTo>
                    <a:lnTo>
                      <a:pt x="401" y="38"/>
                    </a:lnTo>
                    <a:lnTo>
                      <a:pt x="403" y="36"/>
                    </a:lnTo>
                    <a:lnTo>
                      <a:pt x="403" y="35"/>
                    </a:lnTo>
                    <a:lnTo>
                      <a:pt x="403" y="32"/>
                    </a:lnTo>
                    <a:lnTo>
                      <a:pt x="403" y="31"/>
                    </a:lnTo>
                    <a:lnTo>
                      <a:pt x="401" y="30"/>
                    </a:lnTo>
                    <a:lnTo>
                      <a:pt x="401" y="29"/>
                    </a:lnTo>
                    <a:lnTo>
                      <a:pt x="401" y="28"/>
                    </a:lnTo>
                    <a:lnTo>
                      <a:pt x="400" y="28"/>
                    </a:lnTo>
                    <a:lnTo>
                      <a:pt x="400" y="27"/>
                    </a:lnTo>
                    <a:lnTo>
                      <a:pt x="400" y="25"/>
                    </a:lnTo>
                    <a:lnTo>
                      <a:pt x="399" y="25"/>
                    </a:lnTo>
                    <a:lnTo>
                      <a:pt x="399" y="24"/>
                    </a:lnTo>
                    <a:lnTo>
                      <a:pt x="397" y="23"/>
                    </a:lnTo>
                    <a:lnTo>
                      <a:pt x="396" y="22"/>
                    </a:lnTo>
                    <a:lnTo>
                      <a:pt x="393" y="17"/>
                    </a:lnTo>
                    <a:lnTo>
                      <a:pt x="395" y="17"/>
                    </a:lnTo>
                    <a:lnTo>
                      <a:pt x="395" y="16"/>
                    </a:lnTo>
                    <a:lnTo>
                      <a:pt x="403" y="20"/>
                    </a:lnTo>
                    <a:lnTo>
                      <a:pt x="403" y="6"/>
                    </a:lnTo>
                    <a:lnTo>
                      <a:pt x="395" y="9"/>
                    </a:lnTo>
                    <a:lnTo>
                      <a:pt x="395" y="8"/>
                    </a:lnTo>
                    <a:lnTo>
                      <a:pt x="393" y="8"/>
                    </a:lnTo>
                    <a:lnTo>
                      <a:pt x="397" y="0"/>
                    </a:lnTo>
                    <a:lnTo>
                      <a:pt x="390" y="0"/>
                    </a:lnTo>
                    <a:lnTo>
                      <a:pt x="384" y="0"/>
                    </a:lnTo>
                    <a:lnTo>
                      <a:pt x="388" y="8"/>
                    </a:lnTo>
                    <a:lnTo>
                      <a:pt x="386" y="8"/>
                    </a:lnTo>
                    <a:lnTo>
                      <a:pt x="386" y="9"/>
                    </a:lnTo>
                    <a:lnTo>
                      <a:pt x="378" y="6"/>
                    </a:lnTo>
                    <a:lnTo>
                      <a:pt x="378" y="20"/>
                    </a:lnTo>
                    <a:lnTo>
                      <a:pt x="386" y="16"/>
                    </a:lnTo>
                    <a:lnTo>
                      <a:pt x="386" y="17"/>
                    </a:lnTo>
                    <a:lnTo>
                      <a:pt x="388" y="17"/>
                    </a:lnTo>
                    <a:lnTo>
                      <a:pt x="385" y="22"/>
                    </a:lnTo>
                    <a:lnTo>
                      <a:pt x="384" y="23"/>
                    </a:lnTo>
                    <a:lnTo>
                      <a:pt x="382" y="24"/>
                    </a:lnTo>
                    <a:lnTo>
                      <a:pt x="382" y="25"/>
                    </a:lnTo>
                    <a:lnTo>
                      <a:pt x="381" y="25"/>
                    </a:lnTo>
                    <a:lnTo>
                      <a:pt x="381" y="27"/>
                    </a:lnTo>
                    <a:lnTo>
                      <a:pt x="381" y="28"/>
                    </a:lnTo>
                    <a:lnTo>
                      <a:pt x="380" y="28"/>
                    </a:lnTo>
                    <a:lnTo>
                      <a:pt x="380" y="29"/>
                    </a:lnTo>
                    <a:lnTo>
                      <a:pt x="380" y="30"/>
                    </a:lnTo>
                    <a:lnTo>
                      <a:pt x="378" y="31"/>
                    </a:lnTo>
                    <a:lnTo>
                      <a:pt x="378" y="32"/>
                    </a:lnTo>
                    <a:lnTo>
                      <a:pt x="378" y="35"/>
                    </a:lnTo>
                    <a:lnTo>
                      <a:pt x="378" y="36"/>
                    </a:lnTo>
                    <a:lnTo>
                      <a:pt x="380" y="38"/>
                    </a:lnTo>
                    <a:lnTo>
                      <a:pt x="381" y="41"/>
                    </a:lnTo>
                    <a:lnTo>
                      <a:pt x="382" y="42"/>
                    </a:lnTo>
                    <a:lnTo>
                      <a:pt x="380" y="44"/>
                    </a:lnTo>
                    <a:lnTo>
                      <a:pt x="377" y="45"/>
                    </a:lnTo>
                    <a:lnTo>
                      <a:pt x="373" y="46"/>
                    </a:lnTo>
                    <a:lnTo>
                      <a:pt x="367" y="29"/>
                    </a:lnTo>
                    <a:lnTo>
                      <a:pt x="366" y="28"/>
                    </a:lnTo>
                    <a:lnTo>
                      <a:pt x="364" y="28"/>
                    </a:lnTo>
                    <a:lnTo>
                      <a:pt x="362" y="28"/>
                    </a:lnTo>
                    <a:lnTo>
                      <a:pt x="361" y="28"/>
                    </a:lnTo>
                    <a:lnTo>
                      <a:pt x="360" y="29"/>
                    </a:lnTo>
                    <a:lnTo>
                      <a:pt x="359" y="29"/>
                    </a:lnTo>
                    <a:lnTo>
                      <a:pt x="358" y="29"/>
                    </a:lnTo>
                    <a:lnTo>
                      <a:pt x="356" y="30"/>
                    </a:lnTo>
                    <a:lnTo>
                      <a:pt x="355" y="30"/>
                    </a:lnTo>
                    <a:lnTo>
                      <a:pt x="354" y="31"/>
                    </a:lnTo>
                    <a:lnTo>
                      <a:pt x="353" y="31"/>
                    </a:lnTo>
                    <a:lnTo>
                      <a:pt x="352" y="31"/>
                    </a:lnTo>
                    <a:lnTo>
                      <a:pt x="349" y="30"/>
                    </a:lnTo>
                    <a:lnTo>
                      <a:pt x="347" y="30"/>
                    </a:lnTo>
                    <a:lnTo>
                      <a:pt x="345" y="30"/>
                    </a:lnTo>
                    <a:lnTo>
                      <a:pt x="343" y="30"/>
                    </a:lnTo>
                    <a:lnTo>
                      <a:pt x="340" y="30"/>
                    </a:lnTo>
                    <a:lnTo>
                      <a:pt x="339" y="30"/>
                    </a:lnTo>
                    <a:lnTo>
                      <a:pt x="337" y="30"/>
                    </a:lnTo>
                    <a:lnTo>
                      <a:pt x="334" y="31"/>
                    </a:lnTo>
                    <a:lnTo>
                      <a:pt x="333" y="32"/>
                    </a:lnTo>
                    <a:lnTo>
                      <a:pt x="331" y="34"/>
                    </a:lnTo>
                    <a:lnTo>
                      <a:pt x="330" y="35"/>
                    </a:lnTo>
                    <a:lnTo>
                      <a:pt x="327" y="36"/>
                    </a:lnTo>
                    <a:lnTo>
                      <a:pt x="326" y="37"/>
                    </a:lnTo>
                    <a:lnTo>
                      <a:pt x="325" y="38"/>
                    </a:lnTo>
                    <a:lnTo>
                      <a:pt x="324" y="39"/>
                    </a:lnTo>
                    <a:lnTo>
                      <a:pt x="323" y="42"/>
                    </a:lnTo>
                    <a:lnTo>
                      <a:pt x="322" y="43"/>
                    </a:lnTo>
                    <a:lnTo>
                      <a:pt x="321" y="45"/>
                    </a:lnTo>
                    <a:lnTo>
                      <a:pt x="319" y="47"/>
                    </a:lnTo>
                    <a:lnTo>
                      <a:pt x="319" y="49"/>
                    </a:lnTo>
                    <a:lnTo>
                      <a:pt x="319" y="51"/>
                    </a:lnTo>
                    <a:lnTo>
                      <a:pt x="318" y="53"/>
                    </a:lnTo>
                    <a:lnTo>
                      <a:pt x="318" y="54"/>
                    </a:lnTo>
                    <a:lnTo>
                      <a:pt x="318" y="57"/>
                    </a:lnTo>
                    <a:lnTo>
                      <a:pt x="318" y="59"/>
                    </a:lnTo>
                    <a:lnTo>
                      <a:pt x="319" y="61"/>
                    </a:lnTo>
                    <a:lnTo>
                      <a:pt x="319" y="64"/>
                    </a:lnTo>
                    <a:lnTo>
                      <a:pt x="321" y="65"/>
                    </a:lnTo>
                    <a:lnTo>
                      <a:pt x="321" y="67"/>
                    </a:lnTo>
                    <a:lnTo>
                      <a:pt x="322" y="69"/>
                    </a:lnTo>
                    <a:lnTo>
                      <a:pt x="323" y="71"/>
                    </a:lnTo>
                    <a:lnTo>
                      <a:pt x="324" y="73"/>
                    </a:lnTo>
                    <a:lnTo>
                      <a:pt x="324" y="74"/>
                    </a:lnTo>
                    <a:lnTo>
                      <a:pt x="325" y="75"/>
                    </a:lnTo>
                    <a:lnTo>
                      <a:pt x="325" y="76"/>
                    </a:lnTo>
                    <a:lnTo>
                      <a:pt x="326" y="78"/>
                    </a:lnTo>
                    <a:lnTo>
                      <a:pt x="327" y="79"/>
                    </a:lnTo>
                    <a:lnTo>
                      <a:pt x="329" y="80"/>
                    </a:lnTo>
                    <a:lnTo>
                      <a:pt x="329" y="81"/>
                    </a:lnTo>
                    <a:lnTo>
                      <a:pt x="329" y="82"/>
                    </a:lnTo>
                    <a:lnTo>
                      <a:pt x="329" y="83"/>
                    </a:lnTo>
                    <a:lnTo>
                      <a:pt x="330" y="84"/>
                    </a:lnTo>
                    <a:lnTo>
                      <a:pt x="330" y="86"/>
                    </a:lnTo>
                    <a:lnTo>
                      <a:pt x="330" y="87"/>
                    </a:lnTo>
                    <a:lnTo>
                      <a:pt x="331" y="87"/>
                    </a:lnTo>
                    <a:lnTo>
                      <a:pt x="331" y="88"/>
                    </a:lnTo>
                    <a:lnTo>
                      <a:pt x="332" y="88"/>
                    </a:lnTo>
                    <a:lnTo>
                      <a:pt x="333" y="89"/>
                    </a:lnTo>
                    <a:lnTo>
                      <a:pt x="334" y="89"/>
                    </a:lnTo>
                    <a:lnTo>
                      <a:pt x="334" y="91"/>
                    </a:lnTo>
                    <a:lnTo>
                      <a:pt x="334" y="94"/>
                    </a:lnTo>
                    <a:lnTo>
                      <a:pt x="336" y="95"/>
                    </a:lnTo>
                    <a:lnTo>
                      <a:pt x="336" y="96"/>
                    </a:lnTo>
                    <a:lnTo>
                      <a:pt x="336" y="97"/>
                    </a:lnTo>
                    <a:lnTo>
                      <a:pt x="337" y="98"/>
                    </a:lnTo>
                    <a:lnTo>
                      <a:pt x="337" y="100"/>
                    </a:lnTo>
                    <a:lnTo>
                      <a:pt x="336" y="101"/>
                    </a:lnTo>
                    <a:lnTo>
                      <a:pt x="336" y="102"/>
                    </a:lnTo>
                    <a:lnTo>
                      <a:pt x="336" y="103"/>
                    </a:lnTo>
                    <a:lnTo>
                      <a:pt x="336" y="104"/>
                    </a:lnTo>
                    <a:lnTo>
                      <a:pt x="337" y="105"/>
                    </a:lnTo>
                    <a:lnTo>
                      <a:pt x="337" y="106"/>
                    </a:lnTo>
                    <a:lnTo>
                      <a:pt x="337" y="109"/>
                    </a:lnTo>
                    <a:lnTo>
                      <a:pt x="336" y="110"/>
                    </a:lnTo>
                    <a:lnTo>
                      <a:pt x="336" y="111"/>
                    </a:lnTo>
                    <a:lnTo>
                      <a:pt x="336" y="112"/>
                    </a:lnTo>
                    <a:lnTo>
                      <a:pt x="336" y="113"/>
                    </a:lnTo>
                    <a:lnTo>
                      <a:pt x="336" y="115"/>
                    </a:lnTo>
                    <a:lnTo>
                      <a:pt x="336" y="116"/>
                    </a:lnTo>
                    <a:lnTo>
                      <a:pt x="337" y="117"/>
                    </a:lnTo>
                    <a:lnTo>
                      <a:pt x="337" y="118"/>
                    </a:lnTo>
                    <a:lnTo>
                      <a:pt x="338" y="119"/>
                    </a:lnTo>
                    <a:lnTo>
                      <a:pt x="339" y="119"/>
                    </a:lnTo>
                    <a:lnTo>
                      <a:pt x="340" y="120"/>
                    </a:lnTo>
                    <a:lnTo>
                      <a:pt x="341" y="122"/>
                    </a:lnTo>
                    <a:lnTo>
                      <a:pt x="341" y="124"/>
                    </a:lnTo>
                    <a:lnTo>
                      <a:pt x="341" y="125"/>
                    </a:lnTo>
                    <a:lnTo>
                      <a:pt x="341" y="126"/>
                    </a:lnTo>
                    <a:lnTo>
                      <a:pt x="341" y="127"/>
                    </a:lnTo>
                    <a:lnTo>
                      <a:pt x="343" y="127"/>
                    </a:lnTo>
                    <a:lnTo>
                      <a:pt x="343" y="128"/>
                    </a:lnTo>
                    <a:lnTo>
                      <a:pt x="344" y="128"/>
                    </a:lnTo>
                    <a:lnTo>
                      <a:pt x="345" y="130"/>
                    </a:lnTo>
                    <a:lnTo>
                      <a:pt x="346" y="131"/>
                    </a:lnTo>
                    <a:lnTo>
                      <a:pt x="347" y="131"/>
                    </a:lnTo>
                    <a:lnTo>
                      <a:pt x="353" y="133"/>
                    </a:lnTo>
                    <a:lnTo>
                      <a:pt x="359" y="134"/>
                    </a:lnTo>
                    <a:lnTo>
                      <a:pt x="366" y="135"/>
                    </a:lnTo>
                    <a:lnTo>
                      <a:pt x="371" y="137"/>
                    </a:lnTo>
                    <a:lnTo>
                      <a:pt x="373" y="147"/>
                    </a:lnTo>
                    <a:lnTo>
                      <a:pt x="371" y="156"/>
                    </a:lnTo>
                    <a:lnTo>
                      <a:pt x="370" y="167"/>
                    </a:lnTo>
                    <a:lnTo>
                      <a:pt x="368" y="177"/>
                    </a:lnTo>
                    <a:lnTo>
                      <a:pt x="366" y="174"/>
                    </a:lnTo>
                    <a:lnTo>
                      <a:pt x="362" y="171"/>
                    </a:lnTo>
                    <a:lnTo>
                      <a:pt x="361" y="169"/>
                    </a:lnTo>
                    <a:lnTo>
                      <a:pt x="358" y="167"/>
                    </a:lnTo>
                    <a:lnTo>
                      <a:pt x="355" y="164"/>
                    </a:lnTo>
                    <a:lnTo>
                      <a:pt x="355" y="163"/>
                    </a:lnTo>
                    <a:lnTo>
                      <a:pt x="355" y="162"/>
                    </a:lnTo>
                    <a:lnTo>
                      <a:pt x="354" y="161"/>
                    </a:lnTo>
                    <a:lnTo>
                      <a:pt x="353" y="160"/>
                    </a:lnTo>
                    <a:lnTo>
                      <a:pt x="352" y="160"/>
                    </a:lnTo>
                    <a:lnTo>
                      <a:pt x="351" y="159"/>
                    </a:lnTo>
                    <a:lnTo>
                      <a:pt x="348" y="156"/>
                    </a:lnTo>
                    <a:lnTo>
                      <a:pt x="346" y="155"/>
                    </a:lnTo>
                    <a:lnTo>
                      <a:pt x="344" y="154"/>
                    </a:lnTo>
                    <a:lnTo>
                      <a:pt x="340" y="153"/>
                    </a:lnTo>
                    <a:lnTo>
                      <a:pt x="338" y="152"/>
                    </a:lnTo>
                    <a:lnTo>
                      <a:pt x="339" y="149"/>
                    </a:lnTo>
                    <a:lnTo>
                      <a:pt x="340" y="149"/>
                    </a:lnTo>
                    <a:lnTo>
                      <a:pt x="341" y="148"/>
                    </a:lnTo>
                    <a:lnTo>
                      <a:pt x="341" y="147"/>
                    </a:lnTo>
                    <a:lnTo>
                      <a:pt x="341" y="146"/>
                    </a:lnTo>
                    <a:lnTo>
                      <a:pt x="341" y="143"/>
                    </a:lnTo>
                    <a:lnTo>
                      <a:pt x="336" y="142"/>
                    </a:lnTo>
                    <a:lnTo>
                      <a:pt x="331" y="142"/>
                    </a:lnTo>
                    <a:lnTo>
                      <a:pt x="327" y="141"/>
                    </a:lnTo>
                    <a:lnTo>
                      <a:pt x="324" y="140"/>
                    </a:lnTo>
                    <a:lnTo>
                      <a:pt x="321" y="139"/>
                    </a:lnTo>
                    <a:lnTo>
                      <a:pt x="317" y="139"/>
                    </a:lnTo>
                    <a:lnTo>
                      <a:pt x="314" y="138"/>
                    </a:lnTo>
                    <a:lnTo>
                      <a:pt x="307" y="135"/>
                    </a:lnTo>
                    <a:lnTo>
                      <a:pt x="303" y="133"/>
                    </a:lnTo>
                    <a:lnTo>
                      <a:pt x="300" y="132"/>
                    </a:lnTo>
                    <a:lnTo>
                      <a:pt x="293" y="130"/>
                    </a:lnTo>
                    <a:lnTo>
                      <a:pt x="287" y="127"/>
                    </a:lnTo>
                    <a:lnTo>
                      <a:pt x="285" y="126"/>
                    </a:lnTo>
                    <a:lnTo>
                      <a:pt x="284" y="126"/>
                    </a:lnTo>
                    <a:lnTo>
                      <a:pt x="282" y="125"/>
                    </a:lnTo>
                    <a:lnTo>
                      <a:pt x="280" y="125"/>
                    </a:lnTo>
                    <a:lnTo>
                      <a:pt x="279" y="125"/>
                    </a:lnTo>
                    <a:lnTo>
                      <a:pt x="278" y="125"/>
                    </a:lnTo>
                    <a:lnTo>
                      <a:pt x="277" y="125"/>
                    </a:lnTo>
                    <a:lnTo>
                      <a:pt x="275" y="126"/>
                    </a:lnTo>
                    <a:lnTo>
                      <a:pt x="274" y="126"/>
                    </a:lnTo>
                    <a:lnTo>
                      <a:pt x="273" y="127"/>
                    </a:lnTo>
                    <a:lnTo>
                      <a:pt x="272" y="128"/>
                    </a:lnTo>
                    <a:lnTo>
                      <a:pt x="271" y="130"/>
                    </a:lnTo>
                    <a:lnTo>
                      <a:pt x="270" y="131"/>
                    </a:lnTo>
                    <a:lnTo>
                      <a:pt x="268" y="132"/>
                    </a:lnTo>
                    <a:lnTo>
                      <a:pt x="268" y="133"/>
                    </a:lnTo>
                    <a:lnTo>
                      <a:pt x="267" y="133"/>
                    </a:lnTo>
                    <a:lnTo>
                      <a:pt x="266" y="133"/>
                    </a:lnTo>
                    <a:lnTo>
                      <a:pt x="266" y="134"/>
                    </a:lnTo>
                    <a:lnTo>
                      <a:pt x="265" y="135"/>
                    </a:lnTo>
                    <a:lnTo>
                      <a:pt x="263" y="135"/>
                    </a:lnTo>
                    <a:lnTo>
                      <a:pt x="262" y="137"/>
                    </a:lnTo>
                    <a:lnTo>
                      <a:pt x="260" y="137"/>
                    </a:lnTo>
                    <a:lnTo>
                      <a:pt x="259" y="137"/>
                    </a:lnTo>
                    <a:lnTo>
                      <a:pt x="258" y="138"/>
                    </a:lnTo>
                    <a:lnTo>
                      <a:pt x="257" y="138"/>
                    </a:lnTo>
                    <a:lnTo>
                      <a:pt x="257" y="139"/>
                    </a:lnTo>
                    <a:lnTo>
                      <a:pt x="256" y="139"/>
                    </a:lnTo>
                    <a:lnTo>
                      <a:pt x="255" y="140"/>
                    </a:lnTo>
                    <a:lnTo>
                      <a:pt x="255" y="141"/>
                    </a:lnTo>
                    <a:lnTo>
                      <a:pt x="253" y="141"/>
                    </a:lnTo>
                    <a:lnTo>
                      <a:pt x="253" y="142"/>
                    </a:lnTo>
                    <a:lnTo>
                      <a:pt x="253" y="143"/>
                    </a:lnTo>
                    <a:lnTo>
                      <a:pt x="252" y="145"/>
                    </a:lnTo>
                    <a:lnTo>
                      <a:pt x="252" y="146"/>
                    </a:lnTo>
                    <a:lnTo>
                      <a:pt x="252" y="147"/>
                    </a:lnTo>
                    <a:lnTo>
                      <a:pt x="252" y="148"/>
                    </a:lnTo>
                    <a:lnTo>
                      <a:pt x="252" y="149"/>
                    </a:lnTo>
                    <a:lnTo>
                      <a:pt x="252" y="150"/>
                    </a:lnTo>
                    <a:lnTo>
                      <a:pt x="252" y="152"/>
                    </a:lnTo>
                    <a:lnTo>
                      <a:pt x="252" y="153"/>
                    </a:lnTo>
                    <a:lnTo>
                      <a:pt x="252" y="154"/>
                    </a:lnTo>
                    <a:lnTo>
                      <a:pt x="252" y="155"/>
                    </a:lnTo>
                    <a:lnTo>
                      <a:pt x="253" y="156"/>
                    </a:lnTo>
                    <a:lnTo>
                      <a:pt x="253" y="157"/>
                    </a:lnTo>
                    <a:lnTo>
                      <a:pt x="253" y="160"/>
                    </a:lnTo>
                    <a:lnTo>
                      <a:pt x="255" y="161"/>
                    </a:lnTo>
                    <a:lnTo>
                      <a:pt x="256" y="162"/>
                    </a:lnTo>
                    <a:lnTo>
                      <a:pt x="256" y="163"/>
                    </a:lnTo>
                    <a:lnTo>
                      <a:pt x="258" y="167"/>
                    </a:lnTo>
                    <a:lnTo>
                      <a:pt x="259" y="165"/>
                    </a:lnTo>
                    <a:lnTo>
                      <a:pt x="260" y="163"/>
                    </a:lnTo>
                    <a:lnTo>
                      <a:pt x="262" y="162"/>
                    </a:lnTo>
                    <a:lnTo>
                      <a:pt x="262" y="161"/>
                    </a:lnTo>
                    <a:lnTo>
                      <a:pt x="263" y="161"/>
                    </a:lnTo>
                    <a:lnTo>
                      <a:pt x="263" y="160"/>
                    </a:lnTo>
                    <a:lnTo>
                      <a:pt x="264" y="160"/>
                    </a:lnTo>
                    <a:lnTo>
                      <a:pt x="265" y="160"/>
                    </a:lnTo>
                    <a:lnTo>
                      <a:pt x="266" y="161"/>
                    </a:lnTo>
                    <a:lnTo>
                      <a:pt x="267" y="161"/>
                    </a:lnTo>
                    <a:lnTo>
                      <a:pt x="267" y="162"/>
                    </a:lnTo>
                    <a:lnTo>
                      <a:pt x="268" y="162"/>
                    </a:lnTo>
                    <a:lnTo>
                      <a:pt x="270" y="163"/>
                    </a:lnTo>
                    <a:lnTo>
                      <a:pt x="272" y="164"/>
                    </a:lnTo>
                    <a:lnTo>
                      <a:pt x="273" y="167"/>
                    </a:lnTo>
                    <a:lnTo>
                      <a:pt x="274" y="168"/>
                    </a:lnTo>
                    <a:lnTo>
                      <a:pt x="273" y="168"/>
                    </a:lnTo>
                    <a:lnTo>
                      <a:pt x="271" y="168"/>
                    </a:lnTo>
                    <a:lnTo>
                      <a:pt x="267" y="169"/>
                    </a:lnTo>
                    <a:lnTo>
                      <a:pt x="266" y="169"/>
                    </a:lnTo>
                    <a:lnTo>
                      <a:pt x="265" y="169"/>
                    </a:lnTo>
                    <a:lnTo>
                      <a:pt x="264" y="170"/>
                    </a:lnTo>
                    <a:lnTo>
                      <a:pt x="263" y="171"/>
                    </a:lnTo>
                    <a:lnTo>
                      <a:pt x="263" y="172"/>
                    </a:lnTo>
                    <a:lnTo>
                      <a:pt x="263" y="174"/>
                    </a:lnTo>
                    <a:lnTo>
                      <a:pt x="264" y="175"/>
                    </a:lnTo>
                    <a:lnTo>
                      <a:pt x="265" y="177"/>
                    </a:lnTo>
                    <a:lnTo>
                      <a:pt x="267" y="176"/>
                    </a:lnTo>
                    <a:lnTo>
                      <a:pt x="268" y="176"/>
                    </a:lnTo>
                    <a:lnTo>
                      <a:pt x="268" y="177"/>
                    </a:lnTo>
                    <a:lnTo>
                      <a:pt x="270" y="177"/>
                    </a:lnTo>
                    <a:lnTo>
                      <a:pt x="272" y="179"/>
                    </a:lnTo>
                    <a:lnTo>
                      <a:pt x="273" y="181"/>
                    </a:lnTo>
                    <a:lnTo>
                      <a:pt x="274" y="181"/>
                    </a:lnTo>
                    <a:lnTo>
                      <a:pt x="274" y="182"/>
                    </a:lnTo>
                    <a:lnTo>
                      <a:pt x="275" y="182"/>
                    </a:lnTo>
                    <a:lnTo>
                      <a:pt x="277" y="182"/>
                    </a:lnTo>
                    <a:lnTo>
                      <a:pt x="279" y="182"/>
                    </a:lnTo>
                    <a:lnTo>
                      <a:pt x="280" y="182"/>
                    </a:lnTo>
                    <a:lnTo>
                      <a:pt x="281" y="182"/>
                    </a:lnTo>
                    <a:lnTo>
                      <a:pt x="285" y="182"/>
                    </a:lnTo>
                    <a:lnTo>
                      <a:pt x="288" y="183"/>
                    </a:lnTo>
                    <a:lnTo>
                      <a:pt x="290" y="183"/>
                    </a:lnTo>
                    <a:lnTo>
                      <a:pt x="293" y="183"/>
                    </a:lnTo>
                    <a:lnTo>
                      <a:pt x="294" y="183"/>
                    </a:lnTo>
                    <a:lnTo>
                      <a:pt x="296" y="183"/>
                    </a:lnTo>
                    <a:lnTo>
                      <a:pt x="297" y="183"/>
                    </a:lnTo>
                    <a:lnTo>
                      <a:pt x="299" y="183"/>
                    </a:lnTo>
                    <a:lnTo>
                      <a:pt x="300" y="183"/>
                    </a:lnTo>
                    <a:lnTo>
                      <a:pt x="301" y="184"/>
                    </a:lnTo>
                    <a:lnTo>
                      <a:pt x="302" y="184"/>
                    </a:lnTo>
                    <a:lnTo>
                      <a:pt x="303" y="185"/>
                    </a:lnTo>
                    <a:lnTo>
                      <a:pt x="304" y="186"/>
                    </a:lnTo>
                    <a:lnTo>
                      <a:pt x="305" y="186"/>
                    </a:lnTo>
                    <a:lnTo>
                      <a:pt x="305" y="187"/>
                    </a:lnTo>
                    <a:lnTo>
                      <a:pt x="308" y="190"/>
                    </a:lnTo>
                    <a:lnTo>
                      <a:pt x="310" y="193"/>
                    </a:lnTo>
                    <a:lnTo>
                      <a:pt x="312" y="196"/>
                    </a:lnTo>
                    <a:lnTo>
                      <a:pt x="314" y="199"/>
                    </a:lnTo>
                    <a:lnTo>
                      <a:pt x="316" y="197"/>
                    </a:lnTo>
                    <a:lnTo>
                      <a:pt x="318" y="201"/>
                    </a:lnTo>
                    <a:lnTo>
                      <a:pt x="322" y="206"/>
                    </a:lnTo>
                    <a:lnTo>
                      <a:pt x="323" y="208"/>
                    </a:lnTo>
                    <a:lnTo>
                      <a:pt x="324" y="211"/>
                    </a:lnTo>
                    <a:lnTo>
                      <a:pt x="325" y="213"/>
                    </a:lnTo>
                    <a:lnTo>
                      <a:pt x="326" y="216"/>
                    </a:lnTo>
                    <a:lnTo>
                      <a:pt x="327" y="215"/>
                    </a:lnTo>
                    <a:lnTo>
                      <a:pt x="327" y="216"/>
                    </a:lnTo>
                    <a:lnTo>
                      <a:pt x="327" y="218"/>
                    </a:lnTo>
                    <a:lnTo>
                      <a:pt x="330" y="226"/>
                    </a:lnTo>
                    <a:lnTo>
                      <a:pt x="330" y="235"/>
                    </a:lnTo>
                    <a:lnTo>
                      <a:pt x="330" y="237"/>
                    </a:lnTo>
                    <a:lnTo>
                      <a:pt x="330" y="240"/>
                    </a:lnTo>
                    <a:lnTo>
                      <a:pt x="330" y="242"/>
                    </a:lnTo>
                    <a:lnTo>
                      <a:pt x="329" y="243"/>
                    </a:lnTo>
                    <a:lnTo>
                      <a:pt x="327" y="244"/>
                    </a:lnTo>
                    <a:lnTo>
                      <a:pt x="325" y="244"/>
                    </a:lnTo>
                    <a:lnTo>
                      <a:pt x="324" y="245"/>
                    </a:lnTo>
                    <a:lnTo>
                      <a:pt x="323" y="245"/>
                    </a:lnTo>
                    <a:lnTo>
                      <a:pt x="322" y="246"/>
                    </a:lnTo>
                    <a:lnTo>
                      <a:pt x="319" y="246"/>
                    </a:lnTo>
                    <a:lnTo>
                      <a:pt x="318" y="248"/>
                    </a:lnTo>
                    <a:lnTo>
                      <a:pt x="317" y="248"/>
                    </a:lnTo>
                    <a:lnTo>
                      <a:pt x="315" y="248"/>
                    </a:lnTo>
                    <a:lnTo>
                      <a:pt x="315" y="250"/>
                    </a:lnTo>
                    <a:lnTo>
                      <a:pt x="315" y="251"/>
                    </a:lnTo>
                    <a:lnTo>
                      <a:pt x="315" y="252"/>
                    </a:lnTo>
                    <a:lnTo>
                      <a:pt x="308" y="252"/>
                    </a:lnTo>
                    <a:lnTo>
                      <a:pt x="300" y="252"/>
                    </a:lnTo>
                    <a:lnTo>
                      <a:pt x="296" y="252"/>
                    </a:lnTo>
                    <a:lnTo>
                      <a:pt x="293" y="253"/>
                    </a:lnTo>
                    <a:lnTo>
                      <a:pt x="289" y="253"/>
                    </a:lnTo>
                    <a:lnTo>
                      <a:pt x="287" y="255"/>
                    </a:lnTo>
                    <a:lnTo>
                      <a:pt x="282" y="255"/>
                    </a:lnTo>
                    <a:lnTo>
                      <a:pt x="278" y="256"/>
                    </a:lnTo>
                    <a:lnTo>
                      <a:pt x="277" y="256"/>
                    </a:lnTo>
                    <a:lnTo>
                      <a:pt x="274" y="256"/>
                    </a:lnTo>
                    <a:lnTo>
                      <a:pt x="273" y="256"/>
                    </a:lnTo>
                    <a:lnTo>
                      <a:pt x="272" y="256"/>
                    </a:lnTo>
                    <a:lnTo>
                      <a:pt x="271" y="256"/>
                    </a:lnTo>
                    <a:lnTo>
                      <a:pt x="270" y="255"/>
                    </a:lnTo>
                    <a:lnTo>
                      <a:pt x="268" y="253"/>
                    </a:lnTo>
                    <a:lnTo>
                      <a:pt x="268" y="252"/>
                    </a:lnTo>
                    <a:lnTo>
                      <a:pt x="267" y="251"/>
                    </a:lnTo>
                    <a:lnTo>
                      <a:pt x="270" y="250"/>
                    </a:lnTo>
                    <a:lnTo>
                      <a:pt x="271" y="248"/>
                    </a:lnTo>
                    <a:lnTo>
                      <a:pt x="273" y="245"/>
                    </a:lnTo>
                    <a:lnTo>
                      <a:pt x="274" y="244"/>
                    </a:lnTo>
                    <a:lnTo>
                      <a:pt x="275" y="243"/>
                    </a:lnTo>
                    <a:lnTo>
                      <a:pt x="277" y="242"/>
                    </a:lnTo>
                    <a:lnTo>
                      <a:pt x="277" y="241"/>
                    </a:lnTo>
                    <a:lnTo>
                      <a:pt x="278" y="240"/>
                    </a:lnTo>
                    <a:lnTo>
                      <a:pt x="279" y="238"/>
                    </a:lnTo>
                    <a:lnTo>
                      <a:pt x="279" y="236"/>
                    </a:lnTo>
                    <a:lnTo>
                      <a:pt x="280" y="235"/>
                    </a:lnTo>
                    <a:lnTo>
                      <a:pt x="280" y="233"/>
                    </a:lnTo>
                    <a:lnTo>
                      <a:pt x="281" y="231"/>
                    </a:lnTo>
                    <a:lnTo>
                      <a:pt x="281" y="230"/>
                    </a:lnTo>
                    <a:lnTo>
                      <a:pt x="281" y="228"/>
                    </a:lnTo>
                    <a:lnTo>
                      <a:pt x="281" y="227"/>
                    </a:lnTo>
                    <a:lnTo>
                      <a:pt x="281" y="224"/>
                    </a:lnTo>
                    <a:lnTo>
                      <a:pt x="281" y="223"/>
                    </a:lnTo>
                    <a:lnTo>
                      <a:pt x="281" y="221"/>
                    </a:lnTo>
                    <a:lnTo>
                      <a:pt x="281" y="220"/>
                    </a:lnTo>
                    <a:lnTo>
                      <a:pt x="280" y="218"/>
                    </a:lnTo>
                    <a:lnTo>
                      <a:pt x="279" y="215"/>
                    </a:lnTo>
                    <a:lnTo>
                      <a:pt x="278" y="214"/>
                    </a:lnTo>
                    <a:lnTo>
                      <a:pt x="277" y="212"/>
                    </a:lnTo>
                    <a:lnTo>
                      <a:pt x="275" y="211"/>
                    </a:lnTo>
                    <a:lnTo>
                      <a:pt x="274" y="209"/>
                    </a:lnTo>
                    <a:lnTo>
                      <a:pt x="272" y="207"/>
                    </a:lnTo>
                    <a:lnTo>
                      <a:pt x="270" y="205"/>
                    </a:lnTo>
                    <a:lnTo>
                      <a:pt x="268" y="204"/>
                    </a:lnTo>
                    <a:lnTo>
                      <a:pt x="267" y="204"/>
                    </a:lnTo>
                    <a:lnTo>
                      <a:pt x="265" y="202"/>
                    </a:lnTo>
                    <a:lnTo>
                      <a:pt x="264" y="201"/>
                    </a:lnTo>
                    <a:lnTo>
                      <a:pt x="263" y="201"/>
                    </a:lnTo>
                    <a:lnTo>
                      <a:pt x="262" y="200"/>
                    </a:lnTo>
                    <a:lnTo>
                      <a:pt x="259" y="200"/>
                    </a:lnTo>
                    <a:lnTo>
                      <a:pt x="258" y="199"/>
                    </a:lnTo>
                    <a:lnTo>
                      <a:pt x="257" y="199"/>
                    </a:lnTo>
                    <a:lnTo>
                      <a:pt x="255" y="198"/>
                    </a:lnTo>
                    <a:lnTo>
                      <a:pt x="252" y="198"/>
                    </a:lnTo>
                    <a:lnTo>
                      <a:pt x="249" y="198"/>
                    </a:lnTo>
                    <a:lnTo>
                      <a:pt x="247" y="198"/>
                    </a:lnTo>
                    <a:lnTo>
                      <a:pt x="245" y="197"/>
                    </a:lnTo>
                    <a:lnTo>
                      <a:pt x="243" y="198"/>
                    </a:lnTo>
                    <a:lnTo>
                      <a:pt x="241" y="198"/>
                    </a:lnTo>
                    <a:lnTo>
                      <a:pt x="238" y="198"/>
                    </a:lnTo>
                    <a:lnTo>
                      <a:pt x="237" y="198"/>
                    </a:lnTo>
                    <a:lnTo>
                      <a:pt x="235" y="198"/>
                    </a:lnTo>
                    <a:lnTo>
                      <a:pt x="234" y="198"/>
                    </a:lnTo>
                    <a:lnTo>
                      <a:pt x="231" y="199"/>
                    </a:lnTo>
                    <a:lnTo>
                      <a:pt x="230" y="199"/>
                    </a:lnTo>
                    <a:lnTo>
                      <a:pt x="227" y="200"/>
                    </a:lnTo>
                    <a:lnTo>
                      <a:pt x="223" y="202"/>
                    </a:lnTo>
                    <a:lnTo>
                      <a:pt x="221" y="204"/>
                    </a:lnTo>
                    <a:lnTo>
                      <a:pt x="219" y="205"/>
                    </a:lnTo>
                    <a:lnTo>
                      <a:pt x="212" y="208"/>
                    </a:lnTo>
                    <a:lnTo>
                      <a:pt x="206" y="212"/>
                    </a:lnTo>
                    <a:lnTo>
                      <a:pt x="203" y="213"/>
                    </a:lnTo>
                    <a:lnTo>
                      <a:pt x="200" y="215"/>
                    </a:lnTo>
                    <a:lnTo>
                      <a:pt x="197" y="216"/>
                    </a:lnTo>
                    <a:lnTo>
                      <a:pt x="194" y="219"/>
                    </a:lnTo>
                    <a:lnTo>
                      <a:pt x="191" y="220"/>
                    </a:lnTo>
                    <a:lnTo>
                      <a:pt x="188" y="221"/>
                    </a:lnTo>
                    <a:lnTo>
                      <a:pt x="185" y="222"/>
                    </a:lnTo>
                    <a:lnTo>
                      <a:pt x="184" y="222"/>
                    </a:lnTo>
                    <a:lnTo>
                      <a:pt x="179" y="214"/>
                    </a:lnTo>
                    <a:lnTo>
                      <a:pt x="175" y="206"/>
                    </a:lnTo>
                    <a:lnTo>
                      <a:pt x="170" y="198"/>
                    </a:lnTo>
                    <a:lnTo>
                      <a:pt x="164" y="192"/>
                    </a:lnTo>
                    <a:lnTo>
                      <a:pt x="164" y="202"/>
                    </a:lnTo>
                    <a:lnTo>
                      <a:pt x="166" y="214"/>
                    </a:lnTo>
                    <a:lnTo>
                      <a:pt x="167" y="224"/>
                    </a:lnTo>
                    <a:lnTo>
                      <a:pt x="169" y="235"/>
                    </a:lnTo>
                    <a:lnTo>
                      <a:pt x="166" y="237"/>
                    </a:lnTo>
                    <a:lnTo>
                      <a:pt x="163" y="240"/>
                    </a:lnTo>
                    <a:lnTo>
                      <a:pt x="160" y="243"/>
                    </a:lnTo>
                    <a:lnTo>
                      <a:pt x="155" y="246"/>
                    </a:lnTo>
                    <a:lnTo>
                      <a:pt x="152" y="249"/>
                    </a:lnTo>
                    <a:lnTo>
                      <a:pt x="148" y="252"/>
                    </a:lnTo>
                    <a:lnTo>
                      <a:pt x="147" y="255"/>
                    </a:lnTo>
                    <a:lnTo>
                      <a:pt x="145" y="256"/>
                    </a:lnTo>
                    <a:lnTo>
                      <a:pt x="145" y="257"/>
                    </a:lnTo>
                    <a:lnTo>
                      <a:pt x="144" y="259"/>
                    </a:lnTo>
                    <a:lnTo>
                      <a:pt x="142" y="260"/>
                    </a:lnTo>
                    <a:lnTo>
                      <a:pt x="141" y="261"/>
                    </a:lnTo>
                    <a:lnTo>
                      <a:pt x="140" y="264"/>
                    </a:lnTo>
                    <a:lnTo>
                      <a:pt x="138" y="265"/>
                    </a:lnTo>
                    <a:lnTo>
                      <a:pt x="137" y="267"/>
                    </a:lnTo>
                    <a:lnTo>
                      <a:pt x="134" y="268"/>
                    </a:lnTo>
                    <a:lnTo>
                      <a:pt x="133" y="271"/>
                    </a:lnTo>
                    <a:lnTo>
                      <a:pt x="131" y="272"/>
                    </a:lnTo>
                    <a:lnTo>
                      <a:pt x="130" y="273"/>
                    </a:lnTo>
                    <a:lnTo>
                      <a:pt x="127" y="274"/>
                    </a:lnTo>
                    <a:lnTo>
                      <a:pt x="125" y="275"/>
                    </a:lnTo>
                    <a:lnTo>
                      <a:pt x="123" y="277"/>
                    </a:lnTo>
                    <a:lnTo>
                      <a:pt x="124" y="279"/>
                    </a:lnTo>
                    <a:lnTo>
                      <a:pt x="125" y="279"/>
                    </a:lnTo>
                    <a:lnTo>
                      <a:pt x="125" y="280"/>
                    </a:lnTo>
                    <a:lnTo>
                      <a:pt x="126" y="280"/>
                    </a:lnTo>
                    <a:lnTo>
                      <a:pt x="126" y="281"/>
                    </a:lnTo>
                    <a:lnTo>
                      <a:pt x="118" y="288"/>
                    </a:lnTo>
                    <a:lnTo>
                      <a:pt x="110" y="294"/>
                    </a:lnTo>
                    <a:lnTo>
                      <a:pt x="104" y="299"/>
                    </a:lnTo>
                    <a:lnTo>
                      <a:pt x="98" y="303"/>
                    </a:lnTo>
                    <a:lnTo>
                      <a:pt x="92" y="308"/>
                    </a:lnTo>
                    <a:lnTo>
                      <a:pt x="86" y="311"/>
                    </a:lnTo>
                    <a:lnTo>
                      <a:pt x="78" y="317"/>
                    </a:lnTo>
                    <a:lnTo>
                      <a:pt x="70" y="323"/>
                    </a:lnTo>
                    <a:lnTo>
                      <a:pt x="58" y="331"/>
                    </a:lnTo>
                    <a:lnTo>
                      <a:pt x="45" y="339"/>
                    </a:lnTo>
                    <a:lnTo>
                      <a:pt x="36" y="346"/>
                    </a:lnTo>
                    <a:lnTo>
                      <a:pt x="26" y="352"/>
                    </a:lnTo>
                    <a:lnTo>
                      <a:pt x="15" y="359"/>
                    </a:lnTo>
                    <a:lnTo>
                      <a:pt x="5" y="366"/>
                    </a:lnTo>
                    <a:lnTo>
                      <a:pt x="0" y="369"/>
                    </a:lnTo>
                    <a:lnTo>
                      <a:pt x="1" y="371"/>
                    </a:lnTo>
                    <a:lnTo>
                      <a:pt x="2" y="373"/>
                    </a:lnTo>
                    <a:lnTo>
                      <a:pt x="5" y="373"/>
                    </a:lnTo>
                    <a:lnTo>
                      <a:pt x="6" y="374"/>
                    </a:lnTo>
                    <a:lnTo>
                      <a:pt x="7" y="374"/>
                    </a:lnTo>
                    <a:lnTo>
                      <a:pt x="8" y="375"/>
                    </a:lnTo>
                    <a:lnTo>
                      <a:pt x="11" y="375"/>
                    </a:lnTo>
                    <a:lnTo>
                      <a:pt x="12" y="375"/>
                    </a:lnTo>
                    <a:lnTo>
                      <a:pt x="14" y="375"/>
                    </a:lnTo>
                    <a:lnTo>
                      <a:pt x="16" y="375"/>
                    </a:lnTo>
                    <a:lnTo>
                      <a:pt x="19" y="375"/>
                    </a:lnTo>
                    <a:lnTo>
                      <a:pt x="20" y="375"/>
                    </a:lnTo>
                    <a:lnTo>
                      <a:pt x="23" y="375"/>
                    </a:lnTo>
                    <a:lnTo>
                      <a:pt x="30" y="374"/>
                    </a:lnTo>
                    <a:lnTo>
                      <a:pt x="37" y="373"/>
                    </a:lnTo>
                    <a:lnTo>
                      <a:pt x="37" y="374"/>
                    </a:lnTo>
                    <a:lnTo>
                      <a:pt x="36" y="375"/>
                    </a:lnTo>
                    <a:lnTo>
                      <a:pt x="35" y="376"/>
                    </a:lnTo>
                    <a:lnTo>
                      <a:pt x="35" y="377"/>
                    </a:lnTo>
                    <a:lnTo>
                      <a:pt x="35" y="379"/>
                    </a:lnTo>
                    <a:lnTo>
                      <a:pt x="37" y="381"/>
                    </a:lnTo>
                    <a:lnTo>
                      <a:pt x="40" y="381"/>
                    </a:lnTo>
                    <a:lnTo>
                      <a:pt x="43" y="381"/>
                    </a:lnTo>
                    <a:lnTo>
                      <a:pt x="46" y="381"/>
                    </a:lnTo>
                    <a:lnTo>
                      <a:pt x="50" y="379"/>
                    </a:lnTo>
                    <a:lnTo>
                      <a:pt x="53" y="379"/>
                    </a:lnTo>
                    <a:lnTo>
                      <a:pt x="57" y="379"/>
                    </a:lnTo>
                    <a:lnTo>
                      <a:pt x="60" y="378"/>
                    </a:lnTo>
                    <a:lnTo>
                      <a:pt x="65" y="378"/>
                    </a:lnTo>
                    <a:lnTo>
                      <a:pt x="70" y="377"/>
                    </a:lnTo>
                    <a:lnTo>
                      <a:pt x="70" y="378"/>
                    </a:lnTo>
                    <a:lnTo>
                      <a:pt x="68" y="379"/>
                    </a:lnTo>
                    <a:lnTo>
                      <a:pt x="68" y="381"/>
                    </a:lnTo>
                    <a:lnTo>
                      <a:pt x="70" y="383"/>
                    </a:lnTo>
                    <a:lnTo>
                      <a:pt x="71" y="383"/>
                    </a:lnTo>
                    <a:lnTo>
                      <a:pt x="73" y="383"/>
                    </a:lnTo>
                    <a:lnTo>
                      <a:pt x="74" y="384"/>
                    </a:lnTo>
                    <a:lnTo>
                      <a:pt x="77" y="384"/>
                    </a:lnTo>
                    <a:lnTo>
                      <a:pt x="78" y="384"/>
                    </a:lnTo>
                    <a:lnTo>
                      <a:pt x="80" y="384"/>
                    </a:lnTo>
                    <a:lnTo>
                      <a:pt x="83" y="383"/>
                    </a:lnTo>
                    <a:lnTo>
                      <a:pt x="88" y="383"/>
                    </a:lnTo>
                    <a:lnTo>
                      <a:pt x="92" y="383"/>
                    </a:lnTo>
                    <a:lnTo>
                      <a:pt x="95" y="382"/>
                    </a:lnTo>
                    <a:lnTo>
                      <a:pt x="98" y="381"/>
                    </a:lnTo>
                    <a:lnTo>
                      <a:pt x="101" y="381"/>
                    </a:lnTo>
                    <a:lnTo>
                      <a:pt x="100" y="383"/>
                    </a:lnTo>
                    <a:lnTo>
                      <a:pt x="102" y="384"/>
                    </a:lnTo>
                    <a:lnTo>
                      <a:pt x="103" y="384"/>
                    </a:lnTo>
                    <a:lnTo>
                      <a:pt x="105" y="385"/>
                    </a:lnTo>
                    <a:lnTo>
                      <a:pt x="109" y="385"/>
                    </a:lnTo>
                    <a:lnTo>
                      <a:pt x="111" y="385"/>
                    </a:lnTo>
                    <a:lnTo>
                      <a:pt x="114" y="386"/>
                    </a:lnTo>
                    <a:lnTo>
                      <a:pt x="117" y="386"/>
                    </a:lnTo>
                    <a:lnTo>
                      <a:pt x="119" y="386"/>
                    </a:lnTo>
                    <a:lnTo>
                      <a:pt x="122" y="385"/>
                    </a:lnTo>
                    <a:lnTo>
                      <a:pt x="125" y="385"/>
                    </a:lnTo>
                    <a:lnTo>
                      <a:pt x="129" y="385"/>
                    </a:lnTo>
                    <a:lnTo>
                      <a:pt x="131" y="385"/>
                    </a:lnTo>
                    <a:lnTo>
                      <a:pt x="135" y="384"/>
                    </a:lnTo>
                    <a:lnTo>
                      <a:pt x="139" y="383"/>
                    </a:lnTo>
                    <a:lnTo>
                      <a:pt x="142" y="382"/>
                    </a:lnTo>
                    <a:lnTo>
                      <a:pt x="146" y="381"/>
                    </a:lnTo>
                    <a:lnTo>
                      <a:pt x="149" y="379"/>
                    </a:lnTo>
                    <a:lnTo>
                      <a:pt x="152" y="378"/>
                    </a:lnTo>
                    <a:lnTo>
                      <a:pt x="152" y="379"/>
                    </a:lnTo>
                    <a:lnTo>
                      <a:pt x="153" y="381"/>
                    </a:lnTo>
                    <a:lnTo>
                      <a:pt x="154" y="381"/>
                    </a:lnTo>
                    <a:lnTo>
                      <a:pt x="157" y="381"/>
                    </a:lnTo>
                    <a:lnTo>
                      <a:pt x="161" y="381"/>
                    </a:lnTo>
                    <a:lnTo>
                      <a:pt x="166" y="381"/>
                    </a:lnTo>
                    <a:lnTo>
                      <a:pt x="169" y="381"/>
                    </a:lnTo>
                    <a:lnTo>
                      <a:pt x="174" y="379"/>
                    </a:lnTo>
                    <a:lnTo>
                      <a:pt x="178" y="379"/>
                    </a:lnTo>
                    <a:lnTo>
                      <a:pt x="182" y="378"/>
                    </a:lnTo>
                    <a:lnTo>
                      <a:pt x="186" y="377"/>
                    </a:lnTo>
                    <a:lnTo>
                      <a:pt x="191" y="376"/>
                    </a:lnTo>
                    <a:lnTo>
                      <a:pt x="196" y="375"/>
                    </a:lnTo>
                    <a:lnTo>
                      <a:pt x="199" y="374"/>
                    </a:lnTo>
                    <a:lnTo>
                      <a:pt x="204" y="373"/>
                    </a:lnTo>
                    <a:lnTo>
                      <a:pt x="208" y="371"/>
                    </a:lnTo>
                    <a:lnTo>
                      <a:pt x="213" y="369"/>
                    </a:lnTo>
                    <a:lnTo>
                      <a:pt x="214" y="369"/>
                    </a:lnTo>
                    <a:lnTo>
                      <a:pt x="227" y="408"/>
                    </a:lnTo>
                    <a:lnTo>
                      <a:pt x="218" y="410"/>
                    </a:lnTo>
                    <a:lnTo>
                      <a:pt x="208" y="410"/>
                    </a:lnTo>
                    <a:lnTo>
                      <a:pt x="208" y="418"/>
                    </a:lnTo>
                    <a:lnTo>
                      <a:pt x="220" y="417"/>
                    </a:lnTo>
                    <a:lnTo>
                      <a:pt x="230" y="415"/>
                    </a:lnTo>
                    <a:lnTo>
                      <a:pt x="231" y="421"/>
                    </a:lnTo>
                    <a:lnTo>
                      <a:pt x="233" y="428"/>
                    </a:lnTo>
                    <a:close/>
                    <a:moveTo>
                      <a:pt x="602" y="449"/>
                    </a:moveTo>
                    <a:lnTo>
                      <a:pt x="603" y="443"/>
                    </a:lnTo>
                    <a:lnTo>
                      <a:pt x="598" y="438"/>
                    </a:lnTo>
                    <a:lnTo>
                      <a:pt x="589" y="444"/>
                    </a:lnTo>
                    <a:lnTo>
                      <a:pt x="591" y="448"/>
                    </a:lnTo>
                    <a:lnTo>
                      <a:pt x="602" y="449"/>
                    </a:lnTo>
                    <a:close/>
                    <a:moveTo>
                      <a:pt x="613" y="417"/>
                    </a:moveTo>
                    <a:lnTo>
                      <a:pt x="612" y="410"/>
                    </a:lnTo>
                    <a:lnTo>
                      <a:pt x="606" y="407"/>
                    </a:lnTo>
                    <a:lnTo>
                      <a:pt x="600" y="417"/>
                    </a:lnTo>
                    <a:lnTo>
                      <a:pt x="603" y="419"/>
                    </a:lnTo>
                    <a:lnTo>
                      <a:pt x="613" y="417"/>
                    </a:lnTo>
                    <a:close/>
                    <a:moveTo>
                      <a:pt x="610" y="379"/>
                    </a:moveTo>
                    <a:lnTo>
                      <a:pt x="605" y="376"/>
                    </a:lnTo>
                    <a:lnTo>
                      <a:pt x="599" y="378"/>
                    </a:lnTo>
                    <a:lnTo>
                      <a:pt x="602" y="389"/>
                    </a:lnTo>
                    <a:lnTo>
                      <a:pt x="605" y="389"/>
                    </a:lnTo>
                    <a:lnTo>
                      <a:pt x="610" y="379"/>
                    </a:lnTo>
                    <a:close/>
                    <a:moveTo>
                      <a:pt x="536" y="355"/>
                    </a:moveTo>
                    <a:lnTo>
                      <a:pt x="530" y="352"/>
                    </a:lnTo>
                    <a:lnTo>
                      <a:pt x="524" y="354"/>
                    </a:lnTo>
                    <a:lnTo>
                      <a:pt x="526" y="364"/>
                    </a:lnTo>
                    <a:lnTo>
                      <a:pt x="530" y="364"/>
                    </a:lnTo>
                    <a:lnTo>
                      <a:pt x="536" y="355"/>
                    </a:lnTo>
                    <a:close/>
                    <a:moveTo>
                      <a:pt x="503" y="406"/>
                    </a:moveTo>
                    <a:lnTo>
                      <a:pt x="497" y="408"/>
                    </a:lnTo>
                    <a:lnTo>
                      <a:pt x="496" y="414"/>
                    </a:lnTo>
                    <a:lnTo>
                      <a:pt x="507" y="419"/>
                    </a:lnTo>
                    <a:lnTo>
                      <a:pt x="508" y="415"/>
                    </a:lnTo>
                    <a:lnTo>
                      <a:pt x="503" y="406"/>
                    </a:lnTo>
                    <a:close/>
                    <a:moveTo>
                      <a:pt x="534" y="426"/>
                    </a:moveTo>
                    <a:lnTo>
                      <a:pt x="529" y="418"/>
                    </a:lnTo>
                    <a:lnTo>
                      <a:pt x="524" y="410"/>
                    </a:lnTo>
                    <a:lnTo>
                      <a:pt x="529" y="403"/>
                    </a:lnTo>
                    <a:lnTo>
                      <a:pt x="532" y="395"/>
                    </a:lnTo>
                    <a:lnTo>
                      <a:pt x="533" y="388"/>
                    </a:lnTo>
                    <a:lnTo>
                      <a:pt x="534" y="381"/>
                    </a:lnTo>
                    <a:lnTo>
                      <a:pt x="539" y="379"/>
                    </a:lnTo>
                    <a:lnTo>
                      <a:pt x="543" y="378"/>
                    </a:lnTo>
                    <a:lnTo>
                      <a:pt x="546" y="376"/>
                    </a:lnTo>
                    <a:lnTo>
                      <a:pt x="548" y="374"/>
                    </a:lnTo>
                    <a:lnTo>
                      <a:pt x="552" y="369"/>
                    </a:lnTo>
                    <a:lnTo>
                      <a:pt x="554" y="364"/>
                    </a:lnTo>
                    <a:lnTo>
                      <a:pt x="555" y="364"/>
                    </a:lnTo>
                    <a:lnTo>
                      <a:pt x="556" y="364"/>
                    </a:lnTo>
                    <a:lnTo>
                      <a:pt x="565" y="368"/>
                    </a:lnTo>
                    <a:lnTo>
                      <a:pt x="568" y="369"/>
                    </a:lnTo>
                    <a:lnTo>
                      <a:pt x="573" y="371"/>
                    </a:lnTo>
                    <a:lnTo>
                      <a:pt x="577" y="373"/>
                    </a:lnTo>
                    <a:lnTo>
                      <a:pt x="580" y="374"/>
                    </a:lnTo>
                    <a:lnTo>
                      <a:pt x="581" y="382"/>
                    </a:lnTo>
                    <a:lnTo>
                      <a:pt x="582" y="389"/>
                    </a:lnTo>
                    <a:lnTo>
                      <a:pt x="584" y="393"/>
                    </a:lnTo>
                    <a:lnTo>
                      <a:pt x="588" y="399"/>
                    </a:lnTo>
                    <a:lnTo>
                      <a:pt x="584" y="404"/>
                    </a:lnTo>
                    <a:lnTo>
                      <a:pt x="582" y="411"/>
                    </a:lnTo>
                    <a:lnTo>
                      <a:pt x="580" y="419"/>
                    </a:lnTo>
                    <a:lnTo>
                      <a:pt x="580" y="429"/>
                    </a:lnTo>
                    <a:lnTo>
                      <a:pt x="573" y="432"/>
                    </a:lnTo>
                    <a:lnTo>
                      <a:pt x="567" y="434"/>
                    </a:lnTo>
                    <a:lnTo>
                      <a:pt x="565" y="433"/>
                    </a:lnTo>
                    <a:lnTo>
                      <a:pt x="561" y="432"/>
                    </a:lnTo>
                    <a:lnTo>
                      <a:pt x="559" y="433"/>
                    </a:lnTo>
                    <a:lnTo>
                      <a:pt x="556" y="434"/>
                    </a:lnTo>
                    <a:lnTo>
                      <a:pt x="555" y="430"/>
                    </a:lnTo>
                    <a:lnTo>
                      <a:pt x="552" y="429"/>
                    </a:lnTo>
                    <a:lnTo>
                      <a:pt x="548" y="428"/>
                    </a:lnTo>
                    <a:lnTo>
                      <a:pt x="544" y="430"/>
                    </a:lnTo>
                    <a:lnTo>
                      <a:pt x="543" y="427"/>
                    </a:lnTo>
                    <a:lnTo>
                      <a:pt x="540" y="426"/>
                    </a:lnTo>
                    <a:lnTo>
                      <a:pt x="537" y="426"/>
                    </a:lnTo>
                    <a:lnTo>
                      <a:pt x="534" y="426"/>
                    </a:lnTo>
                    <a:close/>
                    <a:moveTo>
                      <a:pt x="233" y="362"/>
                    </a:moveTo>
                    <a:lnTo>
                      <a:pt x="233" y="361"/>
                    </a:lnTo>
                    <a:lnTo>
                      <a:pt x="240" y="358"/>
                    </a:lnTo>
                    <a:lnTo>
                      <a:pt x="245" y="355"/>
                    </a:lnTo>
                    <a:lnTo>
                      <a:pt x="250" y="353"/>
                    </a:lnTo>
                    <a:lnTo>
                      <a:pt x="257" y="349"/>
                    </a:lnTo>
                    <a:lnTo>
                      <a:pt x="264" y="345"/>
                    </a:lnTo>
                    <a:lnTo>
                      <a:pt x="271" y="353"/>
                    </a:lnTo>
                    <a:lnTo>
                      <a:pt x="278" y="360"/>
                    </a:lnTo>
                    <a:lnTo>
                      <a:pt x="280" y="362"/>
                    </a:lnTo>
                    <a:lnTo>
                      <a:pt x="282" y="364"/>
                    </a:lnTo>
                    <a:lnTo>
                      <a:pt x="286" y="367"/>
                    </a:lnTo>
                    <a:lnTo>
                      <a:pt x="289" y="370"/>
                    </a:lnTo>
                    <a:lnTo>
                      <a:pt x="292" y="371"/>
                    </a:lnTo>
                    <a:lnTo>
                      <a:pt x="294" y="374"/>
                    </a:lnTo>
                    <a:lnTo>
                      <a:pt x="296" y="375"/>
                    </a:lnTo>
                    <a:lnTo>
                      <a:pt x="300" y="377"/>
                    </a:lnTo>
                    <a:lnTo>
                      <a:pt x="299" y="379"/>
                    </a:lnTo>
                    <a:lnTo>
                      <a:pt x="296" y="381"/>
                    </a:lnTo>
                    <a:lnTo>
                      <a:pt x="296" y="383"/>
                    </a:lnTo>
                    <a:lnTo>
                      <a:pt x="295" y="384"/>
                    </a:lnTo>
                    <a:lnTo>
                      <a:pt x="294" y="386"/>
                    </a:lnTo>
                    <a:lnTo>
                      <a:pt x="294" y="388"/>
                    </a:lnTo>
                    <a:lnTo>
                      <a:pt x="294" y="390"/>
                    </a:lnTo>
                    <a:lnTo>
                      <a:pt x="294" y="391"/>
                    </a:lnTo>
                    <a:lnTo>
                      <a:pt x="294" y="392"/>
                    </a:lnTo>
                    <a:lnTo>
                      <a:pt x="294" y="395"/>
                    </a:lnTo>
                    <a:lnTo>
                      <a:pt x="294" y="396"/>
                    </a:lnTo>
                    <a:lnTo>
                      <a:pt x="294" y="397"/>
                    </a:lnTo>
                    <a:lnTo>
                      <a:pt x="295" y="399"/>
                    </a:lnTo>
                    <a:lnTo>
                      <a:pt x="295" y="400"/>
                    </a:lnTo>
                    <a:lnTo>
                      <a:pt x="296" y="401"/>
                    </a:lnTo>
                    <a:lnTo>
                      <a:pt x="297" y="405"/>
                    </a:lnTo>
                    <a:lnTo>
                      <a:pt x="299" y="407"/>
                    </a:lnTo>
                    <a:lnTo>
                      <a:pt x="302" y="412"/>
                    </a:lnTo>
                    <a:lnTo>
                      <a:pt x="304" y="417"/>
                    </a:lnTo>
                    <a:lnTo>
                      <a:pt x="307" y="419"/>
                    </a:lnTo>
                    <a:lnTo>
                      <a:pt x="308" y="422"/>
                    </a:lnTo>
                    <a:lnTo>
                      <a:pt x="309" y="423"/>
                    </a:lnTo>
                    <a:lnTo>
                      <a:pt x="309" y="425"/>
                    </a:lnTo>
                    <a:lnTo>
                      <a:pt x="301" y="428"/>
                    </a:lnTo>
                    <a:lnTo>
                      <a:pt x="287" y="432"/>
                    </a:lnTo>
                    <a:lnTo>
                      <a:pt x="281" y="433"/>
                    </a:lnTo>
                    <a:lnTo>
                      <a:pt x="275" y="432"/>
                    </a:lnTo>
                    <a:lnTo>
                      <a:pt x="272" y="428"/>
                    </a:lnTo>
                    <a:lnTo>
                      <a:pt x="268" y="423"/>
                    </a:lnTo>
                    <a:lnTo>
                      <a:pt x="265" y="418"/>
                    </a:lnTo>
                    <a:lnTo>
                      <a:pt x="263" y="414"/>
                    </a:lnTo>
                    <a:lnTo>
                      <a:pt x="258" y="413"/>
                    </a:lnTo>
                    <a:lnTo>
                      <a:pt x="250" y="415"/>
                    </a:lnTo>
                    <a:lnTo>
                      <a:pt x="249" y="412"/>
                    </a:lnTo>
                    <a:lnTo>
                      <a:pt x="248" y="410"/>
                    </a:lnTo>
                    <a:lnTo>
                      <a:pt x="257" y="404"/>
                    </a:lnTo>
                    <a:lnTo>
                      <a:pt x="266" y="397"/>
                    </a:lnTo>
                    <a:lnTo>
                      <a:pt x="262" y="391"/>
                    </a:lnTo>
                    <a:lnTo>
                      <a:pt x="255" y="397"/>
                    </a:lnTo>
                    <a:lnTo>
                      <a:pt x="245" y="401"/>
                    </a:lnTo>
                    <a:lnTo>
                      <a:pt x="233" y="362"/>
                    </a:lnTo>
                    <a:close/>
                    <a:moveTo>
                      <a:pt x="500" y="429"/>
                    </a:moveTo>
                    <a:lnTo>
                      <a:pt x="497" y="429"/>
                    </a:lnTo>
                    <a:lnTo>
                      <a:pt x="496" y="428"/>
                    </a:lnTo>
                    <a:lnTo>
                      <a:pt x="482" y="423"/>
                    </a:lnTo>
                    <a:lnTo>
                      <a:pt x="474" y="419"/>
                    </a:lnTo>
                    <a:lnTo>
                      <a:pt x="477" y="417"/>
                    </a:lnTo>
                    <a:lnTo>
                      <a:pt x="479" y="412"/>
                    </a:lnTo>
                    <a:lnTo>
                      <a:pt x="482" y="407"/>
                    </a:lnTo>
                    <a:lnTo>
                      <a:pt x="484" y="405"/>
                    </a:lnTo>
                    <a:lnTo>
                      <a:pt x="485" y="401"/>
                    </a:lnTo>
                    <a:lnTo>
                      <a:pt x="486" y="400"/>
                    </a:lnTo>
                    <a:lnTo>
                      <a:pt x="486" y="399"/>
                    </a:lnTo>
                    <a:lnTo>
                      <a:pt x="487" y="397"/>
                    </a:lnTo>
                    <a:lnTo>
                      <a:pt x="487" y="396"/>
                    </a:lnTo>
                    <a:lnTo>
                      <a:pt x="487" y="395"/>
                    </a:lnTo>
                    <a:lnTo>
                      <a:pt x="487" y="392"/>
                    </a:lnTo>
                    <a:lnTo>
                      <a:pt x="487" y="391"/>
                    </a:lnTo>
                    <a:lnTo>
                      <a:pt x="487" y="390"/>
                    </a:lnTo>
                    <a:lnTo>
                      <a:pt x="487" y="388"/>
                    </a:lnTo>
                    <a:lnTo>
                      <a:pt x="487" y="386"/>
                    </a:lnTo>
                    <a:lnTo>
                      <a:pt x="486" y="384"/>
                    </a:lnTo>
                    <a:lnTo>
                      <a:pt x="485" y="383"/>
                    </a:lnTo>
                    <a:lnTo>
                      <a:pt x="485" y="381"/>
                    </a:lnTo>
                    <a:lnTo>
                      <a:pt x="482" y="379"/>
                    </a:lnTo>
                    <a:lnTo>
                      <a:pt x="481" y="377"/>
                    </a:lnTo>
                    <a:lnTo>
                      <a:pt x="485" y="375"/>
                    </a:lnTo>
                    <a:lnTo>
                      <a:pt x="487" y="374"/>
                    </a:lnTo>
                    <a:lnTo>
                      <a:pt x="489" y="371"/>
                    </a:lnTo>
                    <a:lnTo>
                      <a:pt x="492" y="370"/>
                    </a:lnTo>
                    <a:lnTo>
                      <a:pt x="495" y="367"/>
                    </a:lnTo>
                    <a:lnTo>
                      <a:pt x="499" y="364"/>
                    </a:lnTo>
                    <a:lnTo>
                      <a:pt x="501" y="362"/>
                    </a:lnTo>
                    <a:lnTo>
                      <a:pt x="503" y="360"/>
                    </a:lnTo>
                    <a:lnTo>
                      <a:pt x="510" y="353"/>
                    </a:lnTo>
                    <a:lnTo>
                      <a:pt x="517" y="345"/>
                    </a:lnTo>
                    <a:lnTo>
                      <a:pt x="521" y="347"/>
                    </a:lnTo>
                    <a:lnTo>
                      <a:pt x="524" y="349"/>
                    </a:lnTo>
                    <a:lnTo>
                      <a:pt x="519" y="355"/>
                    </a:lnTo>
                    <a:lnTo>
                      <a:pt x="516" y="361"/>
                    </a:lnTo>
                    <a:lnTo>
                      <a:pt x="514" y="367"/>
                    </a:lnTo>
                    <a:lnTo>
                      <a:pt x="513" y="371"/>
                    </a:lnTo>
                    <a:lnTo>
                      <a:pt x="511" y="381"/>
                    </a:lnTo>
                    <a:lnTo>
                      <a:pt x="514" y="389"/>
                    </a:lnTo>
                    <a:lnTo>
                      <a:pt x="509" y="383"/>
                    </a:lnTo>
                    <a:lnTo>
                      <a:pt x="503" y="379"/>
                    </a:lnTo>
                    <a:lnTo>
                      <a:pt x="501" y="385"/>
                    </a:lnTo>
                    <a:lnTo>
                      <a:pt x="500" y="392"/>
                    </a:lnTo>
                    <a:lnTo>
                      <a:pt x="500" y="399"/>
                    </a:lnTo>
                    <a:lnTo>
                      <a:pt x="502" y="406"/>
                    </a:lnTo>
                    <a:lnTo>
                      <a:pt x="501" y="405"/>
                    </a:lnTo>
                    <a:lnTo>
                      <a:pt x="500" y="405"/>
                    </a:lnTo>
                    <a:lnTo>
                      <a:pt x="499" y="404"/>
                    </a:lnTo>
                    <a:lnTo>
                      <a:pt x="496" y="404"/>
                    </a:lnTo>
                    <a:lnTo>
                      <a:pt x="495" y="405"/>
                    </a:lnTo>
                    <a:lnTo>
                      <a:pt x="494" y="406"/>
                    </a:lnTo>
                    <a:lnTo>
                      <a:pt x="494" y="407"/>
                    </a:lnTo>
                    <a:lnTo>
                      <a:pt x="494" y="410"/>
                    </a:lnTo>
                    <a:lnTo>
                      <a:pt x="494" y="411"/>
                    </a:lnTo>
                    <a:lnTo>
                      <a:pt x="495" y="412"/>
                    </a:lnTo>
                    <a:lnTo>
                      <a:pt x="496" y="412"/>
                    </a:lnTo>
                    <a:lnTo>
                      <a:pt x="495" y="412"/>
                    </a:lnTo>
                    <a:lnTo>
                      <a:pt x="494" y="412"/>
                    </a:lnTo>
                    <a:lnTo>
                      <a:pt x="495" y="418"/>
                    </a:lnTo>
                    <a:lnTo>
                      <a:pt x="496" y="421"/>
                    </a:lnTo>
                    <a:lnTo>
                      <a:pt x="497" y="426"/>
                    </a:lnTo>
                    <a:lnTo>
                      <a:pt x="500" y="429"/>
                    </a:lnTo>
                    <a:close/>
                  </a:path>
                </a:pathLst>
              </a:custGeom>
              <a:solidFill>
                <a:srgbClr val="DFDF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9" name="Freeform 4067"/>
              <p:cNvSpPr>
                <a:spLocks/>
              </p:cNvSpPr>
              <p:nvPr/>
            </p:nvSpPr>
            <p:spPr bwMode="auto">
              <a:xfrm>
                <a:off x="425" y="15"/>
                <a:ext cx="12" cy="20"/>
              </a:xfrm>
              <a:custGeom>
                <a:avLst/>
                <a:gdLst>
                  <a:gd name="T0" fmla="*/ 0 w 37"/>
                  <a:gd name="T1" fmla="*/ 0 h 58"/>
                  <a:gd name="T2" fmla="*/ 0 w 37"/>
                  <a:gd name="T3" fmla="*/ 0 h 58"/>
                  <a:gd name="T4" fmla="*/ 0 w 37"/>
                  <a:gd name="T5" fmla="*/ 0 h 58"/>
                  <a:gd name="T6" fmla="*/ 0 w 37"/>
                  <a:gd name="T7" fmla="*/ 0 h 5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7" h="58">
                    <a:moveTo>
                      <a:pt x="37" y="50"/>
                    </a:moveTo>
                    <a:lnTo>
                      <a:pt x="12" y="58"/>
                    </a:lnTo>
                    <a:lnTo>
                      <a:pt x="0" y="44"/>
                    </a:lnTo>
                    <a:lnTo>
                      <a:pt x="13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0" name="Freeform 4068"/>
              <p:cNvSpPr>
                <a:spLocks/>
              </p:cNvSpPr>
              <p:nvPr/>
            </p:nvSpPr>
            <p:spPr bwMode="auto">
              <a:xfrm>
                <a:off x="421" y="165"/>
                <a:ext cx="3" cy="26"/>
              </a:xfrm>
              <a:custGeom>
                <a:avLst/>
                <a:gdLst>
                  <a:gd name="T0" fmla="*/ 0 w 8"/>
                  <a:gd name="T1" fmla="*/ 0 h 78"/>
                  <a:gd name="T2" fmla="*/ 0 w 8"/>
                  <a:gd name="T3" fmla="*/ 0 h 78"/>
                  <a:gd name="T4" fmla="*/ 0 w 8"/>
                  <a:gd name="T5" fmla="*/ 0 h 78"/>
                  <a:gd name="T6" fmla="*/ 0 w 8"/>
                  <a:gd name="T7" fmla="*/ 0 h 78"/>
                  <a:gd name="T8" fmla="*/ 0 w 8"/>
                  <a:gd name="T9" fmla="*/ 0 h 78"/>
                  <a:gd name="T10" fmla="*/ 0 w 8"/>
                  <a:gd name="T11" fmla="*/ 0 h 78"/>
                  <a:gd name="T12" fmla="*/ 0 w 8"/>
                  <a:gd name="T13" fmla="*/ 0 h 78"/>
                  <a:gd name="T14" fmla="*/ 0 w 8"/>
                  <a:gd name="T15" fmla="*/ 0 h 78"/>
                  <a:gd name="T16" fmla="*/ 0 w 8"/>
                  <a:gd name="T17" fmla="*/ 0 h 78"/>
                  <a:gd name="T18" fmla="*/ 0 w 8"/>
                  <a:gd name="T19" fmla="*/ 0 h 78"/>
                  <a:gd name="T20" fmla="*/ 0 w 8"/>
                  <a:gd name="T21" fmla="*/ 0 h 78"/>
                  <a:gd name="T22" fmla="*/ 0 w 8"/>
                  <a:gd name="T23" fmla="*/ 0 h 78"/>
                  <a:gd name="T24" fmla="*/ 0 w 8"/>
                  <a:gd name="T25" fmla="*/ 0 h 7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" h="78">
                    <a:moveTo>
                      <a:pt x="0" y="78"/>
                    </a:moveTo>
                    <a:lnTo>
                      <a:pt x="1" y="72"/>
                    </a:lnTo>
                    <a:lnTo>
                      <a:pt x="2" y="66"/>
                    </a:lnTo>
                    <a:lnTo>
                      <a:pt x="3" y="60"/>
                    </a:lnTo>
                    <a:lnTo>
                      <a:pt x="2" y="54"/>
                    </a:lnTo>
                    <a:lnTo>
                      <a:pt x="4" y="50"/>
                    </a:lnTo>
                    <a:lnTo>
                      <a:pt x="7" y="45"/>
                    </a:lnTo>
                    <a:lnTo>
                      <a:pt x="8" y="39"/>
                    </a:lnTo>
                    <a:lnTo>
                      <a:pt x="8" y="32"/>
                    </a:lnTo>
                    <a:lnTo>
                      <a:pt x="7" y="25"/>
                    </a:lnTo>
                    <a:lnTo>
                      <a:pt x="6" y="17"/>
                    </a:lnTo>
                    <a:lnTo>
                      <a:pt x="3" y="9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1" name="Freeform 4069"/>
              <p:cNvSpPr>
                <a:spLocks/>
              </p:cNvSpPr>
              <p:nvPr/>
            </p:nvSpPr>
            <p:spPr bwMode="auto">
              <a:xfrm>
                <a:off x="451" y="140"/>
                <a:ext cx="3" cy="3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0 w 8"/>
                  <a:gd name="T5" fmla="*/ 0 h 9"/>
                  <a:gd name="T6" fmla="*/ 0 w 8"/>
                  <a:gd name="T7" fmla="*/ 0 h 9"/>
                  <a:gd name="T8" fmla="*/ 0 w 8"/>
                  <a:gd name="T9" fmla="*/ 0 h 9"/>
                  <a:gd name="T10" fmla="*/ 0 w 8"/>
                  <a:gd name="T11" fmla="*/ 0 h 9"/>
                  <a:gd name="T12" fmla="*/ 0 w 8"/>
                  <a:gd name="T13" fmla="*/ 0 h 9"/>
                  <a:gd name="T14" fmla="*/ 0 w 8"/>
                  <a:gd name="T15" fmla="*/ 0 h 9"/>
                  <a:gd name="T16" fmla="*/ 0 w 8"/>
                  <a:gd name="T17" fmla="*/ 0 h 9"/>
                  <a:gd name="T18" fmla="*/ 0 w 8"/>
                  <a:gd name="T19" fmla="*/ 0 h 9"/>
                  <a:gd name="T20" fmla="*/ 0 w 8"/>
                  <a:gd name="T21" fmla="*/ 0 h 9"/>
                  <a:gd name="T22" fmla="*/ 0 w 8"/>
                  <a:gd name="T23" fmla="*/ 0 h 9"/>
                  <a:gd name="T24" fmla="*/ 0 w 8"/>
                  <a:gd name="T25" fmla="*/ 0 h 9"/>
                  <a:gd name="T26" fmla="*/ 0 w 8"/>
                  <a:gd name="T27" fmla="*/ 0 h 9"/>
                  <a:gd name="T28" fmla="*/ 0 w 8"/>
                  <a:gd name="T29" fmla="*/ 0 h 9"/>
                  <a:gd name="T30" fmla="*/ 0 w 8"/>
                  <a:gd name="T31" fmla="*/ 0 h 9"/>
                  <a:gd name="T32" fmla="*/ 0 w 8"/>
                  <a:gd name="T33" fmla="*/ 0 h 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8" h="9">
                    <a:moveTo>
                      <a:pt x="6" y="1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2" name="Freeform 4070"/>
              <p:cNvSpPr>
                <a:spLocks/>
              </p:cNvSpPr>
              <p:nvPr/>
            </p:nvSpPr>
            <p:spPr bwMode="auto">
              <a:xfrm>
                <a:off x="451" y="140"/>
                <a:ext cx="3" cy="3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0 w 8"/>
                  <a:gd name="T5" fmla="*/ 0 h 9"/>
                  <a:gd name="T6" fmla="*/ 0 w 8"/>
                  <a:gd name="T7" fmla="*/ 0 h 9"/>
                  <a:gd name="T8" fmla="*/ 0 w 8"/>
                  <a:gd name="T9" fmla="*/ 0 h 9"/>
                  <a:gd name="T10" fmla="*/ 0 w 8"/>
                  <a:gd name="T11" fmla="*/ 0 h 9"/>
                  <a:gd name="T12" fmla="*/ 0 w 8"/>
                  <a:gd name="T13" fmla="*/ 0 h 9"/>
                  <a:gd name="T14" fmla="*/ 0 w 8"/>
                  <a:gd name="T15" fmla="*/ 0 h 9"/>
                  <a:gd name="T16" fmla="*/ 0 w 8"/>
                  <a:gd name="T17" fmla="*/ 0 h 9"/>
                  <a:gd name="T18" fmla="*/ 0 w 8"/>
                  <a:gd name="T19" fmla="*/ 0 h 9"/>
                  <a:gd name="T20" fmla="*/ 0 w 8"/>
                  <a:gd name="T21" fmla="*/ 0 h 9"/>
                  <a:gd name="T22" fmla="*/ 0 w 8"/>
                  <a:gd name="T23" fmla="*/ 0 h 9"/>
                  <a:gd name="T24" fmla="*/ 0 w 8"/>
                  <a:gd name="T25" fmla="*/ 0 h 9"/>
                  <a:gd name="T26" fmla="*/ 0 w 8"/>
                  <a:gd name="T27" fmla="*/ 0 h 9"/>
                  <a:gd name="T28" fmla="*/ 0 w 8"/>
                  <a:gd name="T29" fmla="*/ 0 h 9"/>
                  <a:gd name="T30" fmla="*/ 0 w 8"/>
                  <a:gd name="T31" fmla="*/ 0 h 9"/>
                  <a:gd name="T32" fmla="*/ 0 w 8"/>
                  <a:gd name="T33" fmla="*/ 0 h 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8" h="9">
                    <a:moveTo>
                      <a:pt x="6" y="1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8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8" y="4"/>
                    </a:lnTo>
                    <a:lnTo>
                      <a:pt x="8" y="3"/>
                    </a:lnTo>
                    <a:lnTo>
                      <a:pt x="7" y="2"/>
                    </a:lnTo>
                    <a:lnTo>
                      <a:pt x="6" y="1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3" name="Freeform 4071"/>
              <p:cNvSpPr>
                <a:spLocks/>
              </p:cNvSpPr>
              <p:nvPr/>
            </p:nvSpPr>
            <p:spPr bwMode="auto">
              <a:xfrm>
                <a:off x="453" y="150"/>
                <a:ext cx="3" cy="3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0 w 8"/>
                  <a:gd name="T5" fmla="*/ 0 h 8"/>
                  <a:gd name="T6" fmla="*/ 0 w 8"/>
                  <a:gd name="T7" fmla="*/ 0 h 8"/>
                  <a:gd name="T8" fmla="*/ 0 w 8"/>
                  <a:gd name="T9" fmla="*/ 0 h 8"/>
                  <a:gd name="T10" fmla="*/ 0 w 8"/>
                  <a:gd name="T11" fmla="*/ 0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  <a:gd name="T18" fmla="*/ 0 w 8"/>
                  <a:gd name="T19" fmla="*/ 0 h 8"/>
                  <a:gd name="T20" fmla="*/ 0 w 8"/>
                  <a:gd name="T21" fmla="*/ 0 h 8"/>
                  <a:gd name="T22" fmla="*/ 0 w 8"/>
                  <a:gd name="T23" fmla="*/ 0 h 8"/>
                  <a:gd name="T24" fmla="*/ 0 w 8"/>
                  <a:gd name="T25" fmla="*/ 0 h 8"/>
                  <a:gd name="T26" fmla="*/ 0 w 8"/>
                  <a:gd name="T27" fmla="*/ 0 h 8"/>
                  <a:gd name="T28" fmla="*/ 0 w 8"/>
                  <a:gd name="T29" fmla="*/ 0 h 8"/>
                  <a:gd name="T30" fmla="*/ 0 w 8"/>
                  <a:gd name="T31" fmla="*/ 0 h 8"/>
                  <a:gd name="T32" fmla="*/ 0 w 8"/>
                  <a:gd name="T33" fmla="*/ 0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8" h="8">
                    <a:moveTo>
                      <a:pt x="7" y="1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4" name="Freeform 4072"/>
              <p:cNvSpPr>
                <a:spLocks/>
              </p:cNvSpPr>
              <p:nvPr/>
            </p:nvSpPr>
            <p:spPr bwMode="auto">
              <a:xfrm>
                <a:off x="453" y="150"/>
                <a:ext cx="3" cy="3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0 w 8"/>
                  <a:gd name="T5" fmla="*/ 0 h 8"/>
                  <a:gd name="T6" fmla="*/ 0 w 8"/>
                  <a:gd name="T7" fmla="*/ 0 h 8"/>
                  <a:gd name="T8" fmla="*/ 0 w 8"/>
                  <a:gd name="T9" fmla="*/ 0 h 8"/>
                  <a:gd name="T10" fmla="*/ 0 w 8"/>
                  <a:gd name="T11" fmla="*/ 0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  <a:gd name="T18" fmla="*/ 0 w 8"/>
                  <a:gd name="T19" fmla="*/ 0 h 8"/>
                  <a:gd name="T20" fmla="*/ 0 w 8"/>
                  <a:gd name="T21" fmla="*/ 0 h 8"/>
                  <a:gd name="T22" fmla="*/ 0 w 8"/>
                  <a:gd name="T23" fmla="*/ 0 h 8"/>
                  <a:gd name="T24" fmla="*/ 0 w 8"/>
                  <a:gd name="T25" fmla="*/ 0 h 8"/>
                  <a:gd name="T26" fmla="*/ 0 w 8"/>
                  <a:gd name="T27" fmla="*/ 0 h 8"/>
                  <a:gd name="T28" fmla="*/ 0 w 8"/>
                  <a:gd name="T29" fmla="*/ 0 h 8"/>
                  <a:gd name="T30" fmla="*/ 0 w 8"/>
                  <a:gd name="T31" fmla="*/ 0 h 8"/>
                  <a:gd name="T32" fmla="*/ 0 w 8"/>
                  <a:gd name="T33" fmla="*/ 0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8" h="8">
                    <a:moveTo>
                      <a:pt x="7" y="1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" y="7"/>
                    </a:lnTo>
                    <a:lnTo>
                      <a:pt x="2" y="8"/>
                    </a:lnTo>
                    <a:lnTo>
                      <a:pt x="3" y="8"/>
                    </a:lnTo>
                    <a:lnTo>
                      <a:pt x="6" y="8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7" y="1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5" name="Freeform 4073"/>
              <p:cNvSpPr>
                <a:spLocks/>
              </p:cNvSpPr>
              <p:nvPr/>
            </p:nvSpPr>
            <p:spPr bwMode="auto">
              <a:xfrm>
                <a:off x="478" y="159"/>
                <a:ext cx="3" cy="3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0 w 8"/>
                  <a:gd name="T5" fmla="*/ 0 h 9"/>
                  <a:gd name="T6" fmla="*/ 0 w 8"/>
                  <a:gd name="T7" fmla="*/ 0 h 9"/>
                  <a:gd name="T8" fmla="*/ 0 w 8"/>
                  <a:gd name="T9" fmla="*/ 0 h 9"/>
                  <a:gd name="T10" fmla="*/ 0 w 8"/>
                  <a:gd name="T11" fmla="*/ 0 h 9"/>
                  <a:gd name="T12" fmla="*/ 0 w 8"/>
                  <a:gd name="T13" fmla="*/ 0 h 9"/>
                  <a:gd name="T14" fmla="*/ 0 w 8"/>
                  <a:gd name="T15" fmla="*/ 0 h 9"/>
                  <a:gd name="T16" fmla="*/ 0 w 8"/>
                  <a:gd name="T17" fmla="*/ 0 h 9"/>
                  <a:gd name="T18" fmla="*/ 0 w 8"/>
                  <a:gd name="T19" fmla="*/ 0 h 9"/>
                  <a:gd name="T20" fmla="*/ 0 w 8"/>
                  <a:gd name="T21" fmla="*/ 0 h 9"/>
                  <a:gd name="T22" fmla="*/ 0 w 8"/>
                  <a:gd name="T23" fmla="*/ 0 h 9"/>
                  <a:gd name="T24" fmla="*/ 0 w 8"/>
                  <a:gd name="T25" fmla="*/ 0 h 9"/>
                  <a:gd name="T26" fmla="*/ 0 w 8"/>
                  <a:gd name="T27" fmla="*/ 0 h 9"/>
                  <a:gd name="T28" fmla="*/ 0 w 8"/>
                  <a:gd name="T29" fmla="*/ 0 h 9"/>
                  <a:gd name="T30" fmla="*/ 0 w 8"/>
                  <a:gd name="T31" fmla="*/ 0 h 9"/>
                  <a:gd name="T32" fmla="*/ 0 w 8"/>
                  <a:gd name="T33" fmla="*/ 0 h 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8" h="9">
                    <a:moveTo>
                      <a:pt x="6" y="1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6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6" name="Freeform 4074"/>
              <p:cNvSpPr>
                <a:spLocks/>
              </p:cNvSpPr>
              <p:nvPr/>
            </p:nvSpPr>
            <p:spPr bwMode="auto">
              <a:xfrm>
                <a:off x="478" y="159"/>
                <a:ext cx="3" cy="3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  <a:gd name="T4" fmla="*/ 0 w 8"/>
                  <a:gd name="T5" fmla="*/ 0 h 9"/>
                  <a:gd name="T6" fmla="*/ 0 w 8"/>
                  <a:gd name="T7" fmla="*/ 0 h 9"/>
                  <a:gd name="T8" fmla="*/ 0 w 8"/>
                  <a:gd name="T9" fmla="*/ 0 h 9"/>
                  <a:gd name="T10" fmla="*/ 0 w 8"/>
                  <a:gd name="T11" fmla="*/ 0 h 9"/>
                  <a:gd name="T12" fmla="*/ 0 w 8"/>
                  <a:gd name="T13" fmla="*/ 0 h 9"/>
                  <a:gd name="T14" fmla="*/ 0 w 8"/>
                  <a:gd name="T15" fmla="*/ 0 h 9"/>
                  <a:gd name="T16" fmla="*/ 0 w 8"/>
                  <a:gd name="T17" fmla="*/ 0 h 9"/>
                  <a:gd name="T18" fmla="*/ 0 w 8"/>
                  <a:gd name="T19" fmla="*/ 0 h 9"/>
                  <a:gd name="T20" fmla="*/ 0 w 8"/>
                  <a:gd name="T21" fmla="*/ 0 h 9"/>
                  <a:gd name="T22" fmla="*/ 0 w 8"/>
                  <a:gd name="T23" fmla="*/ 0 h 9"/>
                  <a:gd name="T24" fmla="*/ 0 w 8"/>
                  <a:gd name="T25" fmla="*/ 0 h 9"/>
                  <a:gd name="T26" fmla="*/ 0 w 8"/>
                  <a:gd name="T27" fmla="*/ 0 h 9"/>
                  <a:gd name="T28" fmla="*/ 0 w 8"/>
                  <a:gd name="T29" fmla="*/ 0 h 9"/>
                  <a:gd name="T30" fmla="*/ 0 w 8"/>
                  <a:gd name="T31" fmla="*/ 0 h 9"/>
                  <a:gd name="T32" fmla="*/ 0 w 8"/>
                  <a:gd name="T33" fmla="*/ 0 h 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8" h="9">
                    <a:moveTo>
                      <a:pt x="6" y="1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8"/>
                    </a:lnTo>
                    <a:lnTo>
                      <a:pt x="4" y="9"/>
                    </a:lnTo>
                    <a:lnTo>
                      <a:pt x="6" y="9"/>
                    </a:lnTo>
                    <a:lnTo>
                      <a:pt x="7" y="8"/>
                    </a:lnTo>
                    <a:lnTo>
                      <a:pt x="8" y="7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6" y="1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7" name="Freeform 4075"/>
              <p:cNvSpPr>
                <a:spLocks/>
              </p:cNvSpPr>
              <p:nvPr/>
            </p:nvSpPr>
            <p:spPr bwMode="auto">
              <a:xfrm>
                <a:off x="398" y="32"/>
                <a:ext cx="37" cy="5"/>
              </a:xfrm>
              <a:custGeom>
                <a:avLst/>
                <a:gdLst>
                  <a:gd name="T0" fmla="*/ 0 w 113"/>
                  <a:gd name="T1" fmla="*/ 0 h 14"/>
                  <a:gd name="T2" fmla="*/ 0 w 113"/>
                  <a:gd name="T3" fmla="*/ 0 h 14"/>
                  <a:gd name="T4" fmla="*/ 0 w 113"/>
                  <a:gd name="T5" fmla="*/ 0 h 14"/>
                  <a:gd name="T6" fmla="*/ 0 w 113"/>
                  <a:gd name="T7" fmla="*/ 0 h 14"/>
                  <a:gd name="T8" fmla="*/ 0 w 113"/>
                  <a:gd name="T9" fmla="*/ 0 h 14"/>
                  <a:gd name="T10" fmla="*/ 0 w 113"/>
                  <a:gd name="T11" fmla="*/ 0 h 14"/>
                  <a:gd name="T12" fmla="*/ 0 w 113"/>
                  <a:gd name="T13" fmla="*/ 0 h 14"/>
                  <a:gd name="T14" fmla="*/ 0 w 113"/>
                  <a:gd name="T15" fmla="*/ 0 h 14"/>
                  <a:gd name="T16" fmla="*/ 0 w 113"/>
                  <a:gd name="T17" fmla="*/ 0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3" h="14">
                    <a:moveTo>
                      <a:pt x="113" y="8"/>
                    </a:moveTo>
                    <a:lnTo>
                      <a:pt x="92" y="14"/>
                    </a:lnTo>
                    <a:lnTo>
                      <a:pt x="79" y="0"/>
                    </a:lnTo>
                    <a:lnTo>
                      <a:pt x="69" y="9"/>
                    </a:lnTo>
                    <a:lnTo>
                      <a:pt x="57" y="1"/>
                    </a:lnTo>
                    <a:lnTo>
                      <a:pt x="46" y="9"/>
                    </a:lnTo>
                    <a:lnTo>
                      <a:pt x="34" y="0"/>
                    </a:lnTo>
                    <a:lnTo>
                      <a:pt x="21" y="14"/>
                    </a:lnTo>
                    <a:lnTo>
                      <a:pt x="0" y="8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" name="Freeform 4076"/>
              <p:cNvSpPr>
                <a:spLocks/>
              </p:cNvSpPr>
              <p:nvPr/>
            </p:nvSpPr>
            <p:spPr bwMode="auto">
              <a:xfrm>
                <a:off x="400" y="43"/>
                <a:ext cx="33" cy="3"/>
              </a:xfrm>
              <a:custGeom>
                <a:avLst/>
                <a:gdLst>
                  <a:gd name="T0" fmla="*/ 0 w 99"/>
                  <a:gd name="T1" fmla="*/ 0 h 9"/>
                  <a:gd name="T2" fmla="*/ 0 w 99"/>
                  <a:gd name="T3" fmla="*/ 0 h 9"/>
                  <a:gd name="T4" fmla="*/ 0 w 99"/>
                  <a:gd name="T5" fmla="*/ 0 h 9"/>
                  <a:gd name="T6" fmla="*/ 0 w 99"/>
                  <a:gd name="T7" fmla="*/ 0 h 9"/>
                  <a:gd name="T8" fmla="*/ 0 w 99"/>
                  <a:gd name="T9" fmla="*/ 0 h 9"/>
                  <a:gd name="T10" fmla="*/ 0 w 99"/>
                  <a:gd name="T11" fmla="*/ 0 h 9"/>
                  <a:gd name="T12" fmla="*/ 0 w 99"/>
                  <a:gd name="T13" fmla="*/ 0 h 9"/>
                  <a:gd name="T14" fmla="*/ 0 w 99"/>
                  <a:gd name="T15" fmla="*/ 0 h 9"/>
                  <a:gd name="T16" fmla="*/ 0 w 99"/>
                  <a:gd name="T17" fmla="*/ 0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9" h="9">
                    <a:moveTo>
                      <a:pt x="99" y="9"/>
                    </a:moveTo>
                    <a:lnTo>
                      <a:pt x="87" y="5"/>
                    </a:lnTo>
                    <a:lnTo>
                      <a:pt x="76" y="3"/>
                    </a:lnTo>
                    <a:lnTo>
                      <a:pt x="63" y="0"/>
                    </a:lnTo>
                    <a:lnTo>
                      <a:pt x="50" y="0"/>
                    </a:lnTo>
                    <a:lnTo>
                      <a:pt x="37" y="0"/>
                    </a:lnTo>
                    <a:lnTo>
                      <a:pt x="25" y="3"/>
                    </a:lnTo>
                    <a:lnTo>
                      <a:pt x="12" y="5"/>
                    </a:lnTo>
                    <a:lnTo>
                      <a:pt x="0" y="9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9" name="Freeform 4077"/>
              <p:cNvSpPr>
                <a:spLocks/>
              </p:cNvSpPr>
              <p:nvPr/>
            </p:nvSpPr>
            <p:spPr bwMode="auto">
              <a:xfrm>
                <a:off x="399" y="37"/>
                <a:ext cx="35" cy="4"/>
              </a:xfrm>
              <a:custGeom>
                <a:avLst/>
                <a:gdLst>
                  <a:gd name="T0" fmla="*/ 0 w 107"/>
                  <a:gd name="T1" fmla="*/ 0 h 11"/>
                  <a:gd name="T2" fmla="*/ 0 w 107"/>
                  <a:gd name="T3" fmla="*/ 0 h 11"/>
                  <a:gd name="T4" fmla="*/ 0 w 107"/>
                  <a:gd name="T5" fmla="*/ 0 h 11"/>
                  <a:gd name="T6" fmla="*/ 0 w 107"/>
                  <a:gd name="T7" fmla="*/ 0 h 11"/>
                  <a:gd name="T8" fmla="*/ 0 w 107"/>
                  <a:gd name="T9" fmla="*/ 0 h 11"/>
                  <a:gd name="T10" fmla="*/ 0 w 107"/>
                  <a:gd name="T11" fmla="*/ 0 h 11"/>
                  <a:gd name="T12" fmla="*/ 0 w 107"/>
                  <a:gd name="T13" fmla="*/ 0 h 11"/>
                  <a:gd name="T14" fmla="*/ 0 w 107"/>
                  <a:gd name="T15" fmla="*/ 0 h 11"/>
                  <a:gd name="T16" fmla="*/ 0 w 107"/>
                  <a:gd name="T17" fmla="*/ 0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07" h="11">
                    <a:moveTo>
                      <a:pt x="0" y="11"/>
                    </a:moveTo>
                    <a:lnTo>
                      <a:pt x="12" y="6"/>
                    </a:lnTo>
                    <a:lnTo>
                      <a:pt x="26" y="3"/>
                    </a:lnTo>
                    <a:lnTo>
                      <a:pt x="40" y="1"/>
                    </a:lnTo>
                    <a:lnTo>
                      <a:pt x="54" y="0"/>
                    </a:lnTo>
                    <a:lnTo>
                      <a:pt x="68" y="1"/>
                    </a:lnTo>
                    <a:lnTo>
                      <a:pt x="82" y="3"/>
                    </a:lnTo>
                    <a:lnTo>
                      <a:pt x="95" y="6"/>
                    </a:lnTo>
                    <a:lnTo>
                      <a:pt x="107" y="11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0" name="Freeform 4078"/>
              <p:cNvSpPr>
                <a:spLocks/>
              </p:cNvSpPr>
              <p:nvPr/>
            </p:nvSpPr>
            <p:spPr bwMode="auto">
              <a:xfrm>
                <a:off x="403" y="44"/>
                <a:ext cx="27" cy="5"/>
              </a:xfrm>
              <a:custGeom>
                <a:avLst/>
                <a:gdLst>
                  <a:gd name="T0" fmla="*/ 0 w 81"/>
                  <a:gd name="T1" fmla="*/ 0 h 13"/>
                  <a:gd name="T2" fmla="*/ 0 w 81"/>
                  <a:gd name="T3" fmla="*/ 0 h 13"/>
                  <a:gd name="T4" fmla="*/ 0 w 81"/>
                  <a:gd name="T5" fmla="*/ 0 h 13"/>
                  <a:gd name="T6" fmla="*/ 0 w 81"/>
                  <a:gd name="T7" fmla="*/ 0 h 13"/>
                  <a:gd name="T8" fmla="*/ 0 w 81"/>
                  <a:gd name="T9" fmla="*/ 0 h 13"/>
                  <a:gd name="T10" fmla="*/ 0 w 81"/>
                  <a:gd name="T11" fmla="*/ 0 h 13"/>
                  <a:gd name="T12" fmla="*/ 0 w 81"/>
                  <a:gd name="T13" fmla="*/ 0 h 13"/>
                  <a:gd name="T14" fmla="*/ 0 w 81"/>
                  <a:gd name="T15" fmla="*/ 0 h 13"/>
                  <a:gd name="T16" fmla="*/ 0 w 81"/>
                  <a:gd name="T17" fmla="*/ 0 h 13"/>
                  <a:gd name="T18" fmla="*/ 0 w 81"/>
                  <a:gd name="T19" fmla="*/ 0 h 13"/>
                  <a:gd name="T20" fmla="*/ 0 w 81"/>
                  <a:gd name="T21" fmla="*/ 0 h 13"/>
                  <a:gd name="T22" fmla="*/ 0 w 81"/>
                  <a:gd name="T23" fmla="*/ 0 h 13"/>
                  <a:gd name="T24" fmla="*/ 0 w 81"/>
                  <a:gd name="T25" fmla="*/ 0 h 13"/>
                  <a:gd name="T26" fmla="*/ 0 w 81"/>
                  <a:gd name="T27" fmla="*/ 0 h 13"/>
                  <a:gd name="T28" fmla="*/ 0 w 81"/>
                  <a:gd name="T29" fmla="*/ 0 h 13"/>
                  <a:gd name="T30" fmla="*/ 0 w 81"/>
                  <a:gd name="T31" fmla="*/ 0 h 13"/>
                  <a:gd name="T32" fmla="*/ 0 w 81"/>
                  <a:gd name="T33" fmla="*/ 0 h 13"/>
                  <a:gd name="T34" fmla="*/ 0 w 81"/>
                  <a:gd name="T35" fmla="*/ 0 h 1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1" h="13">
                    <a:moveTo>
                      <a:pt x="55" y="13"/>
                    </a:moveTo>
                    <a:lnTo>
                      <a:pt x="70" y="9"/>
                    </a:lnTo>
                    <a:lnTo>
                      <a:pt x="78" y="7"/>
                    </a:lnTo>
                    <a:lnTo>
                      <a:pt x="79" y="7"/>
                    </a:lnTo>
                    <a:lnTo>
                      <a:pt x="81" y="6"/>
                    </a:lnTo>
                    <a:lnTo>
                      <a:pt x="79" y="5"/>
                    </a:lnTo>
                    <a:lnTo>
                      <a:pt x="78" y="5"/>
                    </a:lnTo>
                    <a:lnTo>
                      <a:pt x="59" y="1"/>
                    </a:lnTo>
                    <a:lnTo>
                      <a:pt x="40" y="0"/>
                    </a:lnTo>
                    <a:lnTo>
                      <a:pt x="20" y="1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0" y="9"/>
                    </a:lnTo>
                    <a:lnTo>
                      <a:pt x="25" y="13"/>
                    </a:lnTo>
                    <a:lnTo>
                      <a:pt x="55" y="13"/>
                    </a:ln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1" name="Freeform 4079"/>
              <p:cNvSpPr>
                <a:spLocks/>
              </p:cNvSpPr>
              <p:nvPr/>
            </p:nvSpPr>
            <p:spPr bwMode="auto">
              <a:xfrm>
                <a:off x="403" y="44"/>
                <a:ext cx="27" cy="5"/>
              </a:xfrm>
              <a:custGeom>
                <a:avLst/>
                <a:gdLst>
                  <a:gd name="T0" fmla="*/ 0 w 81"/>
                  <a:gd name="T1" fmla="*/ 0 h 13"/>
                  <a:gd name="T2" fmla="*/ 0 w 81"/>
                  <a:gd name="T3" fmla="*/ 0 h 13"/>
                  <a:gd name="T4" fmla="*/ 0 w 81"/>
                  <a:gd name="T5" fmla="*/ 0 h 13"/>
                  <a:gd name="T6" fmla="*/ 0 w 81"/>
                  <a:gd name="T7" fmla="*/ 0 h 13"/>
                  <a:gd name="T8" fmla="*/ 0 w 81"/>
                  <a:gd name="T9" fmla="*/ 0 h 13"/>
                  <a:gd name="T10" fmla="*/ 0 w 81"/>
                  <a:gd name="T11" fmla="*/ 0 h 13"/>
                  <a:gd name="T12" fmla="*/ 0 w 81"/>
                  <a:gd name="T13" fmla="*/ 0 h 13"/>
                  <a:gd name="T14" fmla="*/ 0 w 81"/>
                  <a:gd name="T15" fmla="*/ 0 h 13"/>
                  <a:gd name="T16" fmla="*/ 0 w 81"/>
                  <a:gd name="T17" fmla="*/ 0 h 13"/>
                  <a:gd name="T18" fmla="*/ 0 w 81"/>
                  <a:gd name="T19" fmla="*/ 0 h 13"/>
                  <a:gd name="T20" fmla="*/ 0 w 81"/>
                  <a:gd name="T21" fmla="*/ 0 h 13"/>
                  <a:gd name="T22" fmla="*/ 0 w 81"/>
                  <a:gd name="T23" fmla="*/ 0 h 13"/>
                  <a:gd name="T24" fmla="*/ 0 w 81"/>
                  <a:gd name="T25" fmla="*/ 0 h 13"/>
                  <a:gd name="T26" fmla="*/ 0 w 81"/>
                  <a:gd name="T27" fmla="*/ 0 h 13"/>
                  <a:gd name="T28" fmla="*/ 0 w 81"/>
                  <a:gd name="T29" fmla="*/ 0 h 13"/>
                  <a:gd name="T30" fmla="*/ 0 w 81"/>
                  <a:gd name="T31" fmla="*/ 0 h 13"/>
                  <a:gd name="T32" fmla="*/ 0 w 81"/>
                  <a:gd name="T33" fmla="*/ 0 h 13"/>
                  <a:gd name="T34" fmla="*/ 0 w 81"/>
                  <a:gd name="T35" fmla="*/ 0 h 1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1" h="13">
                    <a:moveTo>
                      <a:pt x="55" y="13"/>
                    </a:moveTo>
                    <a:lnTo>
                      <a:pt x="70" y="9"/>
                    </a:lnTo>
                    <a:lnTo>
                      <a:pt x="78" y="7"/>
                    </a:lnTo>
                    <a:lnTo>
                      <a:pt x="79" y="7"/>
                    </a:lnTo>
                    <a:lnTo>
                      <a:pt x="81" y="6"/>
                    </a:lnTo>
                    <a:lnTo>
                      <a:pt x="79" y="5"/>
                    </a:lnTo>
                    <a:lnTo>
                      <a:pt x="78" y="5"/>
                    </a:lnTo>
                    <a:lnTo>
                      <a:pt x="59" y="1"/>
                    </a:lnTo>
                    <a:lnTo>
                      <a:pt x="40" y="0"/>
                    </a:lnTo>
                    <a:lnTo>
                      <a:pt x="20" y="1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1" y="7"/>
                    </a:lnTo>
                    <a:lnTo>
                      <a:pt x="10" y="9"/>
                    </a:lnTo>
                    <a:lnTo>
                      <a:pt x="25" y="13"/>
                    </a:lnTo>
                    <a:lnTo>
                      <a:pt x="55" y="13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2" name="Freeform 4080"/>
              <p:cNvSpPr>
                <a:spLocks/>
              </p:cNvSpPr>
              <p:nvPr/>
            </p:nvSpPr>
            <p:spPr bwMode="auto">
              <a:xfrm>
                <a:off x="411" y="20"/>
                <a:ext cx="11" cy="12"/>
              </a:xfrm>
              <a:custGeom>
                <a:avLst/>
                <a:gdLst>
                  <a:gd name="T0" fmla="*/ 0 w 32"/>
                  <a:gd name="T1" fmla="*/ 0 h 36"/>
                  <a:gd name="T2" fmla="*/ 0 w 32"/>
                  <a:gd name="T3" fmla="*/ 0 h 36"/>
                  <a:gd name="T4" fmla="*/ 0 w 32"/>
                  <a:gd name="T5" fmla="*/ 0 h 36"/>
                  <a:gd name="T6" fmla="*/ 0 w 32"/>
                  <a:gd name="T7" fmla="*/ 0 h 36"/>
                  <a:gd name="T8" fmla="*/ 0 w 32"/>
                  <a:gd name="T9" fmla="*/ 0 h 36"/>
                  <a:gd name="T10" fmla="*/ 0 w 32"/>
                  <a:gd name="T11" fmla="*/ 0 h 36"/>
                  <a:gd name="T12" fmla="*/ 0 w 32"/>
                  <a:gd name="T13" fmla="*/ 0 h 36"/>
                  <a:gd name="T14" fmla="*/ 0 w 32"/>
                  <a:gd name="T15" fmla="*/ 0 h 36"/>
                  <a:gd name="T16" fmla="*/ 0 w 32"/>
                  <a:gd name="T17" fmla="*/ 0 h 36"/>
                  <a:gd name="T18" fmla="*/ 0 w 32"/>
                  <a:gd name="T19" fmla="*/ 0 h 36"/>
                  <a:gd name="T20" fmla="*/ 0 w 32"/>
                  <a:gd name="T21" fmla="*/ 0 h 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36">
                    <a:moveTo>
                      <a:pt x="10" y="0"/>
                    </a:moveTo>
                    <a:lnTo>
                      <a:pt x="0" y="6"/>
                    </a:lnTo>
                    <a:lnTo>
                      <a:pt x="10" y="36"/>
                    </a:lnTo>
                    <a:lnTo>
                      <a:pt x="17" y="31"/>
                    </a:lnTo>
                    <a:lnTo>
                      <a:pt x="22" y="36"/>
                    </a:lnTo>
                    <a:lnTo>
                      <a:pt x="32" y="6"/>
                    </a:lnTo>
                    <a:lnTo>
                      <a:pt x="23" y="0"/>
                    </a:lnTo>
                    <a:lnTo>
                      <a:pt x="21" y="1"/>
                    </a:lnTo>
                    <a:lnTo>
                      <a:pt x="17" y="2"/>
                    </a:lnTo>
                    <a:lnTo>
                      <a:pt x="14" y="1"/>
                    </a:lnTo>
                    <a:lnTo>
                      <a:pt x="1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3" name="Freeform 4081"/>
              <p:cNvSpPr>
                <a:spLocks/>
              </p:cNvSpPr>
              <p:nvPr/>
            </p:nvSpPr>
            <p:spPr bwMode="auto">
              <a:xfrm>
                <a:off x="450" y="53"/>
                <a:ext cx="3" cy="2"/>
              </a:xfrm>
              <a:custGeom>
                <a:avLst/>
                <a:gdLst>
                  <a:gd name="T0" fmla="*/ 0 w 7"/>
                  <a:gd name="T1" fmla="*/ 0 h 7"/>
                  <a:gd name="T2" fmla="*/ 0 w 7"/>
                  <a:gd name="T3" fmla="*/ 0 h 7"/>
                  <a:gd name="T4" fmla="*/ 0 w 7"/>
                  <a:gd name="T5" fmla="*/ 0 h 7"/>
                  <a:gd name="T6" fmla="*/ 0 w 7"/>
                  <a:gd name="T7" fmla="*/ 0 h 7"/>
                  <a:gd name="T8" fmla="*/ 0 w 7"/>
                  <a:gd name="T9" fmla="*/ 0 h 7"/>
                  <a:gd name="T10" fmla="*/ 0 w 7"/>
                  <a:gd name="T11" fmla="*/ 0 h 7"/>
                  <a:gd name="T12" fmla="*/ 0 w 7"/>
                  <a:gd name="T13" fmla="*/ 0 h 7"/>
                  <a:gd name="T14" fmla="*/ 0 w 7"/>
                  <a:gd name="T15" fmla="*/ 0 h 7"/>
                  <a:gd name="T16" fmla="*/ 0 w 7"/>
                  <a:gd name="T17" fmla="*/ 0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lnTo>
                      <a:pt x="1" y="2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3" y="7"/>
                    </a:lnTo>
                    <a:lnTo>
                      <a:pt x="5" y="6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3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4" name="Freeform 4082"/>
              <p:cNvSpPr>
                <a:spLocks/>
              </p:cNvSpPr>
              <p:nvPr/>
            </p:nvSpPr>
            <p:spPr bwMode="auto">
              <a:xfrm>
                <a:off x="434" y="53"/>
                <a:ext cx="13" cy="3"/>
              </a:xfrm>
              <a:custGeom>
                <a:avLst/>
                <a:gdLst>
                  <a:gd name="T0" fmla="*/ 0 w 38"/>
                  <a:gd name="T1" fmla="*/ 0 h 9"/>
                  <a:gd name="T2" fmla="*/ 0 w 38"/>
                  <a:gd name="T3" fmla="*/ 0 h 9"/>
                  <a:gd name="T4" fmla="*/ 0 w 38"/>
                  <a:gd name="T5" fmla="*/ 0 h 9"/>
                  <a:gd name="T6" fmla="*/ 0 w 38"/>
                  <a:gd name="T7" fmla="*/ 0 h 9"/>
                  <a:gd name="T8" fmla="*/ 0 w 38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9">
                    <a:moveTo>
                      <a:pt x="0" y="9"/>
                    </a:moveTo>
                    <a:lnTo>
                      <a:pt x="9" y="7"/>
                    </a:lnTo>
                    <a:lnTo>
                      <a:pt x="20" y="6"/>
                    </a:lnTo>
                    <a:lnTo>
                      <a:pt x="29" y="4"/>
                    </a:lnTo>
                    <a:lnTo>
                      <a:pt x="38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5" name="Freeform 4083"/>
              <p:cNvSpPr>
                <a:spLocks/>
              </p:cNvSpPr>
              <p:nvPr/>
            </p:nvSpPr>
            <p:spPr bwMode="auto">
              <a:xfrm>
                <a:off x="429" y="58"/>
                <a:ext cx="18" cy="13"/>
              </a:xfrm>
              <a:custGeom>
                <a:avLst/>
                <a:gdLst>
                  <a:gd name="T0" fmla="*/ 0 w 55"/>
                  <a:gd name="T1" fmla="*/ 0 h 40"/>
                  <a:gd name="T2" fmla="*/ 0 w 55"/>
                  <a:gd name="T3" fmla="*/ 0 h 40"/>
                  <a:gd name="T4" fmla="*/ 0 w 55"/>
                  <a:gd name="T5" fmla="*/ 0 h 40"/>
                  <a:gd name="T6" fmla="*/ 0 w 55"/>
                  <a:gd name="T7" fmla="*/ 0 h 40"/>
                  <a:gd name="T8" fmla="*/ 0 w 55"/>
                  <a:gd name="T9" fmla="*/ 0 h 40"/>
                  <a:gd name="T10" fmla="*/ 0 w 55"/>
                  <a:gd name="T11" fmla="*/ 0 h 40"/>
                  <a:gd name="T12" fmla="*/ 0 w 55"/>
                  <a:gd name="T13" fmla="*/ 0 h 40"/>
                  <a:gd name="T14" fmla="*/ 0 w 55"/>
                  <a:gd name="T15" fmla="*/ 0 h 40"/>
                  <a:gd name="T16" fmla="*/ 0 w 55"/>
                  <a:gd name="T17" fmla="*/ 0 h 40"/>
                  <a:gd name="T18" fmla="*/ 0 w 55"/>
                  <a:gd name="T19" fmla="*/ 0 h 40"/>
                  <a:gd name="T20" fmla="*/ 0 w 55"/>
                  <a:gd name="T21" fmla="*/ 0 h 40"/>
                  <a:gd name="T22" fmla="*/ 0 w 55"/>
                  <a:gd name="T23" fmla="*/ 0 h 40"/>
                  <a:gd name="T24" fmla="*/ 0 w 55"/>
                  <a:gd name="T25" fmla="*/ 0 h 40"/>
                  <a:gd name="T26" fmla="*/ 0 w 55"/>
                  <a:gd name="T27" fmla="*/ 0 h 40"/>
                  <a:gd name="T28" fmla="*/ 0 w 55"/>
                  <a:gd name="T29" fmla="*/ 0 h 40"/>
                  <a:gd name="T30" fmla="*/ 0 w 55"/>
                  <a:gd name="T31" fmla="*/ 0 h 40"/>
                  <a:gd name="T32" fmla="*/ 0 w 55"/>
                  <a:gd name="T33" fmla="*/ 0 h 40"/>
                  <a:gd name="T34" fmla="*/ 0 w 55"/>
                  <a:gd name="T35" fmla="*/ 0 h 40"/>
                  <a:gd name="T36" fmla="*/ 0 w 55"/>
                  <a:gd name="T37" fmla="*/ 0 h 4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5" h="40">
                    <a:moveTo>
                      <a:pt x="0" y="6"/>
                    </a:moveTo>
                    <a:lnTo>
                      <a:pt x="5" y="6"/>
                    </a:lnTo>
                    <a:lnTo>
                      <a:pt x="9" y="5"/>
                    </a:lnTo>
                    <a:lnTo>
                      <a:pt x="14" y="4"/>
                    </a:lnTo>
                    <a:lnTo>
                      <a:pt x="17" y="3"/>
                    </a:lnTo>
                    <a:lnTo>
                      <a:pt x="24" y="1"/>
                    </a:lnTo>
                    <a:lnTo>
                      <a:pt x="28" y="1"/>
                    </a:lnTo>
                    <a:lnTo>
                      <a:pt x="29" y="3"/>
                    </a:lnTo>
                    <a:lnTo>
                      <a:pt x="31" y="5"/>
                    </a:lnTo>
                    <a:lnTo>
                      <a:pt x="43" y="2"/>
                    </a:lnTo>
                    <a:lnTo>
                      <a:pt x="55" y="0"/>
                    </a:lnTo>
                    <a:lnTo>
                      <a:pt x="49" y="5"/>
                    </a:lnTo>
                    <a:lnTo>
                      <a:pt x="40" y="15"/>
                    </a:lnTo>
                    <a:lnTo>
                      <a:pt x="42" y="17"/>
                    </a:lnTo>
                    <a:lnTo>
                      <a:pt x="43" y="19"/>
                    </a:lnTo>
                    <a:lnTo>
                      <a:pt x="43" y="22"/>
                    </a:lnTo>
                    <a:lnTo>
                      <a:pt x="43" y="25"/>
                    </a:lnTo>
                    <a:lnTo>
                      <a:pt x="40" y="33"/>
                    </a:lnTo>
                    <a:lnTo>
                      <a:pt x="40" y="4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6" name="Freeform 4084"/>
              <p:cNvSpPr>
                <a:spLocks/>
              </p:cNvSpPr>
              <p:nvPr/>
            </p:nvSpPr>
            <p:spPr bwMode="auto">
              <a:xfrm>
                <a:off x="441" y="49"/>
                <a:ext cx="16" cy="6"/>
              </a:xfrm>
              <a:custGeom>
                <a:avLst/>
                <a:gdLst>
                  <a:gd name="T0" fmla="*/ 0 w 49"/>
                  <a:gd name="T1" fmla="*/ 0 h 18"/>
                  <a:gd name="T2" fmla="*/ 0 w 49"/>
                  <a:gd name="T3" fmla="*/ 0 h 18"/>
                  <a:gd name="T4" fmla="*/ 0 w 49"/>
                  <a:gd name="T5" fmla="*/ 0 h 18"/>
                  <a:gd name="T6" fmla="*/ 0 w 49"/>
                  <a:gd name="T7" fmla="*/ 0 h 18"/>
                  <a:gd name="T8" fmla="*/ 0 w 49"/>
                  <a:gd name="T9" fmla="*/ 0 h 18"/>
                  <a:gd name="T10" fmla="*/ 0 w 49"/>
                  <a:gd name="T11" fmla="*/ 0 h 18"/>
                  <a:gd name="T12" fmla="*/ 0 w 49"/>
                  <a:gd name="T13" fmla="*/ 0 h 18"/>
                  <a:gd name="T14" fmla="*/ 0 w 49"/>
                  <a:gd name="T15" fmla="*/ 0 h 18"/>
                  <a:gd name="T16" fmla="*/ 0 w 49"/>
                  <a:gd name="T17" fmla="*/ 0 h 18"/>
                  <a:gd name="T18" fmla="*/ 0 w 49"/>
                  <a:gd name="T19" fmla="*/ 0 h 18"/>
                  <a:gd name="T20" fmla="*/ 0 w 49"/>
                  <a:gd name="T21" fmla="*/ 0 h 18"/>
                  <a:gd name="T22" fmla="*/ 0 w 49"/>
                  <a:gd name="T23" fmla="*/ 0 h 18"/>
                  <a:gd name="T24" fmla="*/ 0 w 49"/>
                  <a:gd name="T25" fmla="*/ 0 h 18"/>
                  <a:gd name="T26" fmla="*/ 0 w 49"/>
                  <a:gd name="T27" fmla="*/ 0 h 18"/>
                  <a:gd name="T28" fmla="*/ 0 w 49"/>
                  <a:gd name="T29" fmla="*/ 0 h 1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9" h="18">
                    <a:moveTo>
                      <a:pt x="0" y="17"/>
                    </a:moveTo>
                    <a:lnTo>
                      <a:pt x="6" y="18"/>
                    </a:lnTo>
                    <a:lnTo>
                      <a:pt x="12" y="18"/>
                    </a:lnTo>
                    <a:lnTo>
                      <a:pt x="17" y="16"/>
                    </a:lnTo>
                    <a:lnTo>
                      <a:pt x="24" y="11"/>
                    </a:lnTo>
                    <a:lnTo>
                      <a:pt x="29" y="10"/>
                    </a:lnTo>
                    <a:lnTo>
                      <a:pt x="32" y="9"/>
                    </a:lnTo>
                    <a:lnTo>
                      <a:pt x="35" y="8"/>
                    </a:lnTo>
                    <a:lnTo>
                      <a:pt x="37" y="8"/>
                    </a:lnTo>
                    <a:lnTo>
                      <a:pt x="39" y="9"/>
                    </a:lnTo>
                    <a:lnTo>
                      <a:pt x="43" y="10"/>
                    </a:lnTo>
                    <a:lnTo>
                      <a:pt x="45" y="8"/>
                    </a:lnTo>
                    <a:lnTo>
                      <a:pt x="46" y="6"/>
                    </a:lnTo>
                    <a:lnTo>
                      <a:pt x="49" y="3"/>
                    </a:lnTo>
                    <a:lnTo>
                      <a:pt x="49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7" name="Freeform 4085"/>
              <p:cNvSpPr>
                <a:spLocks/>
              </p:cNvSpPr>
              <p:nvPr/>
            </p:nvSpPr>
            <p:spPr bwMode="auto">
              <a:xfrm>
                <a:off x="447" y="52"/>
                <a:ext cx="8" cy="14"/>
              </a:xfrm>
              <a:custGeom>
                <a:avLst/>
                <a:gdLst>
                  <a:gd name="T0" fmla="*/ 0 w 25"/>
                  <a:gd name="T1" fmla="*/ 0 h 41"/>
                  <a:gd name="T2" fmla="*/ 0 w 25"/>
                  <a:gd name="T3" fmla="*/ 0 h 41"/>
                  <a:gd name="T4" fmla="*/ 0 w 25"/>
                  <a:gd name="T5" fmla="*/ 0 h 41"/>
                  <a:gd name="T6" fmla="*/ 0 w 25"/>
                  <a:gd name="T7" fmla="*/ 0 h 41"/>
                  <a:gd name="T8" fmla="*/ 0 w 25"/>
                  <a:gd name="T9" fmla="*/ 0 h 41"/>
                  <a:gd name="T10" fmla="*/ 0 w 25"/>
                  <a:gd name="T11" fmla="*/ 0 h 41"/>
                  <a:gd name="T12" fmla="*/ 0 w 25"/>
                  <a:gd name="T13" fmla="*/ 0 h 41"/>
                  <a:gd name="T14" fmla="*/ 0 w 25"/>
                  <a:gd name="T15" fmla="*/ 0 h 41"/>
                  <a:gd name="T16" fmla="*/ 0 w 25"/>
                  <a:gd name="T17" fmla="*/ 0 h 41"/>
                  <a:gd name="T18" fmla="*/ 0 w 25"/>
                  <a:gd name="T19" fmla="*/ 0 h 41"/>
                  <a:gd name="T20" fmla="*/ 0 w 25"/>
                  <a:gd name="T21" fmla="*/ 0 h 41"/>
                  <a:gd name="T22" fmla="*/ 0 w 25"/>
                  <a:gd name="T23" fmla="*/ 0 h 41"/>
                  <a:gd name="T24" fmla="*/ 0 w 25"/>
                  <a:gd name="T25" fmla="*/ 0 h 4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5" h="41">
                    <a:moveTo>
                      <a:pt x="25" y="0"/>
                    </a:moveTo>
                    <a:lnTo>
                      <a:pt x="24" y="5"/>
                    </a:lnTo>
                    <a:lnTo>
                      <a:pt x="22" y="8"/>
                    </a:lnTo>
                    <a:lnTo>
                      <a:pt x="21" y="12"/>
                    </a:lnTo>
                    <a:lnTo>
                      <a:pt x="19" y="15"/>
                    </a:lnTo>
                    <a:lnTo>
                      <a:pt x="14" y="20"/>
                    </a:lnTo>
                    <a:lnTo>
                      <a:pt x="10" y="23"/>
                    </a:lnTo>
                    <a:lnTo>
                      <a:pt x="5" y="26"/>
                    </a:lnTo>
                    <a:lnTo>
                      <a:pt x="2" y="29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7"/>
                    </a:lnTo>
                    <a:lnTo>
                      <a:pt x="0" y="41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" name="Freeform 4086"/>
              <p:cNvSpPr>
                <a:spLocks/>
              </p:cNvSpPr>
              <p:nvPr/>
            </p:nvSpPr>
            <p:spPr bwMode="auto">
              <a:xfrm>
                <a:off x="456" y="51"/>
                <a:ext cx="2" cy="4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0 h 12"/>
                  <a:gd name="T4" fmla="*/ 0 w 6"/>
                  <a:gd name="T5" fmla="*/ 0 h 12"/>
                  <a:gd name="T6" fmla="*/ 0 w 6"/>
                  <a:gd name="T7" fmla="*/ 0 h 12"/>
                  <a:gd name="T8" fmla="*/ 0 w 6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3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0" y="12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9" name="Freeform 4087"/>
              <p:cNvSpPr>
                <a:spLocks/>
              </p:cNvSpPr>
              <p:nvPr/>
            </p:nvSpPr>
            <p:spPr bwMode="auto">
              <a:xfrm>
                <a:off x="449" y="61"/>
                <a:ext cx="6" cy="3"/>
              </a:xfrm>
              <a:custGeom>
                <a:avLst/>
                <a:gdLst>
                  <a:gd name="T0" fmla="*/ 0 w 19"/>
                  <a:gd name="T1" fmla="*/ 0 h 8"/>
                  <a:gd name="T2" fmla="*/ 0 w 19"/>
                  <a:gd name="T3" fmla="*/ 0 h 8"/>
                  <a:gd name="T4" fmla="*/ 0 w 19"/>
                  <a:gd name="T5" fmla="*/ 0 h 8"/>
                  <a:gd name="T6" fmla="*/ 0 w 19"/>
                  <a:gd name="T7" fmla="*/ 0 h 8"/>
                  <a:gd name="T8" fmla="*/ 0 w 19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8">
                    <a:moveTo>
                      <a:pt x="19" y="0"/>
                    </a:moveTo>
                    <a:lnTo>
                      <a:pt x="13" y="1"/>
                    </a:lnTo>
                    <a:lnTo>
                      <a:pt x="8" y="2"/>
                    </a:lnTo>
                    <a:lnTo>
                      <a:pt x="5" y="4"/>
                    </a:lnTo>
                    <a:lnTo>
                      <a:pt x="0" y="8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0" name="Freeform 4088"/>
              <p:cNvSpPr>
                <a:spLocks/>
              </p:cNvSpPr>
              <p:nvPr/>
            </p:nvSpPr>
            <p:spPr bwMode="auto">
              <a:xfrm>
                <a:off x="424" y="63"/>
                <a:ext cx="15" cy="14"/>
              </a:xfrm>
              <a:custGeom>
                <a:avLst/>
                <a:gdLst>
                  <a:gd name="T0" fmla="*/ 0 w 45"/>
                  <a:gd name="T1" fmla="*/ 0 h 41"/>
                  <a:gd name="T2" fmla="*/ 0 w 45"/>
                  <a:gd name="T3" fmla="*/ 0 h 41"/>
                  <a:gd name="T4" fmla="*/ 0 w 45"/>
                  <a:gd name="T5" fmla="*/ 0 h 41"/>
                  <a:gd name="T6" fmla="*/ 0 w 45"/>
                  <a:gd name="T7" fmla="*/ 0 h 41"/>
                  <a:gd name="T8" fmla="*/ 0 w 45"/>
                  <a:gd name="T9" fmla="*/ 0 h 41"/>
                  <a:gd name="T10" fmla="*/ 0 w 45"/>
                  <a:gd name="T11" fmla="*/ 0 h 41"/>
                  <a:gd name="T12" fmla="*/ 0 w 45"/>
                  <a:gd name="T13" fmla="*/ 0 h 41"/>
                  <a:gd name="T14" fmla="*/ 0 w 45"/>
                  <a:gd name="T15" fmla="*/ 0 h 41"/>
                  <a:gd name="T16" fmla="*/ 0 w 45"/>
                  <a:gd name="T17" fmla="*/ 0 h 41"/>
                  <a:gd name="T18" fmla="*/ 0 w 45"/>
                  <a:gd name="T19" fmla="*/ 0 h 41"/>
                  <a:gd name="T20" fmla="*/ 0 w 45"/>
                  <a:gd name="T21" fmla="*/ 0 h 41"/>
                  <a:gd name="T22" fmla="*/ 0 w 45"/>
                  <a:gd name="T23" fmla="*/ 0 h 41"/>
                  <a:gd name="T24" fmla="*/ 0 w 45"/>
                  <a:gd name="T25" fmla="*/ 0 h 41"/>
                  <a:gd name="T26" fmla="*/ 0 w 45"/>
                  <a:gd name="T27" fmla="*/ 0 h 41"/>
                  <a:gd name="T28" fmla="*/ 0 w 45"/>
                  <a:gd name="T29" fmla="*/ 0 h 41"/>
                  <a:gd name="T30" fmla="*/ 0 w 45"/>
                  <a:gd name="T31" fmla="*/ 0 h 41"/>
                  <a:gd name="T32" fmla="*/ 0 w 45"/>
                  <a:gd name="T33" fmla="*/ 0 h 41"/>
                  <a:gd name="T34" fmla="*/ 0 w 45"/>
                  <a:gd name="T35" fmla="*/ 0 h 41"/>
                  <a:gd name="T36" fmla="*/ 0 w 45"/>
                  <a:gd name="T37" fmla="*/ 0 h 41"/>
                  <a:gd name="T38" fmla="*/ 0 w 45"/>
                  <a:gd name="T39" fmla="*/ 0 h 41"/>
                  <a:gd name="T40" fmla="*/ 0 w 45"/>
                  <a:gd name="T41" fmla="*/ 0 h 41"/>
                  <a:gd name="T42" fmla="*/ 0 w 45"/>
                  <a:gd name="T43" fmla="*/ 0 h 41"/>
                  <a:gd name="T44" fmla="*/ 0 w 45"/>
                  <a:gd name="T45" fmla="*/ 0 h 41"/>
                  <a:gd name="T46" fmla="*/ 0 w 45"/>
                  <a:gd name="T47" fmla="*/ 0 h 41"/>
                  <a:gd name="T48" fmla="*/ 0 w 45"/>
                  <a:gd name="T49" fmla="*/ 0 h 4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45" h="41">
                    <a:moveTo>
                      <a:pt x="0" y="3"/>
                    </a:moveTo>
                    <a:lnTo>
                      <a:pt x="6" y="4"/>
                    </a:lnTo>
                    <a:lnTo>
                      <a:pt x="12" y="4"/>
                    </a:lnTo>
                    <a:lnTo>
                      <a:pt x="19" y="3"/>
                    </a:lnTo>
                    <a:lnTo>
                      <a:pt x="26" y="0"/>
                    </a:lnTo>
                    <a:lnTo>
                      <a:pt x="22" y="2"/>
                    </a:lnTo>
                    <a:lnTo>
                      <a:pt x="21" y="5"/>
                    </a:lnTo>
                    <a:lnTo>
                      <a:pt x="20" y="9"/>
                    </a:lnTo>
                    <a:lnTo>
                      <a:pt x="19" y="12"/>
                    </a:lnTo>
                    <a:lnTo>
                      <a:pt x="24" y="11"/>
                    </a:lnTo>
                    <a:lnTo>
                      <a:pt x="30" y="10"/>
                    </a:lnTo>
                    <a:lnTo>
                      <a:pt x="37" y="7"/>
                    </a:lnTo>
                    <a:lnTo>
                      <a:pt x="43" y="3"/>
                    </a:lnTo>
                    <a:lnTo>
                      <a:pt x="38" y="8"/>
                    </a:lnTo>
                    <a:lnTo>
                      <a:pt x="34" y="13"/>
                    </a:lnTo>
                    <a:lnTo>
                      <a:pt x="30" y="19"/>
                    </a:lnTo>
                    <a:lnTo>
                      <a:pt x="29" y="25"/>
                    </a:lnTo>
                    <a:lnTo>
                      <a:pt x="34" y="24"/>
                    </a:lnTo>
                    <a:lnTo>
                      <a:pt x="37" y="23"/>
                    </a:lnTo>
                    <a:lnTo>
                      <a:pt x="42" y="19"/>
                    </a:lnTo>
                    <a:lnTo>
                      <a:pt x="45" y="17"/>
                    </a:lnTo>
                    <a:lnTo>
                      <a:pt x="43" y="23"/>
                    </a:lnTo>
                    <a:lnTo>
                      <a:pt x="41" y="28"/>
                    </a:lnTo>
                    <a:lnTo>
                      <a:pt x="40" y="34"/>
                    </a:lnTo>
                    <a:lnTo>
                      <a:pt x="40" y="41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1" name="Freeform 4089"/>
              <p:cNvSpPr>
                <a:spLocks/>
              </p:cNvSpPr>
              <p:nvPr/>
            </p:nvSpPr>
            <p:spPr bwMode="auto">
              <a:xfrm>
                <a:off x="425" y="64"/>
                <a:ext cx="12" cy="22"/>
              </a:xfrm>
              <a:custGeom>
                <a:avLst/>
                <a:gdLst>
                  <a:gd name="T0" fmla="*/ 0 w 35"/>
                  <a:gd name="T1" fmla="*/ 0 h 64"/>
                  <a:gd name="T2" fmla="*/ 0 w 35"/>
                  <a:gd name="T3" fmla="*/ 0 h 64"/>
                  <a:gd name="T4" fmla="*/ 0 w 35"/>
                  <a:gd name="T5" fmla="*/ 0 h 64"/>
                  <a:gd name="T6" fmla="*/ 0 w 35"/>
                  <a:gd name="T7" fmla="*/ 0 h 64"/>
                  <a:gd name="T8" fmla="*/ 0 w 35"/>
                  <a:gd name="T9" fmla="*/ 0 h 64"/>
                  <a:gd name="T10" fmla="*/ 0 w 35"/>
                  <a:gd name="T11" fmla="*/ 0 h 64"/>
                  <a:gd name="T12" fmla="*/ 0 w 35"/>
                  <a:gd name="T13" fmla="*/ 0 h 64"/>
                  <a:gd name="T14" fmla="*/ 0 w 35"/>
                  <a:gd name="T15" fmla="*/ 0 h 64"/>
                  <a:gd name="T16" fmla="*/ 0 w 35"/>
                  <a:gd name="T17" fmla="*/ 0 h 64"/>
                  <a:gd name="T18" fmla="*/ 0 w 35"/>
                  <a:gd name="T19" fmla="*/ 0 h 64"/>
                  <a:gd name="T20" fmla="*/ 0 w 35"/>
                  <a:gd name="T21" fmla="*/ 0 h 64"/>
                  <a:gd name="T22" fmla="*/ 0 w 35"/>
                  <a:gd name="T23" fmla="*/ 0 h 64"/>
                  <a:gd name="T24" fmla="*/ 0 w 35"/>
                  <a:gd name="T25" fmla="*/ 0 h 64"/>
                  <a:gd name="T26" fmla="*/ 0 w 35"/>
                  <a:gd name="T27" fmla="*/ 0 h 64"/>
                  <a:gd name="T28" fmla="*/ 0 w 35"/>
                  <a:gd name="T29" fmla="*/ 0 h 64"/>
                  <a:gd name="T30" fmla="*/ 0 w 35"/>
                  <a:gd name="T31" fmla="*/ 0 h 64"/>
                  <a:gd name="T32" fmla="*/ 0 w 35"/>
                  <a:gd name="T33" fmla="*/ 0 h 64"/>
                  <a:gd name="T34" fmla="*/ 0 w 35"/>
                  <a:gd name="T35" fmla="*/ 0 h 64"/>
                  <a:gd name="T36" fmla="*/ 0 w 35"/>
                  <a:gd name="T37" fmla="*/ 0 h 64"/>
                  <a:gd name="T38" fmla="*/ 0 w 35"/>
                  <a:gd name="T39" fmla="*/ 0 h 64"/>
                  <a:gd name="T40" fmla="*/ 0 w 35"/>
                  <a:gd name="T41" fmla="*/ 0 h 6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5" h="64">
                    <a:moveTo>
                      <a:pt x="6" y="0"/>
                    </a:moveTo>
                    <a:lnTo>
                      <a:pt x="3" y="4"/>
                    </a:lnTo>
                    <a:lnTo>
                      <a:pt x="2" y="8"/>
                    </a:lnTo>
                    <a:lnTo>
                      <a:pt x="1" y="13"/>
                    </a:lnTo>
                    <a:lnTo>
                      <a:pt x="0" y="19"/>
                    </a:lnTo>
                    <a:lnTo>
                      <a:pt x="4" y="19"/>
                    </a:lnTo>
                    <a:lnTo>
                      <a:pt x="9" y="19"/>
                    </a:lnTo>
                    <a:lnTo>
                      <a:pt x="13" y="19"/>
                    </a:lnTo>
                    <a:lnTo>
                      <a:pt x="18" y="18"/>
                    </a:lnTo>
                    <a:lnTo>
                      <a:pt x="16" y="23"/>
                    </a:lnTo>
                    <a:lnTo>
                      <a:pt x="13" y="29"/>
                    </a:lnTo>
                    <a:lnTo>
                      <a:pt x="12" y="35"/>
                    </a:lnTo>
                    <a:lnTo>
                      <a:pt x="11" y="42"/>
                    </a:lnTo>
                    <a:lnTo>
                      <a:pt x="16" y="41"/>
                    </a:lnTo>
                    <a:lnTo>
                      <a:pt x="20" y="38"/>
                    </a:lnTo>
                    <a:lnTo>
                      <a:pt x="25" y="35"/>
                    </a:lnTo>
                    <a:lnTo>
                      <a:pt x="28" y="31"/>
                    </a:lnTo>
                    <a:lnTo>
                      <a:pt x="27" y="41"/>
                    </a:lnTo>
                    <a:lnTo>
                      <a:pt x="28" y="49"/>
                    </a:lnTo>
                    <a:lnTo>
                      <a:pt x="31" y="57"/>
                    </a:lnTo>
                    <a:lnTo>
                      <a:pt x="35" y="64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2" name="Freeform 4090"/>
              <p:cNvSpPr>
                <a:spLocks/>
              </p:cNvSpPr>
              <p:nvPr/>
            </p:nvSpPr>
            <p:spPr bwMode="auto">
              <a:xfrm>
                <a:off x="441" y="76"/>
                <a:ext cx="34" cy="18"/>
              </a:xfrm>
              <a:custGeom>
                <a:avLst/>
                <a:gdLst>
                  <a:gd name="T0" fmla="*/ 0 w 104"/>
                  <a:gd name="T1" fmla="*/ 0 h 53"/>
                  <a:gd name="T2" fmla="*/ 0 w 104"/>
                  <a:gd name="T3" fmla="*/ 0 h 53"/>
                  <a:gd name="T4" fmla="*/ 0 w 104"/>
                  <a:gd name="T5" fmla="*/ 0 h 53"/>
                  <a:gd name="T6" fmla="*/ 0 w 104"/>
                  <a:gd name="T7" fmla="*/ 0 h 53"/>
                  <a:gd name="T8" fmla="*/ 0 w 104"/>
                  <a:gd name="T9" fmla="*/ 0 h 53"/>
                  <a:gd name="T10" fmla="*/ 0 w 104"/>
                  <a:gd name="T11" fmla="*/ 0 h 53"/>
                  <a:gd name="T12" fmla="*/ 0 w 104"/>
                  <a:gd name="T13" fmla="*/ 0 h 53"/>
                  <a:gd name="T14" fmla="*/ 0 w 104"/>
                  <a:gd name="T15" fmla="*/ 0 h 53"/>
                  <a:gd name="T16" fmla="*/ 0 w 104"/>
                  <a:gd name="T17" fmla="*/ 0 h 53"/>
                  <a:gd name="T18" fmla="*/ 0 w 104"/>
                  <a:gd name="T19" fmla="*/ 0 h 53"/>
                  <a:gd name="T20" fmla="*/ 0 w 104"/>
                  <a:gd name="T21" fmla="*/ 0 h 53"/>
                  <a:gd name="T22" fmla="*/ 0 w 104"/>
                  <a:gd name="T23" fmla="*/ 0 h 53"/>
                  <a:gd name="T24" fmla="*/ 0 w 104"/>
                  <a:gd name="T25" fmla="*/ 0 h 53"/>
                  <a:gd name="T26" fmla="*/ 0 w 104"/>
                  <a:gd name="T27" fmla="*/ 0 h 53"/>
                  <a:gd name="T28" fmla="*/ 0 w 104"/>
                  <a:gd name="T29" fmla="*/ 0 h 53"/>
                  <a:gd name="T30" fmla="*/ 0 w 104"/>
                  <a:gd name="T31" fmla="*/ 0 h 53"/>
                  <a:gd name="T32" fmla="*/ 0 w 104"/>
                  <a:gd name="T33" fmla="*/ 0 h 53"/>
                  <a:gd name="T34" fmla="*/ 0 w 104"/>
                  <a:gd name="T35" fmla="*/ 0 h 53"/>
                  <a:gd name="T36" fmla="*/ 0 w 104"/>
                  <a:gd name="T37" fmla="*/ 0 h 53"/>
                  <a:gd name="T38" fmla="*/ 0 w 104"/>
                  <a:gd name="T39" fmla="*/ 0 h 53"/>
                  <a:gd name="T40" fmla="*/ 0 w 104"/>
                  <a:gd name="T41" fmla="*/ 0 h 53"/>
                  <a:gd name="T42" fmla="*/ 0 w 104"/>
                  <a:gd name="T43" fmla="*/ 0 h 53"/>
                  <a:gd name="T44" fmla="*/ 0 w 104"/>
                  <a:gd name="T45" fmla="*/ 0 h 53"/>
                  <a:gd name="T46" fmla="*/ 0 w 104"/>
                  <a:gd name="T47" fmla="*/ 0 h 53"/>
                  <a:gd name="T48" fmla="*/ 0 w 104"/>
                  <a:gd name="T49" fmla="*/ 0 h 5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04" h="53">
                    <a:moveTo>
                      <a:pt x="0" y="48"/>
                    </a:moveTo>
                    <a:lnTo>
                      <a:pt x="11" y="48"/>
                    </a:lnTo>
                    <a:lnTo>
                      <a:pt x="23" y="50"/>
                    </a:lnTo>
                    <a:lnTo>
                      <a:pt x="34" y="52"/>
                    </a:lnTo>
                    <a:lnTo>
                      <a:pt x="46" y="53"/>
                    </a:lnTo>
                    <a:lnTo>
                      <a:pt x="53" y="52"/>
                    </a:lnTo>
                    <a:lnTo>
                      <a:pt x="58" y="51"/>
                    </a:lnTo>
                    <a:lnTo>
                      <a:pt x="61" y="48"/>
                    </a:lnTo>
                    <a:lnTo>
                      <a:pt x="62" y="45"/>
                    </a:lnTo>
                    <a:lnTo>
                      <a:pt x="63" y="42"/>
                    </a:lnTo>
                    <a:lnTo>
                      <a:pt x="62" y="37"/>
                    </a:lnTo>
                    <a:lnTo>
                      <a:pt x="60" y="31"/>
                    </a:lnTo>
                    <a:lnTo>
                      <a:pt x="56" y="25"/>
                    </a:lnTo>
                    <a:lnTo>
                      <a:pt x="54" y="21"/>
                    </a:lnTo>
                    <a:lnTo>
                      <a:pt x="53" y="16"/>
                    </a:lnTo>
                    <a:lnTo>
                      <a:pt x="52" y="13"/>
                    </a:lnTo>
                    <a:lnTo>
                      <a:pt x="53" y="9"/>
                    </a:lnTo>
                    <a:lnTo>
                      <a:pt x="54" y="7"/>
                    </a:lnTo>
                    <a:lnTo>
                      <a:pt x="55" y="5"/>
                    </a:lnTo>
                    <a:lnTo>
                      <a:pt x="59" y="2"/>
                    </a:lnTo>
                    <a:lnTo>
                      <a:pt x="61" y="1"/>
                    </a:lnTo>
                    <a:lnTo>
                      <a:pt x="70" y="0"/>
                    </a:lnTo>
                    <a:lnTo>
                      <a:pt x="80" y="1"/>
                    </a:lnTo>
                    <a:lnTo>
                      <a:pt x="91" y="5"/>
                    </a:lnTo>
                    <a:lnTo>
                      <a:pt x="104" y="1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3" name="Freeform 4091"/>
              <p:cNvSpPr>
                <a:spLocks/>
              </p:cNvSpPr>
              <p:nvPr/>
            </p:nvSpPr>
            <p:spPr bwMode="auto">
              <a:xfrm>
                <a:off x="459" y="78"/>
                <a:ext cx="27" cy="5"/>
              </a:xfrm>
              <a:custGeom>
                <a:avLst/>
                <a:gdLst>
                  <a:gd name="T0" fmla="*/ 0 w 80"/>
                  <a:gd name="T1" fmla="*/ 0 h 17"/>
                  <a:gd name="T2" fmla="*/ 0 w 80"/>
                  <a:gd name="T3" fmla="*/ 0 h 17"/>
                  <a:gd name="T4" fmla="*/ 0 w 80"/>
                  <a:gd name="T5" fmla="*/ 0 h 17"/>
                  <a:gd name="T6" fmla="*/ 0 w 80"/>
                  <a:gd name="T7" fmla="*/ 0 h 17"/>
                  <a:gd name="T8" fmla="*/ 0 w 80"/>
                  <a:gd name="T9" fmla="*/ 0 h 17"/>
                  <a:gd name="T10" fmla="*/ 0 w 80"/>
                  <a:gd name="T11" fmla="*/ 0 h 17"/>
                  <a:gd name="T12" fmla="*/ 0 w 80"/>
                  <a:gd name="T13" fmla="*/ 0 h 17"/>
                  <a:gd name="T14" fmla="*/ 0 w 80"/>
                  <a:gd name="T15" fmla="*/ 0 h 17"/>
                  <a:gd name="T16" fmla="*/ 0 w 80"/>
                  <a:gd name="T17" fmla="*/ 0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0" h="17">
                    <a:moveTo>
                      <a:pt x="80" y="8"/>
                    </a:moveTo>
                    <a:lnTo>
                      <a:pt x="69" y="12"/>
                    </a:lnTo>
                    <a:lnTo>
                      <a:pt x="57" y="16"/>
                    </a:lnTo>
                    <a:lnTo>
                      <a:pt x="47" y="17"/>
                    </a:lnTo>
                    <a:lnTo>
                      <a:pt x="36" y="17"/>
                    </a:lnTo>
                    <a:lnTo>
                      <a:pt x="27" y="16"/>
                    </a:lnTo>
                    <a:lnTo>
                      <a:pt x="18" y="12"/>
                    </a:lnTo>
                    <a:lnTo>
                      <a:pt x="8" y="6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4" name="Freeform 4092"/>
              <p:cNvSpPr>
                <a:spLocks/>
              </p:cNvSpPr>
              <p:nvPr/>
            </p:nvSpPr>
            <p:spPr bwMode="auto">
              <a:xfrm>
                <a:off x="477" y="83"/>
                <a:ext cx="28" cy="16"/>
              </a:xfrm>
              <a:custGeom>
                <a:avLst/>
                <a:gdLst>
                  <a:gd name="T0" fmla="*/ 0 w 84"/>
                  <a:gd name="T1" fmla="*/ 0 h 46"/>
                  <a:gd name="T2" fmla="*/ 0 w 84"/>
                  <a:gd name="T3" fmla="*/ 0 h 46"/>
                  <a:gd name="T4" fmla="*/ 0 w 84"/>
                  <a:gd name="T5" fmla="*/ 0 h 46"/>
                  <a:gd name="T6" fmla="*/ 0 w 84"/>
                  <a:gd name="T7" fmla="*/ 0 h 46"/>
                  <a:gd name="T8" fmla="*/ 0 w 84"/>
                  <a:gd name="T9" fmla="*/ 0 h 46"/>
                  <a:gd name="T10" fmla="*/ 0 w 84"/>
                  <a:gd name="T11" fmla="*/ 0 h 46"/>
                  <a:gd name="T12" fmla="*/ 0 w 84"/>
                  <a:gd name="T13" fmla="*/ 0 h 46"/>
                  <a:gd name="T14" fmla="*/ 0 w 84"/>
                  <a:gd name="T15" fmla="*/ 0 h 46"/>
                  <a:gd name="T16" fmla="*/ 0 w 84"/>
                  <a:gd name="T17" fmla="*/ 0 h 46"/>
                  <a:gd name="T18" fmla="*/ 0 w 84"/>
                  <a:gd name="T19" fmla="*/ 0 h 46"/>
                  <a:gd name="T20" fmla="*/ 0 w 84"/>
                  <a:gd name="T21" fmla="*/ 0 h 46"/>
                  <a:gd name="T22" fmla="*/ 0 w 84"/>
                  <a:gd name="T23" fmla="*/ 0 h 46"/>
                  <a:gd name="T24" fmla="*/ 0 w 84"/>
                  <a:gd name="T25" fmla="*/ 0 h 4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4" h="46">
                    <a:moveTo>
                      <a:pt x="84" y="46"/>
                    </a:moveTo>
                    <a:lnTo>
                      <a:pt x="73" y="46"/>
                    </a:lnTo>
                    <a:lnTo>
                      <a:pt x="65" y="46"/>
                    </a:lnTo>
                    <a:lnTo>
                      <a:pt x="58" y="45"/>
                    </a:lnTo>
                    <a:lnTo>
                      <a:pt x="51" y="43"/>
                    </a:lnTo>
                    <a:lnTo>
                      <a:pt x="46" y="40"/>
                    </a:lnTo>
                    <a:lnTo>
                      <a:pt x="41" y="37"/>
                    </a:lnTo>
                    <a:lnTo>
                      <a:pt x="36" y="33"/>
                    </a:lnTo>
                    <a:lnTo>
                      <a:pt x="32" y="30"/>
                    </a:lnTo>
                    <a:lnTo>
                      <a:pt x="25" y="22"/>
                    </a:lnTo>
                    <a:lnTo>
                      <a:pt x="18" y="14"/>
                    </a:lnTo>
                    <a:lnTo>
                      <a:pt x="10" y="6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5" name="Freeform 4093"/>
              <p:cNvSpPr>
                <a:spLocks/>
              </p:cNvSpPr>
              <p:nvPr/>
            </p:nvSpPr>
            <p:spPr bwMode="auto">
              <a:xfrm>
                <a:off x="473" y="93"/>
                <a:ext cx="20" cy="7"/>
              </a:xfrm>
              <a:custGeom>
                <a:avLst/>
                <a:gdLst>
                  <a:gd name="T0" fmla="*/ 0 w 59"/>
                  <a:gd name="T1" fmla="*/ 0 h 22"/>
                  <a:gd name="T2" fmla="*/ 0 w 59"/>
                  <a:gd name="T3" fmla="*/ 0 h 22"/>
                  <a:gd name="T4" fmla="*/ 0 w 59"/>
                  <a:gd name="T5" fmla="*/ 0 h 22"/>
                  <a:gd name="T6" fmla="*/ 0 w 59"/>
                  <a:gd name="T7" fmla="*/ 0 h 22"/>
                  <a:gd name="T8" fmla="*/ 0 w 59"/>
                  <a:gd name="T9" fmla="*/ 0 h 22"/>
                  <a:gd name="T10" fmla="*/ 0 w 59"/>
                  <a:gd name="T11" fmla="*/ 0 h 22"/>
                  <a:gd name="T12" fmla="*/ 0 w 59"/>
                  <a:gd name="T13" fmla="*/ 0 h 22"/>
                  <a:gd name="T14" fmla="*/ 0 w 59"/>
                  <a:gd name="T15" fmla="*/ 0 h 22"/>
                  <a:gd name="T16" fmla="*/ 0 w 59"/>
                  <a:gd name="T17" fmla="*/ 0 h 22"/>
                  <a:gd name="T18" fmla="*/ 0 w 59"/>
                  <a:gd name="T19" fmla="*/ 0 h 22"/>
                  <a:gd name="T20" fmla="*/ 0 w 59"/>
                  <a:gd name="T21" fmla="*/ 0 h 22"/>
                  <a:gd name="T22" fmla="*/ 0 w 59"/>
                  <a:gd name="T23" fmla="*/ 0 h 22"/>
                  <a:gd name="T24" fmla="*/ 0 w 59"/>
                  <a:gd name="T25" fmla="*/ 0 h 2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9" h="22">
                    <a:moveTo>
                      <a:pt x="45" y="3"/>
                    </a:moveTo>
                    <a:lnTo>
                      <a:pt x="46" y="8"/>
                    </a:lnTo>
                    <a:lnTo>
                      <a:pt x="50" y="13"/>
                    </a:lnTo>
                    <a:lnTo>
                      <a:pt x="53" y="17"/>
                    </a:lnTo>
                    <a:lnTo>
                      <a:pt x="59" y="22"/>
                    </a:lnTo>
                    <a:lnTo>
                      <a:pt x="50" y="22"/>
                    </a:lnTo>
                    <a:lnTo>
                      <a:pt x="42" y="22"/>
                    </a:lnTo>
                    <a:lnTo>
                      <a:pt x="35" y="19"/>
                    </a:lnTo>
                    <a:lnTo>
                      <a:pt x="27" y="17"/>
                    </a:lnTo>
                    <a:lnTo>
                      <a:pt x="20" y="14"/>
                    </a:lnTo>
                    <a:lnTo>
                      <a:pt x="13" y="9"/>
                    </a:lnTo>
                    <a:lnTo>
                      <a:pt x="7" y="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6" name="Freeform 4094"/>
              <p:cNvSpPr>
                <a:spLocks/>
              </p:cNvSpPr>
              <p:nvPr/>
            </p:nvSpPr>
            <p:spPr bwMode="auto">
              <a:xfrm>
                <a:off x="463" y="81"/>
                <a:ext cx="10" cy="20"/>
              </a:xfrm>
              <a:custGeom>
                <a:avLst/>
                <a:gdLst>
                  <a:gd name="T0" fmla="*/ 0 w 31"/>
                  <a:gd name="T1" fmla="*/ 0 h 60"/>
                  <a:gd name="T2" fmla="*/ 0 w 31"/>
                  <a:gd name="T3" fmla="*/ 0 h 60"/>
                  <a:gd name="T4" fmla="*/ 0 w 31"/>
                  <a:gd name="T5" fmla="*/ 0 h 60"/>
                  <a:gd name="T6" fmla="*/ 0 w 31"/>
                  <a:gd name="T7" fmla="*/ 0 h 60"/>
                  <a:gd name="T8" fmla="*/ 0 w 31"/>
                  <a:gd name="T9" fmla="*/ 0 h 60"/>
                  <a:gd name="T10" fmla="*/ 0 w 31"/>
                  <a:gd name="T11" fmla="*/ 0 h 60"/>
                  <a:gd name="T12" fmla="*/ 0 w 31"/>
                  <a:gd name="T13" fmla="*/ 0 h 60"/>
                  <a:gd name="T14" fmla="*/ 0 w 31"/>
                  <a:gd name="T15" fmla="*/ 0 h 60"/>
                  <a:gd name="T16" fmla="*/ 0 w 31"/>
                  <a:gd name="T17" fmla="*/ 0 h 60"/>
                  <a:gd name="T18" fmla="*/ 0 w 31"/>
                  <a:gd name="T19" fmla="*/ 0 h 60"/>
                  <a:gd name="T20" fmla="*/ 0 w 31"/>
                  <a:gd name="T21" fmla="*/ 0 h 60"/>
                  <a:gd name="T22" fmla="*/ 0 w 31"/>
                  <a:gd name="T23" fmla="*/ 0 h 60"/>
                  <a:gd name="T24" fmla="*/ 0 w 31"/>
                  <a:gd name="T25" fmla="*/ 0 h 60"/>
                  <a:gd name="T26" fmla="*/ 0 w 31"/>
                  <a:gd name="T27" fmla="*/ 0 h 60"/>
                  <a:gd name="T28" fmla="*/ 0 w 31"/>
                  <a:gd name="T29" fmla="*/ 0 h 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1" h="60">
                    <a:moveTo>
                      <a:pt x="25" y="8"/>
                    </a:moveTo>
                    <a:lnTo>
                      <a:pt x="29" y="14"/>
                    </a:lnTo>
                    <a:lnTo>
                      <a:pt x="30" y="21"/>
                    </a:lnTo>
                    <a:lnTo>
                      <a:pt x="31" y="28"/>
                    </a:lnTo>
                    <a:lnTo>
                      <a:pt x="31" y="34"/>
                    </a:lnTo>
                    <a:lnTo>
                      <a:pt x="29" y="48"/>
                    </a:lnTo>
                    <a:lnTo>
                      <a:pt x="26" y="60"/>
                    </a:lnTo>
                    <a:lnTo>
                      <a:pt x="25" y="51"/>
                    </a:lnTo>
                    <a:lnTo>
                      <a:pt x="24" y="43"/>
                    </a:lnTo>
                    <a:lnTo>
                      <a:pt x="22" y="34"/>
                    </a:lnTo>
                    <a:lnTo>
                      <a:pt x="18" y="26"/>
                    </a:lnTo>
                    <a:lnTo>
                      <a:pt x="14" y="18"/>
                    </a:lnTo>
                    <a:lnTo>
                      <a:pt x="9" y="11"/>
                    </a:lnTo>
                    <a:lnTo>
                      <a:pt x="4" y="6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7" name="Freeform 4095"/>
              <p:cNvSpPr>
                <a:spLocks/>
              </p:cNvSpPr>
              <p:nvPr/>
            </p:nvSpPr>
            <p:spPr bwMode="auto">
              <a:xfrm>
                <a:off x="457" y="91"/>
                <a:ext cx="15" cy="12"/>
              </a:xfrm>
              <a:custGeom>
                <a:avLst/>
                <a:gdLst>
                  <a:gd name="T0" fmla="*/ 0 w 43"/>
                  <a:gd name="T1" fmla="*/ 0 h 35"/>
                  <a:gd name="T2" fmla="*/ 0 w 43"/>
                  <a:gd name="T3" fmla="*/ 0 h 35"/>
                  <a:gd name="T4" fmla="*/ 0 w 43"/>
                  <a:gd name="T5" fmla="*/ 0 h 35"/>
                  <a:gd name="T6" fmla="*/ 0 w 43"/>
                  <a:gd name="T7" fmla="*/ 0 h 35"/>
                  <a:gd name="T8" fmla="*/ 0 w 43"/>
                  <a:gd name="T9" fmla="*/ 0 h 35"/>
                  <a:gd name="T10" fmla="*/ 0 w 43"/>
                  <a:gd name="T11" fmla="*/ 0 h 35"/>
                  <a:gd name="T12" fmla="*/ 0 w 43"/>
                  <a:gd name="T13" fmla="*/ 0 h 35"/>
                  <a:gd name="T14" fmla="*/ 0 w 43"/>
                  <a:gd name="T15" fmla="*/ 0 h 35"/>
                  <a:gd name="T16" fmla="*/ 0 w 43"/>
                  <a:gd name="T17" fmla="*/ 0 h 35"/>
                  <a:gd name="T18" fmla="*/ 0 w 43"/>
                  <a:gd name="T19" fmla="*/ 0 h 35"/>
                  <a:gd name="T20" fmla="*/ 0 w 43"/>
                  <a:gd name="T21" fmla="*/ 0 h 35"/>
                  <a:gd name="T22" fmla="*/ 0 w 43"/>
                  <a:gd name="T23" fmla="*/ 0 h 35"/>
                  <a:gd name="T24" fmla="*/ 0 w 43"/>
                  <a:gd name="T25" fmla="*/ 0 h 35"/>
                  <a:gd name="T26" fmla="*/ 0 w 43"/>
                  <a:gd name="T27" fmla="*/ 0 h 35"/>
                  <a:gd name="T28" fmla="*/ 0 w 43"/>
                  <a:gd name="T29" fmla="*/ 0 h 35"/>
                  <a:gd name="T30" fmla="*/ 0 w 43"/>
                  <a:gd name="T31" fmla="*/ 0 h 35"/>
                  <a:gd name="T32" fmla="*/ 0 w 43"/>
                  <a:gd name="T33" fmla="*/ 0 h 35"/>
                  <a:gd name="T34" fmla="*/ 0 w 43"/>
                  <a:gd name="T35" fmla="*/ 0 h 35"/>
                  <a:gd name="T36" fmla="*/ 0 w 43"/>
                  <a:gd name="T37" fmla="*/ 0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" h="35">
                    <a:moveTo>
                      <a:pt x="0" y="8"/>
                    </a:moveTo>
                    <a:lnTo>
                      <a:pt x="3" y="14"/>
                    </a:lnTo>
                    <a:lnTo>
                      <a:pt x="6" y="20"/>
                    </a:lnTo>
                    <a:lnTo>
                      <a:pt x="12" y="25"/>
                    </a:lnTo>
                    <a:lnTo>
                      <a:pt x="19" y="30"/>
                    </a:lnTo>
                    <a:lnTo>
                      <a:pt x="25" y="34"/>
                    </a:lnTo>
                    <a:lnTo>
                      <a:pt x="32" y="35"/>
                    </a:lnTo>
                    <a:lnTo>
                      <a:pt x="35" y="34"/>
                    </a:lnTo>
                    <a:lnTo>
                      <a:pt x="38" y="34"/>
                    </a:lnTo>
                    <a:lnTo>
                      <a:pt x="41" y="31"/>
                    </a:lnTo>
                    <a:lnTo>
                      <a:pt x="43" y="29"/>
                    </a:lnTo>
                    <a:lnTo>
                      <a:pt x="41" y="29"/>
                    </a:lnTo>
                    <a:lnTo>
                      <a:pt x="37" y="27"/>
                    </a:lnTo>
                    <a:lnTo>
                      <a:pt x="32" y="23"/>
                    </a:lnTo>
                    <a:lnTo>
                      <a:pt x="26" y="17"/>
                    </a:lnTo>
                    <a:lnTo>
                      <a:pt x="20" y="13"/>
                    </a:lnTo>
                    <a:lnTo>
                      <a:pt x="16" y="7"/>
                    </a:lnTo>
                    <a:lnTo>
                      <a:pt x="13" y="3"/>
                    </a:lnTo>
                    <a:lnTo>
                      <a:pt x="12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" name="Freeform 4096"/>
              <p:cNvSpPr>
                <a:spLocks/>
              </p:cNvSpPr>
              <p:nvPr/>
            </p:nvSpPr>
            <p:spPr bwMode="auto">
              <a:xfrm>
                <a:off x="451" y="93"/>
                <a:ext cx="14" cy="10"/>
              </a:xfrm>
              <a:custGeom>
                <a:avLst/>
                <a:gdLst>
                  <a:gd name="T0" fmla="*/ 0 w 44"/>
                  <a:gd name="T1" fmla="*/ 0 h 29"/>
                  <a:gd name="T2" fmla="*/ 0 w 44"/>
                  <a:gd name="T3" fmla="*/ 0 h 29"/>
                  <a:gd name="T4" fmla="*/ 0 w 44"/>
                  <a:gd name="T5" fmla="*/ 0 h 29"/>
                  <a:gd name="T6" fmla="*/ 0 w 44"/>
                  <a:gd name="T7" fmla="*/ 0 h 29"/>
                  <a:gd name="T8" fmla="*/ 0 w 44"/>
                  <a:gd name="T9" fmla="*/ 0 h 29"/>
                  <a:gd name="T10" fmla="*/ 0 w 44"/>
                  <a:gd name="T11" fmla="*/ 0 h 29"/>
                  <a:gd name="T12" fmla="*/ 0 w 44"/>
                  <a:gd name="T13" fmla="*/ 0 h 29"/>
                  <a:gd name="T14" fmla="*/ 0 w 44"/>
                  <a:gd name="T15" fmla="*/ 0 h 29"/>
                  <a:gd name="T16" fmla="*/ 0 w 44"/>
                  <a:gd name="T17" fmla="*/ 0 h 29"/>
                  <a:gd name="T18" fmla="*/ 0 w 44"/>
                  <a:gd name="T19" fmla="*/ 0 h 29"/>
                  <a:gd name="T20" fmla="*/ 0 w 44"/>
                  <a:gd name="T21" fmla="*/ 0 h 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" h="29">
                    <a:moveTo>
                      <a:pt x="0" y="0"/>
                    </a:moveTo>
                    <a:lnTo>
                      <a:pt x="3" y="6"/>
                    </a:lnTo>
                    <a:lnTo>
                      <a:pt x="8" y="12"/>
                    </a:lnTo>
                    <a:lnTo>
                      <a:pt x="13" y="17"/>
                    </a:lnTo>
                    <a:lnTo>
                      <a:pt x="20" y="23"/>
                    </a:lnTo>
                    <a:lnTo>
                      <a:pt x="25" y="27"/>
                    </a:lnTo>
                    <a:lnTo>
                      <a:pt x="32" y="29"/>
                    </a:lnTo>
                    <a:lnTo>
                      <a:pt x="36" y="29"/>
                    </a:lnTo>
                    <a:lnTo>
                      <a:pt x="38" y="28"/>
                    </a:lnTo>
                    <a:lnTo>
                      <a:pt x="41" y="27"/>
                    </a:lnTo>
                    <a:lnTo>
                      <a:pt x="44" y="25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9" name="Freeform 4097"/>
              <p:cNvSpPr>
                <a:spLocks/>
              </p:cNvSpPr>
              <p:nvPr/>
            </p:nvSpPr>
            <p:spPr bwMode="auto">
              <a:xfrm>
                <a:off x="444" y="92"/>
                <a:ext cx="14" cy="11"/>
              </a:xfrm>
              <a:custGeom>
                <a:avLst/>
                <a:gdLst>
                  <a:gd name="T0" fmla="*/ 0 w 44"/>
                  <a:gd name="T1" fmla="*/ 0 h 33"/>
                  <a:gd name="T2" fmla="*/ 0 w 44"/>
                  <a:gd name="T3" fmla="*/ 0 h 33"/>
                  <a:gd name="T4" fmla="*/ 0 w 44"/>
                  <a:gd name="T5" fmla="*/ 0 h 33"/>
                  <a:gd name="T6" fmla="*/ 0 w 44"/>
                  <a:gd name="T7" fmla="*/ 0 h 33"/>
                  <a:gd name="T8" fmla="*/ 0 w 44"/>
                  <a:gd name="T9" fmla="*/ 0 h 33"/>
                  <a:gd name="T10" fmla="*/ 0 w 44"/>
                  <a:gd name="T11" fmla="*/ 0 h 33"/>
                  <a:gd name="T12" fmla="*/ 0 w 44"/>
                  <a:gd name="T13" fmla="*/ 0 h 33"/>
                  <a:gd name="T14" fmla="*/ 0 w 44"/>
                  <a:gd name="T15" fmla="*/ 0 h 33"/>
                  <a:gd name="T16" fmla="*/ 0 w 44"/>
                  <a:gd name="T17" fmla="*/ 0 h 33"/>
                  <a:gd name="T18" fmla="*/ 0 w 44"/>
                  <a:gd name="T19" fmla="*/ 0 h 33"/>
                  <a:gd name="T20" fmla="*/ 0 w 44"/>
                  <a:gd name="T21" fmla="*/ 0 h 3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" h="33">
                    <a:moveTo>
                      <a:pt x="0" y="0"/>
                    </a:moveTo>
                    <a:lnTo>
                      <a:pt x="4" y="7"/>
                    </a:lnTo>
                    <a:lnTo>
                      <a:pt x="8" y="14"/>
                    </a:lnTo>
                    <a:lnTo>
                      <a:pt x="13" y="21"/>
                    </a:lnTo>
                    <a:lnTo>
                      <a:pt x="20" y="26"/>
                    </a:lnTo>
                    <a:lnTo>
                      <a:pt x="27" y="31"/>
                    </a:lnTo>
                    <a:lnTo>
                      <a:pt x="32" y="33"/>
                    </a:lnTo>
                    <a:lnTo>
                      <a:pt x="36" y="33"/>
                    </a:lnTo>
                    <a:lnTo>
                      <a:pt x="38" y="33"/>
                    </a:lnTo>
                    <a:lnTo>
                      <a:pt x="42" y="31"/>
                    </a:lnTo>
                    <a:lnTo>
                      <a:pt x="44" y="29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0" name="Freeform 4098"/>
              <p:cNvSpPr>
                <a:spLocks/>
              </p:cNvSpPr>
              <p:nvPr/>
            </p:nvSpPr>
            <p:spPr bwMode="auto">
              <a:xfrm>
                <a:off x="441" y="97"/>
                <a:ext cx="11" cy="6"/>
              </a:xfrm>
              <a:custGeom>
                <a:avLst/>
                <a:gdLst>
                  <a:gd name="T0" fmla="*/ 0 w 33"/>
                  <a:gd name="T1" fmla="*/ 0 h 19"/>
                  <a:gd name="T2" fmla="*/ 0 w 33"/>
                  <a:gd name="T3" fmla="*/ 0 h 19"/>
                  <a:gd name="T4" fmla="*/ 0 w 33"/>
                  <a:gd name="T5" fmla="*/ 0 h 19"/>
                  <a:gd name="T6" fmla="*/ 0 w 33"/>
                  <a:gd name="T7" fmla="*/ 0 h 19"/>
                  <a:gd name="T8" fmla="*/ 0 w 33"/>
                  <a:gd name="T9" fmla="*/ 0 h 19"/>
                  <a:gd name="T10" fmla="*/ 0 w 33"/>
                  <a:gd name="T11" fmla="*/ 0 h 19"/>
                  <a:gd name="T12" fmla="*/ 0 w 33"/>
                  <a:gd name="T13" fmla="*/ 0 h 19"/>
                  <a:gd name="T14" fmla="*/ 0 w 33"/>
                  <a:gd name="T15" fmla="*/ 0 h 19"/>
                  <a:gd name="T16" fmla="*/ 0 w 33"/>
                  <a:gd name="T17" fmla="*/ 0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3" h="19">
                    <a:moveTo>
                      <a:pt x="0" y="0"/>
                    </a:moveTo>
                    <a:lnTo>
                      <a:pt x="3" y="5"/>
                    </a:lnTo>
                    <a:lnTo>
                      <a:pt x="7" y="10"/>
                    </a:lnTo>
                    <a:lnTo>
                      <a:pt x="11" y="13"/>
                    </a:lnTo>
                    <a:lnTo>
                      <a:pt x="16" y="17"/>
                    </a:lnTo>
                    <a:lnTo>
                      <a:pt x="21" y="18"/>
                    </a:lnTo>
                    <a:lnTo>
                      <a:pt x="25" y="19"/>
                    </a:lnTo>
                    <a:lnTo>
                      <a:pt x="30" y="18"/>
                    </a:lnTo>
                    <a:lnTo>
                      <a:pt x="33" y="15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1" name="Freeform 4099"/>
              <p:cNvSpPr>
                <a:spLocks/>
              </p:cNvSpPr>
              <p:nvPr/>
            </p:nvSpPr>
            <p:spPr bwMode="auto">
              <a:xfrm>
                <a:off x="440" y="101"/>
                <a:ext cx="6" cy="2"/>
              </a:xfrm>
              <a:custGeom>
                <a:avLst/>
                <a:gdLst>
                  <a:gd name="T0" fmla="*/ 0 w 18"/>
                  <a:gd name="T1" fmla="*/ 0 h 6"/>
                  <a:gd name="T2" fmla="*/ 0 w 18"/>
                  <a:gd name="T3" fmla="*/ 0 h 6"/>
                  <a:gd name="T4" fmla="*/ 0 w 18"/>
                  <a:gd name="T5" fmla="*/ 0 h 6"/>
                  <a:gd name="T6" fmla="*/ 0 w 18"/>
                  <a:gd name="T7" fmla="*/ 0 h 6"/>
                  <a:gd name="T8" fmla="*/ 0 w 18"/>
                  <a:gd name="T9" fmla="*/ 0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" h="6">
                    <a:moveTo>
                      <a:pt x="0" y="0"/>
                    </a:moveTo>
                    <a:lnTo>
                      <a:pt x="5" y="3"/>
                    </a:lnTo>
                    <a:lnTo>
                      <a:pt x="9" y="6"/>
                    </a:lnTo>
                    <a:lnTo>
                      <a:pt x="13" y="6"/>
                    </a:lnTo>
                    <a:lnTo>
                      <a:pt x="18" y="3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2" name="Freeform 4100"/>
              <p:cNvSpPr>
                <a:spLocks/>
              </p:cNvSpPr>
              <p:nvPr/>
            </p:nvSpPr>
            <p:spPr bwMode="auto">
              <a:xfrm>
                <a:off x="472" y="93"/>
                <a:ext cx="9" cy="15"/>
              </a:xfrm>
              <a:custGeom>
                <a:avLst/>
                <a:gdLst>
                  <a:gd name="T0" fmla="*/ 0 w 28"/>
                  <a:gd name="T1" fmla="*/ 0 h 45"/>
                  <a:gd name="T2" fmla="*/ 0 w 28"/>
                  <a:gd name="T3" fmla="*/ 0 h 45"/>
                  <a:gd name="T4" fmla="*/ 0 w 28"/>
                  <a:gd name="T5" fmla="*/ 0 h 45"/>
                  <a:gd name="T6" fmla="*/ 0 w 28"/>
                  <a:gd name="T7" fmla="*/ 0 h 45"/>
                  <a:gd name="T8" fmla="*/ 0 w 28"/>
                  <a:gd name="T9" fmla="*/ 0 h 45"/>
                  <a:gd name="T10" fmla="*/ 0 w 28"/>
                  <a:gd name="T11" fmla="*/ 0 h 45"/>
                  <a:gd name="T12" fmla="*/ 0 w 28"/>
                  <a:gd name="T13" fmla="*/ 0 h 45"/>
                  <a:gd name="T14" fmla="*/ 0 w 28"/>
                  <a:gd name="T15" fmla="*/ 0 h 45"/>
                  <a:gd name="T16" fmla="*/ 0 w 28"/>
                  <a:gd name="T17" fmla="*/ 0 h 45"/>
                  <a:gd name="T18" fmla="*/ 0 w 28"/>
                  <a:gd name="T19" fmla="*/ 0 h 45"/>
                  <a:gd name="T20" fmla="*/ 0 w 28"/>
                  <a:gd name="T21" fmla="*/ 0 h 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8" h="45">
                    <a:moveTo>
                      <a:pt x="0" y="23"/>
                    </a:moveTo>
                    <a:lnTo>
                      <a:pt x="7" y="33"/>
                    </a:lnTo>
                    <a:lnTo>
                      <a:pt x="14" y="41"/>
                    </a:lnTo>
                    <a:lnTo>
                      <a:pt x="18" y="44"/>
                    </a:lnTo>
                    <a:lnTo>
                      <a:pt x="21" y="45"/>
                    </a:lnTo>
                    <a:lnTo>
                      <a:pt x="25" y="45"/>
                    </a:lnTo>
                    <a:lnTo>
                      <a:pt x="28" y="44"/>
                    </a:lnTo>
                    <a:lnTo>
                      <a:pt x="22" y="33"/>
                    </a:lnTo>
                    <a:lnTo>
                      <a:pt x="17" y="22"/>
                    </a:lnTo>
                    <a:lnTo>
                      <a:pt x="12" y="10"/>
                    </a:lnTo>
                    <a:lnTo>
                      <a:pt x="5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3" name="Freeform 4101"/>
              <p:cNvSpPr>
                <a:spLocks/>
              </p:cNvSpPr>
              <p:nvPr/>
            </p:nvSpPr>
            <p:spPr bwMode="auto">
              <a:xfrm>
                <a:off x="465" y="102"/>
                <a:ext cx="14" cy="8"/>
              </a:xfrm>
              <a:custGeom>
                <a:avLst/>
                <a:gdLst>
                  <a:gd name="T0" fmla="*/ 0 w 42"/>
                  <a:gd name="T1" fmla="*/ 0 h 25"/>
                  <a:gd name="T2" fmla="*/ 0 w 42"/>
                  <a:gd name="T3" fmla="*/ 0 h 25"/>
                  <a:gd name="T4" fmla="*/ 0 w 42"/>
                  <a:gd name="T5" fmla="*/ 0 h 25"/>
                  <a:gd name="T6" fmla="*/ 0 w 42"/>
                  <a:gd name="T7" fmla="*/ 0 h 25"/>
                  <a:gd name="T8" fmla="*/ 0 w 42"/>
                  <a:gd name="T9" fmla="*/ 0 h 25"/>
                  <a:gd name="T10" fmla="*/ 0 w 42"/>
                  <a:gd name="T11" fmla="*/ 0 h 25"/>
                  <a:gd name="T12" fmla="*/ 0 w 42"/>
                  <a:gd name="T13" fmla="*/ 0 h 25"/>
                  <a:gd name="T14" fmla="*/ 0 w 42"/>
                  <a:gd name="T15" fmla="*/ 0 h 25"/>
                  <a:gd name="T16" fmla="*/ 0 w 42"/>
                  <a:gd name="T17" fmla="*/ 0 h 25"/>
                  <a:gd name="T18" fmla="*/ 0 w 42"/>
                  <a:gd name="T19" fmla="*/ 0 h 25"/>
                  <a:gd name="T20" fmla="*/ 0 w 42"/>
                  <a:gd name="T21" fmla="*/ 0 h 2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2" h="25">
                    <a:moveTo>
                      <a:pt x="0" y="0"/>
                    </a:moveTo>
                    <a:lnTo>
                      <a:pt x="5" y="7"/>
                    </a:lnTo>
                    <a:lnTo>
                      <a:pt x="11" y="12"/>
                    </a:lnTo>
                    <a:lnTo>
                      <a:pt x="16" y="17"/>
                    </a:lnTo>
                    <a:lnTo>
                      <a:pt x="22" y="20"/>
                    </a:lnTo>
                    <a:lnTo>
                      <a:pt x="26" y="22"/>
                    </a:lnTo>
                    <a:lnTo>
                      <a:pt x="32" y="25"/>
                    </a:lnTo>
                    <a:lnTo>
                      <a:pt x="37" y="25"/>
                    </a:lnTo>
                    <a:lnTo>
                      <a:pt x="42" y="25"/>
                    </a:lnTo>
                    <a:lnTo>
                      <a:pt x="39" y="21"/>
                    </a:lnTo>
                    <a:lnTo>
                      <a:pt x="38" y="18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4" name="Freeform 4102"/>
              <p:cNvSpPr>
                <a:spLocks/>
              </p:cNvSpPr>
              <p:nvPr/>
            </p:nvSpPr>
            <p:spPr bwMode="auto">
              <a:xfrm>
                <a:off x="458" y="102"/>
                <a:ext cx="18" cy="10"/>
              </a:xfrm>
              <a:custGeom>
                <a:avLst/>
                <a:gdLst>
                  <a:gd name="T0" fmla="*/ 0 w 52"/>
                  <a:gd name="T1" fmla="*/ 0 h 32"/>
                  <a:gd name="T2" fmla="*/ 0 w 52"/>
                  <a:gd name="T3" fmla="*/ 0 h 32"/>
                  <a:gd name="T4" fmla="*/ 0 w 52"/>
                  <a:gd name="T5" fmla="*/ 0 h 32"/>
                  <a:gd name="T6" fmla="*/ 0 w 52"/>
                  <a:gd name="T7" fmla="*/ 0 h 32"/>
                  <a:gd name="T8" fmla="*/ 0 w 52"/>
                  <a:gd name="T9" fmla="*/ 0 h 32"/>
                  <a:gd name="T10" fmla="*/ 0 w 52"/>
                  <a:gd name="T11" fmla="*/ 0 h 32"/>
                  <a:gd name="T12" fmla="*/ 0 w 52"/>
                  <a:gd name="T13" fmla="*/ 0 h 32"/>
                  <a:gd name="T14" fmla="*/ 0 w 52"/>
                  <a:gd name="T15" fmla="*/ 0 h 32"/>
                  <a:gd name="T16" fmla="*/ 0 w 52"/>
                  <a:gd name="T17" fmla="*/ 0 h 32"/>
                  <a:gd name="T18" fmla="*/ 0 w 52"/>
                  <a:gd name="T19" fmla="*/ 0 h 32"/>
                  <a:gd name="T20" fmla="*/ 0 w 52"/>
                  <a:gd name="T21" fmla="*/ 0 h 32"/>
                  <a:gd name="T22" fmla="*/ 0 w 52"/>
                  <a:gd name="T23" fmla="*/ 0 h 32"/>
                  <a:gd name="T24" fmla="*/ 0 w 52"/>
                  <a:gd name="T25" fmla="*/ 0 h 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2" h="32">
                    <a:moveTo>
                      <a:pt x="0" y="0"/>
                    </a:moveTo>
                    <a:lnTo>
                      <a:pt x="6" y="9"/>
                    </a:lnTo>
                    <a:lnTo>
                      <a:pt x="12" y="15"/>
                    </a:lnTo>
                    <a:lnTo>
                      <a:pt x="18" y="21"/>
                    </a:lnTo>
                    <a:lnTo>
                      <a:pt x="25" y="26"/>
                    </a:lnTo>
                    <a:lnTo>
                      <a:pt x="34" y="29"/>
                    </a:lnTo>
                    <a:lnTo>
                      <a:pt x="40" y="32"/>
                    </a:lnTo>
                    <a:lnTo>
                      <a:pt x="46" y="32"/>
                    </a:lnTo>
                    <a:lnTo>
                      <a:pt x="52" y="29"/>
                    </a:lnTo>
                    <a:lnTo>
                      <a:pt x="49" y="28"/>
                    </a:lnTo>
                    <a:lnTo>
                      <a:pt x="45" y="25"/>
                    </a:lnTo>
                    <a:lnTo>
                      <a:pt x="40" y="21"/>
                    </a:lnTo>
                    <a:lnTo>
                      <a:pt x="38" y="18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5" name="Freeform 4103"/>
              <p:cNvSpPr>
                <a:spLocks/>
              </p:cNvSpPr>
              <p:nvPr/>
            </p:nvSpPr>
            <p:spPr bwMode="auto">
              <a:xfrm>
                <a:off x="452" y="102"/>
                <a:ext cx="15" cy="10"/>
              </a:xfrm>
              <a:custGeom>
                <a:avLst/>
                <a:gdLst>
                  <a:gd name="T0" fmla="*/ 0 w 47"/>
                  <a:gd name="T1" fmla="*/ 0 h 30"/>
                  <a:gd name="T2" fmla="*/ 0 w 47"/>
                  <a:gd name="T3" fmla="*/ 0 h 30"/>
                  <a:gd name="T4" fmla="*/ 0 w 47"/>
                  <a:gd name="T5" fmla="*/ 0 h 30"/>
                  <a:gd name="T6" fmla="*/ 0 w 47"/>
                  <a:gd name="T7" fmla="*/ 0 h 30"/>
                  <a:gd name="T8" fmla="*/ 0 w 47"/>
                  <a:gd name="T9" fmla="*/ 0 h 30"/>
                  <a:gd name="T10" fmla="*/ 0 w 47"/>
                  <a:gd name="T11" fmla="*/ 0 h 30"/>
                  <a:gd name="T12" fmla="*/ 0 w 47"/>
                  <a:gd name="T13" fmla="*/ 0 h 30"/>
                  <a:gd name="T14" fmla="*/ 0 w 47"/>
                  <a:gd name="T15" fmla="*/ 0 h 30"/>
                  <a:gd name="T16" fmla="*/ 0 w 47"/>
                  <a:gd name="T17" fmla="*/ 0 h 30"/>
                  <a:gd name="T18" fmla="*/ 0 w 47"/>
                  <a:gd name="T19" fmla="*/ 0 h 30"/>
                  <a:gd name="T20" fmla="*/ 0 w 47"/>
                  <a:gd name="T21" fmla="*/ 0 h 30"/>
                  <a:gd name="T22" fmla="*/ 0 w 47"/>
                  <a:gd name="T23" fmla="*/ 0 h 30"/>
                  <a:gd name="T24" fmla="*/ 0 w 47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7" h="30">
                    <a:moveTo>
                      <a:pt x="0" y="0"/>
                    </a:moveTo>
                    <a:lnTo>
                      <a:pt x="5" y="9"/>
                    </a:lnTo>
                    <a:lnTo>
                      <a:pt x="11" y="14"/>
                    </a:lnTo>
                    <a:lnTo>
                      <a:pt x="17" y="20"/>
                    </a:lnTo>
                    <a:lnTo>
                      <a:pt x="22" y="25"/>
                    </a:lnTo>
                    <a:lnTo>
                      <a:pt x="28" y="28"/>
                    </a:lnTo>
                    <a:lnTo>
                      <a:pt x="35" y="30"/>
                    </a:lnTo>
                    <a:lnTo>
                      <a:pt x="41" y="30"/>
                    </a:lnTo>
                    <a:lnTo>
                      <a:pt x="47" y="29"/>
                    </a:lnTo>
                    <a:lnTo>
                      <a:pt x="44" y="28"/>
                    </a:lnTo>
                    <a:lnTo>
                      <a:pt x="42" y="26"/>
                    </a:lnTo>
                    <a:lnTo>
                      <a:pt x="40" y="24"/>
                    </a:lnTo>
                    <a:lnTo>
                      <a:pt x="38" y="2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6" name="Freeform 4104"/>
              <p:cNvSpPr>
                <a:spLocks/>
              </p:cNvSpPr>
              <p:nvPr/>
            </p:nvSpPr>
            <p:spPr bwMode="auto">
              <a:xfrm>
                <a:off x="446" y="102"/>
                <a:ext cx="15" cy="10"/>
              </a:xfrm>
              <a:custGeom>
                <a:avLst/>
                <a:gdLst>
                  <a:gd name="T0" fmla="*/ 0 w 47"/>
                  <a:gd name="T1" fmla="*/ 0 h 30"/>
                  <a:gd name="T2" fmla="*/ 0 w 47"/>
                  <a:gd name="T3" fmla="*/ 0 h 30"/>
                  <a:gd name="T4" fmla="*/ 0 w 47"/>
                  <a:gd name="T5" fmla="*/ 0 h 30"/>
                  <a:gd name="T6" fmla="*/ 0 w 47"/>
                  <a:gd name="T7" fmla="*/ 0 h 30"/>
                  <a:gd name="T8" fmla="*/ 0 w 47"/>
                  <a:gd name="T9" fmla="*/ 0 h 30"/>
                  <a:gd name="T10" fmla="*/ 0 w 47"/>
                  <a:gd name="T11" fmla="*/ 0 h 30"/>
                  <a:gd name="T12" fmla="*/ 0 w 47"/>
                  <a:gd name="T13" fmla="*/ 0 h 30"/>
                  <a:gd name="T14" fmla="*/ 0 w 47"/>
                  <a:gd name="T15" fmla="*/ 0 h 30"/>
                  <a:gd name="T16" fmla="*/ 0 w 47"/>
                  <a:gd name="T17" fmla="*/ 0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7" h="30">
                    <a:moveTo>
                      <a:pt x="0" y="0"/>
                    </a:moveTo>
                    <a:lnTo>
                      <a:pt x="4" y="9"/>
                    </a:lnTo>
                    <a:lnTo>
                      <a:pt x="9" y="15"/>
                    </a:lnTo>
                    <a:lnTo>
                      <a:pt x="15" y="21"/>
                    </a:lnTo>
                    <a:lnTo>
                      <a:pt x="21" y="26"/>
                    </a:lnTo>
                    <a:lnTo>
                      <a:pt x="26" y="28"/>
                    </a:lnTo>
                    <a:lnTo>
                      <a:pt x="33" y="30"/>
                    </a:lnTo>
                    <a:lnTo>
                      <a:pt x="40" y="30"/>
                    </a:lnTo>
                    <a:lnTo>
                      <a:pt x="47" y="29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7" name="Freeform 4105"/>
              <p:cNvSpPr>
                <a:spLocks/>
              </p:cNvSpPr>
              <p:nvPr/>
            </p:nvSpPr>
            <p:spPr bwMode="auto">
              <a:xfrm>
                <a:off x="439" y="104"/>
                <a:ext cx="15" cy="7"/>
              </a:xfrm>
              <a:custGeom>
                <a:avLst/>
                <a:gdLst>
                  <a:gd name="T0" fmla="*/ 0 w 44"/>
                  <a:gd name="T1" fmla="*/ 0 h 23"/>
                  <a:gd name="T2" fmla="*/ 0 w 44"/>
                  <a:gd name="T3" fmla="*/ 0 h 23"/>
                  <a:gd name="T4" fmla="*/ 0 w 44"/>
                  <a:gd name="T5" fmla="*/ 0 h 23"/>
                  <a:gd name="T6" fmla="*/ 0 w 44"/>
                  <a:gd name="T7" fmla="*/ 0 h 23"/>
                  <a:gd name="T8" fmla="*/ 0 w 44"/>
                  <a:gd name="T9" fmla="*/ 0 h 23"/>
                  <a:gd name="T10" fmla="*/ 0 w 44"/>
                  <a:gd name="T11" fmla="*/ 0 h 23"/>
                  <a:gd name="T12" fmla="*/ 0 w 44"/>
                  <a:gd name="T13" fmla="*/ 0 h 23"/>
                  <a:gd name="T14" fmla="*/ 0 w 44"/>
                  <a:gd name="T15" fmla="*/ 0 h 23"/>
                  <a:gd name="T16" fmla="*/ 0 w 44"/>
                  <a:gd name="T17" fmla="*/ 0 h 2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4" h="23">
                    <a:moveTo>
                      <a:pt x="0" y="0"/>
                    </a:moveTo>
                    <a:lnTo>
                      <a:pt x="4" y="7"/>
                    </a:lnTo>
                    <a:lnTo>
                      <a:pt x="8" y="12"/>
                    </a:lnTo>
                    <a:lnTo>
                      <a:pt x="14" y="16"/>
                    </a:lnTo>
                    <a:lnTo>
                      <a:pt x="19" y="20"/>
                    </a:lnTo>
                    <a:lnTo>
                      <a:pt x="25" y="22"/>
                    </a:lnTo>
                    <a:lnTo>
                      <a:pt x="30" y="23"/>
                    </a:lnTo>
                    <a:lnTo>
                      <a:pt x="37" y="23"/>
                    </a:lnTo>
                    <a:lnTo>
                      <a:pt x="44" y="22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" name="Freeform 4106"/>
              <p:cNvSpPr>
                <a:spLocks/>
              </p:cNvSpPr>
              <p:nvPr/>
            </p:nvSpPr>
            <p:spPr bwMode="auto">
              <a:xfrm>
                <a:off x="438" y="108"/>
                <a:ext cx="6" cy="2"/>
              </a:xfrm>
              <a:custGeom>
                <a:avLst/>
                <a:gdLst>
                  <a:gd name="T0" fmla="*/ 0 w 17"/>
                  <a:gd name="T1" fmla="*/ 0 h 6"/>
                  <a:gd name="T2" fmla="*/ 0 w 17"/>
                  <a:gd name="T3" fmla="*/ 0 h 6"/>
                  <a:gd name="T4" fmla="*/ 0 w 17"/>
                  <a:gd name="T5" fmla="*/ 0 h 6"/>
                  <a:gd name="T6" fmla="*/ 0 w 17"/>
                  <a:gd name="T7" fmla="*/ 0 h 6"/>
                  <a:gd name="T8" fmla="*/ 0 w 17"/>
                  <a:gd name="T9" fmla="*/ 0 h 6"/>
                  <a:gd name="T10" fmla="*/ 0 w 17"/>
                  <a:gd name="T11" fmla="*/ 0 h 6"/>
                  <a:gd name="T12" fmla="*/ 0 w 17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" h="6">
                    <a:moveTo>
                      <a:pt x="0" y="0"/>
                    </a:moveTo>
                    <a:lnTo>
                      <a:pt x="8" y="5"/>
                    </a:lnTo>
                    <a:lnTo>
                      <a:pt x="14" y="6"/>
                    </a:lnTo>
                    <a:lnTo>
                      <a:pt x="15" y="6"/>
                    </a:lnTo>
                    <a:lnTo>
                      <a:pt x="16" y="6"/>
                    </a:lnTo>
                    <a:lnTo>
                      <a:pt x="17" y="5"/>
                    </a:lnTo>
                    <a:lnTo>
                      <a:pt x="17" y="2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9" name="Freeform 4107"/>
              <p:cNvSpPr>
                <a:spLocks/>
              </p:cNvSpPr>
              <p:nvPr/>
            </p:nvSpPr>
            <p:spPr bwMode="auto">
              <a:xfrm>
                <a:off x="481" y="108"/>
                <a:ext cx="42" cy="23"/>
              </a:xfrm>
              <a:custGeom>
                <a:avLst/>
                <a:gdLst>
                  <a:gd name="T0" fmla="*/ 0 w 127"/>
                  <a:gd name="T1" fmla="*/ 0 h 69"/>
                  <a:gd name="T2" fmla="*/ 0 w 127"/>
                  <a:gd name="T3" fmla="*/ 0 h 69"/>
                  <a:gd name="T4" fmla="*/ 0 w 127"/>
                  <a:gd name="T5" fmla="*/ 0 h 69"/>
                  <a:gd name="T6" fmla="*/ 0 w 127"/>
                  <a:gd name="T7" fmla="*/ 0 h 69"/>
                  <a:gd name="T8" fmla="*/ 0 w 127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7" h="69">
                    <a:moveTo>
                      <a:pt x="127" y="69"/>
                    </a:moveTo>
                    <a:lnTo>
                      <a:pt x="102" y="55"/>
                    </a:lnTo>
                    <a:lnTo>
                      <a:pt x="72" y="40"/>
                    </a:lnTo>
                    <a:lnTo>
                      <a:pt x="37" y="2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0" name="Freeform 4108"/>
              <p:cNvSpPr>
                <a:spLocks/>
              </p:cNvSpPr>
              <p:nvPr/>
            </p:nvSpPr>
            <p:spPr bwMode="auto">
              <a:xfrm>
                <a:off x="476" y="112"/>
                <a:ext cx="37" cy="20"/>
              </a:xfrm>
              <a:custGeom>
                <a:avLst/>
                <a:gdLst>
                  <a:gd name="T0" fmla="*/ 0 w 112"/>
                  <a:gd name="T1" fmla="*/ 0 h 61"/>
                  <a:gd name="T2" fmla="*/ 0 w 112"/>
                  <a:gd name="T3" fmla="*/ 0 h 61"/>
                  <a:gd name="T4" fmla="*/ 0 w 112"/>
                  <a:gd name="T5" fmla="*/ 0 h 61"/>
                  <a:gd name="T6" fmla="*/ 0 w 112"/>
                  <a:gd name="T7" fmla="*/ 0 h 61"/>
                  <a:gd name="T8" fmla="*/ 0 w 112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2" h="61">
                    <a:moveTo>
                      <a:pt x="112" y="61"/>
                    </a:moveTo>
                    <a:lnTo>
                      <a:pt x="83" y="47"/>
                    </a:lnTo>
                    <a:lnTo>
                      <a:pt x="54" y="32"/>
                    </a:lnTo>
                    <a:lnTo>
                      <a:pt x="27" y="16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1" name="Freeform 4109"/>
              <p:cNvSpPr>
                <a:spLocks/>
              </p:cNvSpPr>
              <p:nvPr/>
            </p:nvSpPr>
            <p:spPr bwMode="auto">
              <a:xfrm>
                <a:off x="299" y="100"/>
                <a:ext cx="45" cy="29"/>
              </a:xfrm>
              <a:custGeom>
                <a:avLst/>
                <a:gdLst>
                  <a:gd name="T0" fmla="*/ 0 w 137"/>
                  <a:gd name="T1" fmla="*/ 0 h 87"/>
                  <a:gd name="T2" fmla="*/ 0 w 137"/>
                  <a:gd name="T3" fmla="*/ 0 h 87"/>
                  <a:gd name="T4" fmla="*/ 0 w 137"/>
                  <a:gd name="T5" fmla="*/ 0 h 87"/>
                  <a:gd name="T6" fmla="*/ 0 w 137"/>
                  <a:gd name="T7" fmla="*/ 0 h 87"/>
                  <a:gd name="T8" fmla="*/ 0 w 137"/>
                  <a:gd name="T9" fmla="*/ 0 h 87"/>
                  <a:gd name="T10" fmla="*/ 0 w 137"/>
                  <a:gd name="T11" fmla="*/ 0 h 87"/>
                  <a:gd name="T12" fmla="*/ 0 w 137"/>
                  <a:gd name="T13" fmla="*/ 0 h 8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7" h="87">
                    <a:moveTo>
                      <a:pt x="0" y="87"/>
                    </a:moveTo>
                    <a:lnTo>
                      <a:pt x="33" y="67"/>
                    </a:lnTo>
                    <a:lnTo>
                      <a:pt x="71" y="45"/>
                    </a:lnTo>
                    <a:lnTo>
                      <a:pt x="89" y="33"/>
                    </a:lnTo>
                    <a:lnTo>
                      <a:pt x="108" y="23"/>
                    </a:lnTo>
                    <a:lnTo>
                      <a:pt x="124" y="11"/>
                    </a:lnTo>
                    <a:lnTo>
                      <a:pt x="137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2" name="Freeform 4110"/>
              <p:cNvSpPr>
                <a:spLocks/>
              </p:cNvSpPr>
              <p:nvPr/>
            </p:nvSpPr>
            <p:spPr bwMode="auto">
              <a:xfrm>
                <a:off x="310" y="108"/>
                <a:ext cx="42" cy="23"/>
              </a:xfrm>
              <a:custGeom>
                <a:avLst/>
                <a:gdLst>
                  <a:gd name="T0" fmla="*/ 0 w 127"/>
                  <a:gd name="T1" fmla="*/ 0 h 69"/>
                  <a:gd name="T2" fmla="*/ 0 w 127"/>
                  <a:gd name="T3" fmla="*/ 0 h 69"/>
                  <a:gd name="T4" fmla="*/ 0 w 127"/>
                  <a:gd name="T5" fmla="*/ 0 h 69"/>
                  <a:gd name="T6" fmla="*/ 0 w 127"/>
                  <a:gd name="T7" fmla="*/ 0 h 69"/>
                  <a:gd name="T8" fmla="*/ 0 w 127"/>
                  <a:gd name="T9" fmla="*/ 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7" h="69">
                    <a:moveTo>
                      <a:pt x="0" y="69"/>
                    </a:moveTo>
                    <a:lnTo>
                      <a:pt x="25" y="55"/>
                    </a:lnTo>
                    <a:lnTo>
                      <a:pt x="55" y="40"/>
                    </a:lnTo>
                    <a:lnTo>
                      <a:pt x="90" y="22"/>
                    </a:lnTo>
                    <a:lnTo>
                      <a:pt x="127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3" name="Freeform 4111"/>
              <p:cNvSpPr>
                <a:spLocks/>
              </p:cNvSpPr>
              <p:nvPr/>
            </p:nvSpPr>
            <p:spPr bwMode="auto">
              <a:xfrm>
                <a:off x="320" y="112"/>
                <a:ext cx="37" cy="20"/>
              </a:xfrm>
              <a:custGeom>
                <a:avLst/>
                <a:gdLst>
                  <a:gd name="T0" fmla="*/ 0 w 112"/>
                  <a:gd name="T1" fmla="*/ 0 h 61"/>
                  <a:gd name="T2" fmla="*/ 0 w 112"/>
                  <a:gd name="T3" fmla="*/ 0 h 61"/>
                  <a:gd name="T4" fmla="*/ 0 w 112"/>
                  <a:gd name="T5" fmla="*/ 0 h 61"/>
                  <a:gd name="T6" fmla="*/ 0 w 112"/>
                  <a:gd name="T7" fmla="*/ 0 h 61"/>
                  <a:gd name="T8" fmla="*/ 0 w 112"/>
                  <a:gd name="T9" fmla="*/ 0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2" h="61">
                    <a:moveTo>
                      <a:pt x="0" y="61"/>
                    </a:moveTo>
                    <a:lnTo>
                      <a:pt x="29" y="47"/>
                    </a:lnTo>
                    <a:lnTo>
                      <a:pt x="58" y="32"/>
                    </a:lnTo>
                    <a:lnTo>
                      <a:pt x="85" y="16"/>
                    </a:lnTo>
                    <a:lnTo>
                      <a:pt x="112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4" name="Freeform 4112"/>
              <p:cNvSpPr>
                <a:spLocks/>
              </p:cNvSpPr>
              <p:nvPr/>
            </p:nvSpPr>
            <p:spPr bwMode="auto">
              <a:xfrm>
                <a:off x="486" y="126"/>
                <a:ext cx="10" cy="5"/>
              </a:xfrm>
              <a:custGeom>
                <a:avLst/>
                <a:gdLst>
                  <a:gd name="T0" fmla="*/ 0 w 30"/>
                  <a:gd name="T1" fmla="*/ 0 h 16"/>
                  <a:gd name="T2" fmla="*/ 0 w 30"/>
                  <a:gd name="T3" fmla="*/ 0 h 16"/>
                  <a:gd name="T4" fmla="*/ 0 w 30"/>
                  <a:gd name="T5" fmla="*/ 0 h 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0" h="16">
                    <a:moveTo>
                      <a:pt x="30" y="16"/>
                    </a:moveTo>
                    <a:lnTo>
                      <a:pt x="15" y="8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5" name="Freeform 4113"/>
              <p:cNvSpPr>
                <a:spLocks/>
              </p:cNvSpPr>
              <p:nvPr/>
            </p:nvSpPr>
            <p:spPr bwMode="auto">
              <a:xfrm>
                <a:off x="476" y="120"/>
                <a:ext cx="3" cy="1"/>
              </a:xfrm>
              <a:custGeom>
                <a:avLst/>
                <a:gdLst>
                  <a:gd name="T0" fmla="*/ 0 w 8"/>
                  <a:gd name="T1" fmla="*/ 0 h 4"/>
                  <a:gd name="T2" fmla="*/ 0 w 8"/>
                  <a:gd name="T3" fmla="*/ 0 h 4"/>
                  <a:gd name="T4" fmla="*/ 0 w 8"/>
                  <a:gd name="T5" fmla="*/ 0 h 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8" y="4"/>
                    </a:moveTo>
                    <a:lnTo>
                      <a:pt x="4" y="2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6" name="Freeform 4114"/>
              <p:cNvSpPr>
                <a:spLocks/>
              </p:cNvSpPr>
              <p:nvPr/>
            </p:nvSpPr>
            <p:spPr bwMode="auto">
              <a:xfrm>
                <a:off x="464" y="112"/>
                <a:ext cx="9" cy="6"/>
              </a:xfrm>
              <a:custGeom>
                <a:avLst/>
                <a:gdLst>
                  <a:gd name="T0" fmla="*/ 0 w 28"/>
                  <a:gd name="T1" fmla="*/ 0 h 20"/>
                  <a:gd name="T2" fmla="*/ 0 w 28"/>
                  <a:gd name="T3" fmla="*/ 0 h 20"/>
                  <a:gd name="T4" fmla="*/ 0 w 28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" h="20">
                    <a:moveTo>
                      <a:pt x="28" y="20"/>
                    </a:moveTo>
                    <a:lnTo>
                      <a:pt x="14" y="11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7" name="Freeform 4115"/>
              <p:cNvSpPr>
                <a:spLocks/>
              </p:cNvSpPr>
              <p:nvPr/>
            </p:nvSpPr>
            <p:spPr bwMode="auto">
              <a:xfrm>
                <a:off x="459" y="111"/>
                <a:ext cx="2" cy="9"/>
              </a:xfrm>
              <a:custGeom>
                <a:avLst/>
                <a:gdLst>
                  <a:gd name="T0" fmla="*/ 0 w 8"/>
                  <a:gd name="T1" fmla="*/ 0 h 27"/>
                  <a:gd name="T2" fmla="*/ 0 w 8"/>
                  <a:gd name="T3" fmla="*/ 0 h 27"/>
                  <a:gd name="T4" fmla="*/ 0 w 8"/>
                  <a:gd name="T5" fmla="*/ 0 h 27"/>
                  <a:gd name="T6" fmla="*/ 0 w 8"/>
                  <a:gd name="T7" fmla="*/ 0 h 27"/>
                  <a:gd name="T8" fmla="*/ 0 w 8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" h="27">
                    <a:moveTo>
                      <a:pt x="0" y="27"/>
                    </a:moveTo>
                    <a:lnTo>
                      <a:pt x="4" y="21"/>
                    </a:lnTo>
                    <a:lnTo>
                      <a:pt x="6" y="15"/>
                    </a:lnTo>
                    <a:lnTo>
                      <a:pt x="8" y="8"/>
                    </a:lnTo>
                    <a:lnTo>
                      <a:pt x="8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" name="Freeform 4116"/>
              <p:cNvSpPr>
                <a:spLocks/>
              </p:cNvSpPr>
              <p:nvPr/>
            </p:nvSpPr>
            <p:spPr bwMode="auto">
              <a:xfrm>
                <a:off x="431" y="110"/>
                <a:ext cx="15" cy="20"/>
              </a:xfrm>
              <a:custGeom>
                <a:avLst/>
                <a:gdLst>
                  <a:gd name="T0" fmla="*/ 0 w 46"/>
                  <a:gd name="T1" fmla="*/ 0 h 59"/>
                  <a:gd name="T2" fmla="*/ 0 w 46"/>
                  <a:gd name="T3" fmla="*/ 0 h 59"/>
                  <a:gd name="T4" fmla="*/ 0 w 46"/>
                  <a:gd name="T5" fmla="*/ 0 h 59"/>
                  <a:gd name="T6" fmla="*/ 0 w 46"/>
                  <a:gd name="T7" fmla="*/ 0 h 59"/>
                  <a:gd name="T8" fmla="*/ 0 w 46"/>
                  <a:gd name="T9" fmla="*/ 0 h 59"/>
                  <a:gd name="T10" fmla="*/ 0 w 46"/>
                  <a:gd name="T11" fmla="*/ 0 h 59"/>
                  <a:gd name="T12" fmla="*/ 0 w 46"/>
                  <a:gd name="T13" fmla="*/ 0 h 59"/>
                  <a:gd name="T14" fmla="*/ 0 w 46"/>
                  <a:gd name="T15" fmla="*/ 0 h 59"/>
                  <a:gd name="T16" fmla="*/ 0 w 46"/>
                  <a:gd name="T17" fmla="*/ 0 h 59"/>
                  <a:gd name="T18" fmla="*/ 0 w 46"/>
                  <a:gd name="T19" fmla="*/ 0 h 59"/>
                  <a:gd name="T20" fmla="*/ 0 w 46"/>
                  <a:gd name="T21" fmla="*/ 0 h 5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59">
                    <a:moveTo>
                      <a:pt x="0" y="50"/>
                    </a:moveTo>
                    <a:lnTo>
                      <a:pt x="0" y="53"/>
                    </a:lnTo>
                    <a:lnTo>
                      <a:pt x="1" y="57"/>
                    </a:lnTo>
                    <a:lnTo>
                      <a:pt x="2" y="58"/>
                    </a:lnTo>
                    <a:lnTo>
                      <a:pt x="4" y="59"/>
                    </a:lnTo>
                    <a:lnTo>
                      <a:pt x="9" y="58"/>
                    </a:lnTo>
                    <a:lnTo>
                      <a:pt x="15" y="54"/>
                    </a:lnTo>
                    <a:lnTo>
                      <a:pt x="25" y="42"/>
                    </a:lnTo>
                    <a:lnTo>
                      <a:pt x="34" y="29"/>
                    </a:lnTo>
                    <a:lnTo>
                      <a:pt x="41" y="15"/>
                    </a:lnTo>
                    <a:lnTo>
                      <a:pt x="46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" name="Freeform 4117"/>
              <p:cNvSpPr>
                <a:spLocks/>
              </p:cNvSpPr>
              <p:nvPr/>
            </p:nvSpPr>
            <p:spPr bwMode="auto">
              <a:xfrm>
                <a:off x="436" y="111"/>
                <a:ext cx="18" cy="19"/>
              </a:xfrm>
              <a:custGeom>
                <a:avLst/>
                <a:gdLst>
                  <a:gd name="T0" fmla="*/ 0 w 54"/>
                  <a:gd name="T1" fmla="*/ 0 h 56"/>
                  <a:gd name="T2" fmla="*/ 0 w 54"/>
                  <a:gd name="T3" fmla="*/ 0 h 56"/>
                  <a:gd name="T4" fmla="*/ 0 w 54"/>
                  <a:gd name="T5" fmla="*/ 0 h 56"/>
                  <a:gd name="T6" fmla="*/ 0 w 54"/>
                  <a:gd name="T7" fmla="*/ 0 h 56"/>
                  <a:gd name="T8" fmla="*/ 0 w 54"/>
                  <a:gd name="T9" fmla="*/ 0 h 56"/>
                  <a:gd name="T10" fmla="*/ 0 w 54"/>
                  <a:gd name="T11" fmla="*/ 0 h 56"/>
                  <a:gd name="T12" fmla="*/ 0 w 54"/>
                  <a:gd name="T13" fmla="*/ 0 h 56"/>
                  <a:gd name="T14" fmla="*/ 0 w 54"/>
                  <a:gd name="T15" fmla="*/ 0 h 56"/>
                  <a:gd name="T16" fmla="*/ 0 w 54"/>
                  <a:gd name="T17" fmla="*/ 0 h 56"/>
                  <a:gd name="T18" fmla="*/ 0 w 54"/>
                  <a:gd name="T19" fmla="*/ 0 h 56"/>
                  <a:gd name="T20" fmla="*/ 0 w 54"/>
                  <a:gd name="T21" fmla="*/ 0 h 56"/>
                  <a:gd name="T22" fmla="*/ 0 w 54"/>
                  <a:gd name="T23" fmla="*/ 0 h 56"/>
                  <a:gd name="T24" fmla="*/ 0 w 54"/>
                  <a:gd name="T25" fmla="*/ 0 h 5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4" h="56">
                    <a:moveTo>
                      <a:pt x="0" y="51"/>
                    </a:moveTo>
                    <a:lnTo>
                      <a:pt x="1" y="55"/>
                    </a:lnTo>
                    <a:lnTo>
                      <a:pt x="5" y="56"/>
                    </a:lnTo>
                    <a:lnTo>
                      <a:pt x="9" y="56"/>
                    </a:lnTo>
                    <a:lnTo>
                      <a:pt x="13" y="55"/>
                    </a:lnTo>
                    <a:lnTo>
                      <a:pt x="18" y="51"/>
                    </a:lnTo>
                    <a:lnTo>
                      <a:pt x="25" y="46"/>
                    </a:lnTo>
                    <a:lnTo>
                      <a:pt x="32" y="40"/>
                    </a:lnTo>
                    <a:lnTo>
                      <a:pt x="38" y="31"/>
                    </a:lnTo>
                    <a:lnTo>
                      <a:pt x="44" y="23"/>
                    </a:lnTo>
                    <a:lnTo>
                      <a:pt x="48" y="14"/>
                    </a:lnTo>
                    <a:lnTo>
                      <a:pt x="52" y="7"/>
                    </a:lnTo>
                    <a:lnTo>
                      <a:pt x="54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0" name="Freeform 4118"/>
              <p:cNvSpPr>
                <a:spLocks/>
              </p:cNvSpPr>
              <p:nvPr/>
            </p:nvSpPr>
            <p:spPr bwMode="auto">
              <a:xfrm>
                <a:off x="429" y="129"/>
                <a:ext cx="18" cy="2"/>
              </a:xfrm>
              <a:custGeom>
                <a:avLst/>
                <a:gdLst>
                  <a:gd name="T0" fmla="*/ 0 w 53"/>
                  <a:gd name="T1" fmla="*/ 0 h 6"/>
                  <a:gd name="T2" fmla="*/ 0 w 53"/>
                  <a:gd name="T3" fmla="*/ 0 h 6"/>
                  <a:gd name="T4" fmla="*/ 0 w 53"/>
                  <a:gd name="T5" fmla="*/ 0 h 6"/>
                  <a:gd name="T6" fmla="*/ 0 w 53"/>
                  <a:gd name="T7" fmla="*/ 0 h 6"/>
                  <a:gd name="T8" fmla="*/ 0 w 53"/>
                  <a:gd name="T9" fmla="*/ 0 h 6"/>
                  <a:gd name="T10" fmla="*/ 0 w 53"/>
                  <a:gd name="T11" fmla="*/ 0 h 6"/>
                  <a:gd name="T12" fmla="*/ 0 w 53"/>
                  <a:gd name="T13" fmla="*/ 0 h 6"/>
                  <a:gd name="T14" fmla="*/ 0 w 53"/>
                  <a:gd name="T15" fmla="*/ 0 h 6"/>
                  <a:gd name="T16" fmla="*/ 0 w 53"/>
                  <a:gd name="T17" fmla="*/ 0 h 6"/>
                  <a:gd name="T18" fmla="*/ 0 w 53"/>
                  <a:gd name="T19" fmla="*/ 0 h 6"/>
                  <a:gd name="T20" fmla="*/ 0 w 53"/>
                  <a:gd name="T21" fmla="*/ 0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3" h="6">
                    <a:moveTo>
                      <a:pt x="53" y="4"/>
                    </a:moveTo>
                    <a:lnTo>
                      <a:pt x="49" y="2"/>
                    </a:lnTo>
                    <a:lnTo>
                      <a:pt x="43" y="1"/>
                    </a:lnTo>
                    <a:lnTo>
                      <a:pt x="37" y="2"/>
                    </a:lnTo>
                    <a:lnTo>
                      <a:pt x="30" y="4"/>
                    </a:lnTo>
                    <a:lnTo>
                      <a:pt x="24" y="5"/>
                    </a:lnTo>
                    <a:lnTo>
                      <a:pt x="16" y="6"/>
                    </a:lnTo>
                    <a:lnTo>
                      <a:pt x="13" y="5"/>
                    </a:lnTo>
                    <a:lnTo>
                      <a:pt x="8" y="4"/>
                    </a:lnTo>
                    <a:lnTo>
                      <a:pt x="5" y="3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1" name="Freeform 4119"/>
              <p:cNvSpPr>
                <a:spLocks/>
              </p:cNvSpPr>
              <p:nvPr/>
            </p:nvSpPr>
            <p:spPr bwMode="auto">
              <a:xfrm>
                <a:off x="422" y="135"/>
                <a:ext cx="10" cy="5"/>
              </a:xfrm>
              <a:custGeom>
                <a:avLst/>
                <a:gdLst>
                  <a:gd name="T0" fmla="*/ 0 w 28"/>
                  <a:gd name="T1" fmla="*/ 0 h 14"/>
                  <a:gd name="T2" fmla="*/ 0 w 28"/>
                  <a:gd name="T3" fmla="*/ 0 h 14"/>
                  <a:gd name="T4" fmla="*/ 0 w 28"/>
                  <a:gd name="T5" fmla="*/ 0 h 14"/>
                  <a:gd name="T6" fmla="*/ 0 w 28"/>
                  <a:gd name="T7" fmla="*/ 0 h 14"/>
                  <a:gd name="T8" fmla="*/ 0 w 28"/>
                  <a:gd name="T9" fmla="*/ 0 h 14"/>
                  <a:gd name="T10" fmla="*/ 0 w 28"/>
                  <a:gd name="T11" fmla="*/ 0 h 14"/>
                  <a:gd name="T12" fmla="*/ 0 w 28"/>
                  <a:gd name="T13" fmla="*/ 0 h 14"/>
                  <a:gd name="T14" fmla="*/ 0 w 28"/>
                  <a:gd name="T15" fmla="*/ 0 h 14"/>
                  <a:gd name="T16" fmla="*/ 0 w 28"/>
                  <a:gd name="T17" fmla="*/ 0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8" h="14">
                    <a:moveTo>
                      <a:pt x="0" y="10"/>
                    </a:moveTo>
                    <a:lnTo>
                      <a:pt x="4" y="13"/>
                    </a:lnTo>
                    <a:lnTo>
                      <a:pt x="7" y="14"/>
                    </a:lnTo>
                    <a:lnTo>
                      <a:pt x="12" y="14"/>
                    </a:lnTo>
                    <a:lnTo>
                      <a:pt x="15" y="13"/>
                    </a:lnTo>
                    <a:lnTo>
                      <a:pt x="19" y="10"/>
                    </a:lnTo>
                    <a:lnTo>
                      <a:pt x="22" y="8"/>
                    </a:lnTo>
                    <a:lnTo>
                      <a:pt x="26" y="4"/>
                    </a:lnTo>
                    <a:lnTo>
                      <a:pt x="28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2" name="Freeform 4120"/>
              <p:cNvSpPr>
                <a:spLocks/>
              </p:cNvSpPr>
              <p:nvPr/>
            </p:nvSpPr>
            <p:spPr bwMode="auto">
              <a:xfrm>
                <a:off x="428" y="136"/>
                <a:ext cx="10" cy="5"/>
              </a:xfrm>
              <a:custGeom>
                <a:avLst/>
                <a:gdLst>
                  <a:gd name="T0" fmla="*/ 0 w 29"/>
                  <a:gd name="T1" fmla="*/ 0 h 14"/>
                  <a:gd name="T2" fmla="*/ 0 w 29"/>
                  <a:gd name="T3" fmla="*/ 0 h 14"/>
                  <a:gd name="T4" fmla="*/ 0 w 29"/>
                  <a:gd name="T5" fmla="*/ 0 h 14"/>
                  <a:gd name="T6" fmla="*/ 0 w 29"/>
                  <a:gd name="T7" fmla="*/ 0 h 14"/>
                  <a:gd name="T8" fmla="*/ 0 w 29"/>
                  <a:gd name="T9" fmla="*/ 0 h 14"/>
                  <a:gd name="T10" fmla="*/ 0 w 29"/>
                  <a:gd name="T11" fmla="*/ 0 h 14"/>
                  <a:gd name="T12" fmla="*/ 0 w 29"/>
                  <a:gd name="T13" fmla="*/ 0 h 14"/>
                  <a:gd name="T14" fmla="*/ 0 w 29"/>
                  <a:gd name="T15" fmla="*/ 0 h 14"/>
                  <a:gd name="T16" fmla="*/ 0 w 29"/>
                  <a:gd name="T17" fmla="*/ 0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4">
                    <a:moveTo>
                      <a:pt x="0" y="11"/>
                    </a:moveTo>
                    <a:lnTo>
                      <a:pt x="4" y="13"/>
                    </a:lnTo>
                    <a:lnTo>
                      <a:pt x="8" y="14"/>
                    </a:lnTo>
                    <a:lnTo>
                      <a:pt x="11" y="14"/>
                    </a:lnTo>
                    <a:lnTo>
                      <a:pt x="15" y="14"/>
                    </a:lnTo>
                    <a:lnTo>
                      <a:pt x="18" y="12"/>
                    </a:lnTo>
                    <a:lnTo>
                      <a:pt x="22" y="8"/>
                    </a:lnTo>
                    <a:lnTo>
                      <a:pt x="25" y="5"/>
                    </a:lnTo>
                    <a:lnTo>
                      <a:pt x="29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3" name="Freeform 4121"/>
              <p:cNvSpPr>
                <a:spLocks/>
              </p:cNvSpPr>
              <p:nvPr/>
            </p:nvSpPr>
            <p:spPr bwMode="auto">
              <a:xfrm>
                <a:off x="434" y="136"/>
                <a:ext cx="10" cy="11"/>
              </a:xfrm>
              <a:custGeom>
                <a:avLst/>
                <a:gdLst>
                  <a:gd name="T0" fmla="*/ 0 w 30"/>
                  <a:gd name="T1" fmla="*/ 0 h 33"/>
                  <a:gd name="T2" fmla="*/ 0 w 30"/>
                  <a:gd name="T3" fmla="*/ 0 h 33"/>
                  <a:gd name="T4" fmla="*/ 0 w 30"/>
                  <a:gd name="T5" fmla="*/ 0 h 33"/>
                  <a:gd name="T6" fmla="*/ 0 w 30"/>
                  <a:gd name="T7" fmla="*/ 0 h 33"/>
                  <a:gd name="T8" fmla="*/ 0 w 30"/>
                  <a:gd name="T9" fmla="*/ 0 h 33"/>
                  <a:gd name="T10" fmla="*/ 0 w 30"/>
                  <a:gd name="T11" fmla="*/ 0 h 33"/>
                  <a:gd name="T12" fmla="*/ 0 w 30"/>
                  <a:gd name="T13" fmla="*/ 0 h 33"/>
                  <a:gd name="T14" fmla="*/ 0 w 30"/>
                  <a:gd name="T15" fmla="*/ 0 h 33"/>
                  <a:gd name="T16" fmla="*/ 0 w 30"/>
                  <a:gd name="T17" fmla="*/ 0 h 33"/>
                  <a:gd name="T18" fmla="*/ 0 w 30"/>
                  <a:gd name="T19" fmla="*/ 0 h 33"/>
                  <a:gd name="T20" fmla="*/ 0 w 30"/>
                  <a:gd name="T21" fmla="*/ 0 h 33"/>
                  <a:gd name="T22" fmla="*/ 0 w 30"/>
                  <a:gd name="T23" fmla="*/ 0 h 33"/>
                  <a:gd name="T24" fmla="*/ 0 w 30"/>
                  <a:gd name="T25" fmla="*/ 0 h 33"/>
                  <a:gd name="T26" fmla="*/ 0 w 30"/>
                  <a:gd name="T27" fmla="*/ 0 h 33"/>
                  <a:gd name="T28" fmla="*/ 0 w 30"/>
                  <a:gd name="T29" fmla="*/ 0 h 33"/>
                  <a:gd name="T30" fmla="*/ 0 w 30"/>
                  <a:gd name="T31" fmla="*/ 0 h 33"/>
                  <a:gd name="T32" fmla="*/ 0 w 30"/>
                  <a:gd name="T33" fmla="*/ 0 h 3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0" h="33">
                    <a:moveTo>
                      <a:pt x="0" y="14"/>
                    </a:moveTo>
                    <a:lnTo>
                      <a:pt x="3" y="18"/>
                    </a:lnTo>
                    <a:lnTo>
                      <a:pt x="6" y="19"/>
                    </a:lnTo>
                    <a:lnTo>
                      <a:pt x="9" y="19"/>
                    </a:lnTo>
                    <a:lnTo>
                      <a:pt x="13" y="18"/>
                    </a:lnTo>
                    <a:lnTo>
                      <a:pt x="16" y="15"/>
                    </a:lnTo>
                    <a:lnTo>
                      <a:pt x="20" y="12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4" y="6"/>
                    </a:lnTo>
                    <a:lnTo>
                      <a:pt x="23" y="11"/>
                    </a:lnTo>
                    <a:lnTo>
                      <a:pt x="22" y="14"/>
                    </a:lnTo>
                    <a:lnTo>
                      <a:pt x="22" y="19"/>
                    </a:lnTo>
                    <a:lnTo>
                      <a:pt x="23" y="22"/>
                    </a:lnTo>
                    <a:lnTo>
                      <a:pt x="24" y="26"/>
                    </a:lnTo>
                    <a:lnTo>
                      <a:pt x="27" y="29"/>
                    </a:lnTo>
                    <a:lnTo>
                      <a:pt x="30" y="33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4" name="Freeform 4122"/>
              <p:cNvSpPr>
                <a:spLocks/>
              </p:cNvSpPr>
              <p:nvPr/>
            </p:nvSpPr>
            <p:spPr bwMode="auto">
              <a:xfrm>
                <a:off x="443" y="145"/>
                <a:ext cx="1" cy="5"/>
              </a:xfrm>
              <a:custGeom>
                <a:avLst/>
                <a:gdLst>
                  <a:gd name="T0" fmla="*/ 0 w 3"/>
                  <a:gd name="T1" fmla="*/ 0 h 15"/>
                  <a:gd name="T2" fmla="*/ 0 w 3"/>
                  <a:gd name="T3" fmla="*/ 0 h 15"/>
                  <a:gd name="T4" fmla="*/ 0 w 3"/>
                  <a:gd name="T5" fmla="*/ 0 h 1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15">
                    <a:moveTo>
                      <a:pt x="3" y="0"/>
                    </a:moveTo>
                    <a:lnTo>
                      <a:pt x="1" y="7"/>
                    </a:lnTo>
                    <a:lnTo>
                      <a:pt x="0" y="15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5" name="Freeform 4123"/>
              <p:cNvSpPr>
                <a:spLocks/>
              </p:cNvSpPr>
              <p:nvPr/>
            </p:nvSpPr>
            <p:spPr bwMode="auto">
              <a:xfrm>
                <a:off x="436" y="142"/>
                <a:ext cx="3" cy="21"/>
              </a:xfrm>
              <a:custGeom>
                <a:avLst/>
                <a:gdLst>
                  <a:gd name="T0" fmla="*/ 0 w 9"/>
                  <a:gd name="T1" fmla="*/ 0 h 63"/>
                  <a:gd name="T2" fmla="*/ 0 w 9"/>
                  <a:gd name="T3" fmla="*/ 0 h 63"/>
                  <a:gd name="T4" fmla="*/ 0 w 9"/>
                  <a:gd name="T5" fmla="*/ 0 h 63"/>
                  <a:gd name="T6" fmla="*/ 0 w 9"/>
                  <a:gd name="T7" fmla="*/ 0 h 63"/>
                  <a:gd name="T8" fmla="*/ 0 w 9"/>
                  <a:gd name="T9" fmla="*/ 0 h 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63">
                    <a:moveTo>
                      <a:pt x="9" y="63"/>
                    </a:moveTo>
                    <a:lnTo>
                      <a:pt x="5" y="47"/>
                    </a:lnTo>
                    <a:lnTo>
                      <a:pt x="1" y="32"/>
                    </a:lnTo>
                    <a:lnTo>
                      <a:pt x="0" y="16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6" name="Freeform 4124"/>
              <p:cNvSpPr>
                <a:spLocks/>
              </p:cNvSpPr>
              <p:nvPr/>
            </p:nvSpPr>
            <p:spPr bwMode="auto">
              <a:xfrm>
                <a:off x="429" y="140"/>
                <a:ext cx="7" cy="22"/>
              </a:xfrm>
              <a:custGeom>
                <a:avLst/>
                <a:gdLst>
                  <a:gd name="T0" fmla="*/ 0 w 21"/>
                  <a:gd name="T1" fmla="*/ 0 h 64"/>
                  <a:gd name="T2" fmla="*/ 0 w 21"/>
                  <a:gd name="T3" fmla="*/ 0 h 64"/>
                  <a:gd name="T4" fmla="*/ 0 w 21"/>
                  <a:gd name="T5" fmla="*/ 0 h 64"/>
                  <a:gd name="T6" fmla="*/ 0 w 21"/>
                  <a:gd name="T7" fmla="*/ 0 h 64"/>
                  <a:gd name="T8" fmla="*/ 0 w 21"/>
                  <a:gd name="T9" fmla="*/ 0 h 64"/>
                  <a:gd name="T10" fmla="*/ 0 w 21"/>
                  <a:gd name="T11" fmla="*/ 0 h 64"/>
                  <a:gd name="T12" fmla="*/ 0 w 21"/>
                  <a:gd name="T13" fmla="*/ 0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" h="64">
                    <a:moveTo>
                      <a:pt x="21" y="64"/>
                    </a:moveTo>
                    <a:lnTo>
                      <a:pt x="16" y="56"/>
                    </a:lnTo>
                    <a:lnTo>
                      <a:pt x="13" y="48"/>
                    </a:lnTo>
                    <a:lnTo>
                      <a:pt x="9" y="41"/>
                    </a:lnTo>
                    <a:lnTo>
                      <a:pt x="7" y="32"/>
                    </a:lnTo>
                    <a:lnTo>
                      <a:pt x="2" y="16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7" name="Freeform 4125"/>
              <p:cNvSpPr>
                <a:spLocks/>
              </p:cNvSpPr>
              <p:nvPr/>
            </p:nvSpPr>
            <p:spPr bwMode="auto">
              <a:xfrm>
                <a:off x="419" y="140"/>
                <a:ext cx="10" cy="21"/>
              </a:xfrm>
              <a:custGeom>
                <a:avLst/>
                <a:gdLst>
                  <a:gd name="T0" fmla="*/ 0 w 30"/>
                  <a:gd name="T1" fmla="*/ 0 h 64"/>
                  <a:gd name="T2" fmla="*/ 0 w 30"/>
                  <a:gd name="T3" fmla="*/ 0 h 64"/>
                  <a:gd name="T4" fmla="*/ 0 w 30"/>
                  <a:gd name="T5" fmla="*/ 0 h 64"/>
                  <a:gd name="T6" fmla="*/ 0 w 30"/>
                  <a:gd name="T7" fmla="*/ 0 h 64"/>
                  <a:gd name="T8" fmla="*/ 0 w 30"/>
                  <a:gd name="T9" fmla="*/ 0 h 64"/>
                  <a:gd name="T10" fmla="*/ 0 w 30"/>
                  <a:gd name="T11" fmla="*/ 0 h 64"/>
                  <a:gd name="T12" fmla="*/ 0 w 30"/>
                  <a:gd name="T13" fmla="*/ 0 h 64"/>
                  <a:gd name="T14" fmla="*/ 0 w 30"/>
                  <a:gd name="T15" fmla="*/ 0 h 64"/>
                  <a:gd name="T16" fmla="*/ 0 w 30"/>
                  <a:gd name="T17" fmla="*/ 0 h 64"/>
                  <a:gd name="T18" fmla="*/ 0 w 30"/>
                  <a:gd name="T19" fmla="*/ 0 h 64"/>
                  <a:gd name="T20" fmla="*/ 0 w 30"/>
                  <a:gd name="T21" fmla="*/ 0 h 64"/>
                  <a:gd name="T22" fmla="*/ 0 w 30"/>
                  <a:gd name="T23" fmla="*/ 0 h 64"/>
                  <a:gd name="T24" fmla="*/ 0 w 30"/>
                  <a:gd name="T25" fmla="*/ 0 h 64"/>
                  <a:gd name="T26" fmla="*/ 0 w 30"/>
                  <a:gd name="T27" fmla="*/ 0 h 64"/>
                  <a:gd name="T28" fmla="*/ 0 w 30"/>
                  <a:gd name="T29" fmla="*/ 0 h 64"/>
                  <a:gd name="T30" fmla="*/ 0 w 30"/>
                  <a:gd name="T31" fmla="*/ 0 h 64"/>
                  <a:gd name="T32" fmla="*/ 0 w 30"/>
                  <a:gd name="T33" fmla="*/ 0 h 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0" h="64">
                    <a:moveTo>
                      <a:pt x="0" y="8"/>
                    </a:moveTo>
                    <a:lnTo>
                      <a:pt x="2" y="20"/>
                    </a:lnTo>
                    <a:lnTo>
                      <a:pt x="5" y="30"/>
                    </a:lnTo>
                    <a:lnTo>
                      <a:pt x="8" y="39"/>
                    </a:lnTo>
                    <a:lnTo>
                      <a:pt x="12" y="47"/>
                    </a:lnTo>
                    <a:lnTo>
                      <a:pt x="16" y="53"/>
                    </a:lnTo>
                    <a:lnTo>
                      <a:pt x="21" y="59"/>
                    </a:lnTo>
                    <a:lnTo>
                      <a:pt x="25" y="62"/>
                    </a:lnTo>
                    <a:lnTo>
                      <a:pt x="30" y="64"/>
                    </a:lnTo>
                    <a:lnTo>
                      <a:pt x="29" y="58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8" y="37"/>
                    </a:lnTo>
                    <a:lnTo>
                      <a:pt x="28" y="29"/>
                    </a:lnTo>
                    <a:lnTo>
                      <a:pt x="27" y="21"/>
                    </a:lnTo>
                    <a:lnTo>
                      <a:pt x="23" y="10"/>
                    </a:lnTo>
                    <a:lnTo>
                      <a:pt x="19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8" name="Freeform 4126"/>
              <p:cNvSpPr>
                <a:spLocks/>
              </p:cNvSpPr>
              <p:nvPr/>
            </p:nvSpPr>
            <p:spPr bwMode="auto">
              <a:xfrm>
                <a:off x="428" y="154"/>
                <a:ext cx="7" cy="6"/>
              </a:xfrm>
              <a:custGeom>
                <a:avLst/>
                <a:gdLst>
                  <a:gd name="T0" fmla="*/ 0 w 19"/>
                  <a:gd name="T1" fmla="*/ 0 h 17"/>
                  <a:gd name="T2" fmla="*/ 0 w 19"/>
                  <a:gd name="T3" fmla="*/ 0 h 17"/>
                  <a:gd name="T4" fmla="*/ 0 w 19"/>
                  <a:gd name="T5" fmla="*/ 0 h 17"/>
                  <a:gd name="T6" fmla="*/ 0 w 19"/>
                  <a:gd name="T7" fmla="*/ 0 h 17"/>
                  <a:gd name="T8" fmla="*/ 0 w 19"/>
                  <a:gd name="T9" fmla="*/ 0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17">
                    <a:moveTo>
                      <a:pt x="0" y="0"/>
                    </a:moveTo>
                    <a:lnTo>
                      <a:pt x="4" y="7"/>
                    </a:lnTo>
                    <a:lnTo>
                      <a:pt x="8" y="11"/>
                    </a:lnTo>
                    <a:lnTo>
                      <a:pt x="14" y="15"/>
                    </a:lnTo>
                    <a:lnTo>
                      <a:pt x="19" y="17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9" name="Freeform 4127"/>
              <p:cNvSpPr>
                <a:spLocks/>
              </p:cNvSpPr>
              <p:nvPr/>
            </p:nvSpPr>
            <p:spPr bwMode="auto">
              <a:xfrm>
                <a:off x="426" y="161"/>
                <a:ext cx="3" cy="23"/>
              </a:xfrm>
              <a:custGeom>
                <a:avLst/>
                <a:gdLst>
                  <a:gd name="T0" fmla="*/ 0 w 9"/>
                  <a:gd name="T1" fmla="*/ 0 h 71"/>
                  <a:gd name="T2" fmla="*/ 0 w 9"/>
                  <a:gd name="T3" fmla="*/ 0 h 71"/>
                  <a:gd name="T4" fmla="*/ 0 w 9"/>
                  <a:gd name="T5" fmla="*/ 0 h 71"/>
                  <a:gd name="T6" fmla="*/ 0 w 9"/>
                  <a:gd name="T7" fmla="*/ 0 h 71"/>
                  <a:gd name="T8" fmla="*/ 0 w 9"/>
                  <a:gd name="T9" fmla="*/ 0 h 71"/>
                  <a:gd name="T10" fmla="*/ 0 w 9"/>
                  <a:gd name="T11" fmla="*/ 0 h 71"/>
                  <a:gd name="T12" fmla="*/ 0 w 9"/>
                  <a:gd name="T13" fmla="*/ 0 h 71"/>
                  <a:gd name="T14" fmla="*/ 0 w 9"/>
                  <a:gd name="T15" fmla="*/ 0 h 71"/>
                  <a:gd name="T16" fmla="*/ 0 w 9"/>
                  <a:gd name="T17" fmla="*/ 0 h 71"/>
                  <a:gd name="T18" fmla="*/ 0 w 9"/>
                  <a:gd name="T19" fmla="*/ 0 h 71"/>
                  <a:gd name="T20" fmla="*/ 0 w 9"/>
                  <a:gd name="T21" fmla="*/ 0 h 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9" h="71">
                    <a:moveTo>
                      <a:pt x="6" y="0"/>
                    </a:moveTo>
                    <a:lnTo>
                      <a:pt x="7" y="11"/>
                    </a:lnTo>
                    <a:lnTo>
                      <a:pt x="9" y="19"/>
                    </a:lnTo>
                    <a:lnTo>
                      <a:pt x="9" y="27"/>
                    </a:lnTo>
                    <a:lnTo>
                      <a:pt x="9" y="34"/>
                    </a:lnTo>
                    <a:lnTo>
                      <a:pt x="8" y="41"/>
                    </a:lnTo>
                    <a:lnTo>
                      <a:pt x="7" y="46"/>
                    </a:lnTo>
                    <a:lnTo>
                      <a:pt x="4" y="50"/>
                    </a:lnTo>
                    <a:lnTo>
                      <a:pt x="1" y="54"/>
                    </a:lnTo>
                    <a:lnTo>
                      <a:pt x="1" y="63"/>
                    </a:lnTo>
                    <a:lnTo>
                      <a:pt x="0" y="71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0" name="Freeform 4128"/>
              <p:cNvSpPr>
                <a:spLocks/>
              </p:cNvSpPr>
              <p:nvPr/>
            </p:nvSpPr>
            <p:spPr bwMode="auto">
              <a:xfrm>
                <a:off x="424" y="162"/>
                <a:ext cx="1" cy="14"/>
              </a:xfrm>
              <a:custGeom>
                <a:avLst/>
                <a:gdLst>
                  <a:gd name="T0" fmla="*/ 0 w 3"/>
                  <a:gd name="T1" fmla="*/ 0 h 43"/>
                  <a:gd name="T2" fmla="*/ 0 w 3"/>
                  <a:gd name="T3" fmla="*/ 0 h 43"/>
                  <a:gd name="T4" fmla="*/ 0 w 3"/>
                  <a:gd name="T5" fmla="*/ 0 h 43"/>
                  <a:gd name="T6" fmla="*/ 0 w 3"/>
                  <a:gd name="T7" fmla="*/ 0 h 43"/>
                  <a:gd name="T8" fmla="*/ 0 w 3"/>
                  <a:gd name="T9" fmla="*/ 0 h 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43">
                    <a:moveTo>
                      <a:pt x="0" y="43"/>
                    </a:moveTo>
                    <a:lnTo>
                      <a:pt x="2" y="35"/>
                    </a:lnTo>
                    <a:lnTo>
                      <a:pt x="3" y="25"/>
                    </a:lnTo>
                    <a:lnTo>
                      <a:pt x="2" y="14"/>
                    </a:lnTo>
                    <a:lnTo>
                      <a:pt x="0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1" name="Freeform 4129"/>
              <p:cNvSpPr>
                <a:spLocks/>
              </p:cNvSpPr>
              <p:nvPr/>
            </p:nvSpPr>
            <p:spPr bwMode="auto">
              <a:xfrm>
                <a:off x="407" y="160"/>
                <a:ext cx="19" cy="9"/>
              </a:xfrm>
              <a:custGeom>
                <a:avLst/>
                <a:gdLst>
                  <a:gd name="T0" fmla="*/ 0 w 58"/>
                  <a:gd name="T1" fmla="*/ 0 h 26"/>
                  <a:gd name="T2" fmla="*/ 0 w 58"/>
                  <a:gd name="T3" fmla="*/ 0 h 26"/>
                  <a:gd name="T4" fmla="*/ 0 w 58"/>
                  <a:gd name="T5" fmla="*/ 0 h 26"/>
                  <a:gd name="T6" fmla="*/ 0 w 58"/>
                  <a:gd name="T7" fmla="*/ 0 h 26"/>
                  <a:gd name="T8" fmla="*/ 0 w 58"/>
                  <a:gd name="T9" fmla="*/ 0 h 26"/>
                  <a:gd name="T10" fmla="*/ 0 w 58"/>
                  <a:gd name="T11" fmla="*/ 0 h 26"/>
                  <a:gd name="T12" fmla="*/ 0 w 58"/>
                  <a:gd name="T13" fmla="*/ 0 h 26"/>
                  <a:gd name="T14" fmla="*/ 0 w 58"/>
                  <a:gd name="T15" fmla="*/ 0 h 26"/>
                  <a:gd name="T16" fmla="*/ 0 w 58"/>
                  <a:gd name="T17" fmla="*/ 0 h 26"/>
                  <a:gd name="T18" fmla="*/ 0 w 58"/>
                  <a:gd name="T19" fmla="*/ 0 h 26"/>
                  <a:gd name="T20" fmla="*/ 0 w 58"/>
                  <a:gd name="T21" fmla="*/ 0 h 26"/>
                  <a:gd name="T22" fmla="*/ 0 w 58"/>
                  <a:gd name="T23" fmla="*/ 0 h 26"/>
                  <a:gd name="T24" fmla="*/ 0 w 58"/>
                  <a:gd name="T25" fmla="*/ 0 h 26"/>
                  <a:gd name="T26" fmla="*/ 0 w 58"/>
                  <a:gd name="T27" fmla="*/ 0 h 26"/>
                  <a:gd name="T28" fmla="*/ 0 w 58"/>
                  <a:gd name="T29" fmla="*/ 0 h 26"/>
                  <a:gd name="T30" fmla="*/ 0 w 58"/>
                  <a:gd name="T31" fmla="*/ 0 h 26"/>
                  <a:gd name="T32" fmla="*/ 0 w 58"/>
                  <a:gd name="T33" fmla="*/ 0 h 26"/>
                  <a:gd name="T34" fmla="*/ 0 w 58"/>
                  <a:gd name="T35" fmla="*/ 0 h 26"/>
                  <a:gd name="T36" fmla="*/ 0 w 58"/>
                  <a:gd name="T37" fmla="*/ 0 h 2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8" h="26">
                    <a:moveTo>
                      <a:pt x="0" y="0"/>
                    </a:moveTo>
                    <a:lnTo>
                      <a:pt x="2" y="4"/>
                    </a:lnTo>
                    <a:lnTo>
                      <a:pt x="5" y="5"/>
                    </a:lnTo>
                    <a:lnTo>
                      <a:pt x="8" y="6"/>
                    </a:lnTo>
                    <a:lnTo>
                      <a:pt x="13" y="5"/>
                    </a:lnTo>
                    <a:lnTo>
                      <a:pt x="14" y="11"/>
                    </a:lnTo>
                    <a:lnTo>
                      <a:pt x="18" y="16"/>
                    </a:lnTo>
                    <a:lnTo>
                      <a:pt x="19" y="20"/>
                    </a:lnTo>
                    <a:lnTo>
                      <a:pt x="22" y="22"/>
                    </a:lnTo>
                    <a:lnTo>
                      <a:pt x="24" y="24"/>
                    </a:lnTo>
                    <a:lnTo>
                      <a:pt x="29" y="26"/>
                    </a:lnTo>
                    <a:lnTo>
                      <a:pt x="36" y="21"/>
                    </a:lnTo>
                    <a:lnTo>
                      <a:pt x="41" y="16"/>
                    </a:lnTo>
                    <a:lnTo>
                      <a:pt x="43" y="11"/>
                    </a:lnTo>
                    <a:lnTo>
                      <a:pt x="44" y="5"/>
                    </a:lnTo>
                    <a:lnTo>
                      <a:pt x="49" y="6"/>
                    </a:lnTo>
                    <a:lnTo>
                      <a:pt x="52" y="5"/>
                    </a:lnTo>
                    <a:lnTo>
                      <a:pt x="56" y="4"/>
                    </a:lnTo>
                    <a:lnTo>
                      <a:pt x="58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2" name="Freeform 4130"/>
              <p:cNvSpPr>
                <a:spLocks/>
              </p:cNvSpPr>
              <p:nvPr/>
            </p:nvSpPr>
            <p:spPr bwMode="auto">
              <a:xfrm>
                <a:off x="461" y="118"/>
                <a:ext cx="16" cy="12"/>
              </a:xfrm>
              <a:custGeom>
                <a:avLst/>
                <a:gdLst>
                  <a:gd name="T0" fmla="*/ 0 w 49"/>
                  <a:gd name="T1" fmla="*/ 0 h 34"/>
                  <a:gd name="T2" fmla="*/ 0 w 49"/>
                  <a:gd name="T3" fmla="*/ 0 h 34"/>
                  <a:gd name="T4" fmla="*/ 0 w 49"/>
                  <a:gd name="T5" fmla="*/ 0 h 34"/>
                  <a:gd name="T6" fmla="*/ 0 w 49"/>
                  <a:gd name="T7" fmla="*/ 0 h 34"/>
                  <a:gd name="T8" fmla="*/ 0 w 49"/>
                  <a:gd name="T9" fmla="*/ 0 h 34"/>
                  <a:gd name="T10" fmla="*/ 0 w 49"/>
                  <a:gd name="T11" fmla="*/ 0 h 34"/>
                  <a:gd name="T12" fmla="*/ 0 w 49"/>
                  <a:gd name="T13" fmla="*/ 0 h 34"/>
                  <a:gd name="T14" fmla="*/ 0 w 49"/>
                  <a:gd name="T15" fmla="*/ 0 h 34"/>
                  <a:gd name="T16" fmla="*/ 0 w 49"/>
                  <a:gd name="T17" fmla="*/ 0 h 34"/>
                  <a:gd name="T18" fmla="*/ 0 w 49"/>
                  <a:gd name="T19" fmla="*/ 0 h 34"/>
                  <a:gd name="T20" fmla="*/ 0 w 49"/>
                  <a:gd name="T21" fmla="*/ 0 h 34"/>
                  <a:gd name="T22" fmla="*/ 0 w 49"/>
                  <a:gd name="T23" fmla="*/ 0 h 34"/>
                  <a:gd name="T24" fmla="*/ 0 w 49"/>
                  <a:gd name="T25" fmla="*/ 0 h 34"/>
                  <a:gd name="T26" fmla="*/ 0 w 49"/>
                  <a:gd name="T27" fmla="*/ 0 h 34"/>
                  <a:gd name="T28" fmla="*/ 0 w 49"/>
                  <a:gd name="T29" fmla="*/ 0 h 34"/>
                  <a:gd name="T30" fmla="*/ 0 w 49"/>
                  <a:gd name="T31" fmla="*/ 0 h 34"/>
                  <a:gd name="T32" fmla="*/ 0 w 49"/>
                  <a:gd name="T33" fmla="*/ 0 h 34"/>
                  <a:gd name="T34" fmla="*/ 0 w 49"/>
                  <a:gd name="T35" fmla="*/ 0 h 34"/>
                  <a:gd name="T36" fmla="*/ 0 w 49"/>
                  <a:gd name="T37" fmla="*/ 0 h 3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9" h="34">
                    <a:moveTo>
                      <a:pt x="0" y="34"/>
                    </a:moveTo>
                    <a:lnTo>
                      <a:pt x="1" y="28"/>
                    </a:lnTo>
                    <a:lnTo>
                      <a:pt x="4" y="22"/>
                    </a:lnTo>
                    <a:lnTo>
                      <a:pt x="8" y="16"/>
                    </a:lnTo>
                    <a:lnTo>
                      <a:pt x="13" y="11"/>
                    </a:lnTo>
                    <a:lnTo>
                      <a:pt x="20" y="6"/>
                    </a:lnTo>
                    <a:lnTo>
                      <a:pt x="28" y="2"/>
                    </a:lnTo>
                    <a:lnTo>
                      <a:pt x="32" y="1"/>
                    </a:lnTo>
                    <a:lnTo>
                      <a:pt x="37" y="0"/>
                    </a:lnTo>
                    <a:lnTo>
                      <a:pt x="43" y="0"/>
                    </a:lnTo>
                    <a:lnTo>
                      <a:pt x="49" y="1"/>
                    </a:lnTo>
                    <a:lnTo>
                      <a:pt x="46" y="6"/>
                    </a:lnTo>
                    <a:lnTo>
                      <a:pt x="42" y="11"/>
                    </a:lnTo>
                    <a:lnTo>
                      <a:pt x="35" y="15"/>
                    </a:lnTo>
                    <a:lnTo>
                      <a:pt x="28" y="19"/>
                    </a:lnTo>
                    <a:lnTo>
                      <a:pt x="20" y="20"/>
                    </a:lnTo>
                    <a:lnTo>
                      <a:pt x="13" y="23"/>
                    </a:lnTo>
                    <a:lnTo>
                      <a:pt x="6" y="28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3" name="Freeform 4131"/>
              <p:cNvSpPr>
                <a:spLocks/>
              </p:cNvSpPr>
              <p:nvPr/>
            </p:nvSpPr>
            <p:spPr bwMode="auto">
              <a:xfrm>
                <a:off x="461" y="118"/>
                <a:ext cx="16" cy="12"/>
              </a:xfrm>
              <a:custGeom>
                <a:avLst/>
                <a:gdLst>
                  <a:gd name="T0" fmla="*/ 0 w 49"/>
                  <a:gd name="T1" fmla="*/ 0 h 34"/>
                  <a:gd name="T2" fmla="*/ 0 w 49"/>
                  <a:gd name="T3" fmla="*/ 0 h 34"/>
                  <a:gd name="T4" fmla="*/ 0 w 49"/>
                  <a:gd name="T5" fmla="*/ 0 h 34"/>
                  <a:gd name="T6" fmla="*/ 0 w 49"/>
                  <a:gd name="T7" fmla="*/ 0 h 34"/>
                  <a:gd name="T8" fmla="*/ 0 w 49"/>
                  <a:gd name="T9" fmla="*/ 0 h 34"/>
                  <a:gd name="T10" fmla="*/ 0 w 49"/>
                  <a:gd name="T11" fmla="*/ 0 h 34"/>
                  <a:gd name="T12" fmla="*/ 0 w 49"/>
                  <a:gd name="T13" fmla="*/ 0 h 34"/>
                  <a:gd name="T14" fmla="*/ 0 w 49"/>
                  <a:gd name="T15" fmla="*/ 0 h 34"/>
                  <a:gd name="T16" fmla="*/ 0 w 49"/>
                  <a:gd name="T17" fmla="*/ 0 h 34"/>
                  <a:gd name="T18" fmla="*/ 0 w 49"/>
                  <a:gd name="T19" fmla="*/ 0 h 34"/>
                  <a:gd name="T20" fmla="*/ 0 w 49"/>
                  <a:gd name="T21" fmla="*/ 0 h 34"/>
                  <a:gd name="T22" fmla="*/ 0 w 49"/>
                  <a:gd name="T23" fmla="*/ 0 h 34"/>
                  <a:gd name="T24" fmla="*/ 0 w 49"/>
                  <a:gd name="T25" fmla="*/ 0 h 34"/>
                  <a:gd name="T26" fmla="*/ 0 w 49"/>
                  <a:gd name="T27" fmla="*/ 0 h 34"/>
                  <a:gd name="T28" fmla="*/ 0 w 49"/>
                  <a:gd name="T29" fmla="*/ 0 h 34"/>
                  <a:gd name="T30" fmla="*/ 0 w 49"/>
                  <a:gd name="T31" fmla="*/ 0 h 34"/>
                  <a:gd name="T32" fmla="*/ 0 w 49"/>
                  <a:gd name="T33" fmla="*/ 0 h 34"/>
                  <a:gd name="T34" fmla="*/ 0 w 49"/>
                  <a:gd name="T35" fmla="*/ 0 h 34"/>
                  <a:gd name="T36" fmla="*/ 0 w 49"/>
                  <a:gd name="T37" fmla="*/ 0 h 3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9" h="34">
                    <a:moveTo>
                      <a:pt x="0" y="34"/>
                    </a:moveTo>
                    <a:lnTo>
                      <a:pt x="1" y="28"/>
                    </a:lnTo>
                    <a:lnTo>
                      <a:pt x="4" y="22"/>
                    </a:lnTo>
                    <a:lnTo>
                      <a:pt x="8" y="16"/>
                    </a:lnTo>
                    <a:lnTo>
                      <a:pt x="13" y="11"/>
                    </a:lnTo>
                    <a:lnTo>
                      <a:pt x="20" y="6"/>
                    </a:lnTo>
                    <a:lnTo>
                      <a:pt x="28" y="2"/>
                    </a:lnTo>
                    <a:lnTo>
                      <a:pt x="32" y="1"/>
                    </a:lnTo>
                    <a:lnTo>
                      <a:pt x="37" y="0"/>
                    </a:lnTo>
                    <a:lnTo>
                      <a:pt x="43" y="0"/>
                    </a:lnTo>
                    <a:lnTo>
                      <a:pt x="49" y="1"/>
                    </a:lnTo>
                    <a:lnTo>
                      <a:pt x="46" y="6"/>
                    </a:lnTo>
                    <a:lnTo>
                      <a:pt x="42" y="11"/>
                    </a:lnTo>
                    <a:lnTo>
                      <a:pt x="35" y="15"/>
                    </a:lnTo>
                    <a:lnTo>
                      <a:pt x="28" y="19"/>
                    </a:lnTo>
                    <a:lnTo>
                      <a:pt x="20" y="20"/>
                    </a:lnTo>
                    <a:lnTo>
                      <a:pt x="13" y="23"/>
                    </a:lnTo>
                    <a:lnTo>
                      <a:pt x="6" y="28"/>
                    </a:lnTo>
                    <a:lnTo>
                      <a:pt x="0" y="34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4" name="Freeform 4132"/>
              <p:cNvSpPr>
                <a:spLocks/>
              </p:cNvSpPr>
              <p:nvPr/>
            </p:nvSpPr>
            <p:spPr bwMode="auto">
              <a:xfrm>
                <a:off x="461" y="124"/>
                <a:ext cx="13" cy="8"/>
              </a:xfrm>
              <a:custGeom>
                <a:avLst/>
                <a:gdLst>
                  <a:gd name="T0" fmla="*/ 0 w 38"/>
                  <a:gd name="T1" fmla="*/ 0 h 26"/>
                  <a:gd name="T2" fmla="*/ 0 w 38"/>
                  <a:gd name="T3" fmla="*/ 0 h 26"/>
                  <a:gd name="T4" fmla="*/ 0 w 38"/>
                  <a:gd name="T5" fmla="*/ 0 h 26"/>
                  <a:gd name="T6" fmla="*/ 0 w 38"/>
                  <a:gd name="T7" fmla="*/ 0 h 26"/>
                  <a:gd name="T8" fmla="*/ 0 w 38"/>
                  <a:gd name="T9" fmla="*/ 0 h 26"/>
                  <a:gd name="T10" fmla="*/ 0 w 38"/>
                  <a:gd name="T11" fmla="*/ 0 h 26"/>
                  <a:gd name="T12" fmla="*/ 0 w 38"/>
                  <a:gd name="T13" fmla="*/ 0 h 26"/>
                  <a:gd name="T14" fmla="*/ 0 w 38"/>
                  <a:gd name="T15" fmla="*/ 0 h 26"/>
                  <a:gd name="T16" fmla="*/ 0 w 38"/>
                  <a:gd name="T17" fmla="*/ 0 h 26"/>
                  <a:gd name="T18" fmla="*/ 0 w 38"/>
                  <a:gd name="T19" fmla="*/ 0 h 26"/>
                  <a:gd name="T20" fmla="*/ 0 w 38"/>
                  <a:gd name="T21" fmla="*/ 0 h 26"/>
                  <a:gd name="T22" fmla="*/ 0 w 38"/>
                  <a:gd name="T23" fmla="*/ 0 h 26"/>
                  <a:gd name="T24" fmla="*/ 0 w 38"/>
                  <a:gd name="T25" fmla="*/ 0 h 26"/>
                  <a:gd name="T26" fmla="*/ 0 w 38"/>
                  <a:gd name="T27" fmla="*/ 0 h 26"/>
                  <a:gd name="T28" fmla="*/ 0 w 38"/>
                  <a:gd name="T29" fmla="*/ 0 h 26"/>
                  <a:gd name="T30" fmla="*/ 0 w 38"/>
                  <a:gd name="T31" fmla="*/ 0 h 26"/>
                  <a:gd name="T32" fmla="*/ 0 w 38"/>
                  <a:gd name="T33" fmla="*/ 0 h 26"/>
                  <a:gd name="T34" fmla="*/ 0 w 38"/>
                  <a:gd name="T35" fmla="*/ 0 h 2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8" h="26">
                    <a:moveTo>
                      <a:pt x="0" y="22"/>
                    </a:moveTo>
                    <a:lnTo>
                      <a:pt x="1" y="19"/>
                    </a:lnTo>
                    <a:lnTo>
                      <a:pt x="3" y="14"/>
                    </a:lnTo>
                    <a:lnTo>
                      <a:pt x="6" y="11"/>
                    </a:lnTo>
                    <a:lnTo>
                      <a:pt x="11" y="6"/>
                    </a:lnTo>
                    <a:lnTo>
                      <a:pt x="16" y="4"/>
                    </a:lnTo>
                    <a:lnTo>
                      <a:pt x="22" y="2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34" y="4"/>
                    </a:lnTo>
                    <a:lnTo>
                      <a:pt x="30" y="7"/>
                    </a:lnTo>
                    <a:lnTo>
                      <a:pt x="27" y="12"/>
                    </a:lnTo>
                    <a:lnTo>
                      <a:pt x="25" y="15"/>
                    </a:lnTo>
                    <a:lnTo>
                      <a:pt x="22" y="19"/>
                    </a:lnTo>
                    <a:lnTo>
                      <a:pt x="18" y="22"/>
                    </a:lnTo>
                    <a:lnTo>
                      <a:pt x="11" y="25"/>
                    </a:lnTo>
                    <a:lnTo>
                      <a:pt x="1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5" name="Freeform 4133"/>
              <p:cNvSpPr>
                <a:spLocks/>
              </p:cNvSpPr>
              <p:nvPr/>
            </p:nvSpPr>
            <p:spPr bwMode="auto">
              <a:xfrm>
                <a:off x="461" y="124"/>
                <a:ext cx="13" cy="8"/>
              </a:xfrm>
              <a:custGeom>
                <a:avLst/>
                <a:gdLst>
                  <a:gd name="T0" fmla="*/ 0 w 38"/>
                  <a:gd name="T1" fmla="*/ 0 h 26"/>
                  <a:gd name="T2" fmla="*/ 0 w 38"/>
                  <a:gd name="T3" fmla="*/ 0 h 26"/>
                  <a:gd name="T4" fmla="*/ 0 w 38"/>
                  <a:gd name="T5" fmla="*/ 0 h 26"/>
                  <a:gd name="T6" fmla="*/ 0 w 38"/>
                  <a:gd name="T7" fmla="*/ 0 h 26"/>
                  <a:gd name="T8" fmla="*/ 0 w 38"/>
                  <a:gd name="T9" fmla="*/ 0 h 26"/>
                  <a:gd name="T10" fmla="*/ 0 w 38"/>
                  <a:gd name="T11" fmla="*/ 0 h 26"/>
                  <a:gd name="T12" fmla="*/ 0 w 38"/>
                  <a:gd name="T13" fmla="*/ 0 h 26"/>
                  <a:gd name="T14" fmla="*/ 0 w 38"/>
                  <a:gd name="T15" fmla="*/ 0 h 26"/>
                  <a:gd name="T16" fmla="*/ 0 w 38"/>
                  <a:gd name="T17" fmla="*/ 0 h 26"/>
                  <a:gd name="T18" fmla="*/ 0 w 38"/>
                  <a:gd name="T19" fmla="*/ 0 h 26"/>
                  <a:gd name="T20" fmla="*/ 0 w 38"/>
                  <a:gd name="T21" fmla="*/ 0 h 26"/>
                  <a:gd name="T22" fmla="*/ 0 w 38"/>
                  <a:gd name="T23" fmla="*/ 0 h 26"/>
                  <a:gd name="T24" fmla="*/ 0 w 38"/>
                  <a:gd name="T25" fmla="*/ 0 h 26"/>
                  <a:gd name="T26" fmla="*/ 0 w 38"/>
                  <a:gd name="T27" fmla="*/ 0 h 26"/>
                  <a:gd name="T28" fmla="*/ 0 w 38"/>
                  <a:gd name="T29" fmla="*/ 0 h 26"/>
                  <a:gd name="T30" fmla="*/ 0 w 38"/>
                  <a:gd name="T31" fmla="*/ 0 h 26"/>
                  <a:gd name="T32" fmla="*/ 0 w 38"/>
                  <a:gd name="T33" fmla="*/ 0 h 26"/>
                  <a:gd name="T34" fmla="*/ 0 w 38"/>
                  <a:gd name="T35" fmla="*/ 0 h 2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8" h="26">
                    <a:moveTo>
                      <a:pt x="0" y="22"/>
                    </a:moveTo>
                    <a:lnTo>
                      <a:pt x="1" y="19"/>
                    </a:lnTo>
                    <a:lnTo>
                      <a:pt x="3" y="14"/>
                    </a:lnTo>
                    <a:lnTo>
                      <a:pt x="6" y="11"/>
                    </a:lnTo>
                    <a:lnTo>
                      <a:pt x="11" y="6"/>
                    </a:lnTo>
                    <a:lnTo>
                      <a:pt x="16" y="4"/>
                    </a:lnTo>
                    <a:lnTo>
                      <a:pt x="22" y="2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34" y="4"/>
                    </a:lnTo>
                    <a:lnTo>
                      <a:pt x="30" y="7"/>
                    </a:lnTo>
                    <a:lnTo>
                      <a:pt x="27" y="12"/>
                    </a:lnTo>
                    <a:lnTo>
                      <a:pt x="25" y="15"/>
                    </a:lnTo>
                    <a:lnTo>
                      <a:pt x="22" y="19"/>
                    </a:lnTo>
                    <a:lnTo>
                      <a:pt x="18" y="22"/>
                    </a:lnTo>
                    <a:lnTo>
                      <a:pt x="11" y="25"/>
                    </a:lnTo>
                    <a:lnTo>
                      <a:pt x="1" y="26"/>
                    </a:lnTo>
                    <a:lnTo>
                      <a:pt x="0" y="22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6" name="Freeform 4134"/>
              <p:cNvSpPr>
                <a:spLocks/>
              </p:cNvSpPr>
              <p:nvPr/>
            </p:nvSpPr>
            <p:spPr bwMode="auto">
              <a:xfrm>
                <a:off x="458" y="131"/>
                <a:ext cx="6" cy="13"/>
              </a:xfrm>
              <a:custGeom>
                <a:avLst/>
                <a:gdLst>
                  <a:gd name="T0" fmla="*/ 0 w 19"/>
                  <a:gd name="T1" fmla="*/ 0 h 38"/>
                  <a:gd name="T2" fmla="*/ 0 w 19"/>
                  <a:gd name="T3" fmla="*/ 0 h 38"/>
                  <a:gd name="T4" fmla="*/ 0 w 19"/>
                  <a:gd name="T5" fmla="*/ 0 h 38"/>
                  <a:gd name="T6" fmla="*/ 0 w 19"/>
                  <a:gd name="T7" fmla="*/ 0 h 38"/>
                  <a:gd name="T8" fmla="*/ 0 w 19"/>
                  <a:gd name="T9" fmla="*/ 0 h 38"/>
                  <a:gd name="T10" fmla="*/ 0 w 19"/>
                  <a:gd name="T11" fmla="*/ 0 h 38"/>
                  <a:gd name="T12" fmla="*/ 0 w 19"/>
                  <a:gd name="T13" fmla="*/ 0 h 38"/>
                  <a:gd name="T14" fmla="*/ 0 w 19"/>
                  <a:gd name="T15" fmla="*/ 0 h 38"/>
                  <a:gd name="T16" fmla="*/ 0 w 19"/>
                  <a:gd name="T17" fmla="*/ 0 h 38"/>
                  <a:gd name="T18" fmla="*/ 0 w 19"/>
                  <a:gd name="T19" fmla="*/ 0 h 38"/>
                  <a:gd name="T20" fmla="*/ 0 w 19"/>
                  <a:gd name="T21" fmla="*/ 0 h 38"/>
                  <a:gd name="T22" fmla="*/ 0 w 19"/>
                  <a:gd name="T23" fmla="*/ 0 h 38"/>
                  <a:gd name="T24" fmla="*/ 0 w 19"/>
                  <a:gd name="T25" fmla="*/ 0 h 38"/>
                  <a:gd name="T26" fmla="*/ 0 w 19"/>
                  <a:gd name="T27" fmla="*/ 0 h 38"/>
                  <a:gd name="T28" fmla="*/ 0 w 19"/>
                  <a:gd name="T29" fmla="*/ 0 h 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9" h="38">
                    <a:moveTo>
                      <a:pt x="0" y="18"/>
                    </a:moveTo>
                    <a:lnTo>
                      <a:pt x="2" y="12"/>
                    </a:lnTo>
                    <a:lnTo>
                      <a:pt x="7" y="6"/>
                    </a:lnTo>
                    <a:lnTo>
                      <a:pt x="9" y="4"/>
                    </a:lnTo>
                    <a:lnTo>
                      <a:pt x="13" y="2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9" y="4"/>
                    </a:lnTo>
                    <a:lnTo>
                      <a:pt x="18" y="9"/>
                    </a:lnTo>
                    <a:lnTo>
                      <a:pt x="17" y="13"/>
                    </a:lnTo>
                    <a:lnTo>
                      <a:pt x="16" y="18"/>
                    </a:lnTo>
                    <a:lnTo>
                      <a:pt x="11" y="28"/>
                    </a:lnTo>
                    <a:lnTo>
                      <a:pt x="4" y="38"/>
                    </a:lnTo>
                    <a:lnTo>
                      <a:pt x="2" y="27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7" name="Freeform 4135"/>
              <p:cNvSpPr>
                <a:spLocks/>
              </p:cNvSpPr>
              <p:nvPr/>
            </p:nvSpPr>
            <p:spPr bwMode="auto">
              <a:xfrm>
                <a:off x="458" y="131"/>
                <a:ext cx="6" cy="13"/>
              </a:xfrm>
              <a:custGeom>
                <a:avLst/>
                <a:gdLst>
                  <a:gd name="T0" fmla="*/ 0 w 19"/>
                  <a:gd name="T1" fmla="*/ 0 h 38"/>
                  <a:gd name="T2" fmla="*/ 0 w 19"/>
                  <a:gd name="T3" fmla="*/ 0 h 38"/>
                  <a:gd name="T4" fmla="*/ 0 w 19"/>
                  <a:gd name="T5" fmla="*/ 0 h 38"/>
                  <a:gd name="T6" fmla="*/ 0 w 19"/>
                  <a:gd name="T7" fmla="*/ 0 h 38"/>
                  <a:gd name="T8" fmla="*/ 0 w 19"/>
                  <a:gd name="T9" fmla="*/ 0 h 38"/>
                  <a:gd name="T10" fmla="*/ 0 w 19"/>
                  <a:gd name="T11" fmla="*/ 0 h 38"/>
                  <a:gd name="T12" fmla="*/ 0 w 19"/>
                  <a:gd name="T13" fmla="*/ 0 h 38"/>
                  <a:gd name="T14" fmla="*/ 0 w 19"/>
                  <a:gd name="T15" fmla="*/ 0 h 38"/>
                  <a:gd name="T16" fmla="*/ 0 w 19"/>
                  <a:gd name="T17" fmla="*/ 0 h 38"/>
                  <a:gd name="T18" fmla="*/ 0 w 19"/>
                  <a:gd name="T19" fmla="*/ 0 h 38"/>
                  <a:gd name="T20" fmla="*/ 0 w 19"/>
                  <a:gd name="T21" fmla="*/ 0 h 38"/>
                  <a:gd name="T22" fmla="*/ 0 w 19"/>
                  <a:gd name="T23" fmla="*/ 0 h 38"/>
                  <a:gd name="T24" fmla="*/ 0 w 19"/>
                  <a:gd name="T25" fmla="*/ 0 h 38"/>
                  <a:gd name="T26" fmla="*/ 0 w 19"/>
                  <a:gd name="T27" fmla="*/ 0 h 38"/>
                  <a:gd name="T28" fmla="*/ 0 w 19"/>
                  <a:gd name="T29" fmla="*/ 0 h 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19" h="38">
                    <a:moveTo>
                      <a:pt x="0" y="18"/>
                    </a:moveTo>
                    <a:lnTo>
                      <a:pt x="2" y="12"/>
                    </a:lnTo>
                    <a:lnTo>
                      <a:pt x="7" y="6"/>
                    </a:lnTo>
                    <a:lnTo>
                      <a:pt x="9" y="4"/>
                    </a:lnTo>
                    <a:lnTo>
                      <a:pt x="13" y="2"/>
                    </a:lnTo>
                    <a:lnTo>
                      <a:pt x="16" y="0"/>
                    </a:lnTo>
                    <a:lnTo>
                      <a:pt x="18" y="0"/>
                    </a:lnTo>
                    <a:lnTo>
                      <a:pt x="19" y="4"/>
                    </a:lnTo>
                    <a:lnTo>
                      <a:pt x="18" y="9"/>
                    </a:lnTo>
                    <a:lnTo>
                      <a:pt x="17" y="13"/>
                    </a:lnTo>
                    <a:lnTo>
                      <a:pt x="16" y="18"/>
                    </a:lnTo>
                    <a:lnTo>
                      <a:pt x="11" y="28"/>
                    </a:lnTo>
                    <a:lnTo>
                      <a:pt x="4" y="38"/>
                    </a:lnTo>
                    <a:lnTo>
                      <a:pt x="2" y="27"/>
                    </a:lnTo>
                    <a:lnTo>
                      <a:pt x="0" y="18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8" name="Freeform 4136"/>
              <p:cNvSpPr>
                <a:spLocks/>
              </p:cNvSpPr>
              <p:nvPr/>
            </p:nvSpPr>
            <p:spPr bwMode="auto">
              <a:xfrm>
                <a:off x="478" y="119"/>
                <a:ext cx="9" cy="19"/>
              </a:xfrm>
              <a:custGeom>
                <a:avLst/>
                <a:gdLst>
                  <a:gd name="T0" fmla="*/ 0 w 27"/>
                  <a:gd name="T1" fmla="*/ 0 h 57"/>
                  <a:gd name="T2" fmla="*/ 0 w 27"/>
                  <a:gd name="T3" fmla="*/ 0 h 57"/>
                  <a:gd name="T4" fmla="*/ 0 w 27"/>
                  <a:gd name="T5" fmla="*/ 0 h 57"/>
                  <a:gd name="T6" fmla="*/ 0 w 27"/>
                  <a:gd name="T7" fmla="*/ 0 h 57"/>
                  <a:gd name="T8" fmla="*/ 0 w 27"/>
                  <a:gd name="T9" fmla="*/ 0 h 57"/>
                  <a:gd name="T10" fmla="*/ 0 w 27"/>
                  <a:gd name="T11" fmla="*/ 0 h 57"/>
                  <a:gd name="T12" fmla="*/ 0 w 27"/>
                  <a:gd name="T13" fmla="*/ 0 h 57"/>
                  <a:gd name="T14" fmla="*/ 0 w 27"/>
                  <a:gd name="T15" fmla="*/ 0 h 57"/>
                  <a:gd name="T16" fmla="*/ 0 w 27"/>
                  <a:gd name="T17" fmla="*/ 0 h 57"/>
                  <a:gd name="T18" fmla="*/ 0 w 27"/>
                  <a:gd name="T19" fmla="*/ 0 h 57"/>
                  <a:gd name="T20" fmla="*/ 0 w 27"/>
                  <a:gd name="T21" fmla="*/ 0 h 57"/>
                  <a:gd name="T22" fmla="*/ 0 w 27"/>
                  <a:gd name="T23" fmla="*/ 0 h 57"/>
                  <a:gd name="T24" fmla="*/ 0 w 27"/>
                  <a:gd name="T25" fmla="*/ 0 h 57"/>
                  <a:gd name="T26" fmla="*/ 0 w 27"/>
                  <a:gd name="T27" fmla="*/ 0 h 57"/>
                  <a:gd name="T28" fmla="*/ 0 w 27"/>
                  <a:gd name="T29" fmla="*/ 0 h 57"/>
                  <a:gd name="T30" fmla="*/ 0 w 27"/>
                  <a:gd name="T31" fmla="*/ 0 h 57"/>
                  <a:gd name="T32" fmla="*/ 0 w 27"/>
                  <a:gd name="T33" fmla="*/ 0 h 57"/>
                  <a:gd name="T34" fmla="*/ 0 w 27"/>
                  <a:gd name="T35" fmla="*/ 0 h 57"/>
                  <a:gd name="T36" fmla="*/ 0 w 27"/>
                  <a:gd name="T37" fmla="*/ 0 h 57"/>
                  <a:gd name="T38" fmla="*/ 0 w 27"/>
                  <a:gd name="T39" fmla="*/ 0 h 57"/>
                  <a:gd name="T40" fmla="*/ 0 w 27"/>
                  <a:gd name="T41" fmla="*/ 0 h 57"/>
                  <a:gd name="T42" fmla="*/ 0 w 27"/>
                  <a:gd name="T43" fmla="*/ 0 h 57"/>
                  <a:gd name="T44" fmla="*/ 0 w 27"/>
                  <a:gd name="T45" fmla="*/ 0 h 57"/>
                  <a:gd name="T46" fmla="*/ 0 w 27"/>
                  <a:gd name="T47" fmla="*/ 0 h 57"/>
                  <a:gd name="T48" fmla="*/ 0 w 27"/>
                  <a:gd name="T49" fmla="*/ 0 h 5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7" h="57">
                    <a:moveTo>
                      <a:pt x="24" y="56"/>
                    </a:moveTo>
                    <a:lnTo>
                      <a:pt x="27" y="50"/>
                    </a:lnTo>
                    <a:lnTo>
                      <a:pt x="27" y="43"/>
                    </a:lnTo>
                    <a:lnTo>
                      <a:pt x="27" y="35"/>
                    </a:lnTo>
                    <a:lnTo>
                      <a:pt x="26" y="27"/>
                    </a:lnTo>
                    <a:lnTo>
                      <a:pt x="22" y="19"/>
                    </a:lnTo>
                    <a:lnTo>
                      <a:pt x="17" y="11"/>
                    </a:lnTo>
                    <a:lnTo>
                      <a:pt x="14" y="8"/>
                    </a:lnTo>
                    <a:lnTo>
                      <a:pt x="11" y="5"/>
                    </a:lnTo>
                    <a:lnTo>
                      <a:pt x="6" y="3"/>
                    </a:lnTo>
                    <a:lnTo>
                      <a:pt x="1" y="0"/>
                    </a:lnTo>
                    <a:lnTo>
                      <a:pt x="0" y="6"/>
                    </a:lnTo>
                    <a:lnTo>
                      <a:pt x="1" y="13"/>
                    </a:lnTo>
                    <a:lnTo>
                      <a:pt x="5" y="21"/>
                    </a:lnTo>
                    <a:lnTo>
                      <a:pt x="8" y="28"/>
                    </a:lnTo>
                    <a:lnTo>
                      <a:pt x="12" y="33"/>
                    </a:lnTo>
                    <a:lnTo>
                      <a:pt x="14" y="37"/>
                    </a:lnTo>
                    <a:lnTo>
                      <a:pt x="15" y="43"/>
                    </a:lnTo>
                    <a:lnTo>
                      <a:pt x="16" y="48"/>
                    </a:lnTo>
                    <a:lnTo>
                      <a:pt x="17" y="52"/>
                    </a:lnTo>
                    <a:lnTo>
                      <a:pt x="20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4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" name="Freeform 4137"/>
              <p:cNvSpPr>
                <a:spLocks/>
              </p:cNvSpPr>
              <p:nvPr/>
            </p:nvSpPr>
            <p:spPr bwMode="auto">
              <a:xfrm>
                <a:off x="478" y="119"/>
                <a:ext cx="9" cy="19"/>
              </a:xfrm>
              <a:custGeom>
                <a:avLst/>
                <a:gdLst>
                  <a:gd name="T0" fmla="*/ 0 w 27"/>
                  <a:gd name="T1" fmla="*/ 0 h 57"/>
                  <a:gd name="T2" fmla="*/ 0 w 27"/>
                  <a:gd name="T3" fmla="*/ 0 h 57"/>
                  <a:gd name="T4" fmla="*/ 0 w 27"/>
                  <a:gd name="T5" fmla="*/ 0 h 57"/>
                  <a:gd name="T6" fmla="*/ 0 w 27"/>
                  <a:gd name="T7" fmla="*/ 0 h 57"/>
                  <a:gd name="T8" fmla="*/ 0 w 27"/>
                  <a:gd name="T9" fmla="*/ 0 h 57"/>
                  <a:gd name="T10" fmla="*/ 0 w 27"/>
                  <a:gd name="T11" fmla="*/ 0 h 57"/>
                  <a:gd name="T12" fmla="*/ 0 w 27"/>
                  <a:gd name="T13" fmla="*/ 0 h 57"/>
                  <a:gd name="T14" fmla="*/ 0 w 27"/>
                  <a:gd name="T15" fmla="*/ 0 h 57"/>
                  <a:gd name="T16" fmla="*/ 0 w 27"/>
                  <a:gd name="T17" fmla="*/ 0 h 57"/>
                  <a:gd name="T18" fmla="*/ 0 w 27"/>
                  <a:gd name="T19" fmla="*/ 0 h 57"/>
                  <a:gd name="T20" fmla="*/ 0 w 27"/>
                  <a:gd name="T21" fmla="*/ 0 h 57"/>
                  <a:gd name="T22" fmla="*/ 0 w 27"/>
                  <a:gd name="T23" fmla="*/ 0 h 57"/>
                  <a:gd name="T24" fmla="*/ 0 w 27"/>
                  <a:gd name="T25" fmla="*/ 0 h 57"/>
                  <a:gd name="T26" fmla="*/ 0 w 27"/>
                  <a:gd name="T27" fmla="*/ 0 h 57"/>
                  <a:gd name="T28" fmla="*/ 0 w 27"/>
                  <a:gd name="T29" fmla="*/ 0 h 57"/>
                  <a:gd name="T30" fmla="*/ 0 w 27"/>
                  <a:gd name="T31" fmla="*/ 0 h 57"/>
                  <a:gd name="T32" fmla="*/ 0 w 27"/>
                  <a:gd name="T33" fmla="*/ 0 h 57"/>
                  <a:gd name="T34" fmla="*/ 0 w 27"/>
                  <a:gd name="T35" fmla="*/ 0 h 57"/>
                  <a:gd name="T36" fmla="*/ 0 w 27"/>
                  <a:gd name="T37" fmla="*/ 0 h 57"/>
                  <a:gd name="T38" fmla="*/ 0 w 27"/>
                  <a:gd name="T39" fmla="*/ 0 h 57"/>
                  <a:gd name="T40" fmla="*/ 0 w 27"/>
                  <a:gd name="T41" fmla="*/ 0 h 57"/>
                  <a:gd name="T42" fmla="*/ 0 w 27"/>
                  <a:gd name="T43" fmla="*/ 0 h 57"/>
                  <a:gd name="T44" fmla="*/ 0 w 27"/>
                  <a:gd name="T45" fmla="*/ 0 h 57"/>
                  <a:gd name="T46" fmla="*/ 0 w 27"/>
                  <a:gd name="T47" fmla="*/ 0 h 57"/>
                  <a:gd name="T48" fmla="*/ 0 w 27"/>
                  <a:gd name="T49" fmla="*/ 0 h 5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27" h="57">
                    <a:moveTo>
                      <a:pt x="24" y="56"/>
                    </a:moveTo>
                    <a:lnTo>
                      <a:pt x="27" y="50"/>
                    </a:lnTo>
                    <a:lnTo>
                      <a:pt x="27" y="43"/>
                    </a:lnTo>
                    <a:lnTo>
                      <a:pt x="27" y="35"/>
                    </a:lnTo>
                    <a:lnTo>
                      <a:pt x="26" y="27"/>
                    </a:lnTo>
                    <a:lnTo>
                      <a:pt x="22" y="19"/>
                    </a:lnTo>
                    <a:lnTo>
                      <a:pt x="17" y="11"/>
                    </a:lnTo>
                    <a:lnTo>
                      <a:pt x="14" y="8"/>
                    </a:lnTo>
                    <a:lnTo>
                      <a:pt x="11" y="5"/>
                    </a:lnTo>
                    <a:lnTo>
                      <a:pt x="6" y="3"/>
                    </a:lnTo>
                    <a:lnTo>
                      <a:pt x="1" y="0"/>
                    </a:lnTo>
                    <a:lnTo>
                      <a:pt x="0" y="6"/>
                    </a:lnTo>
                    <a:lnTo>
                      <a:pt x="1" y="13"/>
                    </a:lnTo>
                    <a:lnTo>
                      <a:pt x="5" y="21"/>
                    </a:lnTo>
                    <a:lnTo>
                      <a:pt x="8" y="28"/>
                    </a:lnTo>
                    <a:lnTo>
                      <a:pt x="12" y="33"/>
                    </a:lnTo>
                    <a:lnTo>
                      <a:pt x="14" y="37"/>
                    </a:lnTo>
                    <a:lnTo>
                      <a:pt x="15" y="43"/>
                    </a:lnTo>
                    <a:lnTo>
                      <a:pt x="16" y="48"/>
                    </a:lnTo>
                    <a:lnTo>
                      <a:pt x="17" y="52"/>
                    </a:lnTo>
                    <a:lnTo>
                      <a:pt x="20" y="56"/>
                    </a:lnTo>
                    <a:lnTo>
                      <a:pt x="21" y="57"/>
                    </a:lnTo>
                    <a:lnTo>
                      <a:pt x="22" y="57"/>
                    </a:lnTo>
                    <a:lnTo>
                      <a:pt x="23" y="57"/>
                    </a:lnTo>
                    <a:lnTo>
                      <a:pt x="24" y="56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0" name="Freeform 4138"/>
              <p:cNvSpPr>
                <a:spLocks/>
              </p:cNvSpPr>
              <p:nvPr/>
            </p:nvSpPr>
            <p:spPr bwMode="auto">
              <a:xfrm>
                <a:off x="479" y="126"/>
                <a:ext cx="6" cy="16"/>
              </a:xfrm>
              <a:custGeom>
                <a:avLst/>
                <a:gdLst>
                  <a:gd name="T0" fmla="*/ 0 w 20"/>
                  <a:gd name="T1" fmla="*/ 0 h 50"/>
                  <a:gd name="T2" fmla="*/ 0 w 20"/>
                  <a:gd name="T3" fmla="*/ 0 h 50"/>
                  <a:gd name="T4" fmla="*/ 0 w 20"/>
                  <a:gd name="T5" fmla="*/ 0 h 50"/>
                  <a:gd name="T6" fmla="*/ 0 w 20"/>
                  <a:gd name="T7" fmla="*/ 0 h 50"/>
                  <a:gd name="T8" fmla="*/ 0 w 20"/>
                  <a:gd name="T9" fmla="*/ 0 h 50"/>
                  <a:gd name="T10" fmla="*/ 0 w 20"/>
                  <a:gd name="T11" fmla="*/ 0 h 50"/>
                  <a:gd name="T12" fmla="*/ 0 w 20"/>
                  <a:gd name="T13" fmla="*/ 0 h 50"/>
                  <a:gd name="T14" fmla="*/ 0 w 20"/>
                  <a:gd name="T15" fmla="*/ 0 h 50"/>
                  <a:gd name="T16" fmla="*/ 0 w 20"/>
                  <a:gd name="T17" fmla="*/ 0 h 50"/>
                  <a:gd name="T18" fmla="*/ 0 w 20"/>
                  <a:gd name="T19" fmla="*/ 0 h 50"/>
                  <a:gd name="T20" fmla="*/ 0 w 20"/>
                  <a:gd name="T21" fmla="*/ 0 h 50"/>
                  <a:gd name="T22" fmla="*/ 0 w 20"/>
                  <a:gd name="T23" fmla="*/ 0 h 50"/>
                  <a:gd name="T24" fmla="*/ 0 w 20"/>
                  <a:gd name="T25" fmla="*/ 0 h 50"/>
                  <a:gd name="T26" fmla="*/ 0 w 20"/>
                  <a:gd name="T27" fmla="*/ 0 h 50"/>
                  <a:gd name="T28" fmla="*/ 0 w 20"/>
                  <a:gd name="T29" fmla="*/ 0 h 5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0" h="50">
                    <a:moveTo>
                      <a:pt x="18" y="50"/>
                    </a:moveTo>
                    <a:lnTo>
                      <a:pt x="19" y="45"/>
                    </a:lnTo>
                    <a:lnTo>
                      <a:pt x="20" y="39"/>
                    </a:lnTo>
                    <a:lnTo>
                      <a:pt x="20" y="33"/>
                    </a:lnTo>
                    <a:lnTo>
                      <a:pt x="20" y="24"/>
                    </a:lnTo>
                    <a:lnTo>
                      <a:pt x="16" y="17"/>
                    </a:lnTo>
                    <a:lnTo>
                      <a:pt x="13" y="11"/>
                    </a:lnTo>
                    <a:lnTo>
                      <a:pt x="11" y="7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3" y="14"/>
                    </a:lnTo>
                    <a:lnTo>
                      <a:pt x="5" y="27"/>
                    </a:lnTo>
                    <a:lnTo>
                      <a:pt x="11" y="37"/>
                    </a:lnTo>
                    <a:lnTo>
                      <a:pt x="18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1" name="Freeform 4139"/>
              <p:cNvSpPr>
                <a:spLocks/>
              </p:cNvSpPr>
              <p:nvPr/>
            </p:nvSpPr>
            <p:spPr bwMode="auto">
              <a:xfrm>
                <a:off x="479" y="126"/>
                <a:ext cx="6" cy="16"/>
              </a:xfrm>
              <a:custGeom>
                <a:avLst/>
                <a:gdLst>
                  <a:gd name="T0" fmla="*/ 0 w 20"/>
                  <a:gd name="T1" fmla="*/ 0 h 50"/>
                  <a:gd name="T2" fmla="*/ 0 w 20"/>
                  <a:gd name="T3" fmla="*/ 0 h 50"/>
                  <a:gd name="T4" fmla="*/ 0 w 20"/>
                  <a:gd name="T5" fmla="*/ 0 h 50"/>
                  <a:gd name="T6" fmla="*/ 0 w 20"/>
                  <a:gd name="T7" fmla="*/ 0 h 50"/>
                  <a:gd name="T8" fmla="*/ 0 w 20"/>
                  <a:gd name="T9" fmla="*/ 0 h 50"/>
                  <a:gd name="T10" fmla="*/ 0 w 20"/>
                  <a:gd name="T11" fmla="*/ 0 h 50"/>
                  <a:gd name="T12" fmla="*/ 0 w 20"/>
                  <a:gd name="T13" fmla="*/ 0 h 50"/>
                  <a:gd name="T14" fmla="*/ 0 w 20"/>
                  <a:gd name="T15" fmla="*/ 0 h 50"/>
                  <a:gd name="T16" fmla="*/ 0 w 20"/>
                  <a:gd name="T17" fmla="*/ 0 h 50"/>
                  <a:gd name="T18" fmla="*/ 0 w 20"/>
                  <a:gd name="T19" fmla="*/ 0 h 50"/>
                  <a:gd name="T20" fmla="*/ 0 w 20"/>
                  <a:gd name="T21" fmla="*/ 0 h 50"/>
                  <a:gd name="T22" fmla="*/ 0 w 20"/>
                  <a:gd name="T23" fmla="*/ 0 h 50"/>
                  <a:gd name="T24" fmla="*/ 0 w 20"/>
                  <a:gd name="T25" fmla="*/ 0 h 50"/>
                  <a:gd name="T26" fmla="*/ 0 w 20"/>
                  <a:gd name="T27" fmla="*/ 0 h 50"/>
                  <a:gd name="T28" fmla="*/ 0 w 20"/>
                  <a:gd name="T29" fmla="*/ 0 h 5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0" h="50">
                    <a:moveTo>
                      <a:pt x="18" y="50"/>
                    </a:moveTo>
                    <a:lnTo>
                      <a:pt x="19" y="45"/>
                    </a:lnTo>
                    <a:lnTo>
                      <a:pt x="20" y="39"/>
                    </a:lnTo>
                    <a:lnTo>
                      <a:pt x="20" y="33"/>
                    </a:lnTo>
                    <a:lnTo>
                      <a:pt x="20" y="24"/>
                    </a:lnTo>
                    <a:lnTo>
                      <a:pt x="16" y="17"/>
                    </a:lnTo>
                    <a:lnTo>
                      <a:pt x="13" y="11"/>
                    </a:lnTo>
                    <a:lnTo>
                      <a:pt x="11" y="7"/>
                    </a:lnTo>
                    <a:lnTo>
                      <a:pt x="7" y="5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3" y="14"/>
                    </a:lnTo>
                    <a:lnTo>
                      <a:pt x="5" y="27"/>
                    </a:lnTo>
                    <a:lnTo>
                      <a:pt x="11" y="37"/>
                    </a:lnTo>
                    <a:lnTo>
                      <a:pt x="18" y="5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2" name="Freeform 4140"/>
              <p:cNvSpPr>
                <a:spLocks/>
              </p:cNvSpPr>
              <p:nvPr/>
            </p:nvSpPr>
            <p:spPr bwMode="auto">
              <a:xfrm>
                <a:off x="480" y="137"/>
                <a:ext cx="5" cy="15"/>
              </a:xfrm>
              <a:custGeom>
                <a:avLst/>
                <a:gdLst>
                  <a:gd name="T0" fmla="*/ 0 w 16"/>
                  <a:gd name="T1" fmla="*/ 0 h 43"/>
                  <a:gd name="T2" fmla="*/ 0 w 16"/>
                  <a:gd name="T3" fmla="*/ 0 h 43"/>
                  <a:gd name="T4" fmla="*/ 0 w 16"/>
                  <a:gd name="T5" fmla="*/ 0 h 43"/>
                  <a:gd name="T6" fmla="*/ 0 w 16"/>
                  <a:gd name="T7" fmla="*/ 0 h 43"/>
                  <a:gd name="T8" fmla="*/ 0 w 16"/>
                  <a:gd name="T9" fmla="*/ 0 h 43"/>
                  <a:gd name="T10" fmla="*/ 0 w 16"/>
                  <a:gd name="T11" fmla="*/ 0 h 43"/>
                  <a:gd name="T12" fmla="*/ 0 w 16"/>
                  <a:gd name="T13" fmla="*/ 0 h 43"/>
                  <a:gd name="T14" fmla="*/ 0 w 16"/>
                  <a:gd name="T15" fmla="*/ 0 h 43"/>
                  <a:gd name="T16" fmla="*/ 0 w 16"/>
                  <a:gd name="T17" fmla="*/ 0 h 43"/>
                  <a:gd name="T18" fmla="*/ 0 w 16"/>
                  <a:gd name="T19" fmla="*/ 0 h 43"/>
                  <a:gd name="T20" fmla="*/ 0 w 16"/>
                  <a:gd name="T21" fmla="*/ 0 h 43"/>
                  <a:gd name="T22" fmla="*/ 0 w 16"/>
                  <a:gd name="T23" fmla="*/ 0 h 43"/>
                  <a:gd name="T24" fmla="*/ 0 w 16"/>
                  <a:gd name="T25" fmla="*/ 0 h 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" h="43">
                    <a:moveTo>
                      <a:pt x="15" y="26"/>
                    </a:moveTo>
                    <a:lnTo>
                      <a:pt x="16" y="21"/>
                    </a:lnTo>
                    <a:lnTo>
                      <a:pt x="13" y="13"/>
                    </a:lnTo>
                    <a:lnTo>
                      <a:pt x="11" y="6"/>
                    </a:lnTo>
                    <a:lnTo>
                      <a:pt x="9" y="0"/>
                    </a:lnTo>
                    <a:lnTo>
                      <a:pt x="5" y="4"/>
                    </a:lnTo>
                    <a:lnTo>
                      <a:pt x="2" y="14"/>
                    </a:lnTo>
                    <a:lnTo>
                      <a:pt x="0" y="21"/>
                    </a:lnTo>
                    <a:lnTo>
                      <a:pt x="0" y="26"/>
                    </a:lnTo>
                    <a:lnTo>
                      <a:pt x="0" y="35"/>
                    </a:lnTo>
                    <a:lnTo>
                      <a:pt x="1" y="43"/>
                    </a:lnTo>
                    <a:lnTo>
                      <a:pt x="8" y="35"/>
                    </a:lnTo>
                    <a:lnTo>
                      <a:pt x="15" y="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3" name="Freeform 4141"/>
              <p:cNvSpPr>
                <a:spLocks/>
              </p:cNvSpPr>
              <p:nvPr/>
            </p:nvSpPr>
            <p:spPr bwMode="auto">
              <a:xfrm>
                <a:off x="480" y="137"/>
                <a:ext cx="5" cy="15"/>
              </a:xfrm>
              <a:custGeom>
                <a:avLst/>
                <a:gdLst>
                  <a:gd name="T0" fmla="*/ 0 w 16"/>
                  <a:gd name="T1" fmla="*/ 0 h 43"/>
                  <a:gd name="T2" fmla="*/ 0 w 16"/>
                  <a:gd name="T3" fmla="*/ 0 h 43"/>
                  <a:gd name="T4" fmla="*/ 0 w 16"/>
                  <a:gd name="T5" fmla="*/ 0 h 43"/>
                  <a:gd name="T6" fmla="*/ 0 w 16"/>
                  <a:gd name="T7" fmla="*/ 0 h 43"/>
                  <a:gd name="T8" fmla="*/ 0 w 16"/>
                  <a:gd name="T9" fmla="*/ 0 h 43"/>
                  <a:gd name="T10" fmla="*/ 0 w 16"/>
                  <a:gd name="T11" fmla="*/ 0 h 43"/>
                  <a:gd name="T12" fmla="*/ 0 w 16"/>
                  <a:gd name="T13" fmla="*/ 0 h 43"/>
                  <a:gd name="T14" fmla="*/ 0 w 16"/>
                  <a:gd name="T15" fmla="*/ 0 h 43"/>
                  <a:gd name="T16" fmla="*/ 0 w 16"/>
                  <a:gd name="T17" fmla="*/ 0 h 43"/>
                  <a:gd name="T18" fmla="*/ 0 w 16"/>
                  <a:gd name="T19" fmla="*/ 0 h 43"/>
                  <a:gd name="T20" fmla="*/ 0 w 16"/>
                  <a:gd name="T21" fmla="*/ 0 h 43"/>
                  <a:gd name="T22" fmla="*/ 0 w 16"/>
                  <a:gd name="T23" fmla="*/ 0 h 43"/>
                  <a:gd name="T24" fmla="*/ 0 w 16"/>
                  <a:gd name="T25" fmla="*/ 0 h 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" h="43">
                    <a:moveTo>
                      <a:pt x="15" y="26"/>
                    </a:moveTo>
                    <a:lnTo>
                      <a:pt x="16" y="21"/>
                    </a:lnTo>
                    <a:lnTo>
                      <a:pt x="13" y="13"/>
                    </a:lnTo>
                    <a:lnTo>
                      <a:pt x="11" y="6"/>
                    </a:lnTo>
                    <a:lnTo>
                      <a:pt x="9" y="0"/>
                    </a:lnTo>
                    <a:lnTo>
                      <a:pt x="5" y="4"/>
                    </a:lnTo>
                    <a:lnTo>
                      <a:pt x="2" y="14"/>
                    </a:lnTo>
                    <a:lnTo>
                      <a:pt x="0" y="21"/>
                    </a:lnTo>
                    <a:lnTo>
                      <a:pt x="0" y="26"/>
                    </a:lnTo>
                    <a:lnTo>
                      <a:pt x="0" y="35"/>
                    </a:lnTo>
                    <a:lnTo>
                      <a:pt x="1" y="43"/>
                    </a:lnTo>
                    <a:lnTo>
                      <a:pt x="8" y="35"/>
                    </a:lnTo>
                    <a:lnTo>
                      <a:pt x="15" y="26"/>
                    </a:lnTo>
                    <a:close/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4" name="Freeform 4142"/>
              <p:cNvSpPr>
                <a:spLocks/>
              </p:cNvSpPr>
              <p:nvPr/>
            </p:nvSpPr>
            <p:spPr bwMode="auto">
              <a:xfrm>
                <a:off x="476" y="143"/>
                <a:ext cx="15" cy="13"/>
              </a:xfrm>
              <a:custGeom>
                <a:avLst/>
                <a:gdLst>
                  <a:gd name="T0" fmla="*/ 0 w 45"/>
                  <a:gd name="T1" fmla="*/ 0 h 38"/>
                  <a:gd name="T2" fmla="*/ 0 w 45"/>
                  <a:gd name="T3" fmla="*/ 0 h 38"/>
                  <a:gd name="T4" fmla="*/ 0 w 45"/>
                  <a:gd name="T5" fmla="*/ 0 h 38"/>
                  <a:gd name="T6" fmla="*/ 0 w 45"/>
                  <a:gd name="T7" fmla="*/ 0 h 38"/>
                  <a:gd name="T8" fmla="*/ 0 w 45"/>
                  <a:gd name="T9" fmla="*/ 0 h 38"/>
                  <a:gd name="T10" fmla="*/ 0 w 45"/>
                  <a:gd name="T11" fmla="*/ 0 h 38"/>
                  <a:gd name="T12" fmla="*/ 0 w 45"/>
                  <a:gd name="T13" fmla="*/ 0 h 38"/>
                  <a:gd name="T14" fmla="*/ 0 w 45"/>
                  <a:gd name="T15" fmla="*/ 0 h 38"/>
                  <a:gd name="T16" fmla="*/ 0 w 45"/>
                  <a:gd name="T17" fmla="*/ 0 h 38"/>
                  <a:gd name="T18" fmla="*/ 0 w 45"/>
                  <a:gd name="T19" fmla="*/ 0 h 38"/>
                  <a:gd name="T20" fmla="*/ 0 w 45"/>
                  <a:gd name="T21" fmla="*/ 0 h 38"/>
                  <a:gd name="T22" fmla="*/ 0 w 45"/>
                  <a:gd name="T23" fmla="*/ 0 h 38"/>
                  <a:gd name="T24" fmla="*/ 0 w 45"/>
                  <a:gd name="T25" fmla="*/ 0 h 38"/>
                  <a:gd name="T26" fmla="*/ 0 w 45"/>
                  <a:gd name="T27" fmla="*/ 0 h 38"/>
                  <a:gd name="T28" fmla="*/ 0 w 45"/>
                  <a:gd name="T29" fmla="*/ 0 h 38"/>
                  <a:gd name="T30" fmla="*/ 0 w 45"/>
                  <a:gd name="T31" fmla="*/ 0 h 38"/>
                  <a:gd name="T32" fmla="*/ 0 w 45"/>
                  <a:gd name="T33" fmla="*/ 0 h 38"/>
                  <a:gd name="T34" fmla="*/ 0 w 45"/>
                  <a:gd name="T35" fmla="*/ 0 h 3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5" h="38">
                    <a:moveTo>
                      <a:pt x="0" y="36"/>
                    </a:moveTo>
                    <a:lnTo>
                      <a:pt x="4" y="30"/>
                    </a:lnTo>
                    <a:lnTo>
                      <a:pt x="7" y="23"/>
                    </a:lnTo>
                    <a:lnTo>
                      <a:pt x="12" y="18"/>
                    </a:lnTo>
                    <a:lnTo>
                      <a:pt x="19" y="12"/>
                    </a:lnTo>
                    <a:lnTo>
                      <a:pt x="24" y="7"/>
                    </a:lnTo>
                    <a:lnTo>
                      <a:pt x="31" y="4"/>
                    </a:lnTo>
                    <a:lnTo>
                      <a:pt x="38" y="1"/>
                    </a:lnTo>
                    <a:lnTo>
                      <a:pt x="45" y="0"/>
                    </a:lnTo>
                    <a:lnTo>
                      <a:pt x="44" y="8"/>
                    </a:lnTo>
                    <a:lnTo>
                      <a:pt x="41" y="14"/>
                    </a:lnTo>
                    <a:lnTo>
                      <a:pt x="36" y="21"/>
                    </a:lnTo>
                    <a:lnTo>
                      <a:pt x="30" y="27"/>
                    </a:lnTo>
                    <a:lnTo>
                      <a:pt x="23" y="31"/>
                    </a:lnTo>
                    <a:lnTo>
                      <a:pt x="16" y="35"/>
                    </a:lnTo>
                    <a:lnTo>
                      <a:pt x="8" y="37"/>
                    </a:lnTo>
                    <a:lnTo>
                      <a:pt x="1" y="38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5" name="Freeform 4143"/>
              <p:cNvSpPr>
                <a:spLocks/>
              </p:cNvSpPr>
              <p:nvPr/>
            </p:nvSpPr>
            <p:spPr bwMode="auto">
              <a:xfrm>
                <a:off x="476" y="143"/>
                <a:ext cx="15" cy="13"/>
              </a:xfrm>
              <a:custGeom>
                <a:avLst/>
                <a:gdLst>
                  <a:gd name="T0" fmla="*/ 0 w 45"/>
                  <a:gd name="T1" fmla="*/ 0 h 38"/>
                  <a:gd name="T2" fmla="*/ 0 w 45"/>
                  <a:gd name="T3" fmla="*/ 0 h 38"/>
                  <a:gd name="T4" fmla="*/ 0 w 45"/>
                  <a:gd name="T5" fmla="*/ 0 h 38"/>
                  <a:gd name="T6" fmla="*/ 0 w 45"/>
                  <a:gd name="T7" fmla="*/ 0 h 38"/>
                  <a:gd name="T8" fmla="*/ 0 w 45"/>
                  <a:gd name="T9" fmla="*/ 0 h 38"/>
                  <a:gd name="T10" fmla="*/ 0 w 45"/>
                  <a:gd name="T11" fmla="*/ 0 h 38"/>
                  <a:gd name="T12" fmla="*/ 0 w 45"/>
                  <a:gd name="T13" fmla="*/ 0 h 38"/>
                  <a:gd name="T14" fmla="*/ 0 w 45"/>
                  <a:gd name="T15" fmla="*/ 0 h 38"/>
                  <a:gd name="T16" fmla="*/ 0 w 45"/>
                  <a:gd name="T17" fmla="*/ 0 h 38"/>
                  <a:gd name="T18" fmla="*/ 0 w 45"/>
                  <a:gd name="T19" fmla="*/ 0 h 38"/>
                  <a:gd name="T20" fmla="*/ 0 w 45"/>
                  <a:gd name="T21" fmla="*/ 0 h 38"/>
                  <a:gd name="T22" fmla="*/ 0 w 45"/>
                  <a:gd name="T23" fmla="*/ 0 h 38"/>
                  <a:gd name="T24" fmla="*/ 0 w 45"/>
                  <a:gd name="T25" fmla="*/ 0 h 38"/>
                  <a:gd name="T26" fmla="*/ 0 w 45"/>
                  <a:gd name="T27" fmla="*/ 0 h 38"/>
                  <a:gd name="T28" fmla="*/ 0 w 45"/>
                  <a:gd name="T29" fmla="*/ 0 h 38"/>
                  <a:gd name="T30" fmla="*/ 0 w 45"/>
                  <a:gd name="T31" fmla="*/ 0 h 38"/>
                  <a:gd name="T32" fmla="*/ 0 w 45"/>
                  <a:gd name="T33" fmla="*/ 0 h 38"/>
                  <a:gd name="T34" fmla="*/ 0 w 45"/>
                  <a:gd name="T35" fmla="*/ 0 h 3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5" h="38">
                    <a:moveTo>
                      <a:pt x="0" y="36"/>
                    </a:moveTo>
                    <a:lnTo>
                      <a:pt x="4" y="30"/>
                    </a:lnTo>
                    <a:lnTo>
                      <a:pt x="7" y="23"/>
                    </a:lnTo>
                    <a:lnTo>
                      <a:pt x="12" y="18"/>
                    </a:lnTo>
                    <a:lnTo>
                      <a:pt x="19" y="12"/>
                    </a:lnTo>
                    <a:lnTo>
                      <a:pt x="24" y="7"/>
                    </a:lnTo>
                    <a:lnTo>
                      <a:pt x="31" y="4"/>
                    </a:lnTo>
                    <a:lnTo>
                      <a:pt x="38" y="1"/>
                    </a:lnTo>
                    <a:lnTo>
                      <a:pt x="45" y="0"/>
                    </a:lnTo>
                    <a:lnTo>
                      <a:pt x="44" y="8"/>
                    </a:lnTo>
                    <a:lnTo>
                      <a:pt x="41" y="14"/>
                    </a:lnTo>
                    <a:lnTo>
                      <a:pt x="36" y="21"/>
                    </a:lnTo>
                    <a:lnTo>
                      <a:pt x="30" y="27"/>
                    </a:lnTo>
                    <a:lnTo>
                      <a:pt x="23" y="31"/>
                    </a:lnTo>
                    <a:lnTo>
                      <a:pt x="16" y="35"/>
                    </a:lnTo>
                    <a:lnTo>
                      <a:pt x="8" y="37"/>
                    </a:lnTo>
                    <a:lnTo>
                      <a:pt x="1" y="38"/>
                    </a:lnTo>
                    <a:lnTo>
                      <a:pt x="0" y="36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6" name="Freeform 4144"/>
              <p:cNvSpPr>
                <a:spLocks/>
              </p:cNvSpPr>
              <p:nvPr/>
            </p:nvSpPr>
            <p:spPr bwMode="auto">
              <a:xfrm>
                <a:off x="475" y="148"/>
                <a:ext cx="5" cy="9"/>
              </a:xfrm>
              <a:custGeom>
                <a:avLst/>
                <a:gdLst>
                  <a:gd name="T0" fmla="*/ 0 w 15"/>
                  <a:gd name="T1" fmla="*/ 0 h 27"/>
                  <a:gd name="T2" fmla="*/ 0 w 15"/>
                  <a:gd name="T3" fmla="*/ 0 h 27"/>
                  <a:gd name="T4" fmla="*/ 0 w 15"/>
                  <a:gd name="T5" fmla="*/ 0 h 27"/>
                  <a:gd name="T6" fmla="*/ 0 w 15"/>
                  <a:gd name="T7" fmla="*/ 0 h 27"/>
                  <a:gd name="T8" fmla="*/ 0 w 15"/>
                  <a:gd name="T9" fmla="*/ 0 h 27"/>
                  <a:gd name="T10" fmla="*/ 0 w 15"/>
                  <a:gd name="T11" fmla="*/ 0 h 27"/>
                  <a:gd name="T12" fmla="*/ 0 w 15"/>
                  <a:gd name="T13" fmla="*/ 0 h 27"/>
                  <a:gd name="T14" fmla="*/ 0 w 15"/>
                  <a:gd name="T15" fmla="*/ 0 h 27"/>
                  <a:gd name="T16" fmla="*/ 0 w 15"/>
                  <a:gd name="T17" fmla="*/ 0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" h="27">
                    <a:moveTo>
                      <a:pt x="1" y="27"/>
                    </a:moveTo>
                    <a:lnTo>
                      <a:pt x="7" y="22"/>
                    </a:lnTo>
                    <a:lnTo>
                      <a:pt x="11" y="15"/>
                    </a:lnTo>
                    <a:lnTo>
                      <a:pt x="14" y="7"/>
                    </a:lnTo>
                    <a:lnTo>
                      <a:pt x="15" y="0"/>
                    </a:lnTo>
                    <a:lnTo>
                      <a:pt x="8" y="2"/>
                    </a:lnTo>
                    <a:lnTo>
                      <a:pt x="0" y="6"/>
                    </a:lnTo>
                    <a:lnTo>
                      <a:pt x="1" y="13"/>
                    </a:lnTo>
                    <a:lnTo>
                      <a:pt x="1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7" name="Freeform 4145"/>
              <p:cNvSpPr>
                <a:spLocks/>
              </p:cNvSpPr>
              <p:nvPr/>
            </p:nvSpPr>
            <p:spPr bwMode="auto">
              <a:xfrm>
                <a:off x="475" y="148"/>
                <a:ext cx="5" cy="9"/>
              </a:xfrm>
              <a:custGeom>
                <a:avLst/>
                <a:gdLst>
                  <a:gd name="T0" fmla="*/ 0 w 15"/>
                  <a:gd name="T1" fmla="*/ 0 h 27"/>
                  <a:gd name="T2" fmla="*/ 0 w 15"/>
                  <a:gd name="T3" fmla="*/ 0 h 27"/>
                  <a:gd name="T4" fmla="*/ 0 w 15"/>
                  <a:gd name="T5" fmla="*/ 0 h 27"/>
                  <a:gd name="T6" fmla="*/ 0 w 15"/>
                  <a:gd name="T7" fmla="*/ 0 h 27"/>
                  <a:gd name="T8" fmla="*/ 0 w 15"/>
                  <a:gd name="T9" fmla="*/ 0 h 27"/>
                  <a:gd name="T10" fmla="*/ 0 w 15"/>
                  <a:gd name="T11" fmla="*/ 0 h 27"/>
                  <a:gd name="T12" fmla="*/ 0 w 15"/>
                  <a:gd name="T13" fmla="*/ 0 h 27"/>
                  <a:gd name="T14" fmla="*/ 0 w 15"/>
                  <a:gd name="T15" fmla="*/ 0 h 27"/>
                  <a:gd name="T16" fmla="*/ 0 w 15"/>
                  <a:gd name="T17" fmla="*/ 0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" h="27">
                    <a:moveTo>
                      <a:pt x="1" y="27"/>
                    </a:moveTo>
                    <a:lnTo>
                      <a:pt x="7" y="22"/>
                    </a:lnTo>
                    <a:lnTo>
                      <a:pt x="11" y="15"/>
                    </a:lnTo>
                    <a:lnTo>
                      <a:pt x="14" y="7"/>
                    </a:lnTo>
                    <a:lnTo>
                      <a:pt x="15" y="0"/>
                    </a:lnTo>
                    <a:lnTo>
                      <a:pt x="8" y="2"/>
                    </a:lnTo>
                    <a:lnTo>
                      <a:pt x="0" y="6"/>
                    </a:lnTo>
                    <a:lnTo>
                      <a:pt x="1" y="13"/>
                    </a:lnTo>
                    <a:lnTo>
                      <a:pt x="1" y="27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8" name="Freeform 4146"/>
              <p:cNvSpPr>
                <a:spLocks/>
              </p:cNvSpPr>
              <p:nvPr/>
            </p:nvSpPr>
            <p:spPr bwMode="auto">
              <a:xfrm>
                <a:off x="475" y="153"/>
                <a:ext cx="12" cy="6"/>
              </a:xfrm>
              <a:custGeom>
                <a:avLst/>
                <a:gdLst>
                  <a:gd name="T0" fmla="*/ 0 w 36"/>
                  <a:gd name="T1" fmla="*/ 0 h 17"/>
                  <a:gd name="T2" fmla="*/ 0 w 36"/>
                  <a:gd name="T3" fmla="*/ 0 h 17"/>
                  <a:gd name="T4" fmla="*/ 0 w 36"/>
                  <a:gd name="T5" fmla="*/ 0 h 17"/>
                  <a:gd name="T6" fmla="*/ 0 w 36"/>
                  <a:gd name="T7" fmla="*/ 0 h 17"/>
                  <a:gd name="T8" fmla="*/ 0 w 36"/>
                  <a:gd name="T9" fmla="*/ 0 h 17"/>
                  <a:gd name="T10" fmla="*/ 0 w 36"/>
                  <a:gd name="T11" fmla="*/ 0 h 17"/>
                  <a:gd name="T12" fmla="*/ 0 w 36"/>
                  <a:gd name="T13" fmla="*/ 0 h 17"/>
                  <a:gd name="T14" fmla="*/ 0 w 36"/>
                  <a:gd name="T15" fmla="*/ 0 h 17"/>
                  <a:gd name="T16" fmla="*/ 0 w 36"/>
                  <a:gd name="T17" fmla="*/ 0 h 17"/>
                  <a:gd name="T18" fmla="*/ 0 w 36"/>
                  <a:gd name="T19" fmla="*/ 0 h 17"/>
                  <a:gd name="T20" fmla="*/ 0 w 36"/>
                  <a:gd name="T21" fmla="*/ 0 h 17"/>
                  <a:gd name="T22" fmla="*/ 0 w 36"/>
                  <a:gd name="T23" fmla="*/ 0 h 17"/>
                  <a:gd name="T24" fmla="*/ 0 w 36"/>
                  <a:gd name="T25" fmla="*/ 0 h 17"/>
                  <a:gd name="T26" fmla="*/ 0 w 36"/>
                  <a:gd name="T27" fmla="*/ 0 h 17"/>
                  <a:gd name="T28" fmla="*/ 0 w 36"/>
                  <a:gd name="T29" fmla="*/ 0 h 17"/>
                  <a:gd name="T30" fmla="*/ 0 w 36"/>
                  <a:gd name="T31" fmla="*/ 0 h 17"/>
                  <a:gd name="T32" fmla="*/ 0 w 36"/>
                  <a:gd name="T33" fmla="*/ 0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17">
                    <a:moveTo>
                      <a:pt x="4" y="15"/>
                    </a:moveTo>
                    <a:lnTo>
                      <a:pt x="8" y="17"/>
                    </a:lnTo>
                    <a:lnTo>
                      <a:pt x="11" y="17"/>
                    </a:lnTo>
                    <a:lnTo>
                      <a:pt x="16" y="17"/>
                    </a:lnTo>
                    <a:lnTo>
                      <a:pt x="21" y="14"/>
                    </a:lnTo>
                    <a:lnTo>
                      <a:pt x="25" y="13"/>
                    </a:lnTo>
                    <a:lnTo>
                      <a:pt x="30" y="10"/>
                    </a:lnTo>
                    <a:lnTo>
                      <a:pt x="33" y="6"/>
                    </a:lnTo>
                    <a:lnTo>
                      <a:pt x="36" y="3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6" y="4"/>
                    </a:lnTo>
                    <a:lnTo>
                      <a:pt x="0" y="7"/>
                    </a:lnTo>
                    <a:lnTo>
                      <a:pt x="0" y="12"/>
                    </a:lnTo>
                    <a:lnTo>
                      <a:pt x="4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" name="Freeform 4147"/>
              <p:cNvSpPr>
                <a:spLocks/>
              </p:cNvSpPr>
              <p:nvPr/>
            </p:nvSpPr>
            <p:spPr bwMode="auto">
              <a:xfrm>
                <a:off x="475" y="153"/>
                <a:ext cx="12" cy="6"/>
              </a:xfrm>
              <a:custGeom>
                <a:avLst/>
                <a:gdLst>
                  <a:gd name="T0" fmla="*/ 0 w 36"/>
                  <a:gd name="T1" fmla="*/ 0 h 17"/>
                  <a:gd name="T2" fmla="*/ 0 w 36"/>
                  <a:gd name="T3" fmla="*/ 0 h 17"/>
                  <a:gd name="T4" fmla="*/ 0 w 36"/>
                  <a:gd name="T5" fmla="*/ 0 h 17"/>
                  <a:gd name="T6" fmla="*/ 0 w 36"/>
                  <a:gd name="T7" fmla="*/ 0 h 17"/>
                  <a:gd name="T8" fmla="*/ 0 w 36"/>
                  <a:gd name="T9" fmla="*/ 0 h 17"/>
                  <a:gd name="T10" fmla="*/ 0 w 36"/>
                  <a:gd name="T11" fmla="*/ 0 h 17"/>
                  <a:gd name="T12" fmla="*/ 0 w 36"/>
                  <a:gd name="T13" fmla="*/ 0 h 17"/>
                  <a:gd name="T14" fmla="*/ 0 w 36"/>
                  <a:gd name="T15" fmla="*/ 0 h 17"/>
                  <a:gd name="T16" fmla="*/ 0 w 36"/>
                  <a:gd name="T17" fmla="*/ 0 h 17"/>
                  <a:gd name="T18" fmla="*/ 0 w 36"/>
                  <a:gd name="T19" fmla="*/ 0 h 17"/>
                  <a:gd name="T20" fmla="*/ 0 w 36"/>
                  <a:gd name="T21" fmla="*/ 0 h 17"/>
                  <a:gd name="T22" fmla="*/ 0 w 36"/>
                  <a:gd name="T23" fmla="*/ 0 h 17"/>
                  <a:gd name="T24" fmla="*/ 0 w 36"/>
                  <a:gd name="T25" fmla="*/ 0 h 17"/>
                  <a:gd name="T26" fmla="*/ 0 w 36"/>
                  <a:gd name="T27" fmla="*/ 0 h 17"/>
                  <a:gd name="T28" fmla="*/ 0 w 36"/>
                  <a:gd name="T29" fmla="*/ 0 h 17"/>
                  <a:gd name="T30" fmla="*/ 0 w 36"/>
                  <a:gd name="T31" fmla="*/ 0 h 17"/>
                  <a:gd name="T32" fmla="*/ 0 w 36"/>
                  <a:gd name="T33" fmla="*/ 0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17">
                    <a:moveTo>
                      <a:pt x="4" y="15"/>
                    </a:moveTo>
                    <a:lnTo>
                      <a:pt x="8" y="17"/>
                    </a:lnTo>
                    <a:lnTo>
                      <a:pt x="11" y="17"/>
                    </a:lnTo>
                    <a:lnTo>
                      <a:pt x="16" y="17"/>
                    </a:lnTo>
                    <a:lnTo>
                      <a:pt x="21" y="14"/>
                    </a:lnTo>
                    <a:lnTo>
                      <a:pt x="25" y="13"/>
                    </a:lnTo>
                    <a:lnTo>
                      <a:pt x="30" y="10"/>
                    </a:lnTo>
                    <a:lnTo>
                      <a:pt x="33" y="6"/>
                    </a:lnTo>
                    <a:lnTo>
                      <a:pt x="36" y="3"/>
                    </a:lnTo>
                    <a:lnTo>
                      <a:pt x="30" y="0"/>
                    </a:lnTo>
                    <a:lnTo>
                      <a:pt x="25" y="0"/>
                    </a:lnTo>
                    <a:lnTo>
                      <a:pt x="20" y="0"/>
                    </a:lnTo>
                    <a:lnTo>
                      <a:pt x="15" y="0"/>
                    </a:lnTo>
                    <a:lnTo>
                      <a:pt x="6" y="4"/>
                    </a:lnTo>
                    <a:lnTo>
                      <a:pt x="0" y="7"/>
                    </a:lnTo>
                    <a:lnTo>
                      <a:pt x="0" y="12"/>
                    </a:lnTo>
                    <a:lnTo>
                      <a:pt x="4" y="15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" name="Freeform 4148"/>
              <p:cNvSpPr>
                <a:spLocks/>
              </p:cNvSpPr>
              <p:nvPr/>
            </p:nvSpPr>
            <p:spPr bwMode="auto">
              <a:xfrm>
                <a:off x="472" y="157"/>
                <a:ext cx="8" cy="8"/>
              </a:xfrm>
              <a:custGeom>
                <a:avLst/>
                <a:gdLst>
                  <a:gd name="T0" fmla="*/ 0 w 23"/>
                  <a:gd name="T1" fmla="*/ 0 h 23"/>
                  <a:gd name="T2" fmla="*/ 0 w 23"/>
                  <a:gd name="T3" fmla="*/ 0 h 23"/>
                  <a:gd name="T4" fmla="*/ 0 w 23"/>
                  <a:gd name="T5" fmla="*/ 0 h 23"/>
                  <a:gd name="T6" fmla="*/ 0 w 23"/>
                  <a:gd name="T7" fmla="*/ 0 h 23"/>
                  <a:gd name="T8" fmla="*/ 0 w 23"/>
                  <a:gd name="T9" fmla="*/ 0 h 23"/>
                  <a:gd name="T10" fmla="*/ 0 w 23"/>
                  <a:gd name="T11" fmla="*/ 0 h 23"/>
                  <a:gd name="T12" fmla="*/ 0 w 23"/>
                  <a:gd name="T13" fmla="*/ 0 h 23"/>
                  <a:gd name="T14" fmla="*/ 0 w 23"/>
                  <a:gd name="T15" fmla="*/ 0 h 23"/>
                  <a:gd name="T16" fmla="*/ 0 w 23"/>
                  <a:gd name="T17" fmla="*/ 0 h 23"/>
                  <a:gd name="T18" fmla="*/ 0 w 23"/>
                  <a:gd name="T19" fmla="*/ 0 h 23"/>
                  <a:gd name="T20" fmla="*/ 0 w 23"/>
                  <a:gd name="T21" fmla="*/ 0 h 23"/>
                  <a:gd name="T22" fmla="*/ 0 w 23"/>
                  <a:gd name="T23" fmla="*/ 0 h 23"/>
                  <a:gd name="T24" fmla="*/ 0 w 23"/>
                  <a:gd name="T25" fmla="*/ 0 h 23"/>
                  <a:gd name="T26" fmla="*/ 0 w 23"/>
                  <a:gd name="T27" fmla="*/ 0 h 23"/>
                  <a:gd name="T28" fmla="*/ 0 w 23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3" h="23">
                    <a:moveTo>
                      <a:pt x="9" y="0"/>
                    </a:moveTo>
                    <a:lnTo>
                      <a:pt x="12" y="1"/>
                    </a:lnTo>
                    <a:lnTo>
                      <a:pt x="13" y="3"/>
                    </a:lnTo>
                    <a:lnTo>
                      <a:pt x="16" y="7"/>
                    </a:lnTo>
                    <a:lnTo>
                      <a:pt x="17" y="10"/>
                    </a:lnTo>
                    <a:lnTo>
                      <a:pt x="20" y="17"/>
                    </a:lnTo>
                    <a:lnTo>
                      <a:pt x="23" y="23"/>
                    </a:lnTo>
                    <a:lnTo>
                      <a:pt x="17" y="23"/>
                    </a:lnTo>
                    <a:lnTo>
                      <a:pt x="10" y="21"/>
                    </a:lnTo>
                    <a:lnTo>
                      <a:pt x="4" y="17"/>
                    </a:lnTo>
                    <a:lnTo>
                      <a:pt x="0" y="14"/>
                    </a:lnTo>
                    <a:lnTo>
                      <a:pt x="2" y="7"/>
                    </a:lnTo>
                    <a:lnTo>
                      <a:pt x="4" y="3"/>
                    </a:lnTo>
                    <a:lnTo>
                      <a:pt x="9" y="1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1" name="Freeform 4149"/>
              <p:cNvSpPr>
                <a:spLocks/>
              </p:cNvSpPr>
              <p:nvPr/>
            </p:nvSpPr>
            <p:spPr bwMode="auto">
              <a:xfrm>
                <a:off x="472" y="157"/>
                <a:ext cx="8" cy="8"/>
              </a:xfrm>
              <a:custGeom>
                <a:avLst/>
                <a:gdLst>
                  <a:gd name="T0" fmla="*/ 0 w 23"/>
                  <a:gd name="T1" fmla="*/ 0 h 23"/>
                  <a:gd name="T2" fmla="*/ 0 w 23"/>
                  <a:gd name="T3" fmla="*/ 0 h 23"/>
                  <a:gd name="T4" fmla="*/ 0 w 23"/>
                  <a:gd name="T5" fmla="*/ 0 h 23"/>
                  <a:gd name="T6" fmla="*/ 0 w 23"/>
                  <a:gd name="T7" fmla="*/ 0 h 23"/>
                  <a:gd name="T8" fmla="*/ 0 w 23"/>
                  <a:gd name="T9" fmla="*/ 0 h 23"/>
                  <a:gd name="T10" fmla="*/ 0 w 23"/>
                  <a:gd name="T11" fmla="*/ 0 h 23"/>
                  <a:gd name="T12" fmla="*/ 0 w 23"/>
                  <a:gd name="T13" fmla="*/ 0 h 23"/>
                  <a:gd name="T14" fmla="*/ 0 w 23"/>
                  <a:gd name="T15" fmla="*/ 0 h 23"/>
                  <a:gd name="T16" fmla="*/ 0 w 23"/>
                  <a:gd name="T17" fmla="*/ 0 h 23"/>
                  <a:gd name="T18" fmla="*/ 0 w 23"/>
                  <a:gd name="T19" fmla="*/ 0 h 23"/>
                  <a:gd name="T20" fmla="*/ 0 w 23"/>
                  <a:gd name="T21" fmla="*/ 0 h 23"/>
                  <a:gd name="T22" fmla="*/ 0 w 23"/>
                  <a:gd name="T23" fmla="*/ 0 h 23"/>
                  <a:gd name="T24" fmla="*/ 0 w 23"/>
                  <a:gd name="T25" fmla="*/ 0 h 23"/>
                  <a:gd name="T26" fmla="*/ 0 w 23"/>
                  <a:gd name="T27" fmla="*/ 0 h 23"/>
                  <a:gd name="T28" fmla="*/ 0 w 23"/>
                  <a:gd name="T29" fmla="*/ 0 h 2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3" h="23">
                    <a:moveTo>
                      <a:pt x="9" y="0"/>
                    </a:moveTo>
                    <a:lnTo>
                      <a:pt x="12" y="1"/>
                    </a:lnTo>
                    <a:lnTo>
                      <a:pt x="13" y="3"/>
                    </a:lnTo>
                    <a:lnTo>
                      <a:pt x="16" y="7"/>
                    </a:lnTo>
                    <a:lnTo>
                      <a:pt x="17" y="10"/>
                    </a:lnTo>
                    <a:lnTo>
                      <a:pt x="20" y="17"/>
                    </a:lnTo>
                    <a:lnTo>
                      <a:pt x="23" y="23"/>
                    </a:lnTo>
                    <a:lnTo>
                      <a:pt x="17" y="23"/>
                    </a:lnTo>
                    <a:lnTo>
                      <a:pt x="10" y="21"/>
                    </a:lnTo>
                    <a:lnTo>
                      <a:pt x="4" y="17"/>
                    </a:lnTo>
                    <a:lnTo>
                      <a:pt x="0" y="14"/>
                    </a:lnTo>
                    <a:lnTo>
                      <a:pt x="2" y="7"/>
                    </a:lnTo>
                    <a:lnTo>
                      <a:pt x="4" y="3"/>
                    </a:lnTo>
                    <a:lnTo>
                      <a:pt x="9" y="1"/>
                    </a:lnTo>
                    <a:lnTo>
                      <a:pt x="9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2" name="Freeform 4150"/>
              <p:cNvSpPr>
                <a:spLocks/>
              </p:cNvSpPr>
              <p:nvPr/>
            </p:nvSpPr>
            <p:spPr bwMode="auto">
              <a:xfrm>
                <a:off x="459" y="141"/>
                <a:ext cx="5" cy="11"/>
              </a:xfrm>
              <a:custGeom>
                <a:avLst/>
                <a:gdLst>
                  <a:gd name="T0" fmla="*/ 0 w 17"/>
                  <a:gd name="T1" fmla="*/ 0 h 32"/>
                  <a:gd name="T2" fmla="*/ 0 w 17"/>
                  <a:gd name="T3" fmla="*/ 0 h 32"/>
                  <a:gd name="T4" fmla="*/ 0 w 17"/>
                  <a:gd name="T5" fmla="*/ 0 h 32"/>
                  <a:gd name="T6" fmla="*/ 0 w 17"/>
                  <a:gd name="T7" fmla="*/ 0 h 32"/>
                  <a:gd name="T8" fmla="*/ 0 w 17"/>
                  <a:gd name="T9" fmla="*/ 0 h 32"/>
                  <a:gd name="T10" fmla="*/ 0 w 17"/>
                  <a:gd name="T11" fmla="*/ 0 h 32"/>
                  <a:gd name="T12" fmla="*/ 0 w 17"/>
                  <a:gd name="T13" fmla="*/ 0 h 32"/>
                  <a:gd name="T14" fmla="*/ 0 w 17"/>
                  <a:gd name="T15" fmla="*/ 0 h 32"/>
                  <a:gd name="T16" fmla="*/ 0 w 17"/>
                  <a:gd name="T17" fmla="*/ 0 h 32"/>
                  <a:gd name="T18" fmla="*/ 0 w 17"/>
                  <a:gd name="T19" fmla="*/ 0 h 32"/>
                  <a:gd name="T20" fmla="*/ 0 w 17"/>
                  <a:gd name="T21" fmla="*/ 0 h 32"/>
                  <a:gd name="T22" fmla="*/ 0 w 17"/>
                  <a:gd name="T23" fmla="*/ 0 h 32"/>
                  <a:gd name="T24" fmla="*/ 0 w 17"/>
                  <a:gd name="T25" fmla="*/ 0 h 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7" h="32">
                    <a:moveTo>
                      <a:pt x="4" y="32"/>
                    </a:moveTo>
                    <a:lnTo>
                      <a:pt x="1" y="28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2" y="7"/>
                    </a:lnTo>
                    <a:lnTo>
                      <a:pt x="6" y="0"/>
                    </a:lnTo>
                    <a:lnTo>
                      <a:pt x="12" y="9"/>
                    </a:lnTo>
                    <a:lnTo>
                      <a:pt x="17" y="19"/>
                    </a:lnTo>
                    <a:lnTo>
                      <a:pt x="15" y="26"/>
                    </a:lnTo>
                    <a:lnTo>
                      <a:pt x="15" y="32"/>
                    </a:lnTo>
                    <a:lnTo>
                      <a:pt x="9" y="32"/>
                    </a:lnTo>
                    <a:lnTo>
                      <a:pt x="4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3" name="Freeform 4151"/>
              <p:cNvSpPr>
                <a:spLocks/>
              </p:cNvSpPr>
              <p:nvPr/>
            </p:nvSpPr>
            <p:spPr bwMode="auto">
              <a:xfrm>
                <a:off x="459" y="141"/>
                <a:ext cx="5" cy="11"/>
              </a:xfrm>
              <a:custGeom>
                <a:avLst/>
                <a:gdLst>
                  <a:gd name="T0" fmla="*/ 0 w 17"/>
                  <a:gd name="T1" fmla="*/ 0 h 32"/>
                  <a:gd name="T2" fmla="*/ 0 w 17"/>
                  <a:gd name="T3" fmla="*/ 0 h 32"/>
                  <a:gd name="T4" fmla="*/ 0 w 17"/>
                  <a:gd name="T5" fmla="*/ 0 h 32"/>
                  <a:gd name="T6" fmla="*/ 0 w 17"/>
                  <a:gd name="T7" fmla="*/ 0 h 32"/>
                  <a:gd name="T8" fmla="*/ 0 w 17"/>
                  <a:gd name="T9" fmla="*/ 0 h 32"/>
                  <a:gd name="T10" fmla="*/ 0 w 17"/>
                  <a:gd name="T11" fmla="*/ 0 h 32"/>
                  <a:gd name="T12" fmla="*/ 0 w 17"/>
                  <a:gd name="T13" fmla="*/ 0 h 32"/>
                  <a:gd name="T14" fmla="*/ 0 w 17"/>
                  <a:gd name="T15" fmla="*/ 0 h 32"/>
                  <a:gd name="T16" fmla="*/ 0 w 17"/>
                  <a:gd name="T17" fmla="*/ 0 h 32"/>
                  <a:gd name="T18" fmla="*/ 0 w 17"/>
                  <a:gd name="T19" fmla="*/ 0 h 32"/>
                  <a:gd name="T20" fmla="*/ 0 w 17"/>
                  <a:gd name="T21" fmla="*/ 0 h 32"/>
                  <a:gd name="T22" fmla="*/ 0 w 17"/>
                  <a:gd name="T23" fmla="*/ 0 h 32"/>
                  <a:gd name="T24" fmla="*/ 0 w 17"/>
                  <a:gd name="T25" fmla="*/ 0 h 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7" h="32">
                    <a:moveTo>
                      <a:pt x="4" y="32"/>
                    </a:moveTo>
                    <a:lnTo>
                      <a:pt x="1" y="28"/>
                    </a:lnTo>
                    <a:lnTo>
                      <a:pt x="0" y="24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2" y="7"/>
                    </a:lnTo>
                    <a:lnTo>
                      <a:pt x="6" y="0"/>
                    </a:lnTo>
                    <a:lnTo>
                      <a:pt x="12" y="9"/>
                    </a:lnTo>
                    <a:lnTo>
                      <a:pt x="17" y="19"/>
                    </a:lnTo>
                    <a:lnTo>
                      <a:pt x="15" y="26"/>
                    </a:lnTo>
                    <a:lnTo>
                      <a:pt x="15" y="32"/>
                    </a:lnTo>
                    <a:lnTo>
                      <a:pt x="9" y="32"/>
                    </a:lnTo>
                    <a:lnTo>
                      <a:pt x="4" y="32"/>
                    </a:lnTo>
                    <a:close/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4" name="Freeform 4152"/>
              <p:cNvSpPr>
                <a:spLocks/>
              </p:cNvSpPr>
              <p:nvPr/>
            </p:nvSpPr>
            <p:spPr bwMode="auto">
              <a:xfrm>
                <a:off x="462" y="121"/>
                <a:ext cx="2" cy="2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0 w 8"/>
                  <a:gd name="T5" fmla="*/ 0 h 8"/>
                  <a:gd name="T6" fmla="*/ 0 w 8"/>
                  <a:gd name="T7" fmla="*/ 0 h 8"/>
                  <a:gd name="T8" fmla="*/ 0 w 8"/>
                  <a:gd name="T9" fmla="*/ 0 h 8"/>
                  <a:gd name="T10" fmla="*/ 0 w 8"/>
                  <a:gd name="T11" fmla="*/ 0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  <a:gd name="T18" fmla="*/ 0 w 8"/>
                  <a:gd name="T19" fmla="*/ 0 h 8"/>
                  <a:gd name="T20" fmla="*/ 0 w 8"/>
                  <a:gd name="T21" fmla="*/ 0 h 8"/>
                  <a:gd name="T22" fmla="*/ 0 w 8"/>
                  <a:gd name="T23" fmla="*/ 0 h 8"/>
                  <a:gd name="T24" fmla="*/ 0 w 8"/>
                  <a:gd name="T25" fmla="*/ 0 h 8"/>
                  <a:gd name="T26" fmla="*/ 0 w 8"/>
                  <a:gd name="T27" fmla="*/ 0 h 8"/>
                  <a:gd name="T28" fmla="*/ 0 w 8"/>
                  <a:gd name="T29" fmla="*/ 0 h 8"/>
                  <a:gd name="T30" fmla="*/ 0 w 8"/>
                  <a:gd name="T31" fmla="*/ 0 h 8"/>
                  <a:gd name="T32" fmla="*/ 0 w 8"/>
                  <a:gd name="T33" fmla="*/ 0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2"/>
                    </a:lnTo>
                    <a:lnTo>
                      <a:pt x="8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5" name="Freeform 4153"/>
              <p:cNvSpPr>
                <a:spLocks/>
              </p:cNvSpPr>
              <p:nvPr/>
            </p:nvSpPr>
            <p:spPr bwMode="auto">
              <a:xfrm>
                <a:off x="462" y="121"/>
                <a:ext cx="2" cy="2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0 w 8"/>
                  <a:gd name="T5" fmla="*/ 0 h 8"/>
                  <a:gd name="T6" fmla="*/ 0 w 8"/>
                  <a:gd name="T7" fmla="*/ 0 h 8"/>
                  <a:gd name="T8" fmla="*/ 0 w 8"/>
                  <a:gd name="T9" fmla="*/ 0 h 8"/>
                  <a:gd name="T10" fmla="*/ 0 w 8"/>
                  <a:gd name="T11" fmla="*/ 0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  <a:gd name="T18" fmla="*/ 0 w 8"/>
                  <a:gd name="T19" fmla="*/ 0 h 8"/>
                  <a:gd name="T20" fmla="*/ 0 w 8"/>
                  <a:gd name="T21" fmla="*/ 0 h 8"/>
                  <a:gd name="T22" fmla="*/ 0 w 8"/>
                  <a:gd name="T23" fmla="*/ 0 h 8"/>
                  <a:gd name="T24" fmla="*/ 0 w 8"/>
                  <a:gd name="T25" fmla="*/ 0 h 8"/>
                  <a:gd name="T26" fmla="*/ 0 w 8"/>
                  <a:gd name="T27" fmla="*/ 0 h 8"/>
                  <a:gd name="T28" fmla="*/ 0 w 8"/>
                  <a:gd name="T29" fmla="*/ 0 h 8"/>
                  <a:gd name="T30" fmla="*/ 0 w 8"/>
                  <a:gd name="T31" fmla="*/ 0 h 8"/>
                  <a:gd name="T32" fmla="*/ 0 w 8"/>
                  <a:gd name="T33" fmla="*/ 0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8" h="8">
                    <a:moveTo>
                      <a:pt x="7" y="0"/>
                    </a:moveTo>
                    <a:lnTo>
                      <a:pt x="5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5"/>
                    </a:lnTo>
                    <a:lnTo>
                      <a:pt x="2" y="7"/>
                    </a:lnTo>
                    <a:lnTo>
                      <a:pt x="3" y="8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7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2"/>
                    </a:lnTo>
                    <a:lnTo>
                      <a:pt x="8" y="1"/>
                    </a:lnTo>
                    <a:lnTo>
                      <a:pt x="7" y="0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6" name="Freeform 4154"/>
              <p:cNvSpPr>
                <a:spLocks/>
              </p:cNvSpPr>
              <p:nvPr/>
            </p:nvSpPr>
            <p:spPr bwMode="auto">
              <a:xfrm>
                <a:off x="457" y="121"/>
                <a:ext cx="6" cy="16"/>
              </a:xfrm>
              <a:custGeom>
                <a:avLst/>
                <a:gdLst>
                  <a:gd name="T0" fmla="*/ 0 w 19"/>
                  <a:gd name="T1" fmla="*/ 0 h 48"/>
                  <a:gd name="T2" fmla="*/ 0 w 19"/>
                  <a:gd name="T3" fmla="*/ 0 h 48"/>
                  <a:gd name="T4" fmla="*/ 0 w 19"/>
                  <a:gd name="T5" fmla="*/ 0 h 48"/>
                  <a:gd name="T6" fmla="*/ 0 w 19"/>
                  <a:gd name="T7" fmla="*/ 0 h 48"/>
                  <a:gd name="T8" fmla="*/ 0 w 19"/>
                  <a:gd name="T9" fmla="*/ 0 h 48"/>
                  <a:gd name="T10" fmla="*/ 0 w 19"/>
                  <a:gd name="T11" fmla="*/ 0 h 48"/>
                  <a:gd name="T12" fmla="*/ 0 w 19"/>
                  <a:gd name="T13" fmla="*/ 0 h 48"/>
                  <a:gd name="T14" fmla="*/ 0 w 19"/>
                  <a:gd name="T15" fmla="*/ 0 h 48"/>
                  <a:gd name="T16" fmla="*/ 0 w 19"/>
                  <a:gd name="T17" fmla="*/ 0 h 48"/>
                  <a:gd name="T18" fmla="*/ 0 w 19"/>
                  <a:gd name="T19" fmla="*/ 0 h 48"/>
                  <a:gd name="T20" fmla="*/ 0 w 19"/>
                  <a:gd name="T21" fmla="*/ 0 h 48"/>
                  <a:gd name="T22" fmla="*/ 0 w 19"/>
                  <a:gd name="T23" fmla="*/ 0 h 48"/>
                  <a:gd name="T24" fmla="*/ 0 w 19"/>
                  <a:gd name="T25" fmla="*/ 0 h 48"/>
                  <a:gd name="T26" fmla="*/ 0 w 19"/>
                  <a:gd name="T27" fmla="*/ 0 h 48"/>
                  <a:gd name="T28" fmla="*/ 0 w 19"/>
                  <a:gd name="T29" fmla="*/ 0 h 48"/>
                  <a:gd name="T30" fmla="*/ 0 w 19"/>
                  <a:gd name="T31" fmla="*/ 0 h 48"/>
                  <a:gd name="T32" fmla="*/ 0 w 19"/>
                  <a:gd name="T33" fmla="*/ 0 h 4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9" h="48">
                    <a:moveTo>
                      <a:pt x="6" y="48"/>
                    </a:moveTo>
                    <a:lnTo>
                      <a:pt x="4" y="44"/>
                    </a:lnTo>
                    <a:lnTo>
                      <a:pt x="3" y="41"/>
                    </a:lnTo>
                    <a:lnTo>
                      <a:pt x="2" y="35"/>
                    </a:lnTo>
                    <a:lnTo>
                      <a:pt x="0" y="29"/>
                    </a:lnTo>
                    <a:lnTo>
                      <a:pt x="2" y="22"/>
                    </a:lnTo>
                    <a:lnTo>
                      <a:pt x="4" y="15"/>
                    </a:lnTo>
                    <a:lnTo>
                      <a:pt x="7" y="9"/>
                    </a:lnTo>
                    <a:lnTo>
                      <a:pt x="13" y="0"/>
                    </a:lnTo>
                    <a:lnTo>
                      <a:pt x="17" y="5"/>
                    </a:lnTo>
                    <a:lnTo>
                      <a:pt x="18" y="11"/>
                    </a:lnTo>
                    <a:lnTo>
                      <a:pt x="19" y="17"/>
                    </a:lnTo>
                    <a:lnTo>
                      <a:pt x="19" y="22"/>
                    </a:lnTo>
                    <a:lnTo>
                      <a:pt x="17" y="29"/>
                    </a:lnTo>
                    <a:lnTo>
                      <a:pt x="14" y="35"/>
                    </a:lnTo>
                    <a:lnTo>
                      <a:pt x="11" y="42"/>
                    </a:lnTo>
                    <a:lnTo>
                      <a:pt x="6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7" name="Freeform 4155"/>
              <p:cNvSpPr>
                <a:spLocks/>
              </p:cNvSpPr>
              <p:nvPr/>
            </p:nvSpPr>
            <p:spPr bwMode="auto">
              <a:xfrm>
                <a:off x="457" y="121"/>
                <a:ext cx="6" cy="16"/>
              </a:xfrm>
              <a:custGeom>
                <a:avLst/>
                <a:gdLst>
                  <a:gd name="T0" fmla="*/ 0 w 19"/>
                  <a:gd name="T1" fmla="*/ 0 h 48"/>
                  <a:gd name="T2" fmla="*/ 0 w 19"/>
                  <a:gd name="T3" fmla="*/ 0 h 48"/>
                  <a:gd name="T4" fmla="*/ 0 w 19"/>
                  <a:gd name="T5" fmla="*/ 0 h 48"/>
                  <a:gd name="T6" fmla="*/ 0 w 19"/>
                  <a:gd name="T7" fmla="*/ 0 h 48"/>
                  <a:gd name="T8" fmla="*/ 0 w 19"/>
                  <a:gd name="T9" fmla="*/ 0 h 48"/>
                  <a:gd name="T10" fmla="*/ 0 w 19"/>
                  <a:gd name="T11" fmla="*/ 0 h 48"/>
                  <a:gd name="T12" fmla="*/ 0 w 19"/>
                  <a:gd name="T13" fmla="*/ 0 h 48"/>
                  <a:gd name="T14" fmla="*/ 0 w 19"/>
                  <a:gd name="T15" fmla="*/ 0 h 48"/>
                  <a:gd name="T16" fmla="*/ 0 w 19"/>
                  <a:gd name="T17" fmla="*/ 0 h 48"/>
                  <a:gd name="T18" fmla="*/ 0 w 19"/>
                  <a:gd name="T19" fmla="*/ 0 h 48"/>
                  <a:gd name="T20" fmla="*/ 0 w 19"/>
                  <a:gd name="T21" fmla="*/ 0 h 48"/>
                  <a:gd name="T22" fmla="*/ 0 w 19"/>
                  <a:gd name="T23" fmla="*/ 0 h 48"/>
                  <a:gd name="T24" fmla="*/ 0 w 19"/>
                  <a:gd name="T25" fmla="*/ 0 h 48"/>
                  <a:gd name="T26" fmla="*/ 0 w 19"/>
                  <a:gd name="T27" fmla="*/ 0 h 48"/>
                  <a:gd name="T28" fmla="*/ 0 w 19"/>
                  <a:gd name="T29" fmla="*/ 0 h 48"/>
                  <a:gd name="T30" fmla="*/ 0 w 19"/>
                  <a:gd name="T31" fmla="*/ 0 h 48"/>
                  <a:gd name="T32" fmla="*/ 0 w 19"/>
                  <a:gd name="T33" fmla="*/ 0 h 4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9" h="48">
                    <a:moveTo>
                      <a:pt x="6" y="48"/>
                    </a:moveTo>
                    <a:lnTo>
                      <a:pt x="4" y="44"/>
                    </a:lnTo>
                    <a:lnTo>
                      <a:pt x="3" y="41"/>
                    </a:lnTo>
                    <a:lnTo>
                      <a:pt x="2" y="35"/>
                    </a:lnTo>
                    <a:lnTo>
                      <a:pt x="0" y="29"/>
                    </a:lnTo>
                    <a:lnTo>
                      <a:pt x="2" y="22"/>
                    </a:lnTo>
                    <a:lnTo>
                      <a:pt x="4" y="15"/>
                    </a:lnTo>
                    <a:lnTo>
                      <a:pt x="7" y="9"/>
                    </a:lnTo>
                    <a:lnTo>
                      <a:pt x="13" y="0"/>
                    </a:lnTo>
                    <a:lnTo>
                      <a:pt x="17" y="5"/>
                    </a:lnTo>
                    <a:lnTo>
                      <a:pt x="18" y="11"/>
                    </a:lnTo>
                    <a:lnTo>
                      <a:pt x="19" y="17"/>
                    </a:lnTo>
                    <a:lnTo>
                      <a:pt x="19" y="22"/>
                    </a:lnTo>
                    <a:lnTo>
                      <a:pt x="17" y="29"/>
                    </a:lnTo>
                    <a:lnTo>
                      <a:pt x="14" y="35"/>
                    </a:lnTo>
                    <a:lnTo>
                      <a:pt x="11" y="42"/>
                    </a:lnTo>
                    <a:lnTo>
                      <a:pt x="6" y="48"/>
                    </a:lnTo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8" name="Freeform 4156"/>
              <p:cNvSpPr>
                <a:spLocks/>
              </p:cNvSpPr>
              <p:nvPr/>
            </p:nvSpPr>
            <p:spPr bwMode="auto">
              <a:xfrm>
                <a:off x="453" y="131"/>
                <a:ext cx="7" cy="17"/>
              </a:xfrm>
              <a:custGeom>
                <a:avLst/>
                <a:gdLst>
                  <a:gd name="T0" fmla="*/ 0 w 21"/>
                  <a:gd name="T1" fmla="*/ 0 h 50"/>
                  <a:gd name="T2" fmla="*/ 0 w 21"/>
                  <a:gd name="T3" fmla="*/ 0 h 50"/>
                  <a:gd name="T4" fmla="*/ 0 w 21"/>
                  <a:gd name="T5" fmla="*/ 0 h 50"/>
                  <a:gd name="T6" fmla="*/ 0 w 21"/>
                  <a:gd name="T7" fmla="*/ 0 h 50"/>
                  <a:gd name="T8" fmla="*/ 0 w 21"/>
                  <a:gd name="T9" fmla="*/ 0 h 50"/>
                  <a:gd name="T10" fmla="*/ 0 w 21"/>
                  <a:gd name="T11" fmla="*/ 0 h 50"/>
                  <a:gd name="T12" fmla="*/ 0 w 21"/>
                  <a:gd name="T13" fmla="*/ 0 h 50"/>
                  <a:gd name="T14" fmla="*/ 0 w 21"/>
                  <a:gd name="T15" fmla="*/ 0 h 50"/>
                  <a:gd name="T16" fmla="*/ 0 w 21"/>
                  <a:gd name="T17" fmla="*/ 0 h 50"/>
                  <a:gd name="T18" fmla="*/ 0 w 21"/>
                  <a:gd name="T19" fmla="*/ 0 h 50"/>
                  <a:gd name="T20" fmla="*/ 0 w 21"/>
                  <a:gd name="T21" fmla="*/ 0 h 50"/>
                  <a:gd name="T22" fmla="*/ 0 w 21"/>
                  <a:gd name="T23" fmla="*/ 0 h 50"/>
                  <a:gd name="T24" fmla="*/ 0 w 21"/>
                  <a:gd name="T25" fmla="*/ 0 h 50"/>
                  <a:gd name="T26" fmla="*/ 0 w 21"/>
                  <a:gd name="T27" fmla="*/ 0 h 50"/>
                  <a:gd name="T28" fmla="*/ 0 w 21"/>
                  <a:gd name="T29" fmla="*/ 0 h 50"/>
                  <a:gd name="T30" fmla="*/ 0 w 21"/>
                  <a:gd name="T31" fmla="*/ 0 h 50"/>
                  <a:gd name="T32" fmla="*/ 0 w 21"/>
                  <a:gd name="T33" fmla="*/ 0 h 50"/>
                  <a:gd name="T34" fmla="*/ 0 w 21"/>
                  <a:gd name="T35" fmla="*/ 0 h 5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" h="50">
                    <a:moveTo>
                      <a:pt x="18" y="49"/>
                    </a:moveTo>
                    <a:lnTo>
                      <a:pt x="19" y="42"/>
                    </a:lnTo>
                    <a:lnTo>
                      <a:pt x="21" y="35"/>
                    </a:lnTo>
                    <a:lnTo>
                      <a:pt x="19" y="28"/>
                    </a:lnTo>
                    <a:lnTo>
                      <a:pt x="18" y="21"/>
                    </a:lnTo>
                    <a:lnTo>
                      <a:pt x="16" y="14"/>
                    </a:lnTo>
                    <a:lnTo>
                      <a:pt x="13" y="9"/>
                    </a:lnTo>
                    <a:lnTo>
                      <a:pt x="8" y="4"/>
                    </a:lnTo>
                    <a:lnTo>
                      <a:pt x="3" y="0"/>
                    </a:lnTo>
                    <a:lnTo>
                      <a:pt x="1" y="7"/>
                    </a:lnTo>
                    <a:lnTo>
                      <a:pt x="0" y="14"/>
                    </a:lnTo>
                    <a:lnTo>
                      <a:pt x="1" y="21"/>
                    </a:lnTo>
                    <a:lnTo>
                      <a:pt x="2" y="28"/>
                    </a:lnTo>
                    <a:lnTo>
                      <a:pt x="4" y="34"/>
                    </a:lnTo>
                    <a:lnTo>
                      <a:pt x="8" y="41"/>
                    </a:lnTo>
                    <a:lnTo>
                      <a:pt x="11" y="46"/>
                    </a:lnTo>
                    <a:lnTo>
                      <a:pt x="17" y="50"/>
                    </a:lnTo>
                    <a:lnTo>
                      <a:pt x="18" y="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9" name="Freeform 4157"/>
              <p:cNvSpPr>
                <a:spLocks/>
              </p:cNvSpPr>
              <p:nvPr/>
            </p:nvSpPr>
            <p:spPr bwMode="auto">
              <a:xfrm>
                <a:off x="453" y="131"/>
                <a:ext cx="7" cy="17"/>
              </a:xfrm>
              <a:custGeom>
                <a:avLst/>
                <a:gdLst>
                  <a:gd name="T0" fmla="*/ 0 w 21"/>
                  <a:gd name="T1" fmla="*/ 0 h 50"/>
                  <a:gd name="T2" fmla="*/ 0 w 21"/>
                  <a:gd name="T3" fmla="*/ 0 h 50"/>
                  <a:gd name="T4" fmla="*/ 0 w 21"/>
                  <a:gd name="T5" fmla="*/ 0 h 50"/>
                  <a:gd name="T6" fmla="*/ 0 w 21"/>
                  <a:gd name="T7" fmla="*/ 0 h 50"/>
                  <a:gd name="T8" fmla="*/ 0 w 21"/>
                  <a:gd name="T9" fmla="*/ 0 h 50"/>
                  <a:gd name="T10" fmla="*/ 0 w 21"/>
                  <a:gd name="T11" fmla="*/ 0 h 50"/>
                  <a:gd name="T12" fmla="*/ 0 w 21"/>
                  <a:gd name="T13" fmla="*/ 0 h 50"/>
                  <a:gd name="T14" fmla="*/ 0 w 21"/>
                  <a:gd name="T15" fmla="*/ 0 h 50"/>
                  <a:gd name="T16" fmla="*/ 0 w 21"/>
                  <a:gd name="T17" fmla="*/ 0 h 50"/>
                  <a:gd name="T18" fmla="*/ 0 w 21"/>
                  <a:gd name="T19" fmla="*/ 0 h 50"/>
                  <a:gd name="T20" fmla="*/ 0 w 21"/>
                  <a:gd name="T21" fmla="*/ 0 h 50"/>
                  <a:gd name="T22" fmla="*/ 0 w 21"/>
                  <a:gd name="T23" fmla="*/ 0 h 50"/>
                  <a:gd name="T24" fmla="*/ 0 w 21"/>
                  <a:gd name="T25" fmla="*/ 0 h 50"/>
                  <a:gd name="T26" fmla="*/ 0 w 21"/>
                  <a:gd name="T27" fmla="*/ 0 h 50"/>
                  <a:gd name="T28" fmla="*/ 0 w 21"/>
                  <a:gd name="T29" fmla="*/ 0 h 50"/>
                  <a:gd name="T30" fmla="*/ 0 w 21"/>
                  <a:gd name="T31" fmla="*/ 0 h 50"/>
                  <a:gd name="T32" fmla="*/ 0 w 21"/>
                  <a:gd name="T33" fmla="*/ 0 h 50"/>
                  <a:gd name="T34" fmla="*/ 0 w 21"/>
                  <a:gd name="T35" fmla="*/ 0 h 5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" h="50">
                    <a:moveTo>
                      <a:pt x="18" y="49"/>
                    </a:moveTo>
                    <a:lnTo>
                      <a:pt x="19" y="42"/>
                    </a:lnTo>
                    <a:lnTo>
                      <a:pt x="21" y="35"/>
                    </a:lnTo>
                    <a:lnTo>
                      <a:pt x="19" y="28"/>
                    </a:lnTo>
                    <a:lnTo>
                      <a:pt x="18" y="21"/>
                    </a:lnTo>
                    <a:lnTo>
                      <a:pt x="16" y="14"/>
                    </a:lnTo>
                    <a:lnTo>
                      <a:pt x="13" y="9"/>
                    </a:lnTo>
                    <a:lnTo>
                      <a:pt x="8" y="4"/>
                    </a:lnTo>
                    <a:lnTo>
                      <a:pt x="3" y="0"/>
                    </a:lnTo>
                    <a:lnTo>
                      <a:pt x="1" y="7"/>
                    </a:lnTo>
                    <a:lnTo>
                      <a:pt x="0" y="14"/>
                    </a:lnTo>
                    <a:lnTo>
                      <a:pt x="1" y="21"/>
                    </a:lnTo>
                    <a:lnTo>
                      <a:pt x="2" y="28"/>
                    </a:lnTo>
                    <a:lnTo>
                      <a:pt x="4" y="34"/>
                    </a:lnTo>
                    <a:lnTo>
                      <a:pt x="8" y="41"/>
                    </a:lnTo>
                    <a:lnTo>
                      <a:pt x="11" y="46"/>
                    </a:lnTo>
                    <a:lnTo>
                      <a:pt x="17" y="50"/>
                    </a:lnTo>
                    <a:lnTo>
                      <a:pt x="18" y="49"/>
                    </a:lnTo>
                    <a:close/>
                  </a:path>
                </a:pathLst>
              </a:custGeom>
              <a:noFill/>
              <a:ln w="0">
                <a:solidFill>
                  <a:srgbClr val="13151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4" name="Freeform 4158"/>
            <p:cNvSpPr>
              <a:spLocks/>
            </p:cNvSpPr>
            <p:nvPr/>
          </p:nvSpPr>
          <p:spPr bwMode="auto">
            <a:xfrm>
              <a:off x="4409" y="5191"/>
              <a:ext cx="22" cy="25"/>
            </a:xfrm>
            <a:custGeom>
              <a:avLst/>
              <a:gdLst>
                <a:gd name="T0" fmla="*/ 3 w 28"/>
                <a:gd name="T1" fmla="*/ 7 h 30"/>
                <a:gd name="T2" fmla="*/ 2 w 28"/>
                <a:gd name="T3" fmla="*/ 6 h 30"/>
                <a:gd name="T4" fmla="*/ 2 w 28"/>
                <a:gd name="T5" fmla="*/ 5 h 30"/>
                <a:gd name="T6" fmla="*/ 2 w 28"/>
                <a:gd name="T7" fmla="*/ 4 h 30"/>
                <a:gd name="T8" fmla="*/ 2 w 28"/>
                <a:gd name="T9" fmla="*/ 3 h 30"/>
                <a:gd name="T10" fmla="*/ 1 w 28"/>
                <a:gd name="T11" fmla="*/ 3 h 30"/>
                <a:gd name="T12" fmla="*/ 0 w 28"/>
                <a:gd name="T13" fmla="*/ 0 h 30"/>
                <a:gd name="T14" fmla="*/ 2 w 28"/>
                <a:gd name="T15" fmla="*/ 2 h 30"/>
                <a:gd name="T16" fmla="*/ 2 w 28"/>
                <a:gd name="T17" fmla="*/ 3 h 30"/>
                <a:gd name="T18" fmla="*/ 2 w 28"/>
                <a:gd name="T19" fmla="*/ 3 h 30"/>
                <a:gd name="T20" fmla="*/ 2 w 28"/>
                <a:gd name="T21" fmla="*/ 3 h 30"/>
                <a:gd name="T22" fmla="*/ 3 w 28"/>
                <a:gd name="T23" fmla="*/ 3 h 30"/>
                <a:gd name="T24" fmla="*/ 3 w 28"/>
                <a:gd name="T25" fmla="*/ 5 h 30"/>
                <a:gd name="T26" fmla="*/ 3 w 28"/>
                <a:gd name="T27" fmla="*/ 6 h 30"/>
                <a:gd name="T28" fmla="*/ 3 w 28"/>
                <a:gd name="T29" fmla="*/ 6 h 30"/>
                <a:gd name="T30" fmla="*/ 3 w 28"/>
                <a:gd name="T31" fmla="*/ 7 h 3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30">
                  <a:moveTo>
                    <a:pt x="25" y="30"/>
                  </a:moveTo>
                  <a:lnTo>
                    <a:pt x="19" y="28"/>
                  </a:lnTo>
                  <a:lnTo>
                    <a:pt x="10" y="22"/>
                  </a:lnTo>
                  <a:lnTo>
                    <a:pt x="7" y="18"/>
                  </a:lnTo>
                  <a:lnTo>
                    <a:pt x="3" y="14"/>
                  </a:lnTo>
                  <a:lnTo>
                    <a:pt x="1" y="7"/>
                  </a:lnTo>
                  <a:lnTo>
                    <a:pt x="0" y="0"/>
                  </a:lnTo>
                  <a:lnTo>
                    <a:pt x="7" y="2"/>
                  </a:lnTo>
                  <a:lnTo>
                    <a:pt x="13" y="5"/>
                  </a:lnTo>
                  <a:lnTo>
                    <a:pt x="19" y="9"/>
                  </a:lnTo>
                  <a:lnTo>
                    <a:pt x="22" y="13"/>
                  </a:lnTo>
                  <a:lnTo>
                    <a:pt x="24" y="17"/>
                  </a:lnTo>
                  <a:lnTo>
                    <a:pt x="27" y="22"/>
                  </a:lnTo>
                  <a:lnTo>
                    <a:pt x="28" y="25"/>
                  </a:lnTo>
                  <a:lnTo>
                    <a:pt x="27" y="29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4159"/>
            <p:cNvSpPr>
              <a:spLocks/>
            </p:cNvSpPr>
            <p:nvPr/>
          </p:nvSpPr>
          <p:spPr bwMode="auto">
            <a:xfrm>
              <a:off x="4409" y="5191"/>
              <a:ext cx="22" cy="25"/>
            </a:xfrm>
            <a:custGeom>
              <a:avLst/>
              <a:gdLst>
                <a:gd name="T0" fmla="*/ 3 w 28"/>
                <a:gd name="T1" fmla="*/ 7 h 30"/>
                <a:gd name="T2" fmla="*/ 2 w 28"/>
                <a:gd name="T3" fmla="*/ 6 h 30"/>
                <a:gd name="T4" fmla="*/ 2 w 28"/>
                <a:gd name="T5" fmla="*/ 5 h 30"/>
                <a:gd name="T6" fmla="*/ 2 w 28"/>
                <a:gd name="T7" fmla="*/ 4 h 30"/>
                <a:gd name="T8" fmla="*/ 2 w 28"/>
                <a:gd name="T9" fmla="*/ 3 h 30"/>
                <a:gd name="T10" fmla="*/ 1 w 28"/>
                <a:gd name="T11" fmla="*/ 3 h 30"/>
                <a:gd name="T12" fmla="*/ 0 w 28"/>
                <a:gd name="T13" fmla="*/ 0 h 30"/>
                <a:gd name="T14" fmla="*/ 2 w 28"/>
                <a:gd name="T15" fmla="*/ 2 h 30"/>
                <a:gd name="T16" fmla="*/ 2 w 28"/>
                <a:gd name="T17" fmla="*/ 3 h 30"/>
                <a:gd name="T18" fmla="*/ 2 w 28"/>
                <a:gd name="T19" fmla="*/ 3 h 30"/>
                <a:gd name="T20" fmla="*/ 2 w 28"/>
                <a:gd name="T21" fmla="*/ 3 h 30"/>
                <a:gd name="T22" fmla="*/ 3 w 28"/>
                <a:gd name="T23" fmla="*/ 3 h 30"/>
                <a:gd name="T24" fmla="*/ 3 w 28"/>
                <a:gd name="T25" fmla="*/ 5 h 30"/>
                <a:gd name="T26" fmla="*/ 3 w 28"/>
                <a:gd name="T27" fmla="*/ 6 h 30"/>
                <a:gd name="T28" fmla="*/ 3 w 28"/>
                <a:gd name="T29" fmla="*/ 6 h 30"/>
                <a:gd name="T30" fmla="*/ 3 w 28"/>
                <a:gd name="T31" fmla="*/ 7 h 3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8" h="30">
                  <a:moveTo>
                    <a:pt x="25" y="30"/>
                  </a:moveTo>
                  <a:lnTo>
                    <a:pt x="19" y="28"/>
                  </a:lnTo>
                  <a:lnTo>
                    <a:pt x="10" y="22"/>
                  </a:lnTo>
                  <a:lnTo>
                    <a:pt x="7" y="18"/>
                  </a:lnTo>
                  <a:lnTo>
                    <a:pt x="3" y="14"/>
                  </a:lnTo>
                  <a:lnTo>
                    <a:pt x="1" y="7"/>
                  </a:lnTo>
                  <a:lnTo>
                    <a:pt x="0" y="0"/>
                  </a:lnTo>
                  <a:lnTo>
                    <a:pt x="7" y="2"/>
                  </a:lnTo>
                  <a:lnTo>
                    <a:pt x="13" y="5"/>
                  </a:lnTo>
                  <a:lnTo>
                    <a:pt x="19" y="9"/>
                  </a:lnTo>
                  <a:lnTo>
                    <a:pt x="22" y="13"/>
                  </a:lnTo>
                  <a:lnTo>
                    <a:pt x="24" y="17"/>
                  </a:lnTo>
                  <a:lnTo>
                    <a:pt x="27" y="22"/>
                  </a:lnTo>
                  <a:lnTo>
                    <a:pt x="28" y="25"/>
                  </a:lnTo>
                  <a:lnTo>
                    <a:pt x="27" y="29"/>
                  </a:lnTo>
                  <a:lnTo>
                    <a:pt x="25" y="3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4160"/>
            <p:cNvSpPr>
              <a:spLocks/>
            </p:cNvSpPr>
            <p:nvPr/>
          </p:nvSpPr>
          <p:spPr bwMode="auto">
            <a:xfrm>
              <a:off x="4271" y="4873"/>
              <a:ext cx="33" cy="50"/>
            </a:xfrm>
            <a:custGeom>
              <a:avLst/>
              <a:gdLst>
                <a:gd name="T0" fmla="*/ 0 w 37"/>
                <a:gd name="T1" fmla="*/ 14 h 58"/>
                <a:gd name="T2" fmla="*/ 9 w 37"/>
                <a:gd name="T3" fmla="*/ 16 h 58"/>
                <a:gd name="T4" fmla="*/ 13 w 37"/>
                <a:gd name="T5" fmla="*/ 12 h 58"/>
                <a:gd name="T6" fmla="*/ 9 w 37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7" h="58">
                  <a:moveTo>
                    <a:pt x="0" y="50"/>
                  </a:moveTo>
                  <a:lnTo>
                    <a:pt x="24" y="58"/>
                  </a:lnTo>
                  <a:lnTo>
                    <a:pt x="37" y="44"/>
                  </a:lnTo>
                  <a:lnTo>
                    <a:pt x="23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4161"/>
            <p:cNvSpPr>
              <a:spLocks/>
            </p:cNvSpPr>
            <p:nvPr/>
          </p:nvSpPr>
          <p:spPr bwMode="auto">
            <a:xfrm>
              <a:off x="4234" y="4968"/>
              <a:ext cx="4" cy="6"/>
            </a:xfrm>
            <a:custGeom>
              <a:avLst/>
              <a:gdLst>
                <a:gd name="T0" fmla="*/ 2 w 5"/>
                <a:gd name="T1" fmla="*/ 0 h 7"/>
                <a:gd name="T2" fmla="*/ 2 w 5"/>
                <a:gd name="T3" fmla="*/ 2 h 7"/>
                <a:gd name="T4" fmla="*/ 2 w 5"/>
                <a:gd name="T5" fmla="*/ 3 h 7"/>
                <a:gd name="T6" fmla="*/ 2 w 5"/>
                <a:gd name="T7" fmla="*/ 3 h 7"/>
                <a:gd name="T8" fmla="*/ 2 w 5"/>
                <a:gd name="T9" fmla="*/ 3 h 7"/>
                <a:gd name="T10" fmla="*/ 0 w 5"/>
                <a:gd name="T11" fmla="*/ 3 h 7"/>
                <a:gd name="T12" fmla="*/ 0 w 5"/>
                <a:gd name="T13" fmla="*/ 3 h 7"/>
                <a:gd name="T14" fmla="*/ 0 w 5"/>
                <a:gd name="T15" fmla="*/ 2 h 7"/>
                <a:gd name="T16" fmla="*/ 2 w 5"/>
                <a:gd name="T17" fmla="*/ 0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" h="7">
                  <a:moveTo>
                    <a:pt x="2" y="0"/>
                  </a:moveTo>
                  <a:lnTo>
                    <a:pt x="4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2" y="7"/>
                  </a:lnTo>
                  <a:lnTo>
                    <a:pt x="0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4162"/>
            <p:cNvSpPr>
              <a:spLocks/>
            </p:cNvSpPr>
            <p:nvPr/>
          </p:nvSpPr>
          <p:spPr bwMode="auto">
            <a:xfrm>
              <a:off x="4246" y="4968"/>
              <a:ext cx="33" cy="8"/>
            </a:xfrm>
            <a:custGeom>
              <a:avLst/>
              <a:gdLst>
                <a:gd name="T0" fmla="*/ 11 w 38"/>
                <a:gd name="T1" fmla="*/ 4 h 9"/>
                <a:gd name="T2" fmla="*/ 9 w 38"/>
                <a:gd name="T3" fmla="*/ 4 h 9"/>
                <a:gd name="T4" fmla="*/ 6 w 38"/>
                <a:gd name="T5" fmla="*/ 4 h 9"/>
                <a:gd name="T6" fmla="*/ 3 w 38"/>
                <a:gd name="T7" fmla="*/ 4 h 9"/>
                <a:gd name="T8" fmla="*/ 0 w 38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9">
                  <a:moveTo>
                    <a:pt x="38" y="9"/>
                  </a:moveTo>
                  <a:lnTo>
                    <a:pt x="29" y="7"/>
                  </a:lnTo>
                  <a:lnTo>
                    <a:pt x="19" y="6"/>
                  </a:lnTo>
                  <a:lnTo>
                    <a:pt x="9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4163"/>
            <p:cNvSpPr>
              <a:spLocks/>
            </p:cNvSpPr>
            <p:nvPr/>
          </p:nvSpPr>
          <p:spPr bwMode="auto">
            <a:xfrm>
              <a:off x="4246" y="4981"/>
              <a:ext cx="48" cy="32"/>
            </a:xfrm>
            <a:custGeom>
              <a:avLst/>
              <a:gdLst>
                <a:gd name="T0" fmla="*/ 14 w 56"/>
                <a:gd name="T1" fmla="*/ 2 h 40"/>
                <a:gd name="T2" fmla="*/ 13 w 56"/>
                <a:gd name="T3" fmla="*/ 2 h 40"/>
                <a:gd name="T4" fmla="*/ 11 w 56"/>
                <a:gd name="T5" fmla="*/ 2 h 40"/>
                <a:gd name="T6" fmla="*/ 11 w 56"/>
                <a:gd name="T7" fmla="*/ 2 h 40"/>
                <a:gd name="T8" fmla="*/ 9 w 56"/>
                <a:gd name="T9" fmla="*/ 2 h 40"/>
                <a:gd name="T10" fmla="*/ 8 w 56"/>
                <a:gd name="T11" fmla="*/ 1 h 40"/>
                <a:gd name="T12" fmla="*/ 7 w 56"/>
                <a:gd name="T13" fmla="*/ 1 h 40"/>
                <a:gd name="T14" fmla="*/ 7 w 56"/>
                <a:gd name="T15" fmla="*/ 2 h 40"/>
                <a:gd name="T16" fmla="*/ 6 w 56"/>
                <a:gd name="T17" fmla="*/ 2 h 40"/>
                <a:gd name="T18" fmla="*/ 3 w 56"/>
                <a:gd name="T19" fmla="*/ 2 h 40"/>
                <a:gd name="T20" fmla="*/ 0 w 56"/>
                <a:gd name="T21" fmla="*/ 0 h 40"/>
                <a:gd name="T22" fmla="*/ 3 w 56"/>
                <a:gd name="T23" fmla="*/ 2 h 40"/>
                <a:gd name="T24" fmla="*/ 4 w 56"/>
                <a:gd name="T25" fmla="*/ 2 h 40"/>
                <a:gd name="T26" fmla="*/ 3 w 56"/>
                <a:gd name="T27" fmla="*/ 2 h 40"/>
                <a:gd name="T28" fmla="*/ 3 w 56"/>
                <a:gd name="T29" fmla="*/ 2 h 40"/>
                <a:gd name="T30" fmla="*/ 3 w 56"/>
                <a:gd name="T31" fmla="*/ 3 h 40"/>
                <a:gd name="T32" fmla="*/ 3 w 56"/>
                <a:gd name="T33" fmla="*/ 3 h 40"/>
                <a:gd name="T34" fmla="*/ 3 w 56"/>
                <a:gd name="T35" fmla="*/ 5 h 40"/>
                <a:gd name="T36" fmla="*/ 3 w 56"/>
                <a:gd name="T37" fmla="*/ 6 h 4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6" h="40">
                  <a:moveTo>
                    <a:pt x="56" y="6"/>
                  </a:moveTo>
                  <a:lnTo>
                    <a:pt x="50" y="6"/>
                  </a:lnTo>
                  <a:lnTo>
                    <a:pt x="47" y="5"/>
                  </a:lnTo>
                  <a:lnTo>
                    <a:pt x="42" y="4"/>
                  </a:lnTo>
                  <a:lnTo>
                    <a:pt x="38" y="3"/>
                  </a:lnTo>
                  <a:lnTo>
                    <a:pt x="31" y="1"/>
                  </a:lnTo>
                  <a:lnTo>
                    <a:pt x="27" y="1"/>
                  </a:lnTo>
                  <a:lnTo>
                    <a:pt x="26" y="3"/>
                  </a:lnTo>
                  <a:lnTo>
                    <a:pt x="24" y="5"/>
                  </a:lnTo>
                  <a:lnTo>
                    <a:pt x="12" y="2"/>
                  </a:lnTo>
                  <a:lnTo>
                    <a:pt x="0" y="0"/>
                  </a:lnTo>
                  <a:lnTo>
                    <a:pt x="6" y="5"/>
                  </a:lnTo>
                  <a:lnTo>
                    <a:pt x="16" y="15"/>
                  </a:lnTo>
                  <a:lnTo>
                    <a:pt x="13" y="17"/>
                  </a:lnTo>
                  <a:lnTo>
                    <a:pt x="12" y="19"/>
                  </a:lnTo>
                  <a:lnTo>
                    <a:pt x="12" y="22"/>
                  </a:lnTo>
                  <a:lnTo>
                    <a:pt x="13" y="25"/>
                  </a:lnTo>
                  <a:lnTo>
                    <a:pt x="15" y="33"/>
                  </a:lnTo>
                  <a:lnTo>
                    <a:pt x="15" y="4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4164"/>
            <p:cNvSpPr>
              <a:spLocks/>
            </p:cNvSpPr>
            <p:nvPr/>
          </p:nvSpPr>
          <p:spPr bwMode="auto">
            <a:xfrm>
              <a:off x="4221" y="4959"/>
              <a:ext cx="40" cy="15"/>
            </a:xfrm>
            <a:custGeom>
              <a:avLst/>
              <a:gdLst>
                <a:gd name="T0" fmla="*/ 9 w 48"/>
                <a:gd name="T1" fmla="*/ 3 h 18"/>
                <a:gd name="T2" fmla="*/ 8 w 48"/>
                <a:gd name="T3" fmla="*/ 4 h 18"/>
                <a:gd name="T4" fmla="*/ 7 w 48"/>
                <a:gd name="T5" fmla="*/ 4 h 18"/>
                <a:gd name="T6" fmla="*/ 7 w 48"/>
                <a:gd name="T7" fmla="*/ 3 h 18"/>
                <a:gd name="T8" fmla="*/ 5 w 48"/>
                <a:gd name="T9" fmla="*/ 3 h 18"/>
                <a:gd name="T10" fmla="*/ 4 w 48"/>
                <a:gd name="T11" fmla="*/ 3 h 18"/>
                <a:gd name="T12" fmla="*/ 3 w 48"/>
                <a:gd name="T13" fmla="*/ 3 h 18"/>
                <a:gd name="T14" fmla="*/ 3 w 48"/>
                <a:gd name="T15" fmla="*/ 3 h 18"/>
                <a:gd name="T16" fmla="*/ 3 w 48"/>
                <a:gd name="T17" fmla="*/ 3 h 18"/>
                <a:gd name="T18" fmla="*/ 3 w 48"/>
                <a:gd name="T19" fmla="*/ 3 h 18"/>
                <a:gd name="T20" fmla="*/ 3 w 48"/>
                <a:gd name="T21" fmla="*/ 3 h 18"/>
                <a:gd name="T22" fmla="*/ 3 w 48"/>
                <a:gd name="T23" fmla="*/ 3 h 18"/>
                <a:gd name="T24" fmla="*/ 1 w 48"/>
                <a:gd name="T25" fmla="*/ 3 h 18"/>
                <a:gd name="T26" fmla="*/ 0 w 48"/>
                <a:gd name="T27" fmla="*/ 3 h 18"/>
                <a:gd name="T28" fmla="*/ 0 w 48"/>
                <a:gd name="T29" fmla="*/ 0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8" h="18">
                  <a:moveTo>
                    <a:pt x="48" y="17"/>
                  </a:moveTo>
                  <a:lnTo>
                    <a:pt x="41" y="18"/>
                  </a:lnTo>
                  <a:lnTo>
                    <a:pt x="35" y="18"/>
                  </a:lnTo>
                  <a:lnTo>
                    <a:pt x="30" y="16"/>
                  </a:lnTo>
                  <a:lnTo>
                    <a:pt x="24" y="11"/>
                  </a:lnTo>
                  <a:lnTo>
                    <a:pt x="19" y="10"/>
                  </a:lnTo>
                  <a:lnTo>
                    <a:pt x="15" y="9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8" y="9"/>
                  </a:lnTo>
                  <a:lnTo>
                    <a:pt x="4" y="10"/>
                  </a:lnTo>
                  <a:lnTo>
                    <a:pt x="3" y="8"/>
                  </a:lnTo>
                  <a:lnTo>
                    <a:pt x="1" y="6"/>
                  </a:ln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Freeform 4165"/>
            <p:cNvSpPr>
              <a:spLocks/>
            </p:cNvSpPr>
            <p:nvPr/>
          </p:nvSpPr>
          <p:spPr bwMode="auto">
            <a:xfrm>
              <a:off x="4226" y="4966"/>
              <a:ext cx="20" cy="35"/>
            </a:xfrm>
            <a:custGeom>
              <a:avLst/>
              <a:gdLst>
                <a:gd name="T0" fmla="*/ 0 w 25"/>
                <a:gd name="T1" fmla="*/ 0 h 41"/>
                <a:gd name="T2" fmla="*/ 1 w 25"/>
                <a:gd name="T3" fmla="*/ 3 h 41"/>
                <a:gd name="T4" fmla="*/ 2 w 25"/>
                <a:gd name="T5" fmla="*/ 3 h 41"/>
                <a:gd name="T6" fmla="*/ 2 w 25"/>
                <a:gd name="T7" fmla="*/ 3 h 41"/>
                <a:gd name="T8" fmla="*/ 2 w 25"/>
                <a:gd name="T9" fmla="*/ 3 h 41"/>
                <a:gd name="T10" fmla="*/ 2 w 25"/>
                <a:gd name="T11" fmla="*/ 5 h 41"/>
                <a:gd name="T12" fmla="*/ 2 w 25"/>
                <a:gd name="T13" fmla="*/ 6 h 41"/>
                <a:gd name="T14" fmla="*/ 2 w 25"/>
                <a:gd name="T15" fmla="*/ 7 h 41"/>
                <a:gd name="T16" fmla="*/ 3 w 25"/>
                <a:gd name="T17" fmla="*/ 7 h 41"/>
                <a:gd name="T18" fmla="*/ 3 w 25"/>
                <a:gd name="T19" fmla="*/ 8 h 41"/>
                <a:gd name="T20" fmla="*/ 3 w 25"/>
                <a:gd name="T21" fmla="*/ 8 h 41"/>
                <a:gd name="T22" fmla="*/ 3 w 25"/>
                <a:gd name="T23" fmla="*/ 9 h 41"/>
                <a:gd name="T24" fmla="*/ 3 w 25"/>
                <a:gd name="T25" fmla="*/ 10 h 4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41">
                  <a:moveTo>
                    <a:pt x="0" y="0"/>
                  </a:moveTo>
                  <a:lnTo>
                    <a:pt x="1" y="5"/>
                  </a:lnTo>
                  <a:lnTo>
                    <a:pt x="3" y="8"/>
                  </a:lnTo>
                  <a:lnTo>
                    <a:pt x="4" y="12"/>
                  </a:lnTo>
                  <a:lnTo>
                    <a:pt x="6" y="15"/>
                  </a:lnTo>
                  <a:lnTo>
                    <a:pt x="11" y="20"/>
                  </a:lnTo>
                  <a:lnTo>
                    <a:pt x="15" y="23"/>
                  </a:lnTo>
                  <a:lnTo>
                    <a:pt x="20" y="26"/>
                  </a:lnTo>
                  <a:lnTo>
                    <a:pt x="23" y="29"/>
                  </a:lnTo>
                  <a:lnTo>
                    <a:pt x="25" y="32"/>
                  </a:lnTo>
                  <a:lnTo>
                    <a:pt x="25" y="34"/>
                  </a:lnTo>
                  <a:lnTo>
                    <a:pt x="25" y="37"/>
                  </a:lnTo>
                  <a:lnTo>
                    <a:pt x="25" y="41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4166"/>
            <p:cNvSpPr>
              <a:spLocks/>
            </p:cNvSpPr>
            <p:nvPr/>
          </p:nvSpPr>
          <p:spPr bwMode="auto">
            <a:xfrm>
              <a:off x="4218" y="4963"/>
              <a:ext cx="5" cy="11"/>
            </a:xfrm>
            <a:custGeom>
              <a:avLst/>
              <a:gdLst>
                <a:gd name="T0" fmla="*/ 0 w 6"/>
                <a:gd name="T1" fmla="*/ 0 h 12"/>
                <a:gd name="T2" fmla="*/ 0 w 6"/>
                <a:gd name="T3" fmla="*/ 3 h 12"/>
                <a:gd name="T4" fmla="*/ 1 w 6"/>
                <a:gd name="T5" fmla="*/ 6 h 12"/>
                <a:gd name="T6" fmla="*/ 3 w 6"/>
                <a:gd name="T7" fmla="*/ 6 h 12"/>
                <a:gd name="T8" fmla="*/ 3 w 6"/>
                <a:gd name="T9" fmla="*/ 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12">
                  <a:moveTo>
                    <a:pt x="0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3" y="10"/>
                  </a:lnTo>
                  <a:lnTo>
                    <a:pt x="6" y="12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4167"/>
            <p:cNvSpPr>
              <a:spLocks/>
            </p:cNvSpPr>
            <p:nvPr/>
          </p:nvSpPr>
          <p:spPr bwMode="auto">
            <a:xfrm>
              <a:off x="4226" y="4988"/>
              <a:ext cx="15" cy="8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1 h 8"/>
                <a:gd name="T4" fmla="*/ 2 w 19"/>
                <a:gd name="T5" fmla="*/ 2 h 8"/>
                <a:gd name="T6" fmla="*/ 2 w 19"/>
                <a:gd name="T7" fmla="*/ 4 h 8"/>
                <a:gd name="T8" fmla="*/ 2 w 19"/>
                <a:gd name="T9" fmla="*/ 8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lnTo>
                    <a:pt x="6" y="1"/>
                  </a:lnTo>
                  <a:lnTo>
                    <a:pt x="11" y="2"/>
                  </a:lnTo>
                  <a:lnTo>
                    <a:pt x="15" y="4"/>
                  </a:lnTo>
                  <a:lnTo>
                    <a:pt x="19" y="8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4168"/>
            <p:cNvSpPr>
              <a:spLocks/>
            </p:cNvSpPr>
            <p:nvPr/>
          </p:nvSpPr>
          <p:spPr bwMode="auto">
            <a:xfrm>
              <a:off x="4266" y="4994"/>
              <a:ext cx="38" cy="34"/>
            </a:xfrm>
            <a:custGeom>
              <a:avLst/>
              <a:gdLst>
                <a:gd name="T0" fmla="*/ 10 w 45"/>
                <a:gd name="T1" fmla="*/ 2 h 41"/>
                <a:gd name="T2" fmla="*/ 8 w 45"/>
                <a:gd name="T3" fmla="*/ 2 h 41"/>
                <a:gd name="T4" fmla="*/ 7 w 45"/>
                <a:gd name="T5" fmla="*/ 2 h 41"/>
                <a:gd name="T6" fmla="*/ 6 w 45"/>
                <a:gd name="T7" fmla="*/ 2 h 41"/>
                <a:gd name="T8" fmla="*/ 4 w 45"/>
                <a:gd name="T9" fmla="*/ 0 h 41"/>
                <a:gd name="T10" fmla="*/ 5 w 45"/>
                <a:gd name="T11" fmla="*/ 2 h 41"/>
                <a:gd name="T12" fmla="*/ 5 w 45"/>
                <a:gd name="T13" fmla="*/ 2 h 41"/>
                <a:gd name="T14" fmla="*/ 6 w 45"/>
                <a:gd name="T15" fmla="*/ 2 h 41"/>
                <a:gd name="T16" fmla="*/ 6 w 45"/>
                <a:gd name="T17" fmla="*/ 2 h 41"/>
                <a:gd name="T18" fmla="*/ 5 w 45"/>
                <a:gd name="T19" fmla="*/ 2 h 41"/>
                <a:gd name="T20" fmla="*/ 3 w 45"/>
                <a:gd name="T21" fmla="*/ 2 h 41"/>
                <a:gd name="T22" fmla="*/ 3 w 45"/>
                <a:gd name="T23" fmla="*/ 2 h 41"/>
                <a:gd name="T24" fmla="*/ 2 w 45"/>
                <a:gd name="T25" fmla="*/ 2 h 41"/>
                <a:gd name="T26" fmla="*/ 3 w 45"/>
                <a:gd name="T27" fmla="*/ 2 h 41"/>
                <a:gd name="T28" fmla="*/ 3 w 45"/>
                <a:gd name="T29" fmla="*/ 2 h 41"/>
                <a:gd name="T30" fmla="*/ 3 w 45"/>
                <a:gd name="T31" fmla="*/ 3 h 41"/>
                <a:gd name="T32" fmla="*/ 3 w 45"/>
                <a:gd name="T33" fmla="*/ 5 h 41"/>
                <a:gd name="T34" fmla="*/ 3 w 45"/>
                <a:gd name="T35" fmla="*/ 5 h 41"/>
                <a:gd name="T36" fmla="*/ 3 w 45"/>
                <a:gd name="T37" fmla="*/ 4 h 41"/>
                <a:gd name="T38" fmla="*/ 3 w 45"/>
                <a:gd name="T39" fmla="*/ 3 h 41"/>
                <a:gd name="T40" fmla="*/ 0 w 45"/>
                <a:gd name="T41" fmla="*/ 3 h 41"/>
                <a:gd name="T42" fmla="*/ 2 w 45"/>
                <a:gd name="T43" fmla="*/ 4 h 41"/>
                <a:gd name="T44" fmla="*/ 3 w 45"/>
                <a:gd name="T45" fmla="*/ 5 h 41"/>
                <a:gd name="T46" fmla="*/ 3 w 45"/>
                <a:gd name="T47" fmla="*/ 6 h 41"/>
                <a:gd name="T48" fmla="*/ 3 w 45"/>
                <a:gd name="T49" fmla="*/ 7 h 4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5" h="41">
                  <a:moveTo>
                    <a:pt x="45" y="3"/>
                  </a:moveTo>
                  <a:lnTo>
                    <a:pt x="39" y="4"/>
                  </a:lnTo>
                  <a:lnTo>
                    <a:pt x="33" y="4"/>
                  </a:lnTo>
                  <a:lnTo>
                    <a:pt x="26" y="3"/>
                  </a:lnTo>
                  <a:lnTo>
                    <a:pt x="19" y="0"/>
                  </a:lnTo>
                  <a:lnTo>
                    <a:pt x="23" y="2"/>
                  </a:lnTo>
                  <a:lnTo>
                    <a:pt x="24" y="5"/>
                  </a:lnTo>
                  <a:lnTo>
                    <a:pt x="26" y="9"/>
                  </a:lnTo>
                  <a:lnTo>
                    <a:pt x="26" y="12"/>
                  </a:lnTo>
                  <a:lnTo>
                    <a:pt x="21" y="11"/>
                  </a:lnTo>
                  <a:lnTo>
                    <a:pt x="15" y="10"/>
                  </a:lnTo>
                  <a:lnTo>
                    <a:pt x="8" y="7"/>
                  </a:lnTo>
                  <a:lnTo>
                    <a:pt x="2" y="3"/>
                  </a:lnTo>
                  <a:lnTo>
                    <a:pt x="8" y="8"/>
                  </a:lnTo>
                  <a:lnTo>
                    <a:pt x="11" y="13"/>
                  </a:lnTo>
                  <a:lnTo>
                    <a:pt x="15" y="19"/>
                  </a:lnTo>
                  <a:lnTo>
                    <a:pt x="16" y="25"/>
                  </a:lnTo>
                  <a:lnTo>
                    <a:pt x="11" y="24"/>
                  </a:lnTo>
                  <a:lnTo>
                    <a:pt x="8" y="23"/>
                  </a:lnTo>
                  <a:lnTo>
                    <a:pt x="3" y="19"/>
                  </a:lnTo>
                  <a:lnTo>
                    <a:pt x="0" y="17"/>
                  </a:lnTo>
                  <a:lnTo>
                    <a:pt x="2" y="23"/>
                  </a:lnTo>
                  <a:lnTo>
                    <a:pt x="4" y="28"/>
                  </a:lnTo>
                  <a:lnTo>
                    <a:pt x="5" y="34"/>
                  </a:lnTo>
                  <a:lnTo>
                    <a:pt x="5" y="41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4169"/>
            <p:cNvSpPr>
              <a:spLocks/>
            </p:cNvSpPr>
            <p:nvPr/>
          </p:nvSpPr>
          <p:spPr bwMode="auto">
            <a:xfrm>
              <a:off x="4271" y="4996"/>
              <a:ext cx="30" cy="55"/>
            </a:xfrm>
            <a:custGeom>
              <a:avLst/>
              <a:gdLst>
                <a:gd name="T0" fmla="*/ 9 w 34"/>
                <a:gd name="T1" fmla="*/ 0 h 64"/>
                <a:gd name="T2" fmla="*/ 10 w 34"/>
                <a:gd name="T3" fmla="*/ 3 h 64"/>
                <a:gd name="T4" fmla="*/ 10 w 34"/>
                <a:gd name="T5" fmla="*/ 3 h 64"/>
                <a:gd name="T6" fmla="*/ 11 w 34"/>
                <a:gd name="T7" fmla="*/ 3 h 64"/>
                <a:gd name="T8" fmla="*/ 11 w 34"/>
                <a:gd name="T9" fmla="*/ 5 h 64"/>
                <a:gd name="T10" fmla="*/ 10 w 34"/>
                <a:gd name="T11" fmla="*/ 5 h 64"/>
                <a:gd name="T12" fmla="*/ 8 w 34"/>
                <a:gd name="T13" fmla="*/ 5 h 64"/>
                <a:gd name="T14" fmla="*/ 7 w 34"/>
                <a:gd name="T15" fmla="*/ 5 h 64"/>
                <a:gd name="T16" fmla="*/ 5 w 34"/>
                <a:gd name="T17" fmla="*/ 4 h 64"/>
                <a:gd name="T18" fmla="*/ 6 w 34"/>
                <a:gd name="T19" fmla="*/ 6 h 64"/>
                <a:gd name="T20" fmla="*/ 7 w 34"/>
                <a:gd name="T21" fmla="*/ 7 h 64"/>
                <a:gd name="T22" fmla="*/ 7 w 34"/>
                <a:gd name="T23" fmla="*/ 9 h 64"/>
                <a:gd name="T24" fmla="*/ 8 w 34"/>
                <a:gd name="T25" fmla="*/ 11 h 64"/>
                <a:gd name="T26" fmla="*/ 6 w 34"/>
                <a:gd name="T27" fmla="*/ 10 h 64"/>
                <a:gd name="T28" fmla="*/ 4 w 34"/>
                <a:gd name="T29" fmla="*/ 9 h 64"/>
                <a:gd name="T30" fmla="*/ 4 w 34"/>
                <a:gd name="T31" fmla="*/ 9 h 64"/>
                <a:gd name="T32" fmla="*/ 4 w 34"/>
                <a:gd name="T33" fmla="*/ 8 h 64"/>
                <a:gd name="T34" fmla="*/ 4 w 34"/>
                <a:gd name="T35" fmla="*/ 10 h 64"/>
                <a:gd name="T36" fmla="*/ 4 w 34"/>
                <a:gd name="T37" fmla="*/ 13 h 64"/>
                <a:gd name="T38" fmla="*/ 3 w 34"/>
                <a:gd name="T39" fmla="*/ 15 h 64"/>
                <a:gd name="T40" fmla="*/ 0 w 34"/>
                <a:gd name="T41" fmla="*/ 15 h 6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4" h="64">
                  <a:moveTo>
                    <a:pt x="28" y="0"/>
                  </a:moveTo>
                  <a:lnTo>
                    <a:pt x="31" y="4"/>
                  </a:lnTo>
                  <a:lnTo>
                    <a:pt x="32" y="8"/>
                  </a:lnTo>
                  <a:lnTo>
                    <a:pt x="33" y="13"/>
                  </a:lnTo>
                  <a:lnTo>
                    <a:pt x="34" y="19"/>
                  </a:lnTo>
                  <a:lnTo>
                    <a:pt x="30" y="19"/>
                  </a:lnTo>
                  <a:lnTo>
                    <a:pt x="25" y="19"/>
                  </a:lnTo>
                  <a:lnTo>
                    <a:pt x="21" y="19"/>
                  </a:lnTo>
                  <a:lnTo>
                    <a:pt x="16" y="18"/>
                  </a:lnTo>
                  <a:lnTo>
                    <a:pt x="18" y="23"/>
                  </a:lnTo>
                  <a:lnTo>
                    <a:pt x="21" y="29"/>
                  </a:lnTo>
                  <a:lnTo>
                    <a:pt x="22" y="35"/>
                  </a:lnTo>
                  <a:lnTo>
                    <a:pt x="23" y="42"/>
                  </a:lnTo>
                  <a:lnTo>
                    <a:pt x="18" y="41"/>
                  </a:lnTo>
                  <a:lnTo>
                    <a:pt x="14" y="38"/>
                  </a:lnTo>
                  <a:lnTo>
                    <a:pt x="9" y="35"/>
                  </a:lnTo>
                  <a:lnTo>
                    <a:pt x="6" y="31"/>
                  </a:lnTo>
                  <a:lnTo>
                    <a:pt x="7" y="41"/>
                  </a:lnTo>
                  <a:lnTo>
                    <a:pt x="6" y="49"/>
                  </a:lnTo>
                  <a:lnTo>
                    <a:pt x="3" y="57"/>
                  </a:lnTo>
                  <a:lnTo>
                    <a:pt x="0" y="64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4170"/>
            <p:cNvSpPr>
              <a:spLocks/>
            </p:cNvSpPr>
            <p:nvPr/>
          </p:nvSpPr>
          <p:spPr bwMode="auto">
            <a:xfrm>
              <a:off x="4176" y="5026"/>
              <a:ext cx="85" cy="45"/>
            </a:xfrm>
            <a:custGeom>
              <a:avLst/>
              <a:gdLst>
                <a:gd name="T0" fmla="*/ 16 w 104"/>
                <a:gd name="T1" fmla="*/ 12 h 53"/>
                <a:gd name="T2" fmla="*/ 16 w 104"/>
                <a:gd name="T3" fmla="*/ 12 h 53"/>
                <a:gd name="T4" fmla="*/ 13 w 104"/>
                <a:gd name="T5" fmla="*/ 12 h 53"/>
                <a:gd name="T6" fmla="*/ 11 w 104"/>
                <a:gd name="T7" fmla="*/ 12 h 53"/>
                <a:gd name="T8" fmla="*/ 9 w 104"/>
                <a:gd name="T9" fmla="*/ 12 h 53"/>
                <a:gd name="T10" fmla="*/ 9 w 104"/>
                <a:gd name="T11" fmla="*/ 12 h 53"/>
                <a:gd name="T12" fmla="*/ 7 w 104"/>
                <a:gd name="T13" fmla="*/ 12 h 53"/>
                <a:gd name="T14" fmla="*/ 7 w 104"/>
                <a:gd name="T15" fmla="*/ 11 h 53"/>
                <a:gd name="T16" fmla="*/ 7 w 104"/>
                <a:gd name="T17" fmla="*/ 10 h 53"/>
                <a:gd name="T18" fmla="*/ 7 w 104"/>
                <a:gd name="T19" fmla="*/ 10 h 53"/>
                <a:gd name="T20" fmla="*/ 7 w 104"/>
                <a:gd name="T21" fmla="*/ 8 h 53"/>
                <a:gd name="T22" fmla="*/ 7 w 104"/>
                <a:gd name="T23" fmla="*/ 7 h 53"/>
                <a:gd name="T24" fmla="*/ 7 w 104"/>
                <a:gd name="T25" fmla="*/ 6 h 53"/>
                <a:gd name="T26" fmla="*/ 9 w 104"/>
                <a:gd name="T27" fmla="*/ 5 h 53"/>
                <a:gd name="T28" fmla="*/ 9 w 104"/>
                <a:gd name="T29" fmla="*/ 3 h 53"/>
                <a:gd name="T30" fmla="*/ 9 w 104"/>
                <a:gd name="T31" fmla="*/ 3 h 53"/>
                <a:gd name="T32" fmla="*/ 9 w 104"/>
                <a:gd name="T33" fmla="*/ 3 h 53"/>
                <a:gd name="T34" fmla="*/ 9 w 104"/>
                <a:gd name="T35" fmla="*/ 3 h 53"/>
                <a:gd name="T36" fmla="*/ 8 w 104"/>
                <a:gd name="T37" fmla="*/ 3 h 53"/>
                <a:gd name="T38" fmla="*/ 7 w 104"/>
                <a:gd name="T39" fmla="*/ 3 h 53"/>
                <a:gd name="T40" fmla="*/ 7 w 104"/>
                <a:gd name="T41" fmla="*/ 1 h 53"/>
                <a:gd name="T42" fmla="*/ 6 w 104"/>
                <a:gd name="T43" fmla="*/ 0 h 53"/>
                <a:gd name="T44" fmla="*/ 4 w 104"/>
                <a:gd name="T45" fmla="*/ 1 h 53"/>
                <a:gd name="T46" fmla="*/ 2 w 104"/>
                <a:gd name="T47" fmla="*/ 3 h 53"/>
                <a:gd name="T48" fmla="*/ 0 w 104"/>
                <a:gd name="T49" fmla="*/ 3 h 53"/>
                <a:gd name="T50" fmla="*/ 2 w 104"/>
                <a:gd name="T51" fmla="*/ 3 h 53"/>
                <a:gd name="T52" fmla="*/ 4 w 104"/>
                <a:gd name="T53" fmla="*/ 1 h 53"/>
                <a:gd name="T54" fmla="*/ 6 w 104"/>
                <a:gd name="T55" fmla="*/ 0 h 53"/>
                <a:gd name="T56" fmla="*/ 7 w 104"/>
                <a:gd name="T57" fmla="*/ 1 h 53"/>
                <a:gd name="T58" fmla="*/ 7 w 104"/>
                <a:gd name="T59" fmla="*/ 3 h 53"/>
                <a:gd name="T60" fmla="*/ 8 w 104"/>
                <a:gd name="T61" fmla="*/ 3 h 53"/>
                <a:gd name="T62" fmla="*/ 9 w 104"/>
                <a:gd name="T63" fmla="*/ 3 h 53"/>
                <a:gd name="T64" fmla="*/ 9 w 104"/>
                <a:gd name="T65" fmla="*/ 3 h 53"/>
                <a:gd name="T66" fmla="*/ 9 w 104"/>
                <a:gd name="T67" fmla="*/ 3 h 53"/>
                <a:gd name="T68" fmla="*/ 9 w 104"/>
                <a:gd name="T69" fmla="*/ 3 h 53"/>
                <a:gd name="T70" fmla="*/ 9 w 104"/>
                <a:gd name="T71" fmla="*/ 5 h 53"/>
                <a:gd name="T72" fmla="*/ 7 w 104"/>
                <a:gd name="T73" fmla="*/ 6 h 53"/>
                <a:gd name="T74" fmla="*/ 7 w 104"/>
                <a:gd name="T75" fmla="*/ 7 h 53"/>
                <a:gd name="T76" fmla="*/ 7 w 104"/>
                <a:gd name="T77" fmla="*/ 8 h 53"/>
                <a:gd name="T78" fmla="*/ 7 w 104"/>
                <a:gd name="T79" fmla="*/ 10 h 53"/>
                <a:gd name="T80" fmla="*/ 7 w 104"/>
                <a:gd name="T81" fmla="*/ 10 h 53"/>
                <a:gd name="T82" fmla="*/ 7 w 104"/>
                <a:gd name="T83" fmla="*/ 11 h 53"/>
                <a:gd name="T84" fmla="*/ 7 w 104"/>
                <a:gd name="T85" fmla="*/ 12 h 53"/>
                <a:gd name="T86" fmla="*/ 9 w 104"/>
                <a:gd name="T87" fmla="*/ 12 h 53"/>
                <a:gd name="T88" fmla="*/ 9 w 104"/>
                <a:gd name="T89" fmla="*/ 12 h 53"/>
                <a:gd name="T90" fmla="*/ 11 w 104"/>
                <a:gd name="T91" fmla="*/ 12 h 53"/>
                <a:gd name="T92" fmla="*/ 13 w 104"/>
                <a:gd name="T93" fmla="*/ 12 h 53"/>
                <a:gd name="T94" fmla="*/ 16 w 104"/>
                <a:gd name="T95" fmla="*/ 12 h 53"/>
                <a:gd name="T96" fmla="*/ 16 w 104"/>
                <a:gd name="T97" fmla="*/ 12 h 5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04" h="53">
                  <a:moveTo>
                    <a:pt x="104" y="50"/>
                  </a:moveTo>
                  <a:lnTo>
                    <a:pt x="93" y="50"/>
                  </a:lnTo>
                  <a:lnTo>
                    <a:pt x="81" y="51"/>
                  </a:lnTo>
                  <a:lnTo>
                    <a:pt x="70" y="52"/>
                  </a:lnTo>
                  <a:lnTo>
                    <a:pt x="58" y="53"/>
                  </a:lnTo>
                  <a:lnTo>
                    <a:pt x="52" y="53"/>
                  </a:lnTo>
                  <a:lnTo>
                    <a:pt x="48" y="51"/>
                  </a:lnTo>
                  <a:lnTo>
                    <a:pt x="44" y="48"/>
                  </a:lnTo>
                  <a:lnTo>
                    <a:pt x="42" y="45"/>
                  </a:lnTo>
                  <a:lnTo>
                    <a:pt x="42" y="42"/>
                  </a:lnTo>
                  <a:lnTo>
                    <a:pt x="42" y="37"/>
                  </a:lnTo>
                  <a:lnTo>
                    <a:pt x="44" y="31"/>
                  </a:lnTo>
                  <a:lnTo>
                    <a:pt x="48" y="25"/>
                  </a:lnTo>
                  <a:lnTo>
                    <a:pt x="50" y="21"/>
                  </a:lnTo>
                  <a:lnTo>
                    <a:pt x="52" y="17"/>
                  </a:lnTo>
                  <a:lnTo>
                    <a:pt x="52" y="13"/>
                  </a:lnTo>
                  <a:lnTo>
                    <a:pt x="52" y="10"/>
                  </a:lnTo>
                  <a:lnTo>
                    <a:pt x="51" y="7"/>
                  </a:lnTo>
                  <a:lnTo>
                    <a:pt x="49" y="5"/>
                  </a:lnTo>
                  <a:lnTo>
                    <a:pt x="46" y="3"/>
                  </a:lnTo>
                  <a:lnTo>
                    <a:pt x="43" y="1"/>
                  </a:lnTo>
                  <a:lnTo>
                    <a:pt x="35" y="0"/>
                  </a:lnTo>
                  <a:lnTo>
                    <a:pt x="24" y="1"/>
                  </a:lnTo>
                  <a:lnTo>
                    <a:pt x="13" y="5"/>
                  </a:lnTo>
                  <a:lnTo>
                    <a:pt x="0" y="10"/>
                  </a:lnTo>
                  <a:lnTo>
                    <a:pt x="13" y="5"/>
                  </a:lnTo>
                  <a:lnTo>
                    <a:pt x="24" y="1"/>
                  </a:lnTo>
                  <a:lnTo>
                    <a:pt x="35" y="0"/>
                  </a:lnTo>
                  <a:lnTo>
                    <a:pt x="43" y="1"/>
                  </a:lnTo>
                  <a:lnTo>
                    <a:pt x="46" y="3"/>
                  </a:lnTo>
                  <a:lnTo>
                    <a:pt x="49" y="5"/>
                  </a:lnTo>
                  <a:lnTo>
                    <a:pt x="51" y="7"/>
                  </a:lnTo>
                  <a:lnTo>
                    <a:pt x="52" y="10"/>
                  </a:lnTo>
                  <a:lnTo>
                    <a:pt x="52" y="13"/>
                  </a:lnTo>
                  <a:lnTo>
                    <a:pt x="52" y="17"/>
                  </a:lnTo>
                  <a:lnTo>
                    <a:pt x="50" y="21"/>
                  </a:lnTo>
                  <a:lnTo>
                    <a:pt x="48" y="25"/>
                  </a:lnTo>
                  <a:lnTo>
                    <a:pt x="44" y="31"/>
                  </a:lnTo>
                  <a:lnTo>
                    <a:pt x="42" y="37"/>
                  </a:lnTo>
                  <a:lnTo>
                    <a:pt x="42" y="42"/>
                  </a:lnTo>
                  <a:lnTo>
                    <a:pt x="42" y="45"/>
                  </a:lnTo>
                  <a:lnTo>
                    <a:pt x="44" y="48"/>
                  </a:lnTo>
                  <a:lnTo>
                    <a:pt x="48" y="51"/>
                  </a:lnTo>
                  <a:lnTo>
                    <a:pt x="52" y="53"/>
                  </a:lnTo>
                  <a:lnTo>
                    <a:pt x="58" y="53"/>
                  </a:lnTo>
                  <a:lnTo>
                    <a:pt x="70" y="52"/>
                  </a:lnTo>
                  <a:lnTo>
                    <a:pt x="81" y="51"/>
                  </a:lnTo>
                  <a:lnTo>
                    <a:pt x="93" y="50"/>
                  </a:lnTo>
                  <a:lnTo>
                    <a:pt x="104" y="5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4171"/>
            <p:cNvSpPr>
              <a:spLocks/>
            </p:cNvSpPr>
            <p:nvPr/>
          </p:nvSpPr>
          <p:spPr bwMode="auto">
            <a:xfrm>
              <a:off x="4151" y="5031"/>
              <a:ext cx="65" cy="13"/>
            </a:xfrm>
            <a:custGeom>
              <a:avLst/>
              <a:gdLst>
                <a:gd name="T0" fmla="*/ 0 w 78"/>
                <a:gd name="T1" fmla="*/ 2 h 16"/>
                <a:gd name="T2" fmla="*/ 3 w 78"/>
                <a:gd name="T3" fmla="*/ 2 h 16"/>
                <a:gd name="T4" fmla="*/ 5 w 78"/>
                <a:gd name="T5" fmla="*/ 2 h 16"/>
                <a:gd name="T6" fmla="*/ 7 w 78"/>
                <a:gd name="T7" fmla="*/ 2 h 16"/>
                <a:gd name="T8" fmla="*/ 8 w 78"/>
                <a:gd name="T9" fmla="*/ 2 h 16"/>
                <a:gd name="T10" fmla="*/ 11 w 78"/>
                <a:gd name="T11" fmla="*/ 2 h 16"/>
                <a:gd name="T12" fmla="*/ 13 w 78"/>
                <a:gd name="T13" fmla="*/ 2 h 16"/>
                <a:gd name="T14" fmla="*/ 13 w 78"/>
                <a:gd name="T15" fmla="*/ 2 h 16"/>
                <a:gd name="T16" fmla="*/ 16 w 78"/>
                <a:gd name="T17" fmla="*/ 0 h 16"/>
                <a:gd name="T18" fmla="*/ 13 w 78"/>
                <a:gd name="T19" fmla="*/ 2 h 16"/>
                <a:gd name="T20" fmla="*/ 13 w 78"/>
                <a:gd name="T21" fmla="*/ 2 h 16"/>
                <a:gd name="T22" fmla="*/ 11 w 78"/>
                <a:gd name="T23" fmla="*/ 2 h 16"/>
                <a:gd name="T24" fmla="*/ 8 w 78"/>
                <a:gd name="T25" fmla="*/ 2 h 16"/>
                <a:gd name="T26" fmla="*/ 7 w 78"/>
                <a:gd name="T27" fmla="*/ 2 h 16"/>
                <a:gd name="T28" fmla="*/ 5 w 78"/>
                <a:gd name="T29" fmla="*/ 2 h 16"/>
                <a:gd name="T30" fmla="*/ 3 w 78"/>
                <a:gd name="T31" fmla="*/ 2 h 16"/>
                <a:gd name="T32" fmla="*/ 0 w 78"/>
                <a:gd name="T33" fmla="*/ 2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8" h="16">
                  <a:moveTo>
                    <a:pt x="0" y="8"/>
                  </a:moveTo>
                  <a:lnTo>
                    <a:pt x="12" y="12"/>
                  </a:lnTo>
                  <a:lnTo>
                    <a:pt x="22" y="15"/>
                  </a:lnTo>
                  <a:lnTo>
                    <a:pt x="33" y="16"/>
                  </a:lnTo>
                  <a:lnTo>
                    <a:pt x="42" y="16"/>
                  </a:lnTo>
                  <a:lnTo>
                    <a:pt x="52" y="15"/>
                  </a:lnTo>
                  <a:lnTo>
                    <a:pt x="61" y="11"/>
                  </a:lnTo>
                  <a:lnTo>
                    <a:pt x="70" y="5"/>
                  </a:lnTo>
                  <a:lnTo>
                    <a:pt x="78" y="0"/>
                  </a:lnTo>
                  <a:lnTo>
                    <a:pt x="70" y="5"/>
                  </a:lnTo>
                  <a:lnTo>
                    <a:pt x="61" y="11"/>
                  </a:lnTo>
                  <a:lnTo>
                    <a:pt x="52" y="15"/>
                  </a:lnTo>
                  <a:lnTo>
                    <a:pt x="42" y="16"/>
                  </a:lnTo>
                  <a:lnTo>
                    <a:pt x="33" y="16"/>
                  </a:lnTo>
                  <a:lnTo>
                    <a:pt x="22" y="15"/>
                  </a:lnTo>
                  <a:lnTo>
                    <a:pt x="12" y="12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4172"/>
            <p:cNvSpPr>
              <a:spLocks/>
            </p:cNvSpPr>
            <p:nvPr/>
          </p:nvSpPr>
          <p:spPr bwMode="auto">
            <a:xfrm>
              <a:off x="4151" y="5031"/>
              <a:ext cx="65" cy="13"/>
            </a:xfrm>
            <a:custGeom>
              <a:avLst/>
              <a:gdLst>
                <a:gd name="T0" fmla="*/ 0 w 78"/>
                <a:gd name="T1" fmla="*/ 2 h 16"/>
                <a:gd name="T2" fmla="*/ 3 w 78"/>
                <a:gd name="T3" fmla="*/ 2 h 16"/>
                <a:gd name="T4" fmla="*/ 5 w 78"/>
                <a:gd name="T5" fmla="*/ 2 h 16"/>
                <a:gd name="T6" fmla="*/ 7 w 78"/>
                <a:gd name="T7" fmla="*/ 2 h 16"/>
                <a:gd name="T8" fmla="*/ 8 w 78"/>
                <a:gd name="T9" fmla="*/ 2 h 16"/>
                <a:gd name="T10" fmla="*/ 11 w 78"/>
                <a:gd name="T11" fmla="*/ 2 h 16"/>
                <a:gd name="T12" fmla="*/ 13 w 78"/>
                <a:gd name="T13" fmla="*/ 2 h 16"/>
                <a:gd name="T14" fmla="*/ 13 w 78"/>
                <a:gd name="T15" fmla="*/ 2 h 16"/>
                <a:gd name="T16" fmla="*/ 16 w 78"/>
                <a:gd name="T17" fmla="*/ 0 h 16"/>
                <a:gd name="T18" fmla="*/ 13 w 78"/>
                <a:gd name="T19" fmla="*/ 2 h 16"/>
                <a:gd name="T20" fmla="*/ 13 w 78"/>
                <a:gd name="T21" fmla="*/ 2 h 16"/>
                <a:gd name="T22" fmla="*/ 11 w 78"/>
                <a:gd name="T23" fmla="*/ 2 h 16"/>
                <a:gd name="T24" fmla="*/ 8 w 78"/>
                <a:gd name="T25" fmla="*/ 2 h 16"/>
                <a:gd name="T26" fmla="*/ 7 w 78"/>
                <a:gd name="T27" fmla="*/ 2 h 16"/>
                <a:gd name="T28" fmla="*/ 5 w 78"/>
                <a:gd name="T29" fmla="*/ 2 h 16"/>
                <a:gd name="T30" fmla="*/ 3 w 78"/>
                <a:gd name="T31" fmla="*/ 2 h 16"/>
                <a:gd name="T32" fmla="*/ 0 w 78"/>
                <a:gd name="T33" fmla="*/ 2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78" h="16">
                  <a:moveTo>
                    <a:pt x="0" y="8"/>
                  </a:moveTo>
                  <a:lnTo>
                    <a:pt x="12" y="12"/>
                  </a:lnTo>
                  <a:lnTo>
                    <a:pt x="22" y="15"/>
                  </a:lnTo>
                  <a:lnTo>
                    <a:pt x="33" y="16"/>
                  </a:lnTo>
                  <a:lnTo>
                    <a:pt x="42" y="16"/>
                  </a:lnTo>
                  <a:lnTo>
                    <a:pt x="52" y="15"/>
                  </a:lnTo>
                  <a:lnTo>
                    <a:pt x="61" y="11"/>
                  </a:lnTo>
                  <a:lnTo>
                    <a:pt x="70" y="5"/>
                  </a:lnTo>
                  <a:lnTo>
                    <a:pt x="78" y="0"/>
                  </a:lnTo>
                  <a:lnTo>
                    <a:pt x="70" y="5"/>
                  </a:lnTo>
                  <a:lnTo>
                    <a:pt x="61" y="11"/>
                  </a:lnTo>
                  <a:lnTo>
                    <a:pt x="52" y="15"/>
                  </a:lnTo>
                  <a:lnTo>
                    <a:pt x="42" y="16"/>
                  </a:lnTo>
                  <a:lnTo>
                    <a:pt x="33" y="16"/>
                  </a:lnTo>
                  <a:lnTo>
                    <a:pt x="22" y="15"/>
                  </a:lnTo>
                  <a:lnTo>
                    <a:pt x="12" y="12"/>
                  </a:lnTo>
                  <a:lnTo>
                    <a:pt x="0" y="8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4173"/>
            <p:cNvSpPr>
              <a:spLocks noEditPoints="1"/>
            </p:cNvSpPr>
            <p:nvPr/>
          </p:nvSpPr>
          <p:spPr bwMode="auto">
            <a:xfrm>
              <a:off x="4103" y="5044"/>
              <a:ext cx="68" cy="40"/>
            </a:xfrm>
            <a:custGeom>
              <a:avLst/>
              <a:gdLst>
                <a:gd name="T0" fmla="*/ 0 w 83"/>
                <a:gd name="T1" fmla="*/ 10 h 47"/>
                <a:gd name="T2" fmla="*/ 2 w 83"/>
                <a:gd name="T3" fmla="*/ 11 h 47"/>
                <a:gd name="T4" fmla="*/ 3 w 83"/>
                <a:gd name="T5" fmla="*/ 10 h 47"/>
                <a:gd name="T6" fmla="*/ 4 w 83"/>
                <a:gd name="T7" fmla="*/ 10 h 47"/>
                <a:gd name="T8" fmla="*/ 6 w 83"/>
                <a:gd name="T9" fmla="*/ 10 h 47"/>
                <a:gd name="T10" fmla="*/ 6 w 83"/>
                <a:gd name="T11" fmla="*/ 9 h 47"/>
                <a:gd name="T12" fmla="*/ 7 w 83"/>
                <a:gd name="T13" fmla="*/ 9 h 47"/>
                <a:gd name="T14" fmla="*/ 7 w 83"/>
                <a:gd name="T15" fmla="*/ 8 h 47"/>
                <a:gd name="T16" fmla="*/ 9 w 83"/>
                <a:gd name="T17" fmla="*/ 8 h 47"/>
                <a:gd name="T18" fmla="*/ 7 w 83"/>
                <a:gd name="T19" fmla="*/ 8 h 47"/>
                <a:gd name="T20" fmla="*/ 7 w 83"/>
                <a:gd name="T21" fmla="*/ 9 h 47"/>
                <a:gd name="T22" fmla="*/ 6 w 83"/>
                <a:gd name="T23" fmla="*/ 9 h 47"/>
                <a:gd name="T24" fmla="*/ 6 w 83"/>
                <a:gd name="T25" fmla="*/ 10 h 47"/>
                <a:gd name="T26" fmla="*/ 4 w 83"/>
                <a:gd name="T27" fmla="*/ 10 h 47"/>
                <a:gd name="T28" fmla="*/ 3 w 83"/>
                <a:gd name="T29" fmla="*/ 10 h 47"/>
                <a:gd name="T30" fmla="*/ 2 w 83"/>
                <a:gd name="T31" fmla="*/ 11 h 47"/>
                <a:gd name="T32" fmla="*/ 0 w 83"/>
                <a:gd name="T33" fmla="*/ 10 h 47"/>
                <a:gd name="T34" fmla="*/ 11 w 83"/>
                <a:gd name="T35" fmla="*/ 3 h 47"/>
                <a:gd name="T36" fmla="*/ 13 w 83"/>
                <a:gd name="T37" fmla="*/ 3 h 47"/>
                <a:gd name="T38" fmla="*/ 13 w 83"/>
                <a:gd name="T39" fmla="*/ 0 h 47"/>
                <a:gd name="T40" fmla="*/ 13 w 83"/>
                <a:gd name="T41" fmla="*/ 3 h 47"/>
                <a:gd name="T42" fmla="*/ 11 w 83"/>
                <a:gd name="T43" fmla="*/ 3 h 4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83" h="47">
                  <a:moveTo>
                    <a:pt x="0" y="46"/>
                  </a:moveTo>
                  <a:lnTo>
                    <a:pt x="10" y="47"/>
                  </a:lnTo>
                  <a:lnTo>
                    <a:pt x="19" y="46"/>
                  </a:lnTo>
                  <a:lnTo>
                    <a:pt x="26" y="45"/>
                  </a:lnTo>
                  <a:lnTo>
                    <a:pt x="33" y="43"/>
                  </a:lnTo>
                  <a:lnTo>
                    <a:pt x="39" y="40"/>
                  </a:lnTo>
                  <a:lnTo>
                    <a:pt x="43" y="37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48" y="33"/>
                  </a:lnTo>
                  <a:lnTo>
                    <a:pt x="43" y="37"/>
                  </a:lnTo>
                  <a:lnTo>
                    <a:pt x="39" y="40"/>
                  </a:lnTo>
                  <a:lnTo>
                    <a:pt x="33" y="43"/>
                  </a:lnTo>
                  <a:lnTo>
                    <a:pt x="26" y="45"/>
                  </a:lnTo>
                  <a:lnTo>
                    <a:pt x="19" y="46"/>
                  </a:lnTo>
                  <a:lnTo>
                    <a:pt x="10" y="47"/>
                  </a:lnTo>
                  <a:lnTo>
                    <a:pt x="0" y="46"/>
                  </a:lnTo>
                  <a:close/>
                  <a:moveTo>
                    <a:pt x="66" y="14"/>
                  </a:moveTo>
                  <a:lnTo>
                    <a:pt x="74" y="6"/>
                  </a:lnTo>
                  <a:lnTo>
                    <a:pt x="83" y="0"/>
                  </a:lnTo>
                  <a:lnTo>
                    <a:pt x="74" y="6"/>
                  </a:lnTo>
                  <a:lnTo>
                    <a:pt x="66" y="14"/>
                  </a:lnTo>
                  <a:close/>
                </a:path>
              </a:pathLst>
            </a:custGeom>
            <a:solidFill>
              <a:srgbClr val="F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4174"/>
            <p:cNvSpPr>
              <a:spLocks/>
            </p:cNvSpPr>
            <p:nvPr/>
          </p:nvSpPr>
          <p:spPr bwMode="auto">
            <a:xfrm>
              <a:off x="4103" y="5069"/>
              <a:ext cx="43" cy="15"/>
            </a:xfrm>
            <a:custGeom>
              <a:avLst/>
              <a:gdLst>
                <a:gd name="T0" fmla="*/ 0 w 52"/>
                <a:gd name="T1" fmla="*/ 5 h 17"/>
                <a:gd name="T2" fmla="*/ 2 w 52"/>
                <a:gd name="T3" fmla="*/ 5 h 17"/>
                <a:gd name="T4" fmla="*/ 3 w 52"/>
                <a:gd name="T5" fmla="*/ 5 h 17"/>
                <a:gd name="T6" fmla="*/ 5 w 52"/>
                <a:gd name="T7" fmla="*/ 4 h 17"/>
                <a:gd name="T8" fmla="*/ 6 w 52"/>
                <a:gd name="T9" fmla="*/ 4 h 17"/>
                <a:gd name="T10" fmla="*/ 7 w 52"/>
                <a:gd name="T11" fmla="*/ 4 h 17"/>
                <a:gd name="T12" fmla="*/ 8 w 52"/>
                <a:gd name="T13" fmla="*/ 4 h 17"/>
                <a:gd name="T14" fmla="*/ 8 w 52"/>
                <a:gd name="T15" fmla="*/ 3 h 17"/>
                <a:gd name="T16" fmla="*/ 10 w 52"/>
                <a:gd name="T17" fmla="*/ 0 h 17"/>
                <a:gd name="T18" fmla="*/ 8 w 52"/>
                <a:gd name="T19" fmla="*/ 3 h 17"/>
                <a:gd name="T20" fmla="*/ 8 w 52"/>
                <a:gd name="T21" fmla="*/ 4 h 17"/>
                <a:gd name="T22" fmla="*/ 7 w 52"/>
                <a:gd name="T23" fmla="*/ 4 h 17"/>
                <a:gd name="T24" fmla="*/ 6 w 52"/>
                <a:gd name="T25" fmla="*/ 4 h 17"/>
                <a:gd name="T26" fmla="*/ 5 w 52"/>
                <a:gd name="T27" fmla="*/ 4 h 17"/>
                <a:gd name="T28" fmla="*/ 3 w 52"/>
                <a:gd name="T29" fmla="*/ 5 h 17"/>
                <a:gd name="T30" fmla="*/ 2 w 52"/>
                <a:gd name="T31" fmla="*/ 5 h 17"/>
                <a:gd name="T32" fmla="*/ 0 w 52"/>
                <a:gd name="T33" fmla="*/ 5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2" h="17">
                  <a:moveTo>
                    <a:pt x="0" y="16"/>
                  </a:moveTo>
                  <a:lnTo>
                    <a:pt x="10" y="17"/>
                  </a:lnTo>
                  <a:lnTo>
                    <a:pt x="19" y="16"/>
                  </a:lnTo>
                  <a:lnTo>
                    <a:pt x="26" y="15"/>
                  </a:lnTo>
                  <a:lnTo>
                    <a:pt x="33" y="13"/>
                  </a:lnTo>
                  <a:lnTo>
                    <a:pt x="39" y="10"/>
                  </a:lnTo>
                  <a:lnTo>
                    <a:pt x="43" y="7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48" y="3"/>
                  </a:lnTo>
                  <a:lnTo>
                    <a:pt x="43" y="7"/>
                  </a:lnTo>
                  <a:lnTo>
                    <a:pt x="39" y="10"/>
                  </a:lnTo>
                  <a:lnTo>
                    <a:pt x="33" y="13"/>
                  </a:lnTo>
                  <a:lnTo>
                    <a:pt x="26" y="15"/>
                  </a:lnTo>
                  <a:lnTo>
                    <a:pt x="19" y="16"/>
                  </a:lnTo>
                  <a:lnTo>
                    <a:pt x="10" y="17"/>
                  </a:lnTo>
                  <a:lnTo>
                    <a:pt x="0" y="16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4175"/>
            <p:cNvSpPr>
              <a:spLocks/>
            </p:cNvSpPr>
            <p:nvPr/>
          </p:nvSpPr>
          <p:spPr bwMode="auto">
            <a:xfrm>
              <a:off x="4159" y="5044"/>
              <a:ext cx="12" cy="12"/>
            </a:xfrm>
            <a:custGeom>
              <a:avLst/>
              <a:gdLst>
                <a:gd name="T0" fmla="*/ 0 w 17"/>
                <a:gd name="T1" fmla="*/ 3 h 14"/>
                <a:gd name="T2" fmla="*/ 1 w 17"/>
                <a:gd name="T3" fmla="*/ 3 h 14"/>
                <a:gd name="T4" fmla="*/ 1 w 17"/>
                <a:gd name="T5" fmla="*/ 0 h 14"/>
                <a:gd name="T6" fmla="*/ 1 w 17"/>
                <a:gd name="T7" fmla="*/ 3 h 14"/>
                <a:gd name="T8" fmla="*/ 0 w 17"/>
                <a:gd name="T9" fmla="*/ 3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14">
                  <a:moveTo>
                    <a:pt x="0" y="14"/>
                  </a:moveTo>
                  <a:lnTo>
                    <a:pt x="8" y="6"/>
                  </a:lnTo>
                  <a:lnTo>
                    <a:pt x="17" y="0"/>
                  </a:lnTo>
                  <a:lnTo>
                    <a:pt x="8" y="6"/>
                  </a:lnTo>
                  <a:lnTo>
                    <a:pt x="0" y="14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4176"/>
            <p:cNvSpPr>
              <a:spLocks noEditPoints="1"/>
            </p:cNvSpPr>
            <p:nvPr/>
          </p:nvSpPr>
          <p:spPr bwMode="auto">
            <a:xfrm>
              <a:off x="4133" y="5069"/>
              <a:ext cx="48" cy="17"/>
            </a:xfrm>
            <a:custGeom>
              <a:avLst/>
              <a:gdLst>
                <a:gd name="T0" fmla="*/ 2 w 58"/>
                <a:gd name="T1" fmla="*/ 2 h 22"/>
                <a:gd name="T2" fmla="*/ 2 w 58"/>
                <a:gd name="T3" fmla="*/ 2 h 22"/>
                <a:gd name="T4" fmla="*/ 2 w 58"/>
                <a:gd name="T5" fmla="*/ 2 h 22"/>
                <a:gd name="T6" fmla="*/ 2 w 58"/>
                <a:gd name="T7" fmla="*/ 2 h 22"/>
                <a:gd name="T8" fmla="*/ 0 w 58"/>
                <a:gd name="T9" fmla="*/ 2 h 22"/>
                <a:gd name="T10" fmla="*/ 2 w 58"/>
                <a:gd name="T11" fmla="*/ 2 h 22"/>
                <a:gd name="T12" fmla="*/ 4 w 58"/>
                <a:gd name="T13" fmla="*/ 2 h 22"/>
                <a:gd name="T14" fmla="*/ 2 w 58"/>
                <a:gd name="T15" fmla="*/ 2 h 22"/>
                <a:gd name="T16" fmla="*/ 0 w 58"/>
                <a:gd name="T17" fmla="*/ 2 h 22"/>
                <a:gd name="T18" fmla="*/ 2 w 58"/>
                <a:gd name="T19" fmla="*/ 2 h 22"/>
                <a:gd name="T20" fmla="*/ 2 w 58"/>
                <a:gd name="T21" fmla="*/ 2 h 22"/>
                <a:gd name="T22" fmla="*/ 2 w 58"/>
                <a:gd name="T23" fmla="*/ 2 h 22"/>
                <a:gd name="T24" fmla="*/ 2 w 58"/>
                <a:gd name="T25" fmla="*/ 2 h 22"/>
                <a:gd name="T26" fmla="*/ 7 w 58"/>
                <a:gd name="T27" fmla="*/ 2 h 22"/>
                <a:gd name="T28" fmla="*/ 9 w 58"/>
                <a:gd name="T29" fmla="*/ 2 h 22"/>
                <a:gd name="T30" fmla="*/ 10 w 58"/>
                <a:gd name="T31" fmla="*/ 0 h 22"/>
                <a:gd name="T32" fmla="*/ 9 w 58"/>
                <a:gd name="T33" fmla="*/ 2 h 22"/>
                <a:gd name="T34" fmla="*/ 7 w 58"/>
                <a:gd name="T35" fmla="*/ 2 h 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8" h="22">
                  <a:moveTo>
                    <a:pt x="14" y="3"/>
                  </a:moveTo>
                  <a:lnTo>
                    <a:pt x="12" y="9"/>
                  </a:lnTo>
                  <a:lnTo>
                    <a:pt x="10" y="14"/>
                  </a:lnTo>
                  <a:lnTo>
                    <a:pt x="6" y="18"/>
                  </a:lnTo>
                  <a:lnTo>
                    <a:pt x="0" y="22"/>
                  </a:lnTo>
                  <a:lnTo>
                    <a:pt x="12" y="22"/>
                  </a:lnTo>
                  <a:lnTo>
                    <a:pt x="22" y="21"/>
                  </a:lnTo>
                  <a:lnTo>
                    <a:pt x="12" y="22"/>
                  </a:lnTo>
                  <a:lnTo>
                    <a:pt x="0" y="22"/>
                  </a:lnTo>
                  <a:lnTo>
                    <a:pt x="6" y="18"/>
                  </a:lnTo>
                  <a:lnTo>
                    <a:pt x="10" y="14"/>
                  </a:lnTo>
                  <a:lnTo>
                    <a:pt x="12" y="9"/>
                  </a:lnTo>
                  <a:lnTo>
                    <a:pt x="14" y="3"/>
                  </a:lnTo>
                  <a:close/>
                  <a:moveTo>
                    <a:pt x="41" y="13"/>
                  </a:moveTo>
                  <a:lnTo>
                    <a:pt x="50" y="7"/>
                  </a:lnTo>
                  <a:lnTo>
                    <a:pt x="58" y="0"/>
                  </a:lnTo>
                  <a:lnTo>
                    <a:pt x="50" y="7"/>
                  </a:lnTo>
                  <a:lnTo>
                    <a:pt x="41" y="13"/>
                  </a:lnTo>
                  <a:close/>
                </a:path>
              </a:pathLst>
            </a:custGeom>
            <a:solidFill>
              <a:srgbClr val="F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4177"/>
            <p:cNvSpPr>
              <a:spLocks/>
            </p:cNvSpPr>
            <p:nvPr/>
          </p:nvSpPr>
          <p:spPr bwMode="auto">
            <a:xfrm>
              <a:off x="4133" y="5071"/>
              <a:ext cx="18" cy="15"/>
            </a:xfrm>
            <a:custGeom>
              <a:avLst/>
              <a:gdLst>
                <a:gd name="T0" fmla="*/ 2 w 22"/>
                <a:gd name="T1" fmla="*/ 0 h 19"/>
                <a:gd name="T2" fmla="*/ 2 w 22"/>
                <a:gd name="T3" fmla="*/ 2 h 19"/>
                <a:gd name="T4" fmla="*/ 2 w 22"/>
                <a:gd name="T5" fmla="*/ 2 h 19"/>
                <a:gd name="T6" fmla="*/ 2 w 22"/>
                <a:gd name="T7" fmla="*/ 2 h 19"/>
                <a:gd name="T8" fmla="*/ 0 w 22"/>
                <a:gd name="T9" fmla="*/ 2 h 19"/>
                <a:gd name="T10" fmla="*/ 2 w 22"/>
                <a:gd name="T11" fmla="*/ 2 h 19"/>
                <a:gd name="T12" fmla="*/ 4 w 22"/>
                <a:gd name="T13" fmla="*/ 2 h 19"/>
                <a:gd name="T14" fmla="*/ 2 w 22"/>
                <a:gd name="T15" fmla="*/ 2 h 19"/>
                <a:gd name="T16" fmla="*/ 0 w 22"/>
                <a:gd name="T17" fmla="*/ 2 h 19"/>
                <a:gd name="T18" fmla="*/ 2 w 22"/>
                <a:gd name="T19" fmla="*/ 2 h 19"/>
                <a:gd name="T20" fmla="*/ 2 w 22"/>
                <a:gd name="T21" fmla="*/ 2 h 19"/>
                <a:gd name="T22" fmla="*/ 2 w 22"/>
                <a:gd name="T23" fmla="*/ 2 h 19"/>
                <a:gd name="T24" fmla="*/ 2 w 22"/>
                <a:gd name="T25" fmla="*/ 0 h 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2" h="19">
                  <a:moveTo>
                    <a:pt x="14" y="0"/>
                  </a:moveTo>
                  <a:lnTo>
                    <a:pt x="12" y="6"/>
                  </a:lnTo>
                  <a:lnTo>
                    <a:pt x="10" y="11"/>
                  </a:lnTo>
                  <a:lnTo>
                    <a:pt x="6" y="15"/>
                  </a:lnTo>
                  <a:lnTo>
                    <a:pt x="0" y="19"/>
                  </a:lnTo>
                  <a:lnTo>
                    <a:pt x="12" y="19"/>
                  </a:lnTo>
                  <a:lnTo>
                    <a:pt x="22" y="18"/>
                  </a:lnTo>
                  <a:lnTo>
                    <a:pt x="12" y="19"/>
                  </a:lnTo>
                  <a:lnTo>
                    <a:pt x="0" y="19"/>
                  </a:lnTo>
                  <a:lnTo>
                    <a:pt x="6" y="15"/>
                  </a:lnTo>
                  <a:lnTo>
                    <a:pt x="10" y="11"/>
                  </a:lnTo>
                  <a:lnTo>
                    <a:pt x="12" y="6"/>
                  </a:lnTo>
                  <a:lnTo>
                    <a:pt x="14" y="0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4178"/>
            <p:cNvSpPr>
              <a:spLocks/>
            </p:cNvSpPr>
            <p:nvPr/>
          </p:nvSpPr>
          <p:spPr bwMode="auto">
            <a:xfrm>
              <a:off x="4166" y="5069"/>
              <a:ext cx="15" cy="9"/>
            </a:xfrm>
            <a:custGeom>
              <a:avLst/>
              <a:gdLst>
                <a:gd name="T0" fmla="*/ 0 w 17"/>
                <a:gd name="T1" fmla="*/ 1 h 13"/>
                <a:gd name="T2" fmla="*/ 4 w 17"/>
                <a:gd name="T3" fmla="*/ 1 h 13"/>
                <a:gd name="T4" fmla="*/ 5 w 17"/>
                <a:gd name="T5" fmla="*/ 0 h 13"/>
                <a:gd name="T6" fmla="*/ 4 w 17"/>
                <a:gd name="T7" fmla="*/ 1 h 13"/>
                <a:gd name="T8" fmla="*/ 0 w 17"/>
                <a:gd name="T9" fmla="*/ 1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13">
                  <a:moveTo>
                    <a:pt x="0" y="13"/>
                  </a:moveTo>
                  <a:lnTo>
                    <a:pt x="9" y="7"/>
                  </a:lnTo>
                  <a:lnTo>
                    <a:pt x="17" y="0"/>
                  </a:lnTo>
                  <a:lnTo>
                    <a:pt x="9" y="7"/>
                  </a:lnTo>
                  <a:lnTo>
                    <a:pt x="0" y="13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4179"/>
            <p:cNvSpPr>
              <a:spLocks/>
            </p:cNvSpPr>
            <p:nvPr/>
          </p:nvSpPr>
          <p:spPr bwMode="auto">
            <a:xfrm>
              <a:off x="4181" y="5039"/>
              <a:ext cx="25" cy="50"/>
            </a:xfrm>
            <a:custGeom>
              <a:avLst/>
              <a:gdLst>
                <a:gd name="T0" fmla="*/ 3 w 30"/>
                <a:gd name="T1" fmla="*/ 3 h 60"/>
                <a:gd name="T2" fmla="*/ 2 w 30"/>
                <a:gd name="T3" fmla="*/ 3 h 60"/>
                <a:gd name="T4" fmla="*/ 1 w 30"/>
                <a:gd name="T5" fmla="*/ 5 h 60"/>
                <a:gd name="T6" fmla="*/ 0 w 30"/>
                <a:gd name="T7" fmla="*/ 6 h 60"/>
                <a:gd name="T8" fmla="*/ 0 w 30"/>
                <a:gd name="T9" fmla="*/ 7 h 60"/>
                <a:gd name="T10" fmla="*/ 1 w 30"/>
                <a:gd name="T11" fmla="*/ 9 h 60"/>
                <a:gd name="T12" fmla="*/ 3 w 30"/>
                <a:gd name="T13" fmla="*/ 12 h 60"/>
                <a:gd name="T14" fmla="*/ 3 w 30"/>
                <a:gd name="T15" fmla="*/ 11 h 60"/>
                <a:gd name="T16" fmla="*/ 3 w 30"/>
                <a:gd name="T17" fmla="*/ 9 h 60"/>
                <a:gd name="T18" fmla="*/ 3 w 30"/>
                <a:gd name="T19" fmla="*/ 7 h 60"/>
                <a:gd name="T20" fmla="*/ 3 w 30"/>
                <a:gd name="T21" fmla="*/ 6 h 60"/>
                <a:gd name="T22" fmla="*/ 3 w 30"/>
                <a:gd name="T23" fmla="*/ 4 h 60"/>
                <a:gd name="T24" fmla="*/ 5 w 30"/>
                <a:gd name="T25" fmla="*/ 3 h 60"/>
                <a:gd name="T26" fmla="*/ 6 w 30"/>
                <a:gd name="T27" fmla="*/ 3 h 60"/>
                <a:gd name="T28" fmla="*/ 7 w 30"/>
                <a:gd name="T29" fmla="*/ 0 h 60"/>
                <a:gd name="T30" fmla="*/ 6 w 30"/>
                <a:gd name="T31" fmla="*/ 3 h 60"/>
                <a:gd name="T32" fmla="*/ 5 w 30"/>
                <a:gd name="T33" fmla="*/ 3 h 60"/>
                <a:gd name="T34" fmla="*/ 3 w 30"/>
                <a:gd name="T35" fmla="*/ 4 h 60"/>
                <a:gd name="T36" fmla="*/ 3 w 30"/>
                <a:gd name="T37" fmla="*/ 6 h 60"/>
                <a:gd name="T38" fmla="*/ 3 w 30"/>
                <a:gd name="T39" fmla="*/ 7 h 60"/>
                <a:gd name="T40" fmla="*/ 3 w 30"/>
                <a:gd name="T41" fmla="*/ 9 h 60"/>
                <a:gd name="T42" fmla="*/ 3 w 30"/>
                <a:gd name="T43" fmla="*/ 11 h 60"/>
                <a:gd name="T44" fmla="*/ 3 w 30"/>
                <a:gd name="T45" fmla="*/ 12 h 60"/>
                <a:gd name="T46" fmla="*/ 1 w 30"/>
                <a:gd name="T47" fmla="*/ 9 h 60"/>
                <a:gd name="T48" fmla="*/ 0 w 30"/>
                <a:gd name="T49" fmla="*/ 7 h 60"/>
                <a:gd name="T50" fmla="*/ 0 w 30"/>
                <a:gd name="T51" fmla="*/ 6 h 60"/>
                <a:gd name="T52" fmla="*/ 1 w 30"/>
                <a:gd name="T53" fmla="*/ 5 h 60"/>
                <a:gd name="T54" fmla="*/ 2 w 30"/>
                <a:gd name="T55" fmla="*/ 3 h 60"/>
                <a:gd name="T56" fmla="*/ 3 w 30"/>
                <a:gd name="T57" fmla="*/ 3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0" h="60">
                  <a:moveTo>
                    <a:pt x="5" y="9"/>
                  </a:moveTo>
                  <a:lnTo>
                    <a:pt x="2" y="15"/>
                  </a:lnTo>
                  <a:lnTo>
                    <a:pt x="1" y="21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1" y="48"/>
                  </a:lnTo>
                  <a:lnTo>
                    <a:pt x="5" y="60"/>
                  </a:lnTo>
                  <a:lnTo>
                    <a:pt x="5" y="52"/>
                  </a:lnTo>
                  <a:lnTo>
                    <a:pt x="7" y="43"/>
                  </a:lnTo>
                  <a:lnTo>
                    <a:pt x="9" y="34"/>
                  </a:lnTo>
                  <a:lnTo>
                    <a:pt x="13" y="26"/>
                  </a:lnTo>
                  <a:lnTo>
                    <a:pt x="16" y="18"/>
                  </a:lnTo>
                  <a:lnTo>
                    <a:pt x="21" y="11"/>
                  </a:lnTo>
                  <a:lnTo>
                    <a:pt x="26" y="6"/>
                  </a:lnTo>
                  <a:lnTo>
                    <a:pt x="30" y="0"/>
                  </a:lnTo>
                  <a:lnTo>
                    <a:pt x="26" y="6"/>
                  </a:lnTo>
                  <a:lnTo>
                    <a:pt x="21" y="11"/>
                  </a:lnTo>
                  <a:lnTo>
                    <a:pt x="16" y="18"/>
                  </a:lnTo>
                  <a:lnTo>
                    <a:pt x="13" y="26"/>
                  </a:lnTo>
                  <a:lnTo>
                    <a:pt x="9" y="34"/>
                  </a:lnTo>
                  <a:lnTo>
                    <a:pt x="7" y="43"/>
                  </a:lnTo>
                  <a:lnTo>
                    <a:pt x="5" y="52"/>
                  </a:lnTo>
                  <a:lnTo>
                    <a:pt x="5" y="60"/>
                  </a:lnTo>
                  <a:lnTo>
                    <a:pt x="1" y="4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1" y="21"/>
                  </a:lnTo>
                  <a:lnTo>
                    <a:pt x="2" y="15"/>
                  </a:lnTo>
                  <a:lnTo>
                    <a:pt x="5" y="9"/>
                  </a:lnTo>
                  <a:close/>
                </a:path>
              </a:pathLst>
            </a:custGeom>
            <a:solidFill>
              <a:srgbClr val="F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4180"/>
            <p:cNvSpPr>
              <a:spLocks/>
            </p:cNvSpPr>
            <p:nvPr/>
          </p:nvSpPr>
          <p:spPr bwMode="auto">
            <a:xfrm>
              <a:off x="4181" y="5039"/>
              <a:ext cx="25" cy="50"/>
            </a:xfrm>
            <a:custGeom>
              <a:avLst/>
              <a:gdLst>
                <a:gd name="T0" fmla="*/ 3 w 30"/>
                <a:gd name="T1" fmla="*/ 3 h 60"/>
                <a:gd name="T2" fmla="*/ 2 w 30"/>
                <a:gd name="T3" fmla="*/ 3 h 60"/>
                <a:gd name="T4" fmla="*/ 1 w 30"/>
                <a:gd name="T5" fmla="*/ 5 h 60"/>
                <a:gd name="T6" fmla="*/ 0 w 30"/>
                <a:gd name="T7" fmla="*/ 6 h 60"/>
                <a:gd name="T8" fmla="*/ 0 w 30"/>
                <a:gd name="T9" fmla="*/ 7 h 60"/>
                <a:gd name="T10" fmla="*/ 1 w 30"/>
                <a:gd name="T11" fmla="*/ 9 h 60"/>
                <a:gd name="T12" fmla="*/ 3 w 30"/>
                <a:gd name="T13" fmla="*/ 12 h 60"/>
                <a:gd name="T14" fmla="*/ 3 w 30"/>
                <a:gd name="T15" fmla="*/ 11 h 60"/>
                <a:gd name="T16" fmla="*/ 3 w 30"/>
                <a:gd name="T17" fmla="*/ 9 h 60"/>
                <a:gd name="T18" fmla="*/ 3 w 30"/>
                <a:gd name="T19" fmla="*/ 7 h 60"/>
                <a:gd name="T20" fmla="*/ 3 w 30"/>
                <a:gd name="T21" fmla="*/ 6 h 60"/>
                <a:gd name="T22" fmla="*/ 3 w 30"/>
                <a:gd name="T23" fmla="*/ 4 h 60"/>
                <a:gd name="T24" fmla="*/ 5 w 30"/>
                <a:gd name="T25" fmla="*/ 3 h 60"/>
                <a:gd name="T26" fmla="*/ 6 w 30"/>
                <a:gd name="T27" fmla="*/ 3 h 60"/>
                <a:gd name="T28" fmla="*/ 7 w 30"/>
                <a:gd name="T29" fmla="*/ 0 h 60"/>
                <a:gd name="T30" fmla="*/ 6 w 30"/>
                <a:gd name="T31" fmla="*/ 3 h 60"/>
                <a:gd name="T32" fmla="*/ 5 w 30"/>
                <a:gd name="T33" fmla="*/ 3 h 60"/>
                <a:gd name="T34" fmla="*/ 3 w 30"/>
                <a:gd name="T35" fmla="*/ 4 h 60"/>
                <a:gd name="T36" fmla="*/ 3 w 30"/>
                <a:gd name="T37" fmla="*/ 6 h 60"/>
                <a:gd name="T38" fmla="*/ 3 w 30"/>
                <a:gd name="T39" fmla="*/ 7 h 60"/>
                <a:gd name="T40" fmla="*/ 3 w 30"/>
                <a:gd name="T41" fmla="*/ 9 h 60"/>
                <a:gd name="T42" fmla="*/ 3 w 30"/>
                <a:gd name="T43" fmla="*/ 11 h 60"/>
                <a:gd name="T44" fmla="*/ 3 w 30"/>
                <a:gd name="T45" fmla="*/ 12 h 60"/>
                <a:gd name="T46" fmla="*/ 1 w 30"/>
                <a:gd name="T47" fmla="*/ 9 h 60"/>
                <a:gd name="T48" fmla="*/ 0 w 30"/>
                <a:gd name="T49" fmla="*/ 7 h 60"/>
                <a:gd name="T50" fmla="*/ 0 w 30"/>
                <a:gd name="T51" fmla="*/ 6 h 60"/>
                <a:gd name="T52" fmla="*/ 1 w 30"/>
                <a:gd name="T53" fmla="*/ 5 h 60"/>
                <a:gd name="T54" fmla="*/ 2 w 30"/>
                <a:gd name="T55" fmla="*/ 3 h 60"/>
                <a:gd name="T56" fmla="*/ 3 w 30"/>
                <a:gd name="T57" fmla="*/ 3 h 6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0" h="60">
                  <a:moveTo>
                    <a:pt x="5" y="9"/>
                  </a:moveTo>
                  <a:lnTo>
                    <a:pt x="2" y="15"/>
                  </a:lnTo>
                  <a:lnTo>
                    <a:pt x="1" y="21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1" y="48"/>
                  </a:lnTo>
                  <a:lnTo>
                    <a:pt x="5" y="60"/>
                  </a:lnTo>
                  <a:lnTo>
                    <a:pt x="5" y="52"/>
                  </a:lnTo>
                  <a:lnTo>
                    <a:pt x="7" y="43"/>
                  </a:lnTo>
                  <a:lnTo>
                    <a:pt x="9" y="34"/>
                  </a:lnTo>
                  <a:lnTo>
                    <a:pt x="13" y="26"/>
                  </a:lnTo>
                  <a:lnTo>
                    <a:pt x="16" y="18"/>
                  </a:lnTo>
                  <a:lnTo>
                    <a:pt x="21" y="11"/>
                  </a:lnTo>
                  <a:lnTo>
                    <a:pt x="26" y="6"/>
                  </a:lnTo>
                  <a:lnTo>
                    <a:pt x="30" y="0"/>
                  </a:lnTo>
                  <a:lnTo>
                    <a:pt x="26" y="6"/>
                  </a:lnTo>
                  <a:lnTo>
                    <a:pt x="21" y="11"/>
                  </a:lnTo>
                  <a:lnTo>
                    <a:pt x="16" y="18"/>
                  </a:lnTo>
                  <a:lnTo>
                    <a:pt x="13" y="26"/>
                  </a:lnTo>
                  <a:lnTo>
                    <a:pt x="9" y="34"/>
                  </a:lnTo>
                  <a:lnTo>
                    <a:pt x="7" y="43"/>
                  </a:lnTo>
                  <a:lnTo>
                    <a:pt x="5" y="52"/>
                  </a:lnTo>
                  <a:lnTo>
                    <a:pt x="5" y="60"/>
                  </a:lnTo>
                  <a:lnTo>
                    <a:pt x="1" y="48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1" y="21"/>
                  </a:lnTo>
                  <a:lnTo>
                    <a:pt x="2" y="15"/>
                  </a:lnTo>
                  <a:lnTo>
                    <a:pt x="5" y="9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4181"/>
            <p:cNvSpPr>
              <a:spLocks/>
            </p:cNvSpPr>
            <p:nvPr/>
          </p:nvSpPr>
          <p:spPr bwMode="auto">
            <a:xfrm>
              <a:off x="4186" y="5064"/>
              <a:ext cx="35" cy="30"/>
            </a:xfrm>
            <a:custGeom>
              <a:avLst/>
              <a:gdLst>
                <a:gd name="T0" fmla="*/ 6 w 44"/>
                <a:gd name="T1" fmla="*/ 4 h 34"/>
                <a:gd name="T2" fmla="*/ 5 w 44"/>
                <a:gd name="T3" fmla="*/ 4 h 34"/>
                <a:gd name="T4" fmla="*/ 5 w 44"/>
                <a:gd name="T5" fmla="*/ 7 h 34"/>
                <a:gd name="T6" fmla="*/ 4 w 44"/>
                <a:gd name="T7" fmla="*/ 8 h 34"/>
                <a:gd name="T8" fmla="*/ 3 w 44"/>
                <a:gd name="T9" fmla="*/ 10 h 34"/>
                <a:gd name="T10" fmla="*/ 2 w 44"/>
                <a:gd name="T11" fmla="*/ 11 h 34"/>
                <a:gd name="T12" fmla="*/ 2 w 44"/>
                <a:gd name="T13" fmla="*/ 11 h 34"/>
                <a:gd name="T14" fmla="*/ 2 w 44"/>
                <a:gd name="T15" fmla="*/ 11 h 34"/>
                <a:gd name="T16" fmla="*/ 2 w 44"/>
                <a:gd name="T17" fmla="*/ 11 h 34"/>
                <a:gd name="T18" fmla="*/ 2 w 44"/>
                <a:gd name="T19" fmla="*/ 10 h 34"/>
                <a:gd name="T20" fmla="*/ 0 w 44"/>
                <a:gd name="T21" fmla="*/ 9 h 34"/>
                <a:gd name="T22" fmla="*/ 2 w 44"/>
                <a:gd name="T23" fmla="*/ 9 h 34"/>
                <a:gd name="T24" fmla="*/ 2 w 44"/>
                <a:gd name="T25" fmla="*/ 9 h 34"/>
                <a:gd name="T26" fmla="*/ 2 w 44"/>
                <a:gd name="T27" fmla="*/ 7 h 34"/>
                <a:gd name="T28" fmla="*/ 2 w 44"/>
                <a:gd name="T29" fmla="*/ 5 h 34"/>
                <a:gd name="T30" fmla="*/ 3 w 44"/>
                <a:gd name="T31" fmla="*/ 4 h 34"/>
                <a:gd name="T32" fmla="*/ 4 w 44"/>
                <a:gd name="T33" fmla="*/ 4 h 34"/>
                <a:gd name="T34" fmla="*/ 4 w 44"/>
                <a:gd name="T35" fmla="*/ 2 h 34"/>
                <a:gd name="T36" fmla="*/ 4 w 44"/>
                <a:gd name="T37" fmla="*/ 0 h 34"/>
                <a:gd name="T38" fmla="*/ 4 w 44"/>
                <a:gd name="T39" fmla="*/ 2 h 34"/>
                <a:gd name="T40" fmla="*/ 4 w 44"/>
                <a:gd name="T41" fmla="*/ 4 h 34"/>
                <a:gd name="T42" fmla="*/ 3 w 44"/>
                <a:gd name="T43" fmla="*/ 4 h 34"/>
                <a:gd name="T44" fmla="*/ 2 w 44"/>
                <a:gd name="T45" fmla="*/ 5 h 34"/>
                <a:gd name="T46" fmla="*/ 2 w 44"/>
                <a:gd name="T47" fmla="*/ 7 h 34"/>
                <a:gd name="T48" fmla="*/ 2 w 44"/>
                <a:gd name="T49" fmla="*/ 9 h 34"/>
                <a:gd name="T50" fmla="*/ 2 w 44"/>
                <a:gd name="T51" fmla="*/ 9 h 34"/>
                <a:gd name="T52" fmla="*/ 0 w 44"/>
                <a:gd name="T53" fmla="*/ 9 h 34"/>
                <a:gd name="T54" fmla="*/ 2 w 44"/>
                <a:gd name="T55" fmla="*/ 10 h 34"/>
                <a:gd name="T56" fmla="*/ 2 w 44"/>
                <a:gd name="T57" fmla="*/ 11 h 34"/>
                <a:gd name="T58" fmla="*/ 2 w 44"/>
                <a:gd name="T59" fmla="*/ 11 h 34"/>
                <a:gd name="T60" fmla="*/ 2 w 44"/>
                <a:gd name="T61" fmla="*/ 11 h 34"/>
                <a:gd name="T62" fmla="*/ 2 w 44"/>
                <a:gd name="T63" fmla="*/ 11 h 34"/>
                <a:gd name="T64" fmla="*/ 3 w 44"/>
                <a:gd name="T65" fmla="*/ 10 h 34"/>
                <a:gd name="T66" fmla="*/ 4 w 44"/>
                <a:gd name="T67" fmla="*/ 8 h 34"/>
                <a:gd name="T68" fmla="*/ 5 w 44"/>
                <a:gd name="T69" fmla="*/ 7 h 34"/>
                <a:gd name="T70" fmla="*/ 5 w 44"/>
                <a:gd name="T71" fmla="*/ 4 h 34"/>
                <a:gd name="T72" fmla="*/ 6 w 44"/>
                <a:gd name="T73" fmla="*/ 4 h 3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4" h="34">
                  <a:moveTo>
                    <a:pt x="44" y="7"/>
                  </a:moveTo>
                  <a:lnTo>
                    <a:pt x="40" y="13"/>
                  </a:lnTo>
                  <a:lnTo>
                    <a:pt x="36" y="20"/>
                  </a:lnTo>
                  <a:lnTo>
                    <a:pt x="30" y="24"/>
                  </a:lnTo>
                  <a:lnTo>
                    <a:pt x="24" y="29"/>
                  </a:lnTo>
                  <a:lnTo>
                    <a:pt x="17" y="33"/>
                  </a:lnTo>
                  <a:lnTo>
                    <a:pt x="11" y="34"/>
                  </a:lnTo>
                  <a:lnTo>
                    <a:pt x="8" y="34"/>
                  </a:lnTo>
                  <a:lnTo>
                    <a:pt x="4" y="33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2" y="28"/>
                  </a:lnTo>
                  <a:lnTo>
                    <a:pt x="5" y="26"/>
                  </a:lnTo>
                  <a:lnTo>
                    <a:pt x="11" y="22"/>
                  </a:lnTo>
                  <a:lnTo>
                    <a:pt x="17" y="16"/>
                  </a:lnTo>
                  <a:lnTo>
                    <a:pt x="23" y="12"/>
                  </a:lnTo>
                  <a:lnTo>
                    <a:pt x="27" y="6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7" y="6"/>
                  </a:lnTo>
                  <a:lnTo>
                    <a:pt x="23" y="12"/>
                  </a:lnTo>
                  <a:lnTo>
                    <a:pt x="17" y="16"/>
                  </a:lnTo>
                  <a:lnTo>
                    <a:pt x="11" y="22"/>
                  </a:lnTo>
                  <a:lnTo>
                    <a:pt x="5" y="26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3"/>
                  </a:lnTo>
                  <a:lnTo>
                    <a:pt x="8" y="34"/>
                  </a:lnTo>
                  <a:lnTo>
                    <a:pt x="11" y="34"/>
                  </a:lnTo>
                  <a:lnTo>
                    <a:pt x="17" y="33"/>
                  </a:lnTo>
                  <a:lnTo>
                    <a:pt x="24" y="29"/>
                  </a:lnTo>
                  <a:lnTo>
                    <a:pt x="30" y="24"/>
                  </a:lnTo>
                  <a:lnTo>
                    <a:pt x="36" y="20"/>
                  </a:lnTo>
                  <a:lnTo>
                    <a:pt x="40" y="13"/>
                  </a:lnTo>
                  <a:lnTo>
                    <a:pt x="44" y="7"/>
                  </a:lnTo>
                  <a:close/>
                </a:path>
              </a:pathLst>
            </a:custGeom>
            <a:solidFill>
              <a:srgbClr val="F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8" name="Freeform 4182"/>
            <p:cNvSpPr>
              <a:spLocks/>
            </p:cNvSpPr>
            <p:nvPr/>
          </p:nvSpPr>
          <p:spPr bwMode="auto">
            <a:xfrm>
              <a:off x="4186" y="5064"/>
              <a:ext cx="35" cy="30"/>
            </a:xfrm>
            <a:custGeom>
              <a:avLst/>
              <a:gdLst>
                <a:gd name="T0" fmla="*/ 6 w 44"/>
                <a:gd name="T1" fmla="*/ 4 h 34"/>
                <a:gd name="T2" fmla="*/ 5 w 44"/>
                <a:gd name="T3" fmla="*/ 4 h 34"/>
                <a:gd name="T4" fmla="*/ 5 w 44"/>
                <a:gd name="T5" fmla="*/ 7 h 34"/>
                <a:gd name="T6" fmla="*/ 4 w 44"/>
                <a:gd name="T7" fmla="*/ 8 h 34"/>
                <a:gd name="T8" fmla="*/ 3 w 44"/>
                <a:gd name="T9" fmla="*/ 10 h 34"/>
                <a:gd name="T10" fmla="*/ 2 w 44"/>
                <a:gd name="T11" fmla="*/ 11 h 34"/>
                <a:gd name="T12" fmla="*/ 2 w 44"/>
                <a:gd name="T13" fmla="*/ 11 h 34"/>
                <a:gd name="T14" fmla="*/ 2 w 44"/>
                <a:gd name="T15" fmla="*/ 11 h 34"/>
                <a:gd name="T16" fmla="*/ 2 w 44"/>
                <a:gd name="T17" fmla="*/ 11 h 34"/>
                <a:gd name="T18" fmla="*/ 2 w 44"/>
                <a:gd name="T19" fmla="*/ 10 h 34"/>
                <a:gd name="T20" fmla="*/ 0 w 44"/>
                <a:gd name="T21" fmla="*/ 9 h 34"/>
                <a:gd name="T22" fmla="*/ 2 w 44"/>
                <a:gd name="T23" fmla="*/ 9 h 34"/>
                <a:gd name="T24" fmla="*/ 2 w 44"/>
                <a:gd name="T25" fmla="*/ 9 h 34"/>
                <a:gd name="T26" fmla="*/ 2 w 44"/>
                <a:gd name="T27" fmla="*/ 7 h 34"/>
                <a:gd name="T28" fmla="*/ 2 w 44"/>
                <a:gd name="T29" fmla="*/ 5 h 34"/>
                <a:gd name="T30" fmla="*/ 3 w 44"/>
                <a:gd name="T31" fmla="*/ 4 h 34"/>
                <a:gd name="T32" fmla="*/ 4 w 44"/>
                <a:gd name="T33" fmla="*/ 4 h 34"/>
                <a:gd name="T34" fmla="*/ 4 w 44"/>
                <a:gd name="T35" fmla="*/ 2 h 34"/>
                <a:gd name="T36" fmla="*/ 4 w 44"/>
                <a:gd name="T37" fmla="*/ 0 h 34"/>
                <a:gd name="T38" fmla="*/ 4 w 44"/>
                <a:gd name="T39" fmla="*/ 2 h 34"/>
                <a:gd name="T40" fmla="*/ 4 w 44"/>
                <a:gd name="T41" fmla="*/ 4 h 34"/>
                <a:gd name="T42" fmla="*/ 3 w 44"/>
                <a:gd name="T43" fmla="*/ 4 h 34"/>
                <a:gd name="T44" fmla="*/ 2 w 44"/>
                <a:gd name="T45" fmla="*/ 5 h 34"/>
                <a:gd name="T46" fmla="*/ 2 w 44"/>
                <a:gd name="T47" fmla="*/ 7 h 34"/>
                <a:gd name="T48" fmla="*/ 2 w 44"/>
                <a:gd name="T49" fmla="*/ 9 h 34"/>
                <a:gd name="T50" fmla="*/ 2 w 44"/>
                <a:gd name="T51" fmla="*/ 9 h 34"/>
                <a:gd name="T52" fmla="*/ 0 w 44"/>
                <a:gd name="T53" fmla="*/ 9 h 34"/>
                <a:gd name="T54" fmla="*/ 2 w 44"/>
                <a:gd name="T55" fmla="*/ 10 h 34"/>
                <a:gd name="T56" fmla="*/ 2 w 44"/>
                <a:gd name="T57" fmla="*/ 11 h 34"/>
                <a:gd name="T58" fmla="*/ 2 w 44"/>
                <a:gd name="T59" fmla="*/ 11 h 34"/>
                <a:gd name="T60" fmla="*/ 2 w 44"/>
                <a:gd name="T61" fmla="*/ 11 h 34"/>
                <a:gd name="T62" fmla="*/ 2 w 44"/>
                <a:gd name="T63" fmla="*/ 11 h 34"/>
                <a:gd name="T64" fmla="*/ 3 w 44"/>
                <a:gd name="T65" fmla="*/ 10 h 34"/>
                <a:gd name="T66" fmla="*/ 4 w 44"/>
                <a:gd name="T67" fmla="*/ 8 h 34"/>
                <a:gd name="T68" fmla="*/ 5 w 44"/>
                <a:gd name="T69" fmla="*/ 7 h 34"/>
                <a:gd name="T70" fmla="*/ 5 w 44"/>
                <a:gd name="T71" fmla="*/ 4 h 34"/>
                <a:gd name="T72" fmla="*/ 6 w 44"/>
                <a:gd name="T73" fmla="*/ 4 h 3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4" h="34">
                  <a:moveTo>
                    <a:pt x="44" y="7"/>
                  </a:moveTo>
                  <a:lnTo>
                    <a:pt x="40" y="13"/>
                  </a:lnTo>
                  <a:lnTo>
                    <a:pt x="36" y="20"/>
                  </a:lnTo>
                  <a:lnTo>
                    <a:pt x="30" y="24"/>
                  </a:lnTo>
                  <a:lnTo>
                    <a:pt x="24" y="29"/>
                  </a:lnTo>
                  <a:lnTo>
                    <a:pt x="17" y="33"/>
                  </a:lnTo>
                  <a:lnTo>
                    <a:pt x="11" y="34"/>
                  </a:lnTo>
                  <a:lnTo>
                    <a:pt x="8" y="34"/>
                  </a:lnTo>
                  <a:lnTo>
                    <a:pt x="4" y="33"/>
                  </a:lnTo>
                  <a:lnTo>
                    <a:pt x="2" y="30"/>
                  </a:lnTo>
                  <a:lnTo>
                    <a:pt x="0" y="28"/>
                  </a:lnTo>
                  <a:lnTo>
                    <a:pt x="2" y="28"/>
                  </a:lnTo>
                  <a:lnTo>
                    <a:pt x="5" y="26"/>
                  </a:lnTo>
                  <a:lnTo>
                    <a:pt x="11" y="22"/>
                  </a:lnTo>
                  <a:lnTo>
                    <a:pt x="17" y="16"/>
                  </a:lnTo>
                  <a:lnTo>
                    <a:pt x="23" y="12"/>
                  </a:lnTo>
                  <a:lnTo>
                    <a:pt x="27" y="6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27" y="6"/>
                  </a:lnTo>
                  <a:lnTo>
                    <a:pt x="23" y="12"/>
                  </a:lnTo>
                  <a:lnTo>
                    <a:pt x="17" y="16"/>
                  </a:lnTo>
                  <a:lnTo>
                    <a:pt x="11" y="22"/>
                  </a:lnTo>
                  <a:lnTo>
                    <a:pt x="5" y="26"/>
                  </a:lnTo>
                  <a:lnTo>
                    <a:pt x="2" y="28"/>
                  </a:lnTo>
                  <a:lnTo>
                    <a:pt x="0" y="28"/>
                  </a:lnTo>
                  <a:lnTo>
                    <a:pt x="2" y="30"/>
                  </a:lnTo>
                  <a:lnTo>
                    <a:pt x="4" y="33"/>
                  </a:lnTo>
                  <a:lnTo>
                    <a:pt x="8" y="34"/>
                  </a:lnTo>
                  <a:lnTo>
                    <a:pt x="11" y="34"/>
                  </a:lnTo>
                  <a:lnTo>
                    <a:pt x="17" y="33"/>
                  </a:lnTo>
                  <a:lnTo>
                    <a:pt x="24" y="29"/>
                  </a:lnTo>
                  <a:lnTo>
                    <a:pt x="30" y="24"/>
                  </a:lnTo>
                  <a:lnTo>
                    <a:pt x="36" y="20"/>
                  </a:lnTo>
                  <a:lnTo>
                    <a:pt x="40" y="13"/>
                  </a:lnTo>
                  <a:lnTo>
                    <a:pt x="44" y="7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9" name="Freeform 4183"/>
            <p:cNvSpPr>
              <a:spLocks/>
            </p:cNvSpPr>
            <p:nvPr/>
          </p:nvSpPr>
          <p:spPr bwMode="auto">
            <a:xfrm>
              <a:off x="4201" y="5069"/>
              <a:ext cx="35" cy="25"/>
            </a:xfrm>
            <a:custGeom>
              <a:avLst/>
              <a:gdLst>
                <a:gd name="T0" fmla="*/ 7 w 43"/>
                <a:gd name="T1" fmla="*/ 0 h 29"/>
                <a:gd name="T2" fmla="*/ 7 w 43"/>
                <a:gd name="T3" fmla="*/ 3 h 29"/>
                <a:gd name="T4" fmla="*/ 6 w 43"/>
                <a:gd name="T5" fmla="*/ 3 h 29"/>
                <a:gd name="T6" fmla="*/ 5 w 43"/>
                <a:gd name="T7" fmla="*/ 4 h 29"/>
                <a:gd name="T8" fmla="*/ 4 w 43"/>
                <a:gd name="T9" fmla="*/ 6 h 29"/>
                <a:gd name="T10" fmla="*/ 3 w 43"/>
                <a:gd name="T11" fmla="*/ 7 h 29"/>
                <a:gd name="T12" fmla="*/ 2 w 43"/>
                <a:gd name="T13" fmla="*/ 8 h 29"/>
                <a:gd name="T14" fmla="*/ 2 w 43"/>
                <a:gd name="T15" fmla="*/ 8 h 29"/>
                <a:gd name="T16" fmla="*/ 2 w 43"/>
                <a:gd name="T17" fmla="*/ 8 h 29"/>
                <a:gd name="T18" fmla="*/ 2 w 43"/>
                <a:gd name="T19" fmla="*/ 8 h 29"/>
                <a:gd name="T20" fmla="*/ 0 w 43"/>
                <a:gd name="T21" fmla="*/ 7 h 29"/>
                <a:gd name="T22" fmla="*/ 2 w 43"/>
                <a:gd name="T23" fmla="*/ 8 h 29"/>
                <a:gd name="T24" fmla="*/ 2 w 43"/>
                <a:gd name="T25" fmla="*/ 8 h 29"/>
                <a:gd name="T26" fmla="*/ 2 w 43"/>
                <a:gd name="T27" fmla="*/ 8 h 29"/>
                <a:gd name="T28" fmla="*/ 2 w 43"/>
                <a:gd name="T29" fmla="*/ 8 h 29"/>
                <a:gd name="T30" fmla="*/ 3 w 43"/>
                <a:gd name="T31" fmla="*/ 7 h 29"/>
                <a:gd name="T32" fmla="*/ 4 w 43"/>
                <a:gd name="T33" fmla="*/ 6 h 29"/>
                <a:gd name="T34" fmla="*/ 5 w 43"/>
                <a:gd name="T35" fmla="*/ 4 h 29"/>
                <a:gd name="T36" fmla="*/ 6 w 43"/>
                <a:gd name="T37" fmla="*/ 3 h 29"/>
                <a:gd name="T38" fmla="*/ 7 w 43"/>
                <a:gd name="T39" fmla="*/ 3 h 29"/>
                <a:gd name="T40" fmla="*/ 7 w 43"/>
                <a:gd name="T41" fmla="*/ 0 h 2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3" h="29">
                  <a:moveTo>
                    <a:pt x="43" y="0"/>
                  </a:moveTo>
                  <a:lnTo>
                    <a:pt x="41" y="6"/>
                  </a:lnTo>
                  <a:lnTo>
                    <a:pt x="36" y="12"/>
                  </a:lnTo>
                  <a:lnTo>
                    <a:pt x="30" y="17"/>
                  </a:lnTo>
                  <a:lnTo>
                    <a:pt x="25" y="23"/>
                  </a:lnTo>
                  <a:lnTo>
                    <a:pt x="18" y="27"/>
                  </a:lnTo>
                  <a:lnTo>
                    <a:pt x="12" y="29"/>
                  </a:lnTo>
                  <a:lnTo>
                    <a:pt x="8" y="29"/>
                  </a:lnTo>
                  <a:lnTo>
                    <a:pt x="5" y="29"/>
                  </a:lnTo>
                  <a:lnTo>
                    <a:pt x="3" y="28"/>
                  </a:lnTo>
                  <a:lnTo>
                    <a:pt x="0" y="25"/>
                  </a:lnTo>
                  <a:lnTo>
                    <a:pt x="3" y="28"/>
                  </a:lnTo>
                  <a:lnTo>
                    <a:pt x="5" y="29"/>
                  </a:lnTo>
                  <a:lnTo>
                    <a:pt x="8" y="29"/>
                  </a:lnTo>
                  <a:lnTo>
                    <a:pt x="12" y="29"/>
                  </a:lnTo>
                  <a:lnTo>
                    <a:pt x="18" y="27"/>
                  </a:lnTo>
                  <a:lnTo>
                    <a:pt x="25" y="23"/>
                  </a:lnTo>
                  <a:lnTo>
                    <a:pt x="30" y="17"/>
                  </a:lnTo>
                  <a:lnTo>
                    <a:pt x="36" y="12"/>
                  </a:lnTo>
                  <a:lnTo>
                    <a:pt x="41" y="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0" name="Freeform 4184"/>
            <p:cNvSpPr>
              <a:spLocks/>
            </p:cNvSpPr>
            <p:nvPr/>
          </p:nvSpPr>
          <p:spPr bwMode="auto">
            <a:xfrm>
              <a:off x="4201" y="5069"/>
              <a:ext cx="35" cy="25"/>
            </a:xfrm>
            <a:custGeom>
              <a:avLst/>
              <a:gdLst>
                <a:gd name="T0" fmla="*/ 7 w 43"/>
                <a:gd name="T1" fmla="*/ 0 h 29"/>
                <a:gd name="T2" fmla="*/ 7 w 43"/>
                <a:gd name="T3" fmla="*/ 3 h 29"/>
                <a:gd name="T4" fmla="*/ 6 w 43"/>
                <a:gd name="T5" fmla="*/ 3 h 29"/>
                <a:gd name="T6" fmla="*/ 5 w 43"/>
                <a:gd name="T7" fmla="*/ 4 h 29"/>
                <a:gd name="T8" fmla="*/ 4 w 43"/>
                <a:gd name="T9" fmla="*/ 6 h 29"/>
                <a:gd name="T10" fmla="*/ 3 w 43"/>
                <a:gd name="T11" fmla="*/ 7 h 29"/>
                <a:gd name="T12" fmla="*/ 2 w 43"/>
                <a:gd name="T13" fmla="*/ 8 h 29"/>
                <a:gd name="T14" fmla="*/ 2 w 43"/>
                <a:gd name="T15" fmla="*/ 8 h 29"/>
                <a:gd name="T16" fmla="*/ 2 w 43"/>
                <a:gd name="T17" fmla="*/ 8 h 29"/>
                <a:gd name="T18" fmla="*/ 2 w 43"/>
                <a:gd name="T19" fmla="*/ 8 h 29"/>
                <a:gd name="T20" fmla="*/ 0 w 43"/>
                <a:gd name="T21" fmla="*/ 7 h 29"/>
                <a:gd name="T22" fmla="*/ 2 w 43"/>
                <a:gd name="T23" fmla="*/ 8 h 29"/>
                <a:gd name="T24" fmla="*/ 2 w 43"/>
                <a:gd name="T25" fmla="*/ 8 h 29"/>
                <a:gd name="T26" fmla="*/ 2 w 43"/>
                <a:gd name="T27" fmla="*/ 8 h 29"/>
                <a:gd name="T28" fmla="*/ 2 w 43"/>
                <a:gd name="T29" fmla="*/ 8 h 29"/>
                <a:gd name="T30" fmla="*/ 3 w 43"/>
                <a:gd name="T31" fmla="*/ 7 h 29"/>
                <a:gd name="T32" fmla="*/ 4 w 43"/>
                <a:gd name="T33" fmla="*/ 6 h 29"/>
                <a:gd name="T34" fmla="*/ 5 w 43"/>
                <a:gd name="T35" fmla="*/ 4 h 29"/>
                <a:gd name="T36" fmla="*/ 6 w 43"/>
                <a:gd name="T37" fmla="*/ 3 h 29"/>
                <a:gd name="T38" fmla="*/ 7 w 43"/>
                <a:gd name="T39" fmla="*/ 3 h 29"/>
                <a:gd name="T40" fmla="*/ 7 w 43"/>
                <a:gd name="T41" fmla="*/ 0 h 2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3" h="29">
                  <a:moveTo>
                    <a:pt x="43" y="0"/>
                  </a:moveTo>
                  <a:lnTo>
                    <a:pt x="41" y="6"/>
                  </a:lnTo>
                  <a:lnTo>
                    <a:pt x="36" y="12"/>
                  </a:lnTo>
                  <a:lnTo>
                    <a:pt x="30" y="17"/>
                  </a:lnTo>
                  <a:lnTo>
                    <a:pt x="25" y="23"/>
                  </a:lnTo>
                  <a:lnTo>
                    <a:pt x="18" y="27"/>
                  </a:lnTo>
                  <a:lnTo>
                    <a:pt x="12" y="29"/>
                  </a:lnTo>
                  <a:lnTo>
                    <a:pt x="8" y="29"/>
                  </a:lnTo>
                  <a:lnTo>
                    <a:pt x="5" y="29"/>
                  </a:lnTo>
                  <a:lnTo>
                    <a:pt x="3" y="28"/>
                  </a:lnTo>
                  <a:lnTo>
                    <a:pt x="0" y="25"/>
                  </a:lnTo>
                  <a:lnTo>
                    <a:pt x="3" y="28"/>
                  </a:lnTo>
                  <a:lnTo>
                    <a:pt x="5" y="29"/>
                  </a:lnTo>
                  <a:lnTo>
                    <a:pt x="8" y="29"/>
                  </a:lnTo>
                  <a:lnTo>
                    <a:pt x="12" y="29"/>
                  </a:lnTo>
                  <a:lnTo>
                    <a:pt x="18" y="27"/>
                  </a:lnTo>
                  <a:lnTo>
                    <a:pt x="25" y="23"/>
                  </a:lnTo>
                  <a:lnTo>
                    <a:pt x="30" y="17"/>
                  </a:lnTo>
                  <a:lnTo>
                    <a:pt x="36" y="12"/>
                  </a:lnTo>
                  <a:lnTo>
                    <a:pt x="41" y="6"/>
                  </a:lnTo>
                  <a:lnTo>
                    <a:pt x="43" y="0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1" name="Freeform 4185"/>
            <p:cNvSpPr>
              <a:spLocks/>
            </p:cNvSpPr>
            <p:nvPr/>
          </p:nvSpPr>
          <p:spPr bwMode="auto">
            <a:xfrm>
              <a:off x="4218" y="5069"/>
              <a:ext cx="36" cy="25"/>
            </a:xfrm>
            <a:custGeom>
              <a:avLst/>
              <a:gdLst>
                <a:gd name="T0" fmla="*/ 9 w 43"/>
                <a:gd name="T1" fmla="*/ 0 h 31"/>
                <a:gd name="T2" fmla="*/ 8 w 43"/>
                <a:gd name="T3" fmla="*/ 2 h 31"/>
                <a:gd name="T4" fmla="*/ 8 w 43"/>
                <a:gd name="T5" fmla="*/ 2 h 31"/>
                <a:gd name="T6" fmla="*/ 7 w 43"/>
                <a:gd name="T7" fmla="*/ 2 h 31"/>
                <a:gd name="T8" fmla="*/ 5 w 43"/>
                <a:gd name="T9" fmla="*/ 3 h 31"/>
                <a:gd name="T10" fmla="*/ 4 w 43"/>
                <a:gd name="T11" fmla="*/ 4 h 31"/>
                <a:gd name="T12" fmla="*/ 3 w 43"/>
                <a:gd name="T13" fmla="*/ 4 h 31"/>
                <a:gd name="T14" fmla="*/ 3 w 43"/>
                <a:gd name="T15" fmla="*/ 4 h 31"/>
                <a:gd name="T16" fmla="*/ 3 w 43"/>
                <a:gd name="T17" fmla="*/ 4 h 31"/>
                <a:gd name="T18" fmla="*/ 2 w 43"/>
                <a:gd name="T19" fmla="*/ 4 h 31"/>
                <a:gd name="T20" fmla="*/ 0 w 43"/>
                <a:gd name="T21" fmla="*/ 4 h 31"/>
                <a:gd name="T22" fmla="*/ 2 w 43"/>
                <a:gd name="T23" fmla="*/ 4 h 31"/>
                <a:gd name="T24" fmla="*/ 3 w 43"/>
                <a:gd name="T25" fmla="*/ 4 h 31"/>
                <a:gd name="T26" fmla="*/ 3 w 43"/>
                <a:gd name="T27" fmla="*/ 4 h 31"/>
                <a:gd name="T28" fmla="*/ 3 w 43"/>
                <a:gd name="T29" fmla="*/ 4 h 31"/>
                <a:gd name="T30" fmla="*/ 4 w 43"/>
                <a:gd name="T31" fmla="*/ 4 h 31"/>
                <a:gd name="T32" fmla="*/ 5 w 43"/>
                <a:gd name="T33" fmla="*/ 3 h 31"/>
                <a:gd name="T34" fmla="*/ 7 w 43"/>
                <a:gd name="T35" fmla="*/ 2 h 31"/>
                <a:gd name="T36" fmla="*/ 8 w 43"/>
                <a:gd name="T37" fmla="*/ 2 h 31"/>
                <a:gd name="T38" fmla="*/ 8 w 43"/>
                <a:gd name="T39" fmla="*/ 2 h 31"/>
                <a:gd name="T40" fmla="*/ 9 w 43"/>
                <a:gd name="T41" fmla="*/ 0 h 3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3" h="31">
                  <a:moveTo>
                    <a:pt x="43" y="0"/>
                  </a:moveTo>
                  <a:lnTo>
                    <a:pt x="41" y="5"/>
                  </a:lnTo>
                  <a:lnTo>
                    <a:pt x="36" y="12"/>
                  </a:lnTo>
                  <a:lnTo>
                    <a:pt x="30" y="19"/>
                  </a:lnTo>
                  <a:lnTo>
                    <a:pt x="24" y="25"/>
                  </a:lnTo>
                  <a:lnTo>
                    <a:pt x="18" y="29"/>
                  </a:lnTo>
                  <a:lnTo>
                    <a:pt x="11" y="31"/>
                  </a:lnTo>
                  <a:lnTo>
                    <a:pt x="8" y="31"/>
                  </a:lnTo>
                  <a:lnTo>
                    <a:pt x="5" y="31"/>
                  </a:lnTo>
                  <a:lnTo>
                    <a:pt x="2" y="30"/>
                  </a:lnTo>
                  <a:lnTo>
                    <a:pt x="0" y="27"/>
                  </a:lnTo>
                  <a:lnTo>
                    <a:pt x="2" y="30"/>
                  </a:lnTo>
                  <a:lnTo>
                    <a:pt x="5" y="31"/>
                  </a:lnTo>
                  <a:lnTo>
                    <a:pt x="8" y="31"/>
                  </a:lnTo>
                  <a:lnTo>
                    <a:pt x="11" y="31"/>
                  </a:lnTo>
                  <a:lnTo>
                    <a:pt x="18" y="29"/>
                  </a:lnTo>
                  <a:lnTo>
                    <a:pt x="24" y="25"/>
                  </a:lnTo>
                  <a:lnTo>
                    <a:pt x="30" y="19"/>
                  </a:lnTo>
                  <a:lnTo>
                    <a:pt x="36" y="12"/>
                  </a:lnTo>
                  <a:lnTo>
                    <a:pt x="41" y="5"/>
                  </a:lnTo>
                  <a:lnTo>
                    <a:pt x="43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2" name="Freeform 4186"/>
            <p:cNvSpPr>
              <a:spLocks noEditPoints="1"/>
            </p:cNvSpPr>
            <p:nvPr/>
          </p:nvSpPr>
          <p:spPr bwMode="auto">
            <a:xfrm>
              <a:off x="4169" y="5069"/>
              <a:ext cx="17" cy="32"/>
            </a:xfrm>
            <a:custGeom>
              <a:avLst/>
              <a:gdLst>
                <a:gd name="T0" fmla="*/ 7 w 19"/>
                <a:gd name="T1" fmla="*/ 3 h 40"/>
                <a:gd name="T2" fmla="*/ 4 w 19"/>
                <a:gd name="T3" fmla="*/ 5 h 40"/>
                <a:gd name="T4" fmla="*/ 4 w 19"/>
                <a:gd name="T5" fmla="*/ 6 h 40"/>
                <a:gd name="T6" fmla="*/ 4 w 19"/>
                <a:gd name="T7" fmla="*/ 5 h 40"/>
                <a:gd name="T8" fmla="*/ 7 w 19"/>
                <a:gd name="T9" fmla="*/ 3 h 40"/>
                <a:gd name="T10" fmla="*/ 0 w 19"/>
                <a:gd name="T11" fmla="*/ 3 h 40"/>
                <a:gd name="T12" fmla="*/ 4 w 19"/>
                <a:gd name="T13" fmla="*/ 2 h 40"/>
                <a:gd name="T14" fmla="*/ 5 w 19"/>
                <a:gd name="T15" fmla="*/ 0 h 40"/>
                <a:gd name="T16" fmla="*/ 4 w 19"/>
                <a:gd name="T17" fmla="*/ 2 h 40"/>
                <a:gd name="T18" fmla="*/ 0 w 19"/>
                <a:gd name="T19" fmla="*/ 3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" h="40">
                  <a:moveTo>
                    <a:pt x="19" y="23"/>
                  </a:moveTo>
                  <a:lnTo>
                    <a:pt x="12" y="33"/>
                  </a:lnTo>
                  <a:lnTo>
                    <a:pt x="6" y="40"/>
                  </a:lnTo>
                  <a:lnTo>
                    <a:pt x="12" y="33"/>
                  </a:lnTo>
                  <a:lnTo>
                    <a:pt x="19" y="23"/>
                  </a:lnTo>
                  <a:close/>
                  <a:moveTo>
                    <a:pt x="0" y="25"/>
                  </a:moveTo>
                  <a:lnTo>
                    <a:pt x="6" y="13"/>
                  </a:lnTo>
                  <a:lnTo>
                    <a:pt x="14" y="0"/>
                  </a:lnTo>
                  <a:lnTo>
                    <a:pt x="6" y="1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3" name="Freeform 4187"/>
            <p:cNvSpPr>
              <a:spLocks/>
            </p:cNvSpPr>
            <p:nvPr/>
          </p:nvSpPr>
          <p:spPr bwMode="auto">
            <a:xfrm>
              <a:off x="4173" y="5089"/>
              <a:ext cx="13" cy="12"/>
            </a:xfrm>
            <a:custGeom>
              <a:avLst/>
              <a:gdLst>
                <a:gd name="T0" fmla="*/ 13 w 13"/>
                <a:gd name="T1" fmla="*/ 0 h 17"/>
                <a:gd name="T2" fmla="*/ 6 w 13"/>
                <a:gd name="T3" fmla="*/ 1 h 17"/>
                <a:gd name="T4" fmla="*/ 0 w 13"/>
                <a:gd name="T5" fmla="*/ 1 h 17"/>
                <a:gd name="T6" fmla="*/ 6 w 13"/>
                <a:gd name="T7" fmla="*/ 1 h 17"/>
                <a:gd name="T8" fmla="*/ 13 w 1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17">
                  <a:moveTo>
                    <a:pt x="13" y="0"/>
                  </a:moveTo>
                  <a:lnTo>
                    <a:pt x="6" y="10"/>
                  </a:lnTo>
                  <a:lnTo>
                    <a:pt x="0" y="17"/>
                  </a:lnTo>
                  <a:lnTo>
                    <a:pt x="6" y="10"/>
                  </a:lnTo>
                  <a:lnTo>
                    <a:pt x="13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4" name="Freeform 4188"/>
            <p:cNvSpPr>
              <a:spLocks/>
            </p:cNvSpPr>
            <p:nvPr/>
          </p:nvSpPr>
          <p:spPr bwMode="auto">
            <a:xfrm>
              <a:off x="4169" y="5069"/>
              <a:ext cx="12" cy="20"/>
            </a:xfrm>
            <a:custGeom>
              <a:avLst/>
              <a:gdLst>
                <a:gd name="T0" fmla="*/ 0 w 14"/>
                <a:gd name="T1" fmla="*/ 3 h 25"/>
                <a:gd name="T2" fmla="*/ 3 w 14"/>
                <a:gd name="T3" fmla="*/ 2 h 25"/>
                <a:gd name="T4" fmla="*/ 3 w 14"/>
                <a:gd name="T5" fmla="*/ 0 h 25"/>
                <a:gd name="T6" fmla="*/ 3 w 14"/>
                <a:gd name="T7" fmla="*/ 2 h 25"/>
                <a:gd name="T8" fmla="*/ 0 w 14"/>
                <a:gd name="T9" fmla="*/ 3 h 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25">
                  <a:moveTo>
                    <a:pt x="0" y="25"/>
                  </a:moveTo>
                  <a:lnTo>
                    <a:pt x="6" y="13"/>
                  </a:lnTo>
                  <a:lnTo>
                    <a:pt x="14" y="0"/>
                  </a:lnTo>
                  <a:lnTo>
                    <a:pt x="6" y="13"/>
                  </a:lnTo>
                  <a:lnTo>
                    <a:pt x="0" y="25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5" name="Freeform 4189"/>
            <p:cNvSpPr>
              <a:spLocks/>
            </p:cNvSpPr>
            <p:nvPr/>
          </p:nvSpPr>
          <p:spPr bwMode="auto">
            <a:xfrm>
              <a:off x="4176" y="5091"/>
              <a:ext cx="25" cy="20"/>
            </a:xfrm>
            <a:custGeom>
              <a:avLst/>
              <a:gdLst>
                <a:gd name="T0" fmla="*/ 7 w 30"/>
                <a:gd name="T1" fmla="*/ 0 h 24"/>
                <a:gd name="T2" fmla="*/ 5 w 30"/>
                <a:gd name="T3" fmla="*/ 3 h 24"/>
                <a:gd name="T4" fmla="*/ 3 w 30"/>
                <a:gd name="T5" fmla="*/ 3 h 24"/>
                <a:gd name="T6" fmla="*/ 3 w 30"/>
                <a:gd name="T7" fmla="*/ 5 h 24"/>
                <a:gd name="T8" fmla="*/ 0 w 30"/>
                <a:gd name="T9" fmla="*/ 5 h 24"/>
                <a:gd name="T10" fmla="*/ 3 w 30"/>
                <a:gd name="T11" fmla="*/ 5 h 24"/>
                <a:gd name="T12" fmla="*/ 3 w 30"/>
                <a:gd name="T13" fmla="*/ 3 h 24"/>
                <a:gd name="T14" fmla="*/ 5 w 30"/>
                <a:gd name="T15" fmla="*/ 3 h 24"/>
                <a:gd name="T16" fmla="*/ 7 w 30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0" h="24">
                  <a:moveTo>
                    <a:pt x="30" y="0"/>
                  </a:moveTo>
                  <a:lnTo>
                    <a:pt x="23" y="10"/>
                  </a:lnTo>
                  <a:lnTo>
                    <a:pt x="15" y="17"/>
                  </a:lnTo>
                  <a:lnTo>
                    <a:pt x="8" y="21"/>
                  </a:lnTo>
                  <a:lnTo>
                    <a:pt x="0" y="24"/>
                  </a:lnTo>
                  <a:lnTo>
                    <a:pt x="8" y="21"/>
                  </a:lnTo>
                  <a:lnTo>
                    <a:pt x="15" y="17"/>
                  </a:lnTo>
                  <a:lnTo>
                    <a:pt x="23" y="1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6" name="Freeform 4190"/>
            <p:cNvSpPr>
              <a:spLocks/>
            </p:cNvSpPr>
            <p:nvPr/>
          </p:nvSpPr>
          <p:spPr bwMode="auto">
            <a:xfrm>
              <a:off x="4176" y="5091"/>
              <a:ext cx="25" cy="20"/>
            </a:xfrm>
            <a:custGeom>
              <a:avLst/>
              <a:gdLst>
                <a:gd name="T0" fmla="*/ 7 w 30"/>
                <a:gd name="T1" fmla="*/ 0 h 24"/>
                <a:gd name="T2" fmla="*/ 5 w 30"/>
                <a:gd name="T3" fmla="*/ 3 h 24"/>
                <a:gd name="T4" fmla="*/ 3 w 30"/>
                <a:gd name="T5" fmla="*/ 3 h 24"/>
                <a:gd name="T6" fmla="*/ 3 w 30"/>
                <a:gd name="T7" fmla="*/ 5 h 24"/>
                <a:gd name="T8" fmla="*/ 0 w 30"/>
                <a:gd name="T9" fmla="*/ 5 h 24"/>
                <a:gd name="T10" fmla="*/ 3 w 30"/>
                <a:gd name="T11" fmla="*/ 5 h 24"/>
                <a:gd name="T12" fmla="*/ 3 w 30"/>
                <a:gd name="T13" fmla="*/ 3 h 24"/>
                <a:gd name="T14" fmla="*/ 5 w 30"/>
                <a:gd name="T15" fmla="*/ 3 h 24"/>
                <a:gd name="T16" fmla="*/ 7 w 30"/>
                <a:gd name="T17" fmla="*/ 0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0" h="24">
                  <a:moveTo>
                    <a:pt x="30" y="0"/>
                  </a:moveTo>
                  <a:lnTo>
                    <a:pt x="23" y="10"/>
                  </a:lnTo>
                  <a:lnTo>
                    <a:pt x="15" y="17"/>
                  </a:lnTo>
                  <a:lnTo>
                    <a:pt x="8" y="21"/>
                  </a:lnTo>
                  <a:lnTo>
                    <a:pt x="0" y="24"/>
                  </a:lnTo>
                  <a:lnTo>
                    <a:pt x="8" y="21"/>
                  </a:lnTo>
                  <a:lnTo>
                    <a:pt x="15" y="17"/>
                  </a:lnTo>
                  <a:lnTo>
                    <a:pt x="23" y="10"/>
                  </a:lnTo>
                  <a:lnTo>
                    <a:pt x="30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7" name="Freeform 4191"/>
            <p:cNvSpPr>
              <a:spLocks noEditPoints="1"/>
            </p:cNvSpPr>
            <p:nvPr/>
          </p:nvSpPr>
          <p:spPr bwMode="auto">
            <a:xfrm>
              <a:off x="4178" y="5091"/>
              <a:ext cx="40" cy="25"/>
            </a:xfrm>
            <a:custGeom>
              <a:avLst/>
              <a:gdLst>
                <a:gd name="T0" fmla="*/ 9 w 48"/>
                <a:gd name="T1" fmla="*/ 0 h 32"/>
                <a:gd name="T2" fmla="*/ 8 w 48"/>
                <a:gd name="T3" fmla="*/ 2 h 32"/>
                <a:gd name="T4" fmla="*/ 8 w 48"/>
                <a:gd name="T5" fmla="*/ 2 h 32"/>
                <a:gd name="T6" fmla="*/ 7 w 48"/>
                <a:gd name="T7" fmla="*/ 2 h 32"/>
                <a:gd name="T8" fmla="*/ 6 w 48"/>
                <a:gd name="T9" fmla="*/ 2 h 32"/>
                <a:gd name="T10" fmla="*/ 4 w 48"/>
                <a:gd name="T11" fmla="*/ 3 h 32"/>
                <a:gd name="T12" fmla="*/ 3 w 48"/>
                <a:gd name="T13" fmla="*/ 3 h 32"/>
                <a:gd name="T14" fmla="*/ 3 w 48"/>
                <a:gd name="T15" fmla="*/ 4 h 32"/>
                <a:gd name="T16" fmla="*/ 1 w 48"/>
                <a:gd name="T17" fmla="*/ 4 h 32"/>
                <a:gd name="T18" fmla="*/ 3 w 48"/>
                <a:gd name="T19" fmla="*/ 4 h 32"/>
                <a:gd name="T20" fmla="*/ 3 w 48"/>
                <a:gd name="T21" fmla="*/ 3 h 32"/>
                <a:gd name="T22" fmla="*/ 4 w 48"/>
                <a:gd name="T23" fmla="*/ 3 h 32"/>
                <a:gd name="T24" fmla="*/ 6 w 48"/>
                <a:gd name="T25" fmla="*/ 2 h 32"/>
                <a:gd name="T26" fmla="*/ 7 w 48"/>
                <a:gd name="T27" fmla="*/ 2 h 32"/>
                <a:gd name="T28" fmla="*/ 8 w 48"/>
                <a:gd name="T29" fmla="*/ 2 h 32"/>
                <a:gd name="T30" fmla="*/ 8 w 48"/>
                <a:gd name="T31" fmla="*/ 2 h 32"/>
                <a:gd name="T32" fmla="*/ 9 w 48"/>
                <a:gd name="T33" fmla="*/ 0 h 32"/>
                <a:gd name="T34" fmla="*/ 0 w 48"/>
                <a:gd name="T35" fmla="*/ 3 h 32"/>
                <a:gd name="T36" fmla="*/ 3 w 48"/>
                <a:gd name="T37" fmla="*/ 2 h 32"/>
                <a:gd name="T38" fmla="*/ 3 w 48"/>
                <a:gd name="T39" fmla="*/ 2 h 32"/>
                <a:gd name="T40" fmla="*/ 3 w 48"/>
                <a:gd name="T41" fmla="*/ 2 h 32"/>
                <a:gd name="T42" fmla="*/ 0 w 48"/>
                <a:gd name="T43" fmla="*/ 3 h 3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8" h="32">
                  <a:moveTo>
                    <a:pt x="48" y="0"/>
                  </a:moveTo>
                  <a:lnTo>
                    <a:pt x="42" y="7"/>
                  </a:lnTo>
                  <a:lnTo>
                    <a:pt x="38" y="14"/>
                  </a:lnTo>
                  <a:lnTo>
                    <a:pt x="31" y="19"/>
                  </a:lnTo>
                  <a:lnTo>
                    <a:pt x="25" y="24"/>
                  </a:lnTo>
                  <a:lnTo>
                    <a:pt x="18" y="28"/>
                  </a:lnTo>
                  <a:lnTo>
                    <a:pt x="12" y="30"/>
                  </a:lnTo>
                  <a:lnTo>
                    <a:pt x="7" y="32"/>
                  </a:lnTo>
                  <a:lnTo>
                    <a:pt x="1" y="32"/>
                  </a:lnTo>
                  <a:lnTo>
                    <a:pt x="7" y="32"/>
                  </a:lnTo>
                  <a:lnTo>
                    <a:pt x="12" y="30"/>
                  </a:lnTo>
                  <a:lnTo>
                    <a:pt x="18" y="28"/>
                  </a:lnTo>
                  <a:lnTo>
                    <a:pt x="25" y="24"/>
                  </a:lnTo>
                  <a:lnTo>
                    <a:pt x="31" y="19"/>
                  </a:lnTo>
                  <a:lnTo>
                    <a:pt x="38" y="14"/>
                  </a:lnTo>
                  <a:lnTo>
                    <a:pt x="42" y="7"/>
                  </a:lnTo>
                  <a:lnTo>
                    <a:pt x="48" y="0"/>
                  </a:lnTo>
                  <a:close/>
                  <a:moveTo>
                    <a:pt x="0" y="28"/>
                  </a:moveTo>
                  <a:lnTo>
                    <a:pt x="5" y="24"/>
                  </a:lnTo>
                  <a:lnTo>
                    <a:pt x="10" y="18"/>
                  </a:lnTo>
                  <a:lnTo>
                    <a:pt x="5" y="2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8" name="Freeform 4192"/>
            <p:cNvSpPr>
              <a:spLocks/>
            </p:cNvSpPr>
            <p:nvPr/>
          </p:nvSpPr>
          <p:spPr bwMode="auto">
            <a:xfrm>
              <a:off x="4178" y="5091"/>
              <a:ext cx="40" cy="25"/>
            </a:xfrm>
            <a:custGeom>
              <a:avLst/>
              <a:gdLst>
                <a:gd name="T0" fmla="*/ 11 w 47"/>
                <a:gd name="T1" fmla="*/ 0 h 32"/>
                <a:gd name="T2" fmla="*/ 10 w 47"/>
                <a:gd name="T3" fmla="*/ 2 h 32"/>
                <a:gd name="T4" fmla="*/ 9 w 47"/>
                <a:gd name="T5" fmla="*/ 2 h 32"/>
                <a:gd name="T6" fmla="*/ 8 w 47"/>
                <a:gd name="T7" fmla="*/ 2 h 32"/>
                <a:gd name="T8" fmla="*/ 6 w 47"/>
                <a:gd name="T9" fmla="*/ 2 h 32"/>
                <a:gd name="T10" fmla="*/ 4 w 47"/>
                <a:gd name="T11" fmla="*/ 3 h 32"/>
                <a:gd name="T12" fmla="*/ 3 w 47"/>
                <a:gd name="T13" fmla="*/ 3 h 32"/>
                <a:gd name="T14" fmla="*/ 3 w 47"/>
                <a:gd name="T15" fmla="*/ 4 h 32"/>
                <a:gd name="T16" fmla="*/ 0 w 47"/>
                <a:gd name="T17" fmla="*/ 4 h 32"/>
                <a:gd name="T18" fmla="*/ 3 w 47"/>
                <a:gd name="T19" fmla="*/ 4 h 32"/>
                <a:gd name="T20" fmla="*/ 3 w 47"/>
                <a:gd name="T21" fmla="*/ 3 h 32"/>
                <a:gd name="T22" fmla="*/ 4 w 47"/>
                <a:gd name="T23" fmla="*/ 3 h 32"/>
                <a:gd name="T24" fmla="*/ 6 w 47"/>
                <a:gd name="T25" fmla="*/ 2 h 32"/>
                <a:gd name="T26" fmla="*/ 8 w 47"/>
                <a:gd name="T27" fmla="*/ 2 h 32"/>
                <a:gd name="T28" fmla="*/ 9 w 47"/>
                <a:gd name="T29" fmla="*/ 2 h 32"/>
                <a:gd name="T30" fmla="*/ 10 w 47"/>
                <a:gd name="T31" fmla="*/ 2 h 32"/>
                <a:gd name="T32" fmla="*/ 11 w 47"/>
                <a:gd name="T33" fmla="*/ 0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7" h="32">
                  <a:moveTo>
                    <a:pt x="47" y="0"/>
                  </a:moveTo>
                  <a:lnTo>
                    <a:pt x="41" y="7"/>
                  </a:lnTo>
                  <a:lnTo>
                    <a:pt x="37" y="14"/>
                  </a:lnTo>
                  <a:lnTo>
                    <a:pt x="30" y="19"/>
                  </a:lnTo>
                  <a:lnTo>
                    <a:pt x="24" y="24"/>
                  </a:lnTo>
                  <a:lnTo>
                    <a:pt x="17" y="28"/>
                  </a:lnTo>
                  <a:lnTo>
                    <a:pt x="11" y="30"/>
                  </a:lnTo>
                  <a:lnTo>
                    <a:pt x="6" y="32"/>
                  </a:lnTo>
                  <a:lnTo>
                    <a:pt x="0" y="32"/>
                  </a:lnTo>
                  <a:lnTo>
                    <a:pt x="6" y="32"/>
                  </a:lnTo>
                  <a:lnTo>
                    <a:pt x="11" y="30"/>
                  </a:lnTo>
                  <a:lnTo>
                    <a:pt x="17" y="28"/>
                  </a:lnTo>
                  <a:lnTo>
                    <a:pt x="24" y="24"/>
                  </a:lnTo>
                  <a:lnTo>
                    <a:pt x="30" y="19"/>
                  </a:lnTo>
                  <a:lnTo>
                    <a:pt x="37" y="14"/>
                  </a:lnTo>
                  <a:lnTo>
                    <a:pt x="41" y="7"/>
                  </a:lnTo>
                  <a:lnTo>
                    <a:pt x="47" y="0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9" name="Freeform 4193"/>
            <p:cNvSpPr>
              <a:spLocks/>
            </p:cNvSpPr>
            <p:nvPr/>
          </p:nvSpPr>
          <p:spPr bwMode="auto">
            <a:xfrm>
              <a:off x="4178" y="5106"/>
              <a:ext cx="8" cy="8"/>
            </a:xfrm>
            <a:custGeom>
              <a:avLst/>
              <a:gdLst>
                <a:gd name="T0" fmla="*/ 0 w 10"/>
                <a:gd name="T1" fmla="*/ 2 h 10"/>
                <a:gd name="T2" fmla="*/ 2 w 10"/>
                <a:gd name="T3" fmla="*/ 2 h 10"/>
                <a:gd name="T4" fmla="*/ 2 w 10"/>
                <a:gd name="T5" fmla="*/ 0 h 10"/>
                <a:gd name="T6" fmla="*/ 2 w 10"/>
                <a:gd name="T7" fmla="*/ 2 h 10"/>
                <a:gd name="T8" fmla="*/ 0 w 10"/>
                <a:gd name="T9" fmla="*/ 2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lnTo>
                    <a:pt x="5" y="6"/>
                  </a:lnTo>
                  <a:lnTo>
                    <a:pt x="10" y="0"/>
                  </a:lnTo>
                  <a:lnTo>
                    <a:pt x="5" y="6"/>
                  </a:lnTo>
                  <a:lnTo>
                    <a:pt x="0" y="1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0" name="Freeform 4194"/>
            <p:cNvSpPr>
              <a:spLocks/>
            </p:cNvSpPr>
            <p:nvPr/>
          </p:nvSpPr>
          <p:spPr bwMode="auto">
            <a:xfrm>
              <a:off x="4196" y="5091"/>
              <a:ext cx="40" cy="25"/>
            </a:xfrm>
            <a:custGeom>
              <a:avLst/>
              <a:gdLst>
                <a:gd name="T0" fmla="*/ 9 w 48"/>
                <a:gd name="T1" fmla="*/ 0 h 30"/>
                <a:gd name="T2" fmla="*/ 8 w 48"/>
                <a:gd name="T3" fmla="*/ 3 h 30"/>
                <a:gd name="T4" fmla="*/ 8 w 48"/>
                <a:gd name="T5" fmla="*/ 3 h 30"/>
                <a:gd name="T6" fmla="*/ 7 w 48"/>
                <a:gd name="T7" fmla="*/ 4 h 30"/>
                <a:gd name="T8" fmla="*/ 6 w 48"/>
                <a:gd name="T9" fmla="*/ 5 h 30"/>
                <a:gd name="T10" fmla="*/ 4 w 48"/>
                <a:gd name="T11" fmla="*/ 6 h 30"/>
                <a:gd name="T12" fmla="*/ 3 w 48"/>
                <a:gd name="T13" fmla="*/ 6 h 30"/>
                <a:gd name="T14" fmla="*/ 3 w 48"/>
                <a:gd name="T15" fmla="*/ 7 h 30"/>
                <a:gd name="T16" fmla="*/ 0 w 48"/>
                <a:gd name="T17" fmla="*/ 6 h 30"/>
                <a:gd name="T18" fmla="*/ 3 w 48"/>
                <a:gd name="T19" fmla="*/ 6 h 30"/>
                <a:gd name="T20" fmla="*/ 3 w 48"/>
                <a:gd name="T21" fmla="*/ 5 h 30"/>
                <a:gd name="T22" fmla="*/ 3 w 48"/>
                <a:gd name="T23" fmla="*/ 5 h 30"/>
                <a:gd name="T24" fmla="*/ 3 w 48"/>
                <a:gd name="T25" fmla="*/ 4 h 30"/>
                <a:gd name="T26" fmla="*/ 3 w 48"/>
                <a:gd name="T27" fmla="*/ 5 h 30"/>
                <a:gd name="T28" fmla="*/ 3 w 48"/>
                <a:gd name="T29" fmla="*/ 5 h 30"/>
                <a:gd name="T30" fmla="*/ 3 w 48"/>
                <a:gd name="T31" fmla="*/ 6 h 30"/>
                <a:gd name="T32" fmla="*/ 0 w 48"/>
                <a:gd name="T33" fmla="*/ 6 h 30"/>
                <a:gd name="T34" fmla="*/ 3 w 48"/>
                <a:gd name="T35" fmla="*/ 7 h 30"/>
                <a:gd name="T36" fmla="*/ 3 w 48"/>
                <a:gd name="T37" fmla="*/ 6 h 30"/>
                <a:gd name="T38" fmla="*/ 4 w 48"/>
                <a:gd name="T39" fmla="*/ 6 h 30"/>
                <a:gd name="T40" fmla="*/ 6 w 48"/>
                <a:gd name="T41" fmla="*/ 5 h 30"/>
                <a:gd name="T42" fmla="*/ 7 w 48"/>
                <a:gd name="T43" fmla="*/ 4 h 30"/>
                <a:gd name="T44" fmla="*/ 8 w 48"/>
                <a:gd name="T45" fmla="*/ 3 h 30"/>
                <a:gd name="T46" fmla="*/ 8 w 48"/>
                <a:gd name="T47" fmla="*/ 3 h 30"/>
                <a:gd name="T48" fmla="*/ 9 w 48"/>
                <a:gd name="T49" fmla="*/ 0 h 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8" h="30">
                  <a:moveTo>
                    <a:pt x="48" y="0"/>
                  </a:moveTo>
                  <a:lnTo>
                    <a:pt x="42" y="7"/>
                  </a:lnTo>
                  <a:lnTo>
                    <a:pt x="37" y="12"/>
                  </a:lnTo>
                  <a:lnTo>
                    <a:pt x="32" y="18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13" y="28"/>
                  </a:lnTo>
                  <a:lnTo>
                    <a:pt x="7" y="30"/>
                  </a:lnTo>
                  <a:lnTo>
                    <a:pt x="0" y="28"/>
                  </a:lnTo>
                  <a:lnTo>
                    <a:pt x="4" y="26"/>
                  </a:lnTo>
                  <a:lnTo>
                    <a:pt x="6" y="24"/>
                  </a:lnTo>
                  <a:lnTo>
                    <a:pt x="9" y="22"/>
                  </a:lnTo>
                  <a:lnTo>
                    <a:pt x="10" y="18"/>
                  </a:lnTo>
                  <a:lnTo>
                    <a:pt x="9" y="22"/>
                  </a:lnTo>
                  <a:lnTo>
                    <a:pt x="6" y="24"/>
                  </a:lnTo>
                  <a:lnTo>
                    <a:pt x="4" y="26"/>
                  </a:lnTo>
                  <a:lnTo>
                    <a:pt x="0" y="28"/>
                  </a:lnTo>
                  <a:lnTo>
                    <a:pt x="7" y="30"/>
                  </a:lnTo>
                  <a:lnTo>
                    <a:pt x="13" y="28"/>
                  </a:lnTo>
                  <a:lnTo>
                    <a:pt x="19" y="26"/>
                  </a:lnTo>
                  <a:lnTo>
                    <a:pt x="26" y="23"/>
                  </a:lnTo>
                  <a:lnTo>
                    <a:pt x="32" y="18"/>
                  </a:lnTo>
                  <a:lnTo>
                    <a:pt x="37" y="12"/>
                  </a:lnTo>
                  <a:lnTo>
                    <a:pt x="42" y="7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1" name="Freeform 4195"/>
            <p:cNvSpPr>
              <a:spLocks/>
            </p:cNvSpPr>
            <p:nvPr/>
          </p:nvSpPr>
          <p:spPr bwMode="auto">
            <a:xfrm>
              <a:off x="4196" y="5091"/>
              <a:ext cx="40" cy="25"/>
            </a:xfrm>
            <a:custGeom>
              <a:avLst/>
              <a:gdLst>
                <a:gd name="T0" fmla="*/ 9 w 48"/>
                <a:gd name="T1" fmla="*/ 0 h 30"/>
                <a:gd name="T2" fmla="*/ 8 w 48"/>
                <a:gd name="T3" fmla="*/ 3 h 30"/>
                <a:gd name="T4" fmla="*/ 8 w 48"/>
                <a:gd name="T5" fmla="*/ 3 h 30"/>
                <a:gd name="T6" fmla="*/ 7 w 48"/>
                <a:gd name="T7" fmla="*/ 4 h 30"/>
                <a:gd name="T8" fmla="*/ 6 w 48"/>
                <a:gd name="T9" fmla="*/ 5 h 30"/>
                <a:gd name="T10" fmla="*/ 4 w 48"/>
                <a:gd name="T11" fmla="*/ 6 h 30"/>
                <a:gd name="T12" fmla="*/ 3 w 48"/>
                <a:gd name="T13" fmla="*/ 6 h 30"/>
                <a:gd name="T14" fmla="*/ 3 w 48"/>
                <a:gd name="T15" fmla="*/ 7 h 30"/>
                <a:gd name="T16" fmla="*/ 0 w 48"/>
                <a:gd name="T17" fmla="*/ 6 h 30"/>
                <a:gd name="T18" fmla="*/ 3 w 48"/>
                <a:gd name="T19" fmla="*/ 6 h 30"/>
                <a:gd name="T20" fmla="*/ 3 w 48"/>
                <a:gd name="T21" fmla="*/ 5 h 30"/>
                <a:gd name="T22" fmla="*/ 3 w 48"/>
                <a:gd name="T23" fmla="*/ 5 h 30"/>
                <a:gd name="T24" fmla="*/ 3 w 48"/>
                <a:gd name="T25" fmla="*/ 4 h 30"/>
                <a:gd name="T26" fmla="*/ 3 w 48"/>
                <a:gd name="T27" fmla="*/ 5 h 30"/>
                <a:gd name="T28" fmla="*/ 3 w 48"/>
                <a:gd name="T29" fmla="*/ 5 h 30"/>
                <a:gd name="T30" fmla="*/ 3 w 48"/>
                <a:gd name="T31" fmla="*/ 6 h 30"/>
                <a:gd name="T32" fmla="*/ 0 w 48"/>
                <a:gd name="T33" fmla="*/ 6 h 30"/>
                <a:gd name="T34" fmla="*/ 3 w 48"/>
                <a:gd name="T35" fmla="*/ 7 h 30"/>
                <a:gd name="T36" fmla="*/ 3 w 48"/>
                <a:gd name="T37" fmla="*/ 6 h 30"/>
                <a:gd name="T38" fmla="*/ 4 w 48"/>
                <a:gd name="T39" fmla="*/ 6 h 30"/>
                <a:gd name="T40" fmla="*/ 6 w 48"/>
                <a:gd name="T41" fmla="*/ 5 h 30"/>
                <a:gd name="T42" fmla="*/ 7 w 48"/>
                <a:gd name="T43" fmla="*/ 4 h 30"/>
                <a:gd name="T44" fmla="*/ 8 w 48"/>
                <a:gd name="T45" fmla="*/ 3 h 30"/>
                <a:gd name="T46" fmla="*/ 8 w 48"/>
                <a:gd name="T47" fmla="*/ 3 h 30"/>
                <a:gd name="T48" fmla="*/ 9 w 48"/>
                <a:gd name="T49" fmla="*/ 0 h 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8" h="30">
                  <a:moveTo>
                    <a:pt x="48" y="0"/>
                  </a:moveTo>
                  <a:lnTo>
                    <a:pt x="42" y="7"/>
                  </a:lnTo>
                  <a:lnTo>
                    <a:pt x="37" y="12"/>
                  </a:lnTo>
                  <a:lnTo>
                    <a:pt x="32" y="18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13" y="28"/>
                  </a:lnTo>
                  <a:lnTo>
                    <a:pt x="7" y="30"/>
                  </a:lnTo>
                  <a:lnTo>
                    <a:pt x="0" y="28"/>
                  </a:lnTo>
                  <a:lnTo>
                    <a:pt x="4" y="26"/>
                  </a:lnTo>
                  <a:lnTo>
                    <a:pt x="6" y="24"/>
                  </a:lnTo>
                  <a:lnTo>
                    <a:pt x="9" y="22"/>
                  </a:lnTo>
                  <a:lnTo>
                    <a:pt x="10" y="18"/>
                  </a:lnTo>
                  <a:lnTo>
                    <a:pt x="9" y="22"/>
                  </a:lnTo>
                  <a:lnTo>
                    <a:pt x="6" y="24"/>
                  </a:lnTo>
                  <a:lnTo>
                    <a:pt x="4" y="26"/>
                  </a:lnTo>
                  <a:lnTo>
                    <a:pt x="0" y="28"/>
                  </a:lnTo>
                  <a:lnTo>
                    <a:pt x="7" y="30"/>
                  </a:lnTo>
                  <a:lnTo>
                    <a:pt x="13" y="28"/>
                  </a:lnTo>
                  <a:lnTo>
                    <a:pt x="19" y="26"/>
                  </a:lnTo>
                  <a:lnTo>
                    <a:pt x="26" y="23"/>
                  </a:lnTo>
                  <a:lnTo>
                    <a:pt x="32" y="18"/>
                  </a:lnTo>
                  <a:lnTo>
                    <a:pt x="37" y="12"/>
                  </a:lnTo>
                  <a:lnTo>
                    <a:pt x="42" y="7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2" name="Freeform 4196"/>
            <p:cNvSpPr>
              <a:spLocks/>
            </p:cNvSpPr>
            <p:nvPr/>
          </p:nvSpPr>
          <p:spPr bwMode="auto">
            <a:xfrm>
              <a:off x="4211" y="5091"/>
              <a:ext cx="40" cy="25"/>
            </a:xfrm>
            <a:custGeom>
              <a:avLst/>
              <a:gdLst>
                <a:gd name="T0" fmla="*/ 9 w 48"/>
                <a:gd name="T1" fmla="*/ 0 h 30"/>
                <a:gd name="T2" fmla="*/ 9 w 48"/>
                <a:gd name="T3" fmla="*/ 3 h 30"/>
                <a:gd name="T4" fmla="*/ 8 w 48"/>
                <a:gd name="T5" fmla="*/ 3 h 30"/>
                <a:gd name="T6" fmla="*/ 7 w 48"/>
                <a:gd name="T7" fmla="*/ 5 h 30"/>
                <a:gd name="T8" fmla="*/ 6 w 48"/>
                <a:gd name="T9" fmla="*/ 6 h 30"/>
                <a:gd name="T10" fmla="*/ 5 w 48"/>
                <a:gd name="T11" fmla="*/ 6 h 30"/>
                <a:gd name="T12" fmla="*/ 3 w 48"/>
                <a:gd name="T13" fmla="*/ 7 h 30"/>
                <a:gd name="T14" fmla="*/ 3 w 48"/>
                <a:gd name="T15" fmla="*/ 7 h 30"/>
                <a:gd name="T16" fmla="*/ 0 w 48"/>
                <a:gd name="T17" fmla="*/ 6 h 30"/>
                <a:gd name="T18" fmla="*/ 3 w 48"/>
                <a:gd name="T19" fmla="*/ 7 h 30"/>
                <a:gd name="T20" fmla="*/ 3 w 48"/>
                <a:gd name="T21" fmla="*/ 7 h 30"/>
                <a:gd name="T22" fmla="*/ 5 w 48"/>
                <a:gd name="T23" fmla="*/ 6 h 30"/>
                <a:gd name="T24" fmla="*/ 6 w 48"/>
                <a:gd name="T25" fmla="*/ 6 h 30"/>
                <a:gd name="T26" fmla="*/ 7 w 48"/>
                <a:gd name="T27" fmla="*/ 5 h 30"/>
                <a:gd name="T28" fmla="*/ 8 w 48"/>
                <a:gd name="T29" fmla="*/ 3 h 30"/>
                <a:gd name="T30" fmla="*/ 9 w 48"/>
                <a:gd name="T31" fmla="*/ 3 h 30"/>
                <a:gd name="T32" fmla="*/ 9 w 48"/>
                <a:gd name="T33" fmla="*/ 0 h 3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8" h="30">
                  <a:moveTo>
                    <a:pt x="48" y="0"/>
                  </a:moveTo>
                  <a:lnTo>
                    <a:pt x="44" y="9"/>
                  </a:lnTo>
                  <a:lnTo>
                    <a:pt x="39" y="15"/>
                  </a:lnTo>
                  <a:lnTo>
                    <a:pt x="33" y="21"/>
                  </a:lnTo>
                  <a:lnTo>
                    <a:pt x="28" y="26"/>
                  </a:lnTo>
                  <a:lnTo>
                    <a:pt x="22" y="28"/>
                  </a:lnTo>
                  <a:lnTo>
                    <a:pt x="15" y="30"/>
                  </a:lnTo>
                  <a:lnTo>
                    <a:pt x="8" y="30"/>
                  </a:lnTo>
                  <a:lnTo>
                    <a:pt x="0" y="29"/>
                  </a:lnTo>
                  <a:lnTo>
                    <a:pt x="8" y="30"/>
                  </a:lnTo>
                  <a:lnTo>
                    <a:pt x="15" y="30"/>
                  </a:lnTo>
                  <a:lnTo>
                    <a:pt x="22" y="28"/>
                  </a:lnTo>
                  <a:lnTo>
                    <a:pt x="28" y="26"/>
                  </a:lnTo>
                  <a:lnTo>
                    <a:pt x="33" y="21"/>
                  </a:lnTo>
                  <a:lnTo>
                    <a:pt x="39" y="15"/>
                  </a:lnTo>
                  <a:lnTo>
                    <a:pt x="44" y="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8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3" name="Freeform 4197"/>
            <p:cNvSpPr>
              <a:spLocks/>
            </p:cNvSpPr>
            <p:nvPr/>
          </p:nvSpPr>
          <p:spPr bwMode="auto">
            <a:xfrm>
              <a:off x="4211" y="5091"/>
              <a:ext cx="40" cy="25"/>
            </a:xfrm>
            <a:custGeom>
              <a:avLst/>
              <a:gdLst>
                <a:gd name="T0" fmla="*/ 9 w 48"/>
                <a:gd name="T1" fmla="*/ 0 h 30"/>
                <a:gd name="T2" fmla="*/ 9 w 48"/>
                <a:gd name="T3" fmla="*/ 3 h 30"/>
                <a:gd name="T4" fmla="*/ 8 w 48"/>
                <a:gd name="T5" fmla="*/ 3 h 30"/>
                <a:gd name="T6" fmla="*/ 7 w 48"/>
                <a:gd name="T7" fmla="*/ 5 h 30"/>
                <a:gd name="T8" fmla="*/ 6 w 48"/>
                <a:gd name="T9" fmla="*/ 6 h 30"/>
                <a:gd name="T10" fmla="*/ 5 w 48"/>
                <a:gd name="T11" fmla="*/ 6 h 30"/>
                <a:gd name="T12" fmla="*/ 3 w 48"/>
                <a:gd name="T13" fmla="*/ 7 h 30"/>
                <a:gd name="T14" fmla="*/ 3 w 48"/>
                <a:gd name="T15" fmla="*/ 7 h 30"/>
                <a:gd name="T16" fmla="*/ 0 w 48"/>
                <a:gd name="T17" fmla="*/ 6 h 30"/>
                <a:gd name="T18" fmla="*/ 3 w 48"/>
                <a:gd name="T19" fmla="*/ 7 h 30"/>
                <a:gd name="T20" fmla="*/ 3 w 48"/>
                <a:gd name="T21" fmla="*/ 7 h 30"/>
                <a:gd name="T22" fmla="*/ 5 w 48"/>
                <a:gd name="T23" fmla="*/ 6 h 30"/>
                <a:gd name="T24" fmla="*/ 6 w 48"/>
                <a:gd name="T25" fmla="*/ 6 h 30"/>
                <a:gd name="T26" fmla="*/ 7 w 48"/>
                <a:gd name="T27" fmla="*/ 5 h 30"/>
                <a:gd name="T28" fmla="*/ 8 w 48"/>
                <a:gd name="T29" fmla="*/ 3 h 30"/>
                <a:gd name="T30" fmla="*/ 9 w 48"/>
                <a:gd name="T31" fmla="*/ 3 h 30"/>
                <a:gd name="T32" fmla="*/ 9 w 48"/>
                <a:gd name="T33" fmla="*/ 0 h 3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8" h="30">
                  <a:moveTo>
                    <a:pt x="48" y="0"/>
                  </a:moveTo>
                  <a:lnTo>
                    <a:pt x="44" y="9"/>
                  </a:lnTo>
                  <a:lnTo>
                    <a:pt x="39" y="15"/>
                  </a:lnTo>
                  <a:lnTo>
                    <a:pt x="33" y="21"/>
                  </a:lnTo>
                  <a:lnTo>
                    <a:pt x="28" y="26"/>
                  </a:lnTo>
                  <a:lnTo>
                    <a:pt x="22" y="28"/>
                  </a:lnTo>
                  <a:lnTo>
                    <a:pt x="15" y="30"/>
                  </a:lnTo>
                  <a:lnTo>
                    <a:pt x="8" y="30"/>
                  </a:lnTo>
                  <a:lnTo>
                    <a:pt x="0" y="29"/>
                  </a:lnTo>
                  <a:lnTo>
                    <a:pt x="8" y="30"/>
                  </a:lnTo>
                  <a:lnTo>
                    <a:pt x="15" y="30"/>
                  </a:lnTo>
                  <a:lnTo>
                    <a:pt x="22" y="28"/>
                  </a:lnTo>
                  <a:lnTo>
                    <a:pt x="28" y="26"/>
                  </a:lnTo>
                  <a:lnTo>
                    <a:pt x="33" y="21"/>
                  </a:lnTo>
                  <a:lnTo>
                    <a:pt x="39" y="15"/>
                  </a:lnTo>
                  <a:lnTo>
                    <a:pt x="44" y="9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4" name="Freeform 4198"/>
            <p:cNvSpPr>
              <a:spLocks/>
            </p:cNvSpPr>
            <p:nvPr/>
          </p:nvSpPr>
          <p:spPr bwMode="auto">
            <a:xfrm>
              <a:off x="4229" y="5096"/>
              <a:ext cx="37" cy="18"/>
            </a:xfrm>
            <a:custGeom>
              <a:avLst/>
              <a:gdLst>
                <a:gd name="T0" fmla="*/ 9 w 44"/>
                <a:gd name="T1" fmla="*/ 0 h 23"/>
                <a:gd name="T2" fmla="*/ 8 w 44"/>
                <a:gd name="T3" fmla="*/ 2 h 23"/>
                <a:gd name="T4" fmla="*/ 7 w 44"/>
                <a:gd name="T5" fmla="*/ 2 h 23"/>
                <a:gd name="T6" fmla="*/ 7 w 44"/>
                <a:gd name="T7" fmla="*/ 2 h 23"/>
                <a:gd name="T8" fmla="*/ 5 w 44"/>
                <a:gd name="T9" fmla="*/ 2 h 23"/>
                <a:gd name="T10" fmla="*/ 4 w 44"/>
                <a:gd name="T11" fmla="*/ 2 h 23"/>
                <a:gd name="T12" fmla="*/ 3 w 44"/>
                <a:gd name="T13" fmla="*/ 2 h 23"/>
                <a:gd name="T14" fmla="*/ 3 w 44"/>
                <a:gd name="T15" fmla="*/ 2 h 23"/>
                <a:gd name="T16" fmla="*/ 0 w 44"/>
                <a:gd name="T17" fmla="*/ 2 h 23"/>
                <a:gd name="T18" fmla="*/ 3 w 44"/>
                <a:gd name="T19" fmla="*/ 2 h 23"/>
                <a:gd name="T20" fmla="*/ 3 w 44"/>
                <a:gd name="T21" fmla="*/ 2 h 23"/>
                <a:gd name="T22" fmla="*/ 4 w 44"/>
                <a:gd name="T23" fmla="*/ 2 h 23"/>
                <a:gd name="T24" fmla="*/ 5 w 44"/>
                <a:gd name="T25" fmla="*/ 2 h 23"/>
                <a:gd name="T26" fmla="*/ 7 w 44"/>
                <a:gd name="T27" fmla="*/ 2 h 23"/>
                <a:gd name="T28" fmla="*/ 7 w 44"/>
                <a:gd name="T29" fmla="*/ 2 h 23"/>
                <a:gd name="T30" fmla="*/ 8 w 44"/>
                <a:gd name="T31" fmla="*/ 2 h 23"/>
                <a:gd name="T32" fmla="*/ 9 w 44"/>
                <a:gd name="T33" fmla="*/ 0 h 2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4" h="23">
                  <a:moveTo>
                    <a:pt x="44" y="0"/>
                  </a:moveTo>
                  <a:lnTo>
                    <a:pt x="39" y="7"/>
                  </a:lnTo>
                  <a:lnTo>
                    <a:pt x="35" y="12"/>
                  </a:lnTo>
                  <a:lnTo>
                    <a:pt x="30" y="16"/>
                  </a:lnTo>
                  <a:lnTo>
                    <a:pt x="24" y="20"/>
                  </a:lnTo>
                  <a:lnTo>
                    <a:pt x="20" y="22"/>
                  </a:lnTo>
                  <a:lnTo>
                    <a:pt x="13" y="23"/>
                  </a:lnTo>
                  <a:lnTo>
                    <a:pt x="7" y="23"/>
                  </a:lnTo>
                  <a:lnTo>
                    <a:pt x="0" y="22"/>
                  </a:lnTo>
                  <a:lnTo>
                    <a:pt x="7" y="23"/>
                  </a:lnTo>
                  <a:lnTo>
                    <a:pt x="13" y="23"/>
                  </a:lnTo>
                  <a:lnTo>
                    <a:pt x="20" y="22"/>
                  </a:lnTo>
                  <a:lnTo>
                    <a:pt x="24" y="20"/>
                  </a:lnTo>
                  <a:lnTo>
                    <a:pt x="30" y="16"/>
                  </a:lnTo>
                  <a:lnTo>
                    <a:pt x="35" y="12"/>
                  </a:lnTo>
                  <a:lnTo>
                    <a:pt x="39" y="7"/>
                  </a:lnTo>
                  <a:lnTo>
                    <a:pt x="44" y="0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5" name="Freeform 4199"/>
            <p:cNvSpPr>
              <a:spLocks noEditPoints="1"/>
            </p:cNvSpPr>
            <p:nvPr/>
          </p:nvSpPr>
          <p:spPr bwMode="auto">
            <a:xfrm>
              <a:off x="4124" y="5116"/>
              <a:ext cx="80" cy="47"/>
            </a:xfrm>
            <a:custGeom>
              <a:avLst/>
              <a:gdLst>
                <a:gd name="T0" fmla="*/ 0 w 96"/>
                <a:gd name="T1" fmla="*/ 12 h 56"/>
                <a:gd name="T2" fmla="*/ 3 w 96"/>
                <a:gd name="T3" fmla="*/ 10 h 56"/>
                <a:gd name="T4" fmla="*/ 6 w 96"/>
                <a:gd name="T5" fmla="*/ 8 h 56"/>
                <a:gd name="T6" fmla="*/ 8 w 96"/>
                <a:gd name="T7" fmla="*/ 7 h 56"/>
                <a:gd name="T8" fmla="*/ 11 w 96"/>
                <a:gd name="T9" fmla="*/ 6 h 56"/>
                <a:gd name="T10" fmla="*/ 8 w 96"/>
                <a:gd name="T11" fmla="*/ 7 h 56"/>
                <a:gd name="T12" fmla="*/ 6 w 96"/>
                <a:gd name="T13" fmla="*/ 8 h 56"/>
                <a:gd name="T14" fmla="*/ 3 w 96"/>
                <a:gd name="T15" fmla="*/ 10 h 56"/>
                <a:gd name="T16" fmla="*/ 0 w 96"/>
                <a:gd name="T17" fmla="*/ 12 h 56"/>
                <a:gd name="T18" fmla="*/ 15 w 96"/>
                <a:gd name="T19" fmla="*/ 3 h 56"/>
                <a:gd name="T20" fmla="*/ 16 w 96"/>
                <a:gd name="T21" fmla="*/ 3 h 56"/>
                <a:gd name="T22" fmla="*/ 19 w 96"/>
                <a:gd name="T23" fmla="*/ 0 h 56"/>
                <a:gd name="T24" fmla="*/ 16 w 96"/>
                <a:gd name="T25" fmla="*/ 3 h 56"/>
                <a:gd name="T26" fmla="*/ 15 w 96"/>
                <a:gd name="T27" fmla="*/ 3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6" h="56">
                  <a:moveTo>
                    <a:pt x="0" y="56"/>
                  </a:moveTo>
                  <a:lnTo>
                    <a:pt x="14" y="49"/>
                  </a:lnTo>
                  <a:lnTo>
                    <a:pt x="27" y="42"/>
                  </a:lnTo>
                  <a:lnTo>
                    <a:pt x="41" y="34"/>
                  </a:lnTo>
                  <a:lnTo>
                    <a:pt x="55" y="26"/>
                  </a:lnTo>
                  <a:lnTo>
                    <a:pt x="41" y="34"/>
                  </a:lnTo>
                  <a:lnTo>
                    <a:pt x="27" y="42"/>
                  </a:lnTo>
                  <a:lnTo>
                    <a:pt x="14" y="49"/>
                  </a:lnTo>
                  <a:lnTo>
                    <a:pt x="0" y="56"/>
                  </a:lnTo>
                  <a:close/>
                  <a:moveTo>
                    <a:pt x="73" y="16"/>
                  </a:moveTo>
                  <a:lnTo>
                    <a:pt x="84" y="8"/>
                  </a:lnTo>
                  <a:lnTo>
                    <a:pt x="96" y="0"/>
                  </a:lnTo>
                  <a:lnTo>
                    <a:pt x="84" y="8"/>
                  </a:lnTo>
                  <a:lnTo>
                    <a:pt x="73" y="16"/>
                  </a:lnTo>
                  <a:close/>
                </a:path>
              </a:pathLst>
            </a:custGeom>
            <a:solidFill>
              <a:srgbClr val="F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6" name="Freeform 4200"/>
            <p:cNvSpPr>
              <a:spLocks/>
            </p:cNvSpPr>
            <p:nvPr/>
          </p:nvSpPr>
          <p:spPr bwMode="auto">
            <a:xfrm>
              <a:off x="4124" y="5139"/>
              <a:ext cx="45" cy="24"/>
            </a:xfrm>
            <a:custGeom>
              <a:avLst/>
              <a:gdLst>
                <a:gd name="T0" fmla="*/ 0 w 55"/>
                <a:gd name="T1" fmla="*/ 4 h 30"/>
                <a:gd name="T2" fmla="*/ 2 w 55"/>
                <a:gd name="T3" fmla="*/ 3 h 30"/>
                <a:gd name="T4" fmla="*/ 5 w 55"/>
                <a:gd name="T5" fmla="*/ 2 h 30"/>
                <a:gd name="T6" fmla="*/ 7 w 55"/>
                <a:gd name="T7" fmla="*/ 2 h 30"/>
                <a:gd name="T8" fmla="*/ 9 w 55"/>
                <a:gd name="T9" fmla="*/ 0 h 30"/>
                <a:gd name="T10" fmla="*/ 7 w 55"/>
                <a:gd name="T11" fmla="*/ 2 h 30"/>
                <a:gd name="T12" fmla="*/ 5 w 55"/>
                <a:gd name="T13" fmla="*/ 2 h 30"/>
                <a:gd name="T14" fmla="*/ 2 w 55"/>
                <a:gd name="T15" fmla="*/ 3 h 30"/>
                <a:gd name="T16" fmla="*/ 0 w 55"/>
                <a:gd name="T17" fmla="*/ 4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5" h="30">
                  <a:moveTo>
                    <a:pt x="0" y="30"/>
                  </a:moveTo>
                  <a:lnTo>
                    <a:pt x="14" y="23"/>
                  </a:lnTo>
                  <a:lnTo>
                    <a:pt x="27" y="16"/>
                  </a:lnTo>
                  <a:lnTo>
                    <a:pt x="41" y="8"/>
                  </a:lnTo>
                  <a:lnTo>
                    <a:pt x="55" y="0"/>
                  </a:lnTo>
                  <a:lnTo>
                    <a:pt x="41" y="8"/>
                  </a:lnTo>
                  <a:lnTo>
                    <a:pt x="27" y="16"/>
                  </a:lnTo>
                  <a:lnTo>
                    <a:pt x="14" y="23"/>
                  </a:lnTo>
                  <a:lnTo>
                    <a:pt x="0" y="3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7" name="Freeform 4201"/>
            <p:cNvSpPr>
              <a:spLocks/>
            </p:cNvSpPr>
            <p:nvPr/>
          </p:nvSpPr>
          <p:spPr bwMode="auto">
            <a:xfrm>
              <a:off x="4184" y="5116"/>
              <a:ext cx="20" cy="15"/>
            </a:xfrm>
            <a:custGeom>
              <a:avLst/>
              <a:gdLst>
                <a:gd name="T0" fmla="*/ 0 w 23"/>
                <a:gd name="T1" fmla="*/ 8 h 16"/>
                <a:gd name="T2" fmla="*/ 3 w 23"/>
                <a:gd name="T3" fmla="*/ 8 h 16"/>
                <a:gd name="T4" fmla="*/ 7 w 23"/>
                <a:gd name="T5" fmla="*/ 0 h 16"/>
                <a:gd name="T6" fmla="*/ 3 w 23"/>
                <a:gd name="T7" fmla="*/ 8 h 16"/>
                <a:gd name="T8" fmla="*/ 0 w 23"/>
                <a:gd name="T9" fmla="*/ 8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16">
                  <a:moveTo>
                    <a:pt x="0" y="16"/>
                  </a:moveTo>
                  <a:lnTo>
                    <a:pt x="11" y="8"/>
                  </a:lnTo>
                  <a:lnTo>
                    <a:pt x="23" y="0"/>
                  </a:lnTo>
                  <a:lnTo>
                    <a:pt x="11" y="8"/>
                  </a:lnTo>
                  <a:lnTo>
                    <a:pt x="0" y="16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8" name="Freeform 4202"/>
            <p:cNvSpPr>
              <a:spLocks/>
            </p:cNvSpPr>
            <p:nvPr/>
          </p:nvSpPr>
          <p:spPr bwMode="auto">
            <a:xfrm>
              <a:off x="4211" y="5114"/>
              <a:ext cx="7" cy="22"/>
            </a:xfrm>
            <a:custGeom>
              <a:avLst/>
              <a:gdLst>
                <a:gd name="T0" fmla="*/ 2 w 9"/>
                <a:gd name="T1" fmla="*/ 5 h 27"/>
                <a:gd name="T2" fmla="*/ 2 w 9"/>
                <a:gd name="T3" fmla="*/ 3 h 27"/>
                <a:gd name="T4" fmla="*/ 2 w 9"/>
                <a:gd name="T5" fmla="*/ 2 h 27"/>
                <a:gd name="T6" fmla="*/ 1 w 9"/>
                <a:gd name="T7" fmla="*/ 2 h 27"/>
                <a:gd name="T8" fmla="*/ 0 w 9"/>
                <a:gd name="T9" fmla="*/ 0 h 27"/>
                <a:gd name="T10" fmla="*/ 1 w 9"/>
                <a:gd name="T11" fmla="*/ 2 h 27"/>
                <a:gd name="T12" fmla="*/ 2 w 9"/>
                <a:gd name="T13" fmla="*/ 2 h 27"/>
                <a:gd name="T14" fmla="*/ 2 w 9"/>
                <a:gd name="T15" fmla="*/ 3 h 27"/>
                <a:gd name="T16" fmla="*/ 2 w 9"/>
                <a:gd name="T17" fmla="*/ 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27">
                  <a:moveTo>
                    <a:pt x="9" y="27"/>
                  </a:moveTo>
                  <a:lnTo>
                    <a:pt x="6" y="21"/>
                  </a:lnTo>
                  <a:lnTo>
                    <a:pt x="2" y="14"/>
                  </a:lnTo>
                  <a:lnTo>
                    <a:pt x="1" y="7"/>
                  </a:lnTo>
                  <a:lnTo>
                    <a:pt x="0" y="0"/>
                  </a:lnTo>
                  <a:lnTo>
                    <a:pt x="1" y="7"/>
                  </a:lnTo>
                  <a:lnTo>
                    <a:pt x="2" y="14"/>
                  </a:lnTo>
                  <a:lnTo>
                    <a:pt x="6" y="21"/>
                  </a:lnTo>
                  <a:lnTo>
                    <a:pt x="9" y="27"/>
                  </a:lnTo>
                  <a:close/>
                </a:path>
              </a:pathLst>
            </a:custGeom>
            <a:solidFill>
              <a:srgbClr val="F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9" name="Freeform 4203"/>
            <p:cNvSpPr>
              <a:spLocks/>
            </p:cNvSpPr>
            <p:nvPr/>
          </p:nvSpPr>
          <p:spPr bwMode="auto">
            <a:xfrm>
              <a:off x="4211" y="5114"/>
              <a:ext cx="7" cy="22"/>
            </a:xfrm>
            <a:custGeom>
              <a:avLst/>
              <a:gdLst>
                <a:gd name="T0" fmla="*/ 2 w 9"/>
                <a:gd name="T1" fmla="*/ 5 h 27"/>
                <a:gd name="T2" fmla="*/ 2 w 9"/>
                <a:gd name="T3" fmla="*/ 3 h 27"/>
                <a:gd name="T4" fmla="*/ 2 w 9"/>
                <a:gd name="T5" fmla="*/ 2 h 27"/>
                <a:gd name="T6" fmla="*/ 1 w 9"/>
                <a:gd name="T7" fmla="*/ 2 h 27"/>
                <a:gd name="T8" fmla="*/ 0 w 9"/>
                <a:gd name="T9" fmla="*/ 0 h 27"/>
                <a:gd name="T10" fmla="*/ 1 w 9"/>
                <a:gd name="T11" fmla="*/ 2 h 27"/>
                <a:gd name="T12" fmla="*/ 2 w 9"/>
                <a:gd name="T13" fmla="*/ 2 h 27"/>
                <a:gd name="T14" fmla="*/ 2 w 9"/>
                <a:gd name="T15" fmla="*/ 3 h 27"/>
                <a:gd name="T16" fmla="*/ 2 w 9"/>
                <a:gd name="T17" fmla="*/ 5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27">
                  <a:moveTo>
                    <a:pt x="9" y="27"/>
                  </a:moveTo>
                  <a:lnTo>
                    <a:pt x="6" y="21"/>
                  </a:lnTo>
                  <a:lnTo>
                    <a:pt x="2" y="14"/>
                  </a:lnTo>
                  <a:lnTo>
                    <a:pt x="1" y="7"/>
                  </a:lnTo>
                  <a:lnTo>
                    <a:pt x="0" y="0"/>
                  </a:lnTo>
                  <a:lnTo>
                    <a:pt x="1" y="7"/>
                  </a:lnTo>
                  <a:lnTo>
                    <a:pt x="2" y="14"/>
                  </a:lnTo>
                  <a:lnTo>
                    <a:pt x="6" y="21"/>
                  </a:lnTo>
                  <a:lnTo>
                    <a:pt x="9" y="27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0" name="Freeform 4204"/>
            <p:cNvSpPr>
              <a:spLocks/>
            </p:cNvSpPr>
            <p:nvPr/>
          </p:nvSpPr>
          <p:spPr bwMode="auto">
            <a:xfrm>
              <a:off x="4229" y="5114"/>
              <a:ext cx="45" cy="47"/>
            </a:xfrm>
            <a:custGeom>
              <a:avLst/>
              <a:gdLst>
                <a:gd name="T0" fmla="*/ 11 w 54"/>
                <a:gd name="T1" fmla="*/ 9 h 57"/>
                <a:gd name="T2" fmla="*/ 11 w 54"/>
                <a:gd name="T3" fmla="*/ 10 h 57"/>
                <a:gd name="T4" fmla="*/ 9 w 54"/>
                <a:gd name="T5" fmla="*/ 10 h 57"/>
                <a:gd name="T6" fmla="*/ 9 w 54"/>
                <a:gd name="T7" fmla="*/ 10 h 57"/>
                <a:gd name="T8" fmla="*/ 8 w 54"/>
                <a:gd name="T9" fmla="*/ 10 h 57"/>
                <a:gd name="T10" fmla="*/ 7 w 54"/>
                <a:gd name="T11" fmla="*/ 9 h 57"/>
                <a:gd name="T12" fmla="*/ 6 w 54"/>
                <a:gd name="T13" fmla="*/ 8 h 57"/>
                <a:gd name="T14" fmla="*/ 5 w 54"/>
                <a:gd name="T15" fmla="*/ 7 h 57"/>
                <a:gd name="T16" fmla="*/ 3 w 54"/>
                <a:gd name="T17" fmla="*/ 6 h 57"/>
                <a:gd name="T18" fmla="*/ 3 w 54"/>
                <a:gd name="T19" fmla="*/ 4 h 57"/>
                <a:gd name="T20" fmla="*/ 3 w 54"/>
                <a:gd name="T21" fmla="*/ 2 h 57"/>
                <a:gd name="T22" fmla="*/ 1 w 54"/>
                <a:gd name="T23" fmla="*/ 2 h 57"/>
                <a:gd name="T24" fmla="*/ 0 w 54"/>
                <a:gd name="T25" fmla="*/ 0 h 57"/>
                <a:gd name="T26" fmla="*/ 1 w 54"/>
                <a:gd name="T27" fmla="*/ 2 h 57"/>
                <a:gd name="T28" fmla="*/ 3 w 54"/>
                <a:gd name="T29" fmla="*/ 2 h 57"/>
                <a:gd name="T30" fmla="*/ 3 w 54"/>
                <a:gd name="T31" fmla="*/ 4 h 57"/>
                <a:gd name="T32" fmla="*/ 3 w 54"/>
                <a:gd name="T33" fmla="*/ 6 h 57"/>
                <a:gd name="T34" fmla="*/ 5 w 54"/>
                <a:gd name="T35" fmla="*/ 7 h 57"/>
                <a:gd name="T36" fmla="*/ 6 w 54"/>
                <a:gd name="T37" fmla="*/ 8 h 57"/>
                <a:gd name="T38" fmla="*/ 7 w 54"/>
                <a:gd name="T39" fmla="*/ 9 h 57"/>
                <a:gd name="T40" fmla="*/ 8 w 54"/>
                <a:gd name="T41" fmla="*/ 10 h 57"/>
                <a:gd name="T42" fmla="*/ 9 w 54"/>
                <a:gd name="T43" fmla="*/ 10 h 57"/>
                <a:gd name="T44" fmla="*/ 9 w 54"/>
                <a:gd name="T45" fmla="*/ 10 h 57"/>
                <a:gd name="T46" fmla="*/ 11 w 54"/>
                <a:gd name="T47" fmla="*/ 10 h 57"/>
                <a:gd name="T48" fmla="*/ 11 w 54"/>
                <a:gd name="T49" fmla="*/ 9 h 5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4" h="57">
                  <a:moveTo>
                    <a:pt x="54" y="51"/>
                  </a:moveTo>
                  <a:lnTo>
                    <a:pt x="52" y="55"/>
                  </a:lnTo>
                  <a:lnTo>
                    <a:pt x="48" y="56"/>
                  </a:lnTo>
                  <a:lnTo>
                    <a:pt x="45" y="57"/>
                  </a:lnTo>
                  <a:lnTo>
                    <a:pt x="42" y="56"/>
                  </a:lnTo>
                  <a:lnTo>
                    <a:pt x="35" y="52"/>
                  </a:lnTo>
                  <a:lnTo>
                    <a:pt x="28" y="46"/>
                  </a:lnTo>
                  <a:lnTo>
                    <a:pt x="22" y="40"/>
                  </a:lnTo>
                  <a:lnTo>
                    <a:pt x="15" y="31"/>
                  </a:lnTo>
                  <a:lnTo>
                    <a:pt x="9" y="23"/>
                  </a:lnTo>
                  <a:lnTo>
                    <a:pt x="5" y="15"/>
                  </a:lnTo>
                  <a:lnTo>
                    <a:pt x="1" y="7"/>
                  </a:lnTo>
                  <a:lnTo>
                    <a:pt x="0" y="0"/>
                  </a:lnTo>
                  <a:lnTo>
                    <a:pt x="1" y="7"/>
                  </a:lnTo>
                  <a:lnTo>
                    <a:pt x="5" y="15"/>
                  </a:lnTo>
                  <a:lnTo>
                    <a:pt x="9" y="23"/>
                  </a:lnTo>
                  <a:lnTo>
                    <a:pt x="15" y="31"/>
                  </a:lnTo>
                  <a:lnTo>
                    <a:pt x="22" y="40"/>
                  </a:lnTo>
                  <a:lnTo>
                    <a:pt x="28" y="46"/>
                  </a:lnTo>
                  <a:lnTo>
                    <a:pt x="35" y="52"/>
                  </a:lnTo>
                  <a:lnTo>
                    <a:pt x="42" y="56"/>
                  </a:lnTo>
                  <a:lnTo>
                    <a:pt x="45" y="57"/>
                  </a:lnTo>
                  <a:lnTo>
                    <a:pt x="48" y="56"/>
                  </a:lnTo>
                  <a:lnTo>
                    <a:pt x="52" y="55"/>
                  </a:lnTo>
                  <a:lnTo>
                    <a:pt x="54" y="51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1" name="Freeform 4205"/>
            <p:cNvSpPr>
              <a:spLocks noEditPoints="1"/>
            </p:cNvSpPr>
            <p:nvPr/>
          </p:nvSpPr>
          <p:spPr bwMode="auto">
            <a:xfrm>
              <a:off x="4133" y="5008"/>
              <a:ext cx="90" cy="250"/>
            </a:xfrm>
            <a:custGeom>
              <a:avLst/>
              <a:gdLst>
                <a:gd name="T0" fmla="*/ 3 w 107"/>
                <a:gd name="T1" fmla="*/ 4 h 299"/>
                <a:gd name="T2" fmla="*/ 17 w 107"/>
                <a:gd name="T3" fmla="*/ 41 h 299"/>
                <a:gd name="T4" fmla="*/ 21 w 107"/>
                <a:gd name="T5" fmla="*/ 41 h 299"/>
                <a:gd name="T6" fmla="*/ 18 w 107"/>
                <a:gd name="T7" fmla="*/ 45 h 299"/>
                <a:gd name="T8" fmla="*/ 17 w 107"/>
                <a:gd name="T9" fmla="*/ 47 h 299"/>
                <a:gd name="T10" fmla="*/ 17 w 107"/>
                <a:gd name="T11" fmla="*/ 48 h 299"/>
                <a:gd name="T12" fmla="*/ 18 w 107"/>
                <a:gd name="T13" fmla="*/ 49 h 299"/>
                <a:gd name="T14" fmla="*/ 20 w 107"/>
                <a:gd name="T15" fmla="*/ 49 h 299"/>
                <a:gd name="T16" fmla="*/ 20 w 107"/>
                <a:gd name="T17" fmla="*/ 48 h 299"/>
                <a:gd name="T18" fmla="*/ 21 w 107"/>
                <a:gd name="T19" fmla="*/ 55 h 299"/>
                <a:gd name="T20" fmla="*/ 23 w 107"/>
                <a:gd name="T21" fmla="*/ 58 h 299"/>
                <a:gd name="T22" fmla="*/ 21 w 107"/>
                <a:gd name="T23" fmla="*/ 59 h 299"/>
                <a:gd name="T24" fmla="*/ 20 w 107"/>
                <a:gd name="T25" fmla="*/ 59 h 299"/>
                <a:gd name="T26" fmla="*/ 18 w 107"/>
                <a:gd name="T27" fmla="*/ 56 h 299"/>
                <a:gd name="T28" fmla="*/ 17 w 107"/>
                <a:gd name="T29" fmla="*/ 55 h 299"/>
                <a:gd name="T30" fmla="*/ 20 w 107"/>
                <a:gd name="T31" fmla="*/ 55 h 299"/>
                <a:gd name="T32" fmla="*/ 20 w 107"/>
                <a:gd name="T33" fmla="*/ 55 h 299"/>
                <a:gd name="T34" fmla="*/ 20 w 107"/>
                <a:gd name="T35" fmla="*/ 55 h 299"/>
                <a:gd name="T36" fmla="*/ 20 w 107"/>
                <a:gd name="T37" fmla="*/ 55 h 299"/>
                <a:gd name="T38" fmla="*/ 20 w 107"/>
                <a:gd name="T39" fmla="*/ 55 h 299"/>
                <a:gd name="T40" fmla="*/ 20 w 107"/>
                <a:gd name="T41" fmla="*/ 55 h 299"/>
                <a:gd name="T42" fmla="*/ 20 w 107"/>
                <a:gd name="T43" fmla="*/ 55 h 299"/>
                <a:gd name="T44" fmla="*/ 20 w 107"/>
                <a:gd name="T45" fmla="*/ 55 h 299"/>
                <a:gd name="T46" fmla="*/ 20 w 107"/>
                <a:gd name="T47" fmla="*/ 54 h 299"/>
                <a:gd name="T48" fmla="*/ 20 w 107"/>
                <a:gd name="T49" fmla="*/ 54 h 299"/>
                <a:gd name="T50" fmla="*/ 20 w 107"/>
                <a:gd name="T51" fmla="*/ 54 h 299"/>
                <a:gd name="T52" fmla="*/ 20 w 107"/>
                <a:gd name="T53" fmla="*/ 54 h 299"/>
                <a:gd name="T54" fmla="*/ 20 w 107"/>
                <a:gd name="T55" fmla="*/ 54 h 299"/>
                <a:gd name="T56" fmla="*/ 20 w 107"/>
                <a:gd name="T57" fmla="*/ 52 h 299"/>
                <a:gd name="T58" fmla="*/ 20 w 107"/>
                <a:gd name="T59" fmla="*/ 52 h 299"/>
                <a:gd name="T60" fmla="*/ 18 w 107"/>
                <a:gd name="T61" fmla="*/ 52 h 299"/>
                <a:gd name="T62" fmla="*/ 18 w 107"/>
                <a:gd name="T63" fmla="*/ 49 h 299"/>
                <a:gd name="T64" fmla="*/ 17 w 107"/>
                <a:gd name="T65" fmla="*/ 49 h 299"/>
                <a:gd name="T66" fmla="*/ 14 w 107"/>
                <a:gd name="T67" fmla="*/ 47 h 299"/>
                <a:gd name="T68" fmla="*/ 9 w 107"/>
                <a:gd name="T69" fmla="*/ 45 h 299"/>
                <a:gd name="T70" fmla="*/ 13 w 107"/>
                <a:gd name="T71" fmla="*/ 43 h 299"/>
                <a:gd name="T72" fmla="*/ 2 w 107"/>
                <a:gd name="T73" fmla="*/ 5 h 299"/>
                <a:gd name="T74" fmla="*/ 20 w 107"/>
                <a:gd name="T75" fmla="*/ 55 h 299"/>
                <a:gd name="T76" fmla="*/ 20 w 107"/>
                <a:gd name="T77" fmla="*/ 55 h 299"/>
                <a:gd name="T78" fmla="*/ 20 w 107"/>
                <a:gd name="T79" fmla="*/ 55 h 299"/>
                <a:gd name="T80" fmla="*/ 20 w 107"/>
                <a:gd name="T81" fmla="*/ 55 h 299"/>
                <a:gd name="T82" fmla="*/ 20 w 107"/>
                <a:gd name="T83" fmla="*/ 55 h 299"/>
                <a:gd name="T84" fmla="*/ 20 w 107"/>
                <a:gd name="T85" fmla="*/ 55 h 299"/>
                <a:gd name="T86" fmla="*/ 20 w 107"/>
                <a:gd name="T87" fmla="*/ 55 h 299"/>
                <a:gd name="T88" fmla="*/ 20 w 107"/>
                <a:gd name="T89" fmla="*/ 55 h 299"/>
                <a:gd name="T90" fmla="*/ 20 w 107"/>
                <a:gd name="T91" fmla="*/ 55 h 299"/>
                <a:gd name="T92" fmla="*/ 20 w 107"/>
                <a:gd name="T93" fmla="*/ 55 h 299"/>
                <a:gd name="T94" fmla="*/ 20 w 107"/>
                <a:gd name="T95" fmla="*/ 55 h 299"/>
                <a:gd name="T96" fmla="*/ 20 w 107"/>
                <a:gd name="T97" fmla="*/ 55 h 299"/>
                <a:gd name="T98" fmla="*/ 20 w 107"/>
                <a:gd name="T99" fmla="*/ 55 h 299"/>
                <a:gd name="T100" fmla="*/ 20 w 107"/>
                <a:gd name="T101" fmla="*/ 54 h 299"/>
                <a:gd name="T102" fmla="*/ 20 w 107"/>
                <a:gd name="T103" fmla="*/ 54 h 299"/>
                <a:gd name="T104" fmla="*/ 20 w 107"/>
                <a:gd name="T105" fmla="*/ 54 h 29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07" h="299">
                  <a:moveTo>
                    <a:pt x="0" y="0"/>
                  </a:moveTo>
                  <a:lnTo>
                    <a:pt x="7" y="8"/>
                  </a:lnTo>
                  <a:lnTo>
                    <a:pt x="14" y="19"/>
                  </a:lnTo>
                  <a:lnTo>
                    <a:pt x="20" y="30"/>
                  </a:lnTo>
                  <a:lnTo>
                    <a:pt x="24" y="41"/>
                  </a:lnTo>
                  <a:lnTo>
                    <a:pt x="81" y="209"/>
                  </a:lnTo>
                  <a:lnTo>
                    <a:pt x="91" y="205"/>
                  </a:lnTo>
                  <a:lnTo>
                    <a:pt x="98" y="199"/>
                  </a:lnTo>
                  <a:lnTo>
                    <a:pt x="102" y="205"/>
                  </a:lnTo>
                  <a:lnTo>
                    <a:pt x="93" y="212"/>
                  </a:lnTo>
                  <a:lnTo>
                    <a:pt x="84" y="218"/>
                  </a:lnTo>
                  <a:lnTo>
                    <a:pt x="86" y="223"/>
                  </a:lnTo>
                  <a:lnTo>
                    <a:pt x="89" y="229"/>
                  </a:lnTo>
                  <a:lnTo>
                    <a:pt x="85" y="233"/>
                  </a:lnTo>
                  <a:lnTo>
                    <a:pt x="83" y="235"/>
                  </a:lnTo>
                  <a:lnTo>
                    <a:pt x="81" y="237"/>
                  </a:lnTo>
                  <a:lnTo>
                    <a:pt x="81" y="240"/>
                  </a:lnTo>
                  <a:lnTo>
                    <a:pt x="81" y="242"/>
                  </a:lnTo>
                  <a:lnTo>
                    <a:pt x="83" y="243"/>
                  </a:lnTo>
                  <a:lnTo>
                    <a:pt x="85" y="244"/>
                  </a:lnTo>
                  <a:lnTo>
                    <a:pt x="86" y="245"/>
                  </a:lnTo>
                  <a:lnTo>
                    <a:pt x="88" y="249"/>
                  </a:lnTo>
                  <a:lnTo>
                    <a:pt x="93" y="251"/>
                  </a:lnTo>
                  <a:lnTo>
                    <a:pt x="92" y="248"/>
                  </a:lnTo>
                  <a:lnTo>
                    <a:pt x="91" y="244"/>
                  </a:lnTo>
                  <a:lnTo>
                    <a:pt x="93" y="243"/>
                  </a:lnTo>
                  <a:lnTo>
                    <a:pt x="94" y="241"/>
                  </a:lnTo>
                  <a:lnTo>
                    <a:pt x="98" y="252"/>
                  </a:lnTo>
                  <a:lnTo>
                    <a:pt x="101" y="264"/>
                  </a:lnTo>
                  <a:lnTo>
                    <a:pt x="103" y="274"/>
                  </a:lnTo>
                  <a:lnTo>
                    <a:pt x="104" y="286"/>
                  </a:lnTo>
                  <a:lnTo>
                    <a:pt x="106" y="285"/>
                  </a:lnTo>
                  <a:lnTo>
                    <a:pt x="107" y="289"/>
                  </a:lnTo>
                  <a:lnTo>
                    <a:pt x="107" y="294"/>
                  </a:lnTo>
                  <a:lnTo>
                    <a:pt x="104" y="296"/>
                  </a:lnTo>
                  <a:lnTo>
                    <a:pt x="102" y="299"/>
                  </a:lnTo>
                  <a:lnTo>
                    <a:pt x="99" y="299"/>
                  </a:lnTo>
                  <a:lnTo>
                    <a:pt x="95" y="297"/>
                  </a:lnTo>
                  <a:lnTo>
                    <a:pt x="92" y="295"/>
                  </a:lnTo>
                  <a:lnTo>
                    <a:pt x="89" y="290"/>
                  </a:lnTo>
                  <a:lnTo>
                    <a:pt x="92" y="290"/>
                  </a:lnTo>
                  <a:lnTo>
                    <a:pt x="87" y="282"/>
                  </a:lnTo>
                  <a:lnTo>
                    <a:pt x="83" y="273"/>
                  </a:lnTo>
                  <a:lnTo>
                    <a:pt x="89" y="275"/>
                  </a:lnTo>
                  <a:lnTo>
                    <a:pt x="95" y="278"/>
                  </a:lnTo>
                  <a:lnTo>
                    <a:pt x="95" y="277"/>
                  </a:lnTo>
                  <a:lnTo>
                    <a:pt x="96" y="277"/>
                  </a:lnTo>
                  <a:lnTo>
                    <a:pt x="96" y="275"/>
                  </a:lnTo>
                  <a:lnTo>
                    <a:pt x="98" y="275"/>
                  </a:lnTo>
                  <a:lnTo>
                    <a:pt x="98" y="274"/>
                  </a:lnTo>
                  <a:lnTo>
                    <a:pt x="98" y="272"/>
                  </a:lnTo>
                  <a:lnTo>
                    <a:pt x="98" y="271"/>
                  </a:lnTo>
                  <a:lnTo>
                    <a:pt x="100" y="268"/>
                  </a:lnTo>
                  <a:lnTo>
                    <a:pt x="100" y="267"/>
                  </a:lnTo>
                  <a:lnTo>
                    <a:pt x="100" y="265"/>
                  </a:lnTo>
                  <a:lnTo>
                    <a:pt x="100" y="263"/>
                  </a:lnTo>
                  <a:lnTo>
                    <a:pt x="98" y="265"/>
                  </a:lnTo>
                  <a:lnTo>
                    <a:pt x="95" y="267"/>
                  </a:lnTo>
                  <a:lnTo>
                    <a:pt x="93" y="267"/>
                  </a:lnTo>
                  <a:lnTo>
                    <a:pt x="91" y="267"/>
                  </a:lnTo>
                  <a:lnTo>
                    <a:pt x="89" y="267"/>
                  </a:lnTo>
                  <a:lnTo>
                    <a:pt x="91" y="266"/>
                  </a:lnTo>
                  <a:lnTo>
                    <a:pt x="91" y="264"/>
                  </a:lnTo>
                  <a:lnTo>
                    <a:pt x="93" y="263"/>
                  </a:lnTo>
                  <a:lnTo>
                    <a:pt x="94" y="260"/>
                  </a:lnTo>
                  <a:lnTo>
                    <a:pt x="94" y="258"/>
                  </a:lnTo>
                  <a:lnTo>
                    <a:pt x="94" y="255"/>
                  </a:lnTo>
                  <a:lnTo>
                    <a:pt x="92" y="257"/>
                  </a:lnTo>
                  <a:lnTo>
                    <a:pt x="89" y="259"/>
                  </a:lnTo>
                  <a:lnTo>
                    <a:pt x="88" y="258"/>
                  </a:lnTo>
                  <a:lnTo>
                    <a:pt x="87" y="258"/>
                  </a:lnTo>
                  <a:lnTo>
                    <a:pt x="88" y="255"/>
                  </a:lnTo>
                  <a:lnTo>
                    <a:pt x="88" y="251"/>
                  </a:lnTo>
                  <a:lnTo>
                    <a:pt x="87" y="249"/>
                  </a:lnTo>
                  <a:lnTo>
                    <a:pt x="85" y="248"/>
                  </a:lnTo>
                  <a:lnTo>
                    <a:pt x="81" y="248"/>
                  </a:lnTo>
                  <a:lnTo>
                    <a:pt x="79" y="250"/>
                  </a:lnTo>
                  <a:lnTo>
                    <a:pt x="76" y="246"/>
                  </a:lnTo>
                  <a:lnTo>
                    <a:pt x="71" y="246"/>
                  </a:lnTo>
                  <a:lnTo>
                    <a:pt x="69" y="235"/>
                  </a:lnTo>
                  <a:lnTo>
                    <a:pt x="66" y="223"/>
                  </a:lnTo>
                  <a:lnTo>
                    <a:pt x="56" y="225"/>
                  </a:lnTo>
                  <a:lnTo>
                    <a:pt x="44" y="226"/>
                  </a:lnTo>
                  <a:lnTo>
                    <a:pt x="44" y="218"/>
                  </a:lnTo>
                  <a:lnTo>
                    <a:pt x="54" y="218"/>
                  </a:lnTo>
                  <a:lnTo>
                    <a:pt x="63" y="216"/>
                  </a:lnTo>
                  <a:lnTo>
                    <a:pt x="6" y="45"/>
                  </a:lnTo>
                  <a:lnTo>
                    <a:pt x="4" y="34"/>
                  </a:lnTo>
                  <a:lnTo>
                    <a:pt x="2" y="22"/>
                  </a:lnTo>
                  <a:lnTo>
                    <a:pt x="0" y="10"/>
                  </a:lnTo>
                  <a:lnTo>
                    <a:pt x="0" y="0"/>
                  </a:lnTo>
                  <a:close/>
                  <a:moveTo>
                    <a:pt x="98" y="275"/>
                  </a:moveTo>
                  <a:lnTo>
                    <a:pt x="98" y="275"/>
                  </a:lnTo>
                  <a:close/>
                  <a:moveTo>
                    <a:pt x="95" y="277"/>
                  </a:moveTo>
                  <a:lnTo>
                    <a:pt x="95" y="277"/>
                  </a:lnTo>
                  <a:lnTo>
                    <a:pt x="96" y="277"/>
                  </a:lnTo>
                  <a:lnTo>
                    <a:pt x="96" y="275"/>
                  </a:lnTo>
                  <a:lnTo>
                    <a:pt x="98" y="275"/>
                  </a:lnTo>
                  <a:lnTo>
                    <a:pt x="96" y="275"/>
                  </a:lnTo>
                  <a:lnTo>
                    <a:pt x="96" y="277"/>
                  </a:lnTo>
                  <a:lnTo>
                    <a:pt x="95" y="277"/>
                  </a:lnTo>
                  <a:lnTo>
                    <a:pt x="95" y="278"/>
                  </a:lnTo>
                  <a:lnTo>
                    <a:pt x="95" y="277"/>
                  </a:lnTo>
                  <a:close/>
                  <a:moveTo>
                    <a:pt x="98" y="274"/>
                  </a:moveTo>
                  <a:lnTo>
                    <a:pt x="98" y="272"/>
                  </a:lnTo>
                  <a:lnTo>
                    <a:pt x="96" y="268"/>
                  </a:lnTo>
                  <a:lnTo>
                    <a:pt x="94" y="267"/>
                  </a:lnTo>
                  <a:lnTo>
                    <a:pt x="91" y="267"/>
                  </a:lnTo>
                  <a:lnTo>
                    <a:pt x="94" y="267"/>
                  </a:lnTo>
                  <a:lnTo>
                    <a:pt x="96" y="268"/>
                  </a:lnTo>
                  <a:lnTo>
                    <a:pt x="98" y="271"/>
                  </a:lnTo>
                  <a:lnTo>
                    <a:pt x="98" y="2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2" name="Freeform 4206"/>
            <p:cNvSpPr>
              <a:spLocks/>
            </p:cNvSpPr>
            <p:nvPr/>
          </p:nvSpPr>
          <p:spPr bwMode="auto">
            <a:xfrm>
              <a:off x="4133" y="5008"/>
              <a:ext cx="90" cy="250"/>
            </a:xfrm>
            <a:custGeom>
              <a:avLst/>
              <a:gdLst>
                <a:gd name="T0" fmla="*/ 3 w 107"/>
                <a:gd name="T1" fmla="*/ 3 h 299"/>
                <a:gd name="T2" fmla="*/ 4 w 107"/>
                <a:gd name="T3" fmla="*/ 7 h 299"/>
                <a:gd name="T4" fmla="*/ 17 w 107"/>
                <a:gd name="T5" fmla="*/ 41 h 299"/>
                <a:gd name="T6" fmla="*/ 20 w 107"/>
                <a:gd name="T7" fmla="*/ 40 h 299"/>
                <a:gd name="T8" fmla="*/ 20 w 107"/>
                <a:gd name="T9" fmla="*/ 43 h 299"/>
                <a:gd name="T10" fmla="*/ 18 w 107"/>
                <a:gd name="T11" fmla="*/ 45 h 299"/>
                <a:gd name="T12" fmla="*/ 17 w 107"/>
                <a:gd name="T13" fmla="*/ 46 h 299"/>
                <a:gd name="T14" fmla="*/ 17 w 107"/>
                <a:gd name="T15" fmla="*/ 48 h 299"/>
                <a:gd name="T16" fmla="*/ 17 w 107"/>
                <a:gd name="T17" fmla="*/ 48 h 299"/>
                <a:gd name="T18" fmla="*/ 17 w 107"/>
                <a:gd name="T19" fmla="*/ 49 h 299"/>
                <a:gd name="T20" fmla="*/ 19 w 107"/>
                <a:gd name="T21" fmla="*/ 49 h 299"/>
                <a:gd name="T22" fmla="*/ 20 w 107"/>
                <a:gd name="T23" fmla="*/ 49 h 299"/>
                <a:gd name="T24" fmla="*/ 20 w 107"/>
                <a:gd name="T25" fmla="*/ 48 h 299"/>
                <a:gd name="T26" fmla="*/ 20 w 107"/>
                <a:gd name="T27" fmla="*/ 50 h 299"/>
                <a:gd name="T28" fmla="*/ 21 w 107"/>
                <a:gd name="T29" fmla="*/ 55 h 299"/>
                <a:gd name="T30" fmla="*/ 23 w 107"/>
                <a:gd name="T31" fmla="*/ 57 h 299"/>
                <a:gd name="T32" fmla="*/ 23 w 107"/>
                <a:gd name="T33" fmla="*/ 59 h 299"/>
                <a:gd name="T34" fmla="*/ 21 w 107"/>
                <a:gd name="T35" fmla="*/ 59 h 299"/>
                <a:gd name="T36" fmla="*/ 20 w 107"/>
                <a:gd name="T37" fmla="*/ 59 h 299"/>
                <a:gd name="T38" fmla="*/ 19 w 107"/>
                <a:gd name="T39" fmla="*/ 58 h 299"/>
                <a:gd name="T40" fmla="*/ 18 w 107"/>
                <a:gd name="T41" fmla="*/ 56 h 299"/>
                <a:gd name="T42" fmla="*/ 17 w 107"/>
                <a:gd name="T43" fmla="*/ 55 h 299"/>
                <a:gd name="T44" fmla="*/ 19 w 107"/>
                <a:gd name="T45" fmla="*/ 55 h 299"/>
                <a:gd name="T46" fmla="*/ 20 w 107"/>
                <a:gd name="T47" fmla="*/ 55 h 299"/>
                <a:gd name="T48" fmla="*/ 20 w 107"/>
                <a:gd name="T49" fmla="*/ 55 h 299"/>
                <a:gd name="T50" fmla="*/ 20 w 107"/>
                <a:gd name="T51" fmla="*/ 55 h 299"/>
                <a:gd name="T52" fmla="*/ 20 w 107"/>
                <a:gd name="T53" fmla="*/ 55 h 299"/>
                <a:gd name="T54" fmla="*/ 20 w 107"/>
                <a:gd name="T55" fmla="*/ 55 h 299"/>
                <a:gd name="T56" fmla="*/ 20 w 107"/>
                <a:gd name="T57" fmla="*/ 55 h 299"/>
                <a:gd name="T58" fmla="*/ 20 w 107"/>
                <a:gd name="T59" fmla="*/ 55 h 299"/>
                <a:gd name="T60" fmla="*/ 20 w 107"/>
                <a:gd name="T61" fmla="*/ 55 h 299"/>
                <a:gd name="T62" fmla="*/ 20 w 107"/>
                <a:gd name="T63" fmla="*/ 55 h 299"/>
                <a:gd name="T64" fmla="*/ 20 w 107"/>
                <a:gd name="T65" fmla="*/ 55 h 299"/>
                <a:gd name="T66" fmla="*/ 20 w 107"/>
                <a:gd name="T67" fmla="*/ 55 h 299"/>
                <a:gd name="T68" fmla="*/ 20 w 107"/>
                <a:gd name="T69" fmla="*/ 55 h 299"/>
                <a:gd name="T70" fmla="*/ 20 w 107"/>
                <a:gd name="T71" fmla="*/ 54 h 299"/>
                <a:gd name="T72" fmla="*/ 20 w 107"/>
                <a:gd name="T73" fmla="*/ 54 h 299"/>
                <a:gd name="T74" fmla="*/ 20 w 107"/>
                <a:gd name="T75" fmla="*/ 54 h 299"/>
                <a:gd name="T76" fmla="*/ 20 w 107"/>
                <a:gd name="T77" fmla="*/ 54 h 299"/>
                <a:gd name="T78" fmla="*/ 20 w 107"/>
                <a:gd name="T79" fmla="*/ 54 h 299"/>
                <a:gd name="T80" fmla="*/ 20 w 107"/>
                <a:gd name="T81" fmla="*/ 54 h 299"/>
                <a:gd name="T82" fmla="*/ 20 w 107"/>
                <a:gd name="T83" fmla="*/ 54 h 299"/>
                <a:gd name="T84" fmla="*/ 20 w 107"/>
                <a:gd name="T85" fmla="*/ 53 h 299"/>
                <a:gd name="T86" fmla="*/ 20 w 107"/>
                <a:gd name="T87" fmla="*/ 52 h 299"/>
                <a:gd name="T88" fmla="*/ 20 w 107"/>
                <a:gd name="T89" fmla="*/ 52 h 299"/>
                <a:gd name="T90" fmla="*/ 19 w 107"/>
                <a:gd name="T91" fmla="*/ 52 h 299"/>
                <a:gd name="T92" fmla="*/ 19 w 107"/>
                <a:gd name="T93" fmla="*/ 52 h 299"/>
                <a:gd name="T94" fmla="*/ 18 w 107"/>
                <a:gd name="T95" fmla="*/ 49 h 299"/>
                <a:gd name="T96" fmla="*/ 17 w 107"/>
                <a:gd name="T97" fmla="*/ 49 h 299"/>
                <a:gd name="T98" fmla="*/ 16 w 107"/>
                <a:gd name="T99" fmla="*/ 49 h 299"/>
                <a:gd name="T100" fmla="*/ 14 w 107"/>
                <a:gd name="T101" fmla="*/ 47 h 299"/>
                <a:gd name="T102" fmla="*/ 12 w 107"/>
                <a:gd name="T103" fmla="*/ 45 h 299"/>
                <a:gd name="T104" fmla="*/ 9 w 107"/>
                <a:gd name="T105" fmla="*/ 43 h 299"/>
                <a:gd name="T106" fmla="*/ 13 w 107"/>
                <a:gd name="T107" fmla="*/ 43 h 299"/>
                <a:gd name="T108" fmla="*/ 3 w 107"/>
                <a:gd name="T109" fmla="*/ 7 h 299"/>
                <a:gd name="T110" fmla="*/ 0 w 107"/>
                <a:gd name="T111" fmla="*/ 3 h 2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7" h="299">
                  <a:moveTo>
                    <a:pt x="0" y="0"/>
                  </a:moveTo>
                  <a:lnTo>
                    <a:pt x="7" y="8"/>
                  </a:lnTo>
                  <a:lnTo>
                    <a:pt x="14" y="19"/>
                  </a:lnTo>
                  <a:lnTo>
                    <a:pt x="20" y="30"/>
                  </a:lnTo>
                  <a:lnTo>
                    <a:pt x="24" y="41"/>
                  </a:lnTo>
                  <a:lnTo>
                    <a:pt x="81" y="209"/>
                  </a:lnTo>
                  <a:lnTo>
                    <a:pt x="91" y="205"/>
                  </a:lnTo>
                  <a:lnTo>
                    <a:pt x="98" y="199"/>
                  </a:lnTo>
                  <a:lnTo>
                    <a:pt x="102" y="205"/>
                  </a:lnTo>
                  <a:lnTo>
                    <a:pt x="93" y="212"/>
                  </a:lnTo>
                  <a:lnTo>
                    <a:pt x="84" y="218"/>
                  </a:lnTo>
                  <a:lnTo>
                    <a:pt x="86" y="223"/>
                  </a:lnTo>
                  <a:lnTo>
                    <a:pt x="89" y="229"/>
                  </a:lnTo>
                  <a:lnTo>
                    <a:pt x="85" y="233"/>
                  </a:lnTo>
                  <a:lnTo>
                    <a:pt x="83" y="235"/>
                  </a:lnTo>
                  <a:lnTo>
                    <a:pt x="81" y="237"/>
                  </a:lnTo>
                  <a:lnTo>
                    <a:pt x="81" y="240"/>
                  </a:lnTo>
                  <a:lnTo>
                    <a:pt x="81" y="242"/>
                  </a:lnTo>
                  <a:lnTo>
                    <a:pt x="83" y="243"/>
                  </a:lnTo>
                  <a:lnTo>
                    <a:pt x="85" y="244"/>
                  </a:lnTo>
                  <a:lnTo>
                    <a:pt x="86" y="245"/>
                  </a:lnTo>
                  <a:lnTo>
                    <a:pt x="88" y="249"/>
                  </a:lnTo>
                  <a:lnTo>
                    <a:pt x="93" y="251"/>
                  </a:lnTo>
                  <a:lnTo>
                    <a:pt x="92" y="248"/>
                  </a:lnTo>
                  <a:lnTo>
                    <a:pt x="91" y="244"/>
                  </a:lnTo>
                  <a:lnTo>
                    <a:pt x="93" y="243"/>
                  </a:lnTo>
                  <a:lnTo>
                    <a:pt x="94" y="241"/>
                  </a:lnTo>
                  <a:lnTo>
                    <a:pt x="98" y="252"/>
                  </a:lnTo>
                  <a:lnTo>
                    <a:pt x="101" y="264"/>
                  </a:lnTo>
                  <a:lnTo>
                    <a:pt x="103" y="274"/>
                  </a:lnTo>
                  <a:lnTo>
                    <a:pt x="104" y="286"/>
                  </a:lnTo>
                  <a:lnTo>
                    <a:pt x="106" y="285"/>
                  </a:lnTo>
                  <a:lnTo>
                    <a:pt x="107" y="289"/>
                  </a:lnTo>
                  <a:lnTo>
                    <a:pt x="107" y="294"/>
                  </a:lnTo>
                  <a:lnTo>
                    <a:pt x="104" y="296"/>
                  </a:lnTo>
                  <a:lnTo>
                    <a:pt x="102" y="299"/>
                  </a:lnTo>
                  <a:lnTo>
                    <a:pt x="99" y="299"/>
                  </a:lnTo>
                  <a:lnTo>
                    <a:pt x="95" y="297"/>
                  </a:lnTo>
                  <a:lnTo>
                    <a:pt x="92" y="295"/>
                  </a:lnTo>
                  <a:lnTo>
                    <a:pt x="89" y="290"/>
                  </a:lnTo>
                  <a:lnTo>
                    <a:pt x="92" y="290"/>
                  </a:lnTo>
                  <a:lnTo>
                    <a:pt x="87" y="282"/>
                  </a:lnTo>
                  <a:lnTo>
                    <a:pt x="83" y="273"/>
                  </a:lnTo>
                  <a:lnTo>
                    <a:pt x="89" y="275"/>
                  </a:lnTo>
                  <a:lnTo>
                    <a:pt x="95" y="278"/>
                  </a:lnTo>
                  <a:lnTo>
                    <a:pt x="95" y="277"/>
                  </a:lnTo>
                  <a:lnTo>
                    <a:pt x="96" y="277"/>
                  </a:lnTo>
                  <a:lnTo>
                    <a:pt x="96" y="275"/>
                  </a:lnTo>
                  <a:lnTo>
                    <a:pt x="98" y="275"/>
                  </a:lnTo>
                  <a:lnTo>
                    <a:pt x="98" y="274"/>
                  </a:lnTo>
                  <a:lnTo>
                    <a:pt x="98" y="272"/>
                  </a:lnTo>
                  <a:lnTo>
                    <a:pt x="98" y="271"/>
                  </a:lnTo>
                  <a:lnTo>
                    <a:pt x="100" y="268"/>
                  </a:lnTo>
                  <a:lnTo>
                    <a:pt x="100" y="267"/>
                  </a:lnTo>
                  <a:lnTo>
                    <a:pt x="100" y="265"/>
                  </a:lnTo>
                  <a:lnTo>
                    <a:pt x="100" y="263"/>
                  </a:lnTo>
                  <a:lnTo>
                    <a:pt x="98" y="265"/>
                  </a:lnTo>
                  <a:lnTo>
                    <a:pt x="95" y="267"/>
                  </a:lnTo>
                  <a:lnTo>
                    <a:pt x="93" y="267"/>
                  </a:lnTo>
                  <a:lnTo>
                    <a:pt x="91" y="267"/>
                  </a:lnTo>
                  <a:lnTo>
                    <a:pt x="89" y="267"/>
                  </a:lnTo>
                  <a:lnTo>
                    <a:pt x="91" y="266"/>
                  </a:lnTo>
                  <a:lnTo>
                    <a:pt x="91" y="264"/>
                  </a:lnTo>
                  <a:lnTo>
                    <a:pt x="93" y="263"/>
                  </a:lnTo>
                  <a:lnTo>
                    <a:pt x="94" y="260"/>
                  </a:lnTo>
                  <a:lnTo>
                    <a:pt x="94" y="258"/>
                  </a:lnTo>
                  <a:lnTo>
                    <a:pt x="94" y="255"/>
                  </a:lnTo>
                  <a:lnTo>
                    <a:pt x="92" y="257"/>
                  </a:lnTo>
                  <a:lnTo>
                    <a:pt x="89" y="259"/>
                  </a:lnTo>
                  <a:lnTo>
                    <a:pt x="88" y="258"/>
                  </a:lnTo>
                  <a:lnTo>
                    <a:pt x="87" y="258"/>
                  </a:lnTo>
                  <a:lnTo>
                    <a:pt x="88" y="255"/>
                  </a:lnTo>
                  <a:lnTo>
                    <a:pt x="88" y="251"/>
                  </a:lnTo>
                  <a:lnTo>
                    <a:pt x="87" y="249"/>
                  </a:lnTo>
                  <a:lnTo>
                    <a:pt x="85" y="248"/>
                  </a:lnTo>
                  <a:lnTo>
                    <a:pt x="81" y="248"/>
                  </a:lnTo>
                  <a:lnTo>
                    <a:pt x="79" y="250"/>
                  </a:lnTo>
                  <a:lnTo>
                    <a:pt x="76" y="246"/>
                  </a:lnTo>
                  <a:lnTo>
                    <a:pt x="71" y="246"/>
                  </a:lnTo>
                  <a:lnTo>
                    <a:pt x="69" y="235"/>
                  </a:lnTo>
                  <a:lnTo>
                    <a:pt x="66" y="223"/>
                  </a:lnTo>
                  <a:lnTo>
                    <a:pt x="56" y="225"/>
                  </a:lnTo>
                  <a:lnTo>
                    <a:pt x="44" y="226"/>
                  </a:lnTo>
                  <a:lnTo>
                    <a:pt x="44" y="218"/>
                  </a:lnTo>
                  <a:lnTo>
                    <a:pt x="54" y="218"/>
                  </a:lnTo>
                  <a:lnTo>
                    <a:pt x="63" y="216"/>
                  </a:lnTo>
                  <a:lnTo>
                    <a:pt x="6" y="45"/>
                  </a:lnTo>
                  <a:lnTo>
                    <a:pt x="4" y="34"/>
                  </a:lnTo>
                  <a:lnTo>
                    <a:pt x="2" y="22"/>
                  </a:lnTo>
                  <a:lnTo>
                    <a:pt x="0" y="1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3" name="Rectangle 4207"/>
            <p:cNvSpPr>
              <a:spLocks noChangeArrowheads="1"/>
            </p:cNvSpPr>
            <p:nvPr/>
          </p:nvSpPr>
          <p:spPr bwMode="auto">
            <a:xfrm>
              <a:off x="4216" y="5238"/>
              <a:ext cx="2" cy="3"/>
            </a:xfrm>
            <a:prstGeom prst="rect">
              <a:avLst/>
            </a:prstGeom>
            <a:noFill/>
            <a:ln w="0">
              <a:solidFill>
                <a:srgbClr val="13151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4" name="Freeform 4208"/>
            <p:cNvSpPr>
              <a:spLocks/>
            </p:cNvSpPr>
            <p:nvPr/>
          </p:nvSpPr>
          <p:spPr bwMode="auto">
            <a:xfrm>
              <a:off x="4214" y="5238"/>
              <a:ext cx="2" cy="3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0 w 3"/>
                <a:gd name="T5" fmla="*/ 2 h 3"/>
                <a:gd name="T6" fmla="*/ 1 w 3"/>
                <a:gd name="T7" fmla="*/ 2 h 3"/>
                <a:gd name="T8" fmla="*/ 1 w 3"/>
                <a:gd name="T9" fmla="*/ 2 h 3"/>
                <a:gd name="T10" fmla="*/ 1 w 3"/>
                <a:gd name="T11" fmla="*/ 2 h 3"/>
                <a:gd name="T12" fmla="*/ 1 w 3"/>
                <a:gd name="T13" fmla="*/ 2 h 3"/>
                <a:gd name="T14" fmla="*/ 1 w 3"/>
                <a:gd name="T15" fmla="*/ 2 h 3"/>
                <a:gd name="T16" fmla="*/ 1 w 3"/>
                <a:gd name="T17" fmla="*/ 0 h 3"/>
                <a:gd name="T18" fmla="*/ 1 w 3"/>
                <a:gd name="T19" fmla="*/ 0 h 3"/>
                <a:gd name="T20" fmla="*/ 1 w 3"/>
                <a:gd name="T21" fmla="*/ 0 h 3"/>
                <a:gd name="T22" fmla="*/ 1 w 3"/>
                <a:gd name="T23" fmla="*/ 0 h 3"/>
                <a:gd name="T24" fmla="*/ 1 w 3"/>
                <a:gd name="T25" fmla="*/ 0 h 3"/>
                <a:gd name="T26" fmla="*/ 1 w 3"/>
                <a:gd name="T27" fmla="*/ 0 h 3"/>
                <a:gd name="T28" fmla="*/ 1 w 3"/>
                <a:gd name="T29" fmla="*/ 0 h 3"/>
                <a:gd name="T30" fmla="*/ 1 w 3"/>
                <a:gd name="T31" fmla="*/ 0 h 3"/>
                <a:gd name="T32" fmla="*/ 1 w 3"/>
                <a:gd name="T33" fmla="*/ 0 h 3"/>
                <a:gd name="T34" fmla="*/ 1 w 3"/>
                <a:gd name="T35" fmla="*/ 0 h 3"/>
                <a:gd name="T36" fmla="*/ 1 w 3"/>
                <a:gd name="T37" fmla="*/ 0 h 3"/>
                <a:gd name="T38" fmla="*/ 1 w 3"/>
                <a:gd name="T39" fmla="*/ 0 h 3"/>
                <a:gd name="T40" fmla="*/ 1 w 3"/>
                <a:gd name="T41" fmla="*/ 0 h 3"/>
                <a:gd name="T42" fmla="*/ 1 w 3"/>
                <a:gd name="T43" fmla="*/ 2 h 3"/>
                <a:gd name="T44" fmla="*/ 1 w 3"/>
                <a:gd name="T45" fmla="*/ 2 h 3"/>
                <a:gd name="T46" fmla="*/ 1 w 3"/>
                <a:gd name="T47" fmla="*/ 2 h 3"/>
                <a:gd name="T48" fmla="*/ 1 w 3"/>
                <a:gd name="T49" fmla="*/ 2 h 3"/>
                <a:gd name="T50" fmla="*/ 1 w 3"/>
                <a:gd name="T51" fmla="*/ 2 h 3"/>
                <a:gd name="T52" fmla="*/ 0 w 3"/>
                <a:gd name="T53" fmla="*/ 2 h 3"/>
                <a:gd name="T54" fmla="*/ 0 w 3"/>
                <a:gd name="T55" fmla="*/ 2 h 3"/>
                <a:gd name="T56" fmla="*/ 0 w 3"/>
                <a:gd name="T57" fmla="*/ 2 h 3"/>
                <a:gd name="T58" fmla="*/ 0 w 3"/>
                <a:gd name="T59" fmla="*/ 2 h 3"/>
                <a:gd name="T60" fmla="*/ 0 w 3"/>
                <a:gd name="T61" fmla="*/ 3 h 3"/>
                <a:gd name="T62" fmla="*/ 0 w 3"/>
                <a:gd name="T63" fmla="*/ 2 h 3"/>
                <a:gd name="T64" fmla="*/ 0 w 3"/>
                <a:gd name="T65" fmla="*/ 2 h 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lnTo>
                    <a:pt x="0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2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5" name="Freeform 4209"/>
            <p:cNvSpPr>
              <a:spLocks/>
            </p:cNvSpPr>
            <p:nvPr/>
          </p:nvSpPr>
          <p:spPr bwMode="auto">
            <a:xfrm>
              <a:off x="4209" y="5231"/>
              <a:ext cx="7" cy="5"/>
            </a:xfrm>
            <a:custGeom>
              <a:avLst/>
              <a:gdLst>
                <a:gd name="T0" fmla="*/ 7 w 7"/>
                <a:gd name="T1" fmla="*/ 1 h 7"/>
                <a:gd name="T2" fmla="*/ 7 w 7"/>
                <a:gd name="T3" fmla="*/ 1 h 7"/>
                <a:gd name="T4" fmla="*/ 5 w 7"/>
                <a:gd name="T5" fmla="*/ 1 h 7"/>
                <a:gd name="T6" fmla="*/ 3 w 7"/>
                <a:gd name="T7" fmla="*/ 0 h 7"/>
                <a:gd name="T8" fmla="*/ 0 w 7"/>
                <a:gd name="T9" fmla="*/ 0 h 7"/>
                <a:gd name="T10" fmla="*/ 3 w 7"/>
                <a:gd name="T11" fmla="*/ 0 h 7"/>
                <a:gd name="T12" fmla="*/ 5 w 7"/>
                <a:gd name="T13" fmla="*/ 1 h 7"/>
                <a:gd name="T14" fmla="*/ 7 w 7"/>
                <a:gd name="T15" fmla="*/ 1 h 7"/>
                <a:gd name="T16" fmla="*/ 7 w 7"/>
                <a:gd name="T17" fmla="*/ 1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" h="7">
                  <a:moveTo>
                    <a:pt x="7" y="7"/>
                  </a:moveTo>
                  <a:lnTo>
                    <a:pt x="7" y="5"/>
                  </a:lnTo>
                  <a:lnTo>
                    <a:pt x="5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3" y="0"/>
                  </a:lnTo>
                  <a:lnTo>
                    <a:pt x="5" y="1"/>
                  </a:lnTo>
                  <a:lnTo>
                    <a:pt x="7" y="4"/>
                  </a:lnTo>
                  <a:lnTo>
                    <a:pt x="7" y="7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6" name="Line 4210"/>
            <p:cNvSpPr>
              <a:spLocks noChangeShapeType="1"/>
            </p:cNvSpPr>
            <p:nvPr/>
          </p:nvSpPr>
          <p:spPr bwMode="auto">
            <a:xfrm>
              <a:off x="4146" y="5046"/>
              <a:ext cx="45" cy="130"/>
            </a:xfrm>
            <a:prstGeom prst="line">
              <a:avLst/>
            </a:prstGeom>
            <a:noFill/>
            <a:ln w="0">
              <a:solidFill>
                <a:srgbClr val="13151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7" name="Freeform 4211"/>
            <p:cNvSpPr>
              <a:spLocks/>
            </p:cNvSpPr>
            <p:nvPr/>
          </p:nvSpPr>
          <p:spPr bwMode="auto">
            <a:xfrm>
              <a:off x="4189" y="5211"/>
              <a:ext cx="17" cy="13"/>
            </a:xfrm>
            <a:custGeom>
              <a:avLst/>
              <a:gdLst>
                <a:gd name="T0" fmla="*/ 0 w 21"/>
                <a:gd name="T1" fmla="*/ 3 h 15"/>
                <a:gd name="T2" fmla="*/ 2 w 21"/>
                <a:gd name="T3" fmla="*/ 3 h 15"/>
                <a:gd name="T4" fmla="*/ 2 w 21"/>
                <a:gd name="T5" fmla="*/ 3 h 15"/>
                <a:gd name="T6" fmla="*/ 2 w 21"/>
                <a:gd name="T7" fmla="*/ 3 h 15"/>
                <a:gd name="T8" fmla="*/ 2 w 21"/>
                <a:gd name="T9" fmla="*/ 4 h 15"/>
                <a:gd name="T10" fmla="*/ 2 w 21"/>
                <a:gd name="T11" fmla="*/ 4 h 15"/>
                <a:gd name="T12" fmla="*/ 2 w 21"/>
                <a:gd name="T13" fmla="*/ 4 h 15"/>
                <a:gd name="T14" fmla="*/ 2 w 21"/>
                <a:gd name="T15" fmla="*/ 3 h 15"/>
                <a:gd name="T16" fmla="*/ 3 w 21"/>
                <a:gd name="T17" fmla="*/ 3 h 15"/>
                <a:gd name="T18" fmla="*/ 3 w 21"/>
                <a:gd name="T19" fmla="*/ 3 h 15"/>
                <a:gd name="T20" fmla="*/ 3 w 21"/>
                <a:gd name="T21" fmla="*/ 3 h 15"/>
                <a:gd name="T22" fmla="*/ 3 w 21"/>
                <a:gd name="T23" fmla="*/ 3 h 15"/>
                <a:gd name="T24" fmla="*/ 2 w 21"/>
                <a:gd name="T25" fmla="*/ 3 h 15"/>
                <a:gd name="T26" fmla="*/ 2 w 21"/>
                <a:gd name="T27" fmla="*/ 3 h 15"/>
                <a:gd name="T28" fmla="*/ 2 w 21"/>
                <a:gd name="T29" fmla="*/ 3 h 15"/>
                <a:gd name="T30" fmla="*/ 2 w 21"/>
                <a:gd name="T31" fmla="*/ 3 h 15"/>
                <a:gd name="T32" fmla="*/ 2 w 21"/>
                <a:gd name="T33" fmla="*/ 2 h 15"/>
                <a:gd name="T34" fmla="*/ 2 w 21"/>
                <a:gd name="T35" fmla="*/ 2 h 15"/>
                <a:gd name="T36" fmla="*/ 2 w 21"/>
                <a:gd name="T37" fmla="*/ 2 h 15"/>
                <a:gd name="T38" fmla="*/ 2 w 21"/>
                <a:gd name="T39" fmla="*/ 1 h 15"/>
                <a:gd name="T40" fmla="*/ 2 w 21"/>
                <a:gd name="T41" fmla="*/ 0 h 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1" h="15">
                  <a:moveTo>
                    <a:pt x="0" y="8"/>
                  </a:moveTo>
                  <a:lnTo>
                    <a:pt x="4" y="9"/>
                  </a:lnTo>
                  <a:lnTo>
                    <a:pt x="7" y="11"/>
                  </a:lnTo>
                  <a:lnTo>
                    <a:pt x="11" y="12"/>
                  </a:lnTo>
                  <a:lnTo>
                    <a:pt x="13" y="15"/>
                  </a:lnTo>
                  <a:lnTo>
                    <a:pt x="14" y="15"/>
                  </a:lnTo>
                  <a:lnTo>
                    <a:pt x="17" y="15"/>
                  </a:lnTo>
                  <a:lnTo>
                    <a:pt x="19" y="14"/>
                  </a:lnTo>
                  <a:lnTo>
                    <a:pt x="20" y="13"/>
                  </a:lnTo>
                  <a:lnTo>
                    <a:pt x="21" y="11"/>
                  </a:lnTo>
                  <a:lnTo>
                    <a:pt x="21" y="7"/>
                  </a:lnTo>
                  <a:lnTo>
                    <a:pt x="20" y="5"/>
                  </a:lnTo>
                  <a:lnTo>
                    <a:pt x="18" y="4"/>
                  </a:lnTo>
                  <a:lnTo>
                    <a:pt x="16" y="4"/>
                  </a:lnTo>
                  <a:lnTo>
                    <a:pt x="12" y="6"/>
                  </a:lnTo>
                  <a:lnTo>
                    <a:pt x="11" y="4"/>
                  </a:lnTo>
                  <a:lnTo>
                    <a:pt x="9" y="2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1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8" name="Freeform 4212"/>
            <p:cNvSpPr>
              <a:spLocks/>
            </p:cNvSpPr>
            <p:nvPr/>
          </p:nvSpPr>
          <p:spPr bwMode="auto">
            <a:xfrm>
              <a:off x="4196" y="5221"/>
              <a:ext cx="18" cy="10"/>
            </a:xfrm>
            <a:custGeom>
              <a:avLst/>
              <a:gdLst>
                <a:gd name="T0" fmla="*/ 0 w 19"/>
                <a:gd name="T1" fmla="*/ 2 h 13"/>
                <a:gd name="T2" fmla="*/ 5 w 19"/>
                <a:gd name="T3" fmla="*/ 2 h 13"/>
                <a:gd name="T4" fmla="*/ 9 w 19"/>
                <a:gd name="T5" fmla="*/ 2 h 13"/>
                <a:gd name="T6" fmla="*/ 9 w 19"/>
                <a:gd name="T7" fmla="*/ 2 h 13"/>
                <a:gd name="T8" fmla="*/ 9 w 19"/>
                <a:gd name="T9" fmla="*/ 2 h 13"/>
                <a:gd name="T10" fmla="*/ 9 w 19"/>
                <a:gd name="T11" fmla="*/ 2 h 13"/>
                <a:gd name="T12" fmla="*/ 9 w 19"/>
                <a:gd name="T13" fmla="*/ 2 h 13"/>
                <a:gd name="T14" fmla="*/ 10 w 19"/>
                <a:gd name="T15" fmla="*/ 2 h 13"/>
                <a:gd name="T16" fmla="*/ 9 w 19"/>
                <a:gd name="T17" fmla="*/ 0 h 13"/>
                <a:gd name="T18" fmla="*/ 9 w 19"/>
                <a:gd name="T19" fmla="*/ 2 h 13"/>
                <a:gd name="T20" fmla="*/ 9 w 19"/>
                <a:gd name="T21" fmla="*/ 2 h 13"/>
                <a:gd name="T22" fmla="*/ 9 w 19"/>
                <a:gd name="T23" fmla="*/ 2 h 13"/>
                <a:gd name="T24" fmla="*/ 9 w 19"/>
                <a:gd name="T25" fmla="*/ 2 h 1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9" h="13">
                  <a:moveTo>
                    <a:pt x="0" y="10"/>
                  </a:moveTo>
                  <a:lnTo>
                    <a:pt x="5" y="12"/>
                  </a:lnTo>
                  <a:lnTo>
                    <a:pt x="11" y="13"/>
                  </a:lnTo>
                  <a:lnTo>
                    <a:pt x="13" y="12"/>
                  </a:lnTo>
                  <a:lnTo>
                    <a:pt x="15" y="9"/>
                  </a:lnTo>
                  <a:lnTo>
                    <a:pt x="17" y="8"/>
                  </a:lnTo>
                  <a:lnTo>
                    <a:pt x="18" y="5"/>
                  </a:lnTo>
                  <a:lnTo>
                    <a:pt x="19" y="3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11" y="3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9" name="Freeform 4213"/>
            <p:cNvSpPr>
              <a:spLocks/>
            </p:cNvSpPr>
            <p:nvPr/>
          </p:nvSpPr>
          <p:spPr bwMode="auto">
            <a:xfrm>
              <a:off x="4204" y="5229"/>
              <a:ext cx="12" cy="12"/>
            </a:xfrm>
            <a:custGeom>
              <a:avLst/>
              <a:gdLst>
                <a:gd name="T0" fmla="*/ 0 w 17"/>
                <a:gd name="T1" fmla="*/ 2 h 15"/>
                <a:gd name="T2" fmla="*/ 1 w 17"/>
                <a:gd name="T3" fmla="*/ 2 h 15"/>
                <a:gd name="T4" fmla="*/ 1 w 17"/>
                <a:gd name="T5" fmla="*/ 2 h 15"/>
                <a:gd name="T6" fmla="*/ 1 w 17"/>
                <a:gd name="T7" fmla="*/ 2 h 15"/>
                <a:gd name="T8" fmla="*/ 1 w 17"/>
                <a:gd name="T9" fmla="*/ 2 h 15"/>
                <a:gd name="T10" fmla="*/ 1 w 17"/>
                <a:gd name="T11" fmla="*/ 2 h 15"/>
                <a:gd name="T12" fmla="*/ 1 w 17"/>
                <a:gd name="T13" fmla="*/ 2 h 15"/>
                <a:gd name="T14" fmla="*/ 1 w 17"/>
                <a:gd name="T15" fmla="*/ 2 h 15"/>
                <a:gd name="T16" fmla="*/ 1 w 17"/>
                <a:gd name="T17" fmla="*/ 0 h 15"/>
                <a:gd name="T18" fmla="*/ 1 w 17"/>
                <a:gd name="T19" fmla="*/ 2 h 15"/>
                <a:gd name="T20" fmla="*/ 1 w 17"/>
                <a:gd name="T21" fmla="*/ 2 h 15"/>
                <a:gd name="T22" fmla="*/ 1 w 17"/>
                <a:gd name="T23" fmla="*/ 2 h 15"/>
                <a:gd name="T24" fmla="*/ 1 w 17"/>
                <a:gd name="T25" fmla="*/ 2 h 1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" h="15">
                  <a:moveTo>
                    <a:pt x="0" y="11"/>
                  </a:moveTo>
                  <a:lnTo>
                    <a:pt x="5" y="14"/>
                  </a:lnTo>
                  <a:lnTo>
                    <a:pt x="12" y="15"/>
                  </a:lnTo>
                  <a:lnTo>
                    <a:pt x="15" y="11"/>
                  </a:lnTo>
                  <a:lnTo>
                    <a:pt x="15" y="9"/>
                  </a:lnTo>
                  <a:lnTo>
                    <a:pt x="16" y="7"/>
                  </a:lnTo>
                  <a:lnTo>
                    <a:pt x="17" y="4"/>
                  </a:lnTo>
                  <a:lnTo>
                    <a:pt x="17" y="2"/>
                  </a:lnTo>
                  <a:lnTo>
                    <a:pt x="17" y="0"/>
                  </a:lnTo>
                  <a:lnTo>
                    <a:pt x="15" y="3"/>
                  </a:lnTo>
                  <a:lnTo>
                    <a:pt x="12" y="4"/>
                  </a:lnTo>
                  <a:lnTo>
                    <a:pt x="10" y="4"/>
                  </a:lnTo>
                  <a:lnTo>
                    <a:pt x="6" y="4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0" name="Freeform 4214"/>
            <p:cNvSpPr>
              <a:spLocks/>
            </p:cNvSpPr>
            <p:nvPr/>
          </p:nvSpPr>
          <p:spPr bwMode="auto">
            <a:xfrm>
              <a:off x="4201" y="5193"/>
              <a:ext cx="10" cy="26"/>
            </a:xfrm>
            <a:custGeom>
              <a:avLst/>
              <a:gdLst>
                <a:gd name="T0" fmla="*/ 2 w 13"/>
                <a:gd name="T1" fmla="*/ 0 h 30"/>
                <a:gd name="T2" fmla="*/ 2 w 13"/>
                <a:gd name="T3" fmla="*/ 3 h 30"/>
                <a:gd name="T4" fmla="*/ 2 w 13"/>
                <a:gd name="T5" fmla="*/ 3 h 30"/>
                <a:gd name="T6" fmla="*/ 2 w 13"/>
                <a:gd name="T7" fmla="*/ 3 h 30"/>
                <a:gd name="T8" fmla="*/ 2 w 13"/>
                <a:gd name="T9" fmla="*/ 3 h 30"/>
                <a:gd name="T10" fmla="*/ 2 w 13"/>
                <a:gd name="T11" fmla="*/ 3 h 30"/>
                <a:gd name="T12" fmla="*/ 0 w 13"/>
                <a:gd name="T13" fmla="*/ 5 h 30"/>
                <a:gd name="T14" fmla="*/ 0 w 13"/>
                <a:gd name="T15" fmla="*/ 6 h 30"/>
                <a:gd name="T16" fmla="*/ 2 w 13"/>
                <a:gd name="T17" fmla="*/ 6 h 30"/>
                <a:gd name="T18" fmla="*/ 2 w 13"/>
                <a:gd name="T19" fmla="*/ 6 h 30"/>
                <a:gd name="T20" fmla="*/ 2 w 13"/>
                <a:gd name="T21" fmla="*/ 7 h 30"/>
                <a:gd name="T22" fmla="*/ 2 w 13"/>
                <a:gd name="T23" fmla="*/ 8 h 30"/>
                <a:gd name="T24" fmla="*/ 2 w 13"/>
                <a:gd name="T25" fmla="*/ 9 h 30"/>
                <a:gd name="T26" fmla="*/ 2 w 13"/>
                <a:gd name="T27" fmla="*/ 8 h 30"/>
                <a:gd name="T28" fmla="*/ 2 w 13"/>
                <a:gd name="T29" fmla="*/ 7 h 30"/>
                <a:gd name="T30" fmla="*/ 2 w 13"/>
                <a:gd name="T31" fmla="*/ 6 h 30"/>
                <a:gd name="T32" fmla="*/ 2 w 13"/>
                <a:gd name="T33" fmla="*/ 6 h 30"/>
                <a:gd name="T34" fmla="*/ 2 w 13"/>
                <a:gd name="T35" fmla="*/ 5 h 30"/>
                <a:gd name="T36" fmla="*/ 2 w 13"/>
                <a:gd name="T37" fmla="*/ 4 h 30"/>
                <a:gd name="T38" fmla="*/ 2 w 13"/>
                <a:gd name="T39" fmla="*/ 3 h 30"/>
                <a:gd name="T40" fmla="*/ 2 w 13"/>
                <a:gd name="T41" fmla="*/ 3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3" h="30">
                  <a:moveTo>
                    <a:pt x="11" y="0"/>
                  </a:moveTo>
                  <a:lnTo>
                    <a:pt x="11" y="3"/>
                  </a:lnTo>
                  <a:lnTo>
                    <a:pt x="8" y="5"/>
                  </a:lnTo>
                  <a:lnTo>
                    <a:pt x="7" y="7"/>
                  </a:lnTo>
                  <a:lnTo>
                    <a:pt x="4" y="9"/>
                  </a:lnTo>
                  <a:lnTo>
                    <a:pt x="2" y="13"/>
                  </a:lnTo>
                  <a:lnTo>
                    <a:pt x="0" y="18"/>
                  </a:lnTo>
                  <a:lnTo>
                    <a:pt x="0" y="20"/>
                  </a:lnTo>
                  <a:lnTo>
                    <a:pt x="2" y="21"/>
                  </a:lnTo>
                  <a:lnTo>
                    <a:pt x="3" y="22"/>
                  </a:lnTo>
                  <a:lnTo>
                    <a:pt x="5" y="23"/>
                  </a:lnTo>
                  <a:lnTo>
                    <a:pt x="7" y="28"/>
                  </a:lnTo>
                  <a:lnTo>
                    <a:pt x="12" y="30"/>
                  </a:lnTo>
                  <a:lnTo>
                    <a:pt x="11" y="27"/>
                  </a:lnTo>
                  <a:lnTo>
                    <a:pt x="10" y="24"/>
                  </a:lnTo>
                  <a:lnTo>
                    <a:pt x="11" y="22"/>
                  </a:lnTo>
                  <a:lnTo>
                    <a:pt x="12" y="21"/>
                  </a:lnTo>
                  <a:lnTo>
                    <a:pt x="13" y="19"/>
                  </a:lnTo>
                  <a:lnTo>
                    <a:pt x="12" y="16"/>
                  </a:lnTo>
                  <a:lnTo>
                    <a:pt x="11" y="14"/>
                  </a:lnTo>
                  <a:lnTo>
                    <a:pt x="8" y="13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1" name="Freeform 4215"/>
            <p:cNvSpPr>
              <a:spLocks/>
            </p:cNvSpPr>
            <p:nvPr/>
          </p:nvSpPr>
          <p:spPr bwMode="auto">
            <a:xfrm>
              <a:off x="4211" y="5201"/>
              <a:ext cx="3" cy="7"/>
            </a:xfrm>
            <a:custGeom>
              <a:avLst/>
              <a:gdLst>
                <a:gd name="T0" fmla="*/ 2 w 4"/>
                <a:gd name="T1" fmla="*/ 0 h 11"/>
                <a:gd name="T2" fmla="*/ 2 w 4"/>
                <a:gd name="T3" fmla="*/ 1 h 11"/>
                <a:gd name="T4" fmla="*/ 2 w 4"/>
                <a:gd name="T5" fmla="*/ 1 h 11"/>
                <a:gd name="T6" fmla="*/ 2 w 4"/>
                <a:gd name="T7" fmla="*/ 1 h 11"/>
                <a:gd name="T8" fmla="*/ 2 w 4"/>
                <a:gd name="T9" fmla="*/ 1 h 11"/>
                <a:gd name="T10" fmla="*/ 2 w 4"/>
                <a:gd name="T11" fmla="*/ 1 h 11"/>
                <a:gd name="T12" fmla="*/ 2 w 4"/>
                <a:gd name="T13" fmla="*/ 1 h 11"/>
                <a:gd name="T14" fmla="*/ 2 w 4"/>
                <a:gd name="T15" fmla="*/ 1 h 11"/>
                <a:gd name="T16" fmla="*/ 0 w 4"/>
                <a:gd name="T17" fmla="*/ 1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4" h="11">
                  <a:moveTo>
                    <a:pt x="3" y="0"/>
                  </a:moveTo>
                  <a:lnTo>
                    <a:pt x="4" y="3"/>
                  </a:lnTo>
                  <a:lnTo>
                    <a:pt x="4" y="6"/>
                  </a:lnTo>
                  <a:lnTo>
                    <a:pt x="3" y="8"/>
                  </a:lnTo>
                  <a:lnTo>
                    <a:pt x="2" y="11"/>
                  </a:lnTo>
                  <a:lnTo>
                    <a:pt x="2" y="8"/>
                  </a:lnTo>
                  <a:lnTo>
                    <a:pt x="2" y="7"/>
                  </a:lnTo>
                  <a:lnTo>
                    <a:pt x="2" y="5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2" name="Freeform 4216"/>
            <p:cNvSpPr>
              <a:spLocks/>
            </p:cNvSpPr>
            <p:nvPr/>
          </p:nvSpPr>
          <p:spPr bwMode="auto">
            <a:xfrm>
              <a:off x="4214" y="5206"/>
              <a:ext cx="9" cy="7"/>
            </a:xfrm>
            <a:custGeom>
              <a:avLst/>
              <a:gdLst>
                <a:gd name="T0" fmla="*/ 2 w 12"/>
                <a:gd name="T1" fmla="*/ 7 h 7"/>
                <a:gd name="T2" fmla="*/ 2 w 12"/>
                <a:gd name="T3" fmla="*/ 7 h 7"/>
                <a:gd name="T4" fmla="*/ 2 w 12"/>
                <a:gd name="T5" fmla="*/ 6 h 7"/>
                <a:gd name="T6" fmla="*/ 1 w 12"/>
                <a:gd name="T7" fmla="*/ 4 h 7"/>
                <a:gd name="T8" fmla="*/ 0 w 12"/>
                <a:gd name="T9" fmla="*/ 0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7">
                  <a:moveTo>
                    <a:pt x="12" y="7"/>
                  </a:moveTo>
                  <a:lnTo>
                    <a:pt x="7" y="7"/>
                  </a:lnTo>
                  <a:lnTo>
                    <a:pt x="4" y="6"/>
                  </a:lnTo>
                  <a:lnTo>
                    <a:pt x="1" y="4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3" name="Freeform 4217"/>
            <p:cNvSpPr>
              <a:spLocks/>
            </p:cNvSpPr>
            <p:nvPr/>
          </p:nvSpPr>
          <p:spPr bwMode="auto">
            <a:xfrm>
              <a:off x="4216" y="5216"/>
              <a:ext cx="13" cy="3"/>
            </a:xfrm>
            <a:custGeom>
              <a:avLst/>
              <a:gdLst>
                <a:gd name="T0" fmla="*/ 4 w 15"/>
                <a:gd name="T1" fmla="*/ 1 h 3"/>
                <a:gd name="T2" fmla="*/ 3 w 15"/>
                <a:gd name="T3" fmla="*/ 2 h 3"/>
                <a:gd name="T4" fmla="*/ 3 w 15"/>
                <a:gd name="T5" fmla="*/ 3 h 3"/>
                <a:gd name="T6" fmla="*/ 2 w 15"/>
                <a:gd name="T7" fmla="*/ 2 h 3"/>
                <a:gd name="T8" fmla="*/ 0 w 15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3">
                  <a:moveTo>
                    <a:pt x="15" y="1"/>
                  </a:moveTo>
                  <a:lnTo>
                    <a:pt x="10" y="2"/>
                  </a:lnTo>
                  <a:lnTo>
                    <a:pt x="6" y="3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4" name="Freeform 4218"/>
            <p:cNvSpPr>
              <a:spLocks/>
            </p:cNvSpPr>
            <p:nvPr/>
          </p:nvSpPr>
          <p:spPr bwMode="auto">
            <a:xfrm>
              <a:off x="4306" y="5249"/>
              <a:ext cx="5" cy="65"/>
            </a:xfrm>
            <a:custGeom>
              <a:avLst/>
              <a:gdLst>
                <a:gd name="T0" fmla="*/ 1 w 8"/>
                <a:gd name="T1" fmla="*/ 16 h 78"/>
                <a:gd name="T2" fmla="*/ 1 w 8"/>
                <a:gd name="T3" fmla="*/ 14 h 78"/>
                <a:gd name="T4" fmla="*/ 1 w 8"/>
                <a:gd name="T5" fmla="*/ 13 h 78"/>
                <a:gd name="T6" fmla="*/ 1 w 8"/>
                <a:gd name="T7" fmla="*/ 13 h 78"/>
                <a:gd name="T8" fmla="*/ 1 w 8"/>
                <a:gd name="T9" fmla="*/ 11 h 78"/>
                <a:gd name="T10" fmla="*/ 1 w 8"/>
                <a:gd name="T11" fmla="*/ 10 h 78"/>
                <a:gd name="T12" fmla="*/ 1 w 8"/>
                <a:gd name="T13" fmla="*/ 9 h 78"/>
                <a:gd name="T14" fmla="*/ 0 w 8"/>
                <a:gd name="T15" fmla="*/ 8 h 78"/>
                <a:gd name="T16" fmla="*/ 0 w 8"/>
                <a:gd name="T17" fmla="*/ 7 h 78"/>
                <a:gd name="T18" fmla="*/ 0 w 8"/>
                <a:gd name="T19" fmla="*/ 6 h 78"/>
                <a:gd name="T20" fmla="*/ 1 w 8"/>
                <a:gd name="T21" fmla="*/ 3 h 78"/>
                <a:gd name="T22" fmla="*/ 1 w 8"/>
                <a:gd name="T23" fmla="*/ 3 h 78"/>
                <a:gd name="T24" fmla="*/ 1 w 8"/>
                <a:gd name="T25" fmla="*/ 0 h 78"/>
                <a:gd name="T26" fmla="*/ 1 w 8"/>
                <a:gd name="T27" fmla="*/ 3 h 78"/>
                <a:gd name="T28" fmla="*/ 1 w 8"/>
                <a:gd name="T29" fmla="*/ 3 h 78"/>
                <a:gd name="T30" fmla="*/ 0 w 8"/>
                <a:gd name="T31" fmla="*/ 6 h 78"/>
                <a:gd name="T32" fmla="*/ 0 w 8"/>
                <a:gd name="T33" fmla="*/ 7 h 78"/>
                <a:gd name="T34" fmla="*/ 0 w 8"/>
                <a:gd name="T35" fmla="*/ 8 h 78"/>
                <a:gd name="T36" fmla="*/ 1 w 8"/>
                <a:gd name="T37" fmla="*/ 9 h 78"/>
                <a:gd name="T38" fmla="*/ 1 w 8"/>
                <a:gd name="T39" fmla="*/ 10 h 78"/>
                <a:gd name="T40" fmla="*/ 1 w 8"/>
                <a:gd name="T41" fmla="*/ 11 h 78"/>
                <a:gd name="T42" fmla="*/ 1 w 8"/>
                <a:gd name="T43" fmla="*/ 13 h 78"/>
                <a:gd name="T44" fmla="*/ 1 w 8"/>
                <a:gd name="T45" fmla="*/ 13 h 78"/>
                <a:gd name="T46" fmla="*/ 1 w 8"/>
                <a:gd name="T47" fmla="*/ 14 h 78"/>
                <a:gd name="T48" fmla="*/ 1 w 8"/>
                <a:gd name="T49" fmla="*/ 16 h 7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8" h="78">
                  <a:moveTo>
                    <a:pt x="8" y="78"/>
                  </a:moveTo>
                  <a:lnTo>
                    <a:pt x="7" y="72"/>
                  </a:lnTo>
                  <a:lnTo>
                    <a:pt x="5" y="66"/>
                  </a:lnTo>
                  <a:lnTo>
                    <a:pt x="4" y="61"/>
                  </a:lnTo>
                  <a:lnTo>
                    <a:pt x="6" y="54"/>
                  </a:lnTo>
                  <a:lnTo>
                    <a:pt x="3" y="50"/>
                  </a:lnTo>
                  <a:lnTo>
                    <a:pt x="1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7"/>
                  </a:lnTo>
                  <a:lnTo>
                    <a:pt x="5" y="9"/>
                  </a:lnTo>
                  <a:lnTo>
                    <a:pt x="8" y="0"/>
                  </a:lnTo>
                  <a:lnTo>
                    <a:pt x="5" y="9"/>
                  </a:lnTo>
                  <a:lnTo>
                    <a:pt x="3" y="17"/>
                  </a:lnTo>
                  <a:lnTo>
                    <a:pt x="0" y="25"/>
                  </a:lnTo>
                  <a:lnTo>
                    <a:pt x="0" y="32"/>
                  </a:lnTo>
                  <a:lnTo>
                    <a:pt x="0" y="39"/>
                  </a:lnTo>
                  <a:lnTo>
                    <a:pt x="1" y="45"/>
                  </a:lnTo>
                  <a:lnTo>
                    <a:pt x="3" y="50"/>
                  </a:lnTo>
                  <a:lnTo>
                    <a:pt x="6" y="54"/>
                  </a:lnTo>
                  <a:lnTo>
                    <a:pt x="4" y="61"/>
                  </a:lnTo>
                  <a:lnTo>
                    <a:pt x="5" y="66"/>
                  </a:lnTo>
                  <a:lnTo>
                    <a:pt x="7" y="72"/>
                  </a:lnTo>
                  <a:lnTo>
                    <a:pt x="8" y="78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5" name="Freeform 4219"/>
            <p:cNvSpPr>
              <a:spLocks/>
            </p:cNvSpPr>
            <p:nvPr/>
          </p:nvSpPr>
          <p:spPr bwMode="auto">
            <a:xfrm>
              <a:off x="4236" y="5078"/>
              <a:ext cx="27" cy="16"/>
            </a:xfrm>
            <a:custGeom>
              <a:avLst/>
              <a:gdLst>
                <a:gd name="T0" fmla="*/ 6 w 33"/>
                <a:gd name="T1" fmla="*/ 0 h 19"/>
                <a:gd name="T2" fmla="*/ 5 w 33"/>
                <a:gd name="T3" fmla="*/ 3 h 19"/>
                <a:gd name="T4" fmla="*/ 4 w 33"/>
                <a:gd name="T5" fmla="*/ 3 h 19"/>
                <a:gd name="T6" fmla="*/ 3 w 33"/>
                <a:gd name="T7" fmla="*/ 3 h 19"/>
                <a:gd name="T8" fmla="*/ 2 w 33"/>
                <a:gd name="T9" fmla="*/ 3 h 19"/>
                <a:gd name="T10" fmla="*/ 2 w 33"/>
                <a:gd name="T11" fmla="*/ 4 h 19"/>
                <a:gd name="T12" fmla="*/ 2 w 33"/>
                <a:gd name="T13" fmla="*/ 4 h 19"/>
                <a:gd name="T14" fmla="*/ 2 w 33"/>
                <a:gd name="T15" fmla="*/ 4 h 19"/>
                <a:gd name="T16" fmla="*/ 0 w 33"/>
                <a:gd name="T17" fmla="*/ 3 h 19"/>
                <a:gd name="T18" fmla="*/ 2 w 33"/>
                <a:gd name="T19" fmla="*/ 4 h 19"/>
                <a:gd name="T20" fmla="*/ 2 w 33"/>
                <a:gd name="T21" fmla="*/ 4 h 19"/>
                <a:gd name="T22" fmla="*/ 2 w 33"/>
                <a:gd name="T23" fmla="*/ 4 h 19"/>
                <a:gd name="T24" fmla="*/ 2 w 33"/>
                <a:gd name="T25" fmla="*/ 3 h 19"/>
                <a:gd name="T26" fmla="*/ 3 w 33"/>
                <a:gd name="T27" fmla="*/ 3 h 19"/>
                <a:gd name="T28" fmla="*/ 4 w 33"/>
                <a:gd name="T29" fmla="*/ 3 h 19"/>
                <a:gd name="T30" fmla="*/ 5 w 33"/>
                <a:gd name="T31" fmla="*/ 3 h 19"/>
                <a:gd name="T32" fmla="*/ 6 w 33"/>
                <a:gd name="T33" fmla="*/ 0 h 1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3" h="19">
                  <a:moveTo>
                    <a:pt x="33" y="0"/>
                  </a:moveTo>
                  <a:lnTo>
                    <a:pt x="30" y="5"/>
                  </a:lnTo>
                  <a:lnTo>
                    <a:pt x="25" y="10"/>
                  </a:lnTo>
                  <a:lnTo>
                    <a:pt x="21" y="13"/>
                  </a:lnTo>
                  <a:lnTo>
                    <a:pt x="16" y="17"/>
                  </a:lnTo>
                  <a:lnTo>
                    <a:pt x="11" y="19"/>
                  </a:lnTo>
                  <a:lnTo>
                    <a:pt x="7" y="19"/>
                  </a:lnTo>
                  <a:lnTo>
                    <a:pt x="3" y="18"/>
                  </a:lnTo>
                  <a:lnTo>
                    <a:pt x="0" y="15"/>
                  </a:lnTo>
                  <a:lnTo>
                    <a:pt x="3" y="18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6" y="17"/>
                  </a:lnTo>
                  <a:lnTo>
                    <a:pt x="21" y="13"/>
                  </a:lnTo>
                  <a:lnTo>
                    <a:pt x="25" y="10"/>
                  </a:lnTo>
                  <a:lnTo>
                    <a:pt x="30" y="5"/>
                  </a:lnTo>
                  <a:lnTo>
                    <a:pt x="33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6" name="Freeform 4220"/>
            <p:cNvSpPr>
              <a:spLocks/>
            </p:cNvSpPr>
            <p:nvPr/>
          </p:nvSpPr>
          <p:spPr bwMode="auto">
            <a:xfrm>
              <a:off x="4251" y="5089"/>
              <a:ext cx="15" cy="5"/>
            </a:xfrm>
            <a:custGeom>
              <a:avLst/>
              <a:gdLst>
                <a:gd name="T0" fmla="*/ 4 w 18"/>
                <a:gd name="T1" fmla="*/ 0 h 5"/>
                <a:gd name="T2" fmla="*/ 3 w 18"/>
                <a:gd name="T3" fmla="*/ 4 h 5"/>
                <a:gd name="T4" fmla="*/ 3 w 18"/>
                <a:gd name="T5" fmla="*/ 5 h 5"/>
                <a:gd name="T6" fmla="*/ 3 w 18"/>
                <a:gd name="T7" fmla="*/ 5 h 5"/>
                <a:gd name="T8" fmla="*/ 0 w 18"/>
                <a:gd name="T9" fmla="*/ 2 h 5"/>
                <a:gd name="T10" fmla="*/ 3 w 18"/>
                <a:gd name="T11" fmla="*/ 5 h 5"/>
                <a:gd name="T12" fmla="*/ 3 w 18"/>
                <a:gd name="T13" fmla="*/ 5 h 5"/>
                <a:gd name="T14" fmla="*/ 3 w 18"/>
                <a:gd name="T15" fmla="*/ 4 h 5"/>
                <a:gd name="T16" fmla="*/ 4 w 18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lnTo>
                    <a:pt x="13" y="4"/>
                  </a:lnTo>
                  <a:lnTo>
                    <a:pt x="8" y="5"/>
                  </a:lnTo>
                  <a:lnTo>
                    <a:pt x="4" y="5"/>
                  </a:lnTo>
                  <a:lnTo>
                    <a:pt x="0" y="2"/>
                  </a:lnTo>
                  <a:lnTo>
                    <a:pt x="4" y="5"/>
                  </a:lnTo>
                  <a:lnTo>
                    <a:pt x="8" y="5"/>
                  </a:lnTo>
                  <a:lnTo>
                    <a:pt x="13" y="4"/>
                  </a:lnTo>
                  <a:lnTo>
                    <a:pt x="18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7" name="Freeform 4221"/>
            <p:cNvSpPr>
              <a:spLocks/>
            </p:cNvSpPr>
            <p:nvPr/>
          </p:nvSpPr>
          <p:spPr bwMode="auto">
            <a:xfrm>
              <a:off x="4254" y="5106"/>
              <a:ext cx="14" cy="5"/>
            </a:xfrm>
            <a:custGeom>
              <a:avLst/>
              <a:gdLst>
                <a:gd name="T0" fmla="*/ 3 w 17"/>
                <a:gd name="T1" fmla="*/ 0 h 6"/>
                <a:gd name="T2" fmla="*/ 2 w 17"/>
                <a:gd name="T3" fmla="*/ 3 h 6"/>
                <a:gd name="T4" fmla="*/ 2 w 17"/>
                <a:gd name="T5" fmla="*/ 3 h 6"/>
                <a:gd name="T6" fmla="*/ 2 w 17"/>
                <a:gd name="T7" fmla="*/ 3 h 6"/>
                <a:gd name="T8" fmla="*/ 1 w 17"/>
                <a:gd name="T9" fmla="*/ 3 h 6"/>
                <a:gd name="T10" fmla="*/ 1 w 17"/>
                <a:gd name="T11" fmla="*/ 3 h 6"/>
                <a:gd name="T12" fmla="*/ 0 w 17"/>
                <a:gd name="T13" fmla="*/ 2 h 6"/>
                <a:gd name="T14" fmla="*/ 1 w 17"/>
                <a:gd name="T15" fmla="*/ 3 h 6"/>
                <a:gd name="T16" fmla="*/ 1 w 17"/>
                <a:gd name="T17" fmla="*/ 3 h 6"/>
                <a:gd name="T18" fmla="*/ 2 w 17"/>
                <a:gd name="T19" fmla="*/ 3 h 6"/>
                <a:gd name="T20" fmla="*/ 2 w 17"/>
                <a:gd name="T21" fmla="*/ 3 h 6"/>
                <a:gd name="T22" fmla="*/ 2 w 17"/>
                <a:gd name="T23" fmla="*/ 3 h 6"/>
                <a:gd name="T24" fmla="*/ 3 w 17"/>
                <a:gd name="T25" fmla="*/ 0 h 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lnTo>
                    <a:pt x="9" y="5"/>
                  </a:lnTo>
                  <a:lnTo>
                    <a:pt x="5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5"/>
                  </a:lnTo>
                  <a:lnTo>
                    <a:pt x="1" y="6"/>
                  </a:lnTo>
                  <a:lnTo>
                    <a:pt x="2" y="6"/>
                  </a:lnTo>
                  <a:lnTo>
                    <a:pt x="5" y="6"/>
                  </a:lnTo>
                  <a:lnTo>
                    <a:pt x="9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83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8" name="Freeform 4222"/>
            <p:cNvSpPr>
              <a:spLocks/>
            </p:cNvSpPr>
            <p:nvPr/>
          </p:nvSpPr>
          <p:spPr bwMode="auto">
            <a:xfrm>
              <a:off x="4254" y="5106"/>
              <a:ext cx="14" cy="5"/>
            </a:xfrm>
            <a:custGeom>
              <a:avLst/>
              <a:gdLst>
                <a:gd name="T0" fmla="*/ 3 w 17"/>
                <a:gd name="T1" fmla="*/ 0 h 6"/>
                <a:gd name="T2" fmla="*/ 2 w 17"/>
                <a:gd name="T3" fmla="*/ 3 h 6"/>
                <a:gd name="T4" fmla="*/ 2 w 17"/>
                <a:gd name="T5" fmla="*/ 3 h 6"/>
                <a:gd name="T6" fmla="*/ 2 w 17"/>
                <a:gd name="T7" fmla="*/ 3 h 6"/>
                <a:gd name="T8" fmla="*/ 1 w 17"/>
                <a:gd name="T9" fmla="*/ 3 h 6"/>
                <a:gd name="T10" fmla="*/ 1 w 17"/>
                <a:gd name="T11" fmla="*/ 3 h 6"/>
                <a:gd name="T12" fmla="*/ 0 w 17"/>
                <a:gd name="T13" fmla="*/ 2 h 6"/>
                <a:gd name="T14" fmla="*/ 1 w 17"/>
                <a:gd name="T15" fmla="*/ 3 h 6"/>
                <a:gd name="T16" fmla="*/ 1 w 17"/>
                <a:gd name="T17" fmla="*/ 3 h 6"/>
                <a:gd name="T18" fmla="*/ 2 w 17"/>
                <a:gd name="T19" fmla="*/ 3 h 6"/>
                <a:gd name="T20" fmla="*/ 2 w 17"/>
                <a:gd name="T21" fmla="*/ 3 h 6"/>
                <a:gd name="T22" fmla="*/ 2 w 17"/>
                <a:gd name="T23" fmla="*/ 3 h 6"/>
                <a:gd name="T24" fmla="*/ 3 w 17"/>
                <a:gd name="T25" fmla="*/ 0 h 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" h="6">
                  <a:moveTo>
                    <a:pt x="17" y="0"/>
                  </a:moveTo>
                  <a:lnTo>
                    <a:pt x="9" y="5"/>
                  </a:lnTo>
                  <a:lnTo>
                    <a:pt x="5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5"/>
                  </a:lnTo>
                  <a:lnTo>
                    <a:pt x="1" y="6"/>
                  </a:lnTo>
                  <a:lnTo>
                    <a:pt x="2" y="6"/>
                  </a:lnTo>
                  <a:lnTo>
                    <a:pt x="5" y="6"/>
                  </a:lnTo>
                  <a:lnTo>
                    <a:pt x="9" y="5"/>
                  </a:lnTo>
                  <a:lnTo>
                    <a:pt x="17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59" name="Freeform 4223"/>
            <p:cNvSpPr>
              <a:spLocks/>
            </p:cNvSpPr>
            <p:nvPr/>
          </p:nvSpPr>
          <p:spPr bwMode="auto">
            <a:xfrm>
              <a:off x="4249" y="5114"/>
              <a:ext cx="39" cy="47"/>
            </a:xfrm>
            <a:custGeom>
              <a:avLst/>
              <a:gdLst>
                <a:gd name="T0" fmla="*/ 8 w 47"/>
                <a:gd name="T1" fmla="*/ 7 h 58"/>
                <a:gd name="T2" fmla="*/ 8 w 47"/>
                <a:gd name="T3" fmla="*/ 8 h 58"/>
                <a:gd name="T4" fmla="*/ 8 w 47"/>
                <a:gd name="T5" fmla="*/ 8 h 58"/>
                <a:gd name="T6" fmla="*/ 8 w 47"/>
                <a:gd name="T7" fmla="*/ 8 h 58"/>
                <a:gd name="T8" fmla="*/ 8 w 47"/>
                <a:gd name="T9" fmla="*/ 9 h 58"/>
                <a:gd name="T10" fmla="*/ 7 w 47"/>
                <a:gd name="T11" fmla="*/ 8 h 58"/>
                <a:gd name="T12" fmla="*/ 6 w 47"/>
                <a:gd name="T13" fmla="*/ 8 h 58"/>
                <a:gd name="T14" fmla="*/ 4 w 47"/>
                <a:gd name="T15" fmla="*/ 6 h 58"/>
                <a:gd name="T16" fmla="*/ 2 w 47"/>
                <a:gd name="T17" fmla="*/ 4 h 58"/>
                <a:gd name="T18" fmla="*/ 2 w 47"/>
                <a:gd name="T19" fmla="*/ 2 h 58"/>
                <a:gd name="T20" fmla="*/ 0 w 47"/>
                <a:gd name="T21" fmla="*/ 0 h 58"/>
                <a:gd name="T22" fmla="*/ 2 w 47"/>
                <a:gd name="T23" fmla="*/ 2 h 58"/>
                <a:gd name="T24" fmla="*/ 2 w 47"/>
                <a:gd name="T25" fmla="*/ 4 h 58"/>
                <a:gd name="T26" fmla="*/ 4 w 47"/>
                <a:gd name="T27" fmla="*/ 6 h 58"/>
                <a:gd name="T28" fmla="*/ 6 w 47"/>
                <a:gd name="T29" fmla="*/ 8 h 58"/>
                <a:gd name="T30" fmla="*/ 7 w 47"/>
                <a:gd name="T31" fmla="*/ 8 h 58"/>
                <a:gd name="T32" fmla="*/ 8 w 47"/>
                <a:gd name="T33" fmla="*/ 9 h 58"/>
                <a:gd name="T34" fmla="*/ 8 w 47"/>
                <a:gd name="T35" fmla="*/ 8 h 58"/>
                <a:gd name="T36" fmla="*/ 8 w 47"/>
                <a:gd name="T37" fmla="*/ 8 h 58"/>
                <a:gd name="T38" fmla="*/ 8 w 47"/>
                <a:gd name="T39" fmla="*/ 8 h 58"/>
                <a:gd name="T40" fmla="*/ 8 w 47"/>
                <a:gd name="T41" fmla="*/ 7 h 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7" h="58">
                  <a:moveTo>
                    <a:pt x="47" y="49"/>
                  </a:moveTo>
                  <a:lnTo>
                    <a:pt x="46" y="52"/>
                  </a:lnTo>
                  <a:lnTo>
                    <a:pt x="45" y="56"/>
                  </a:lnTo>
                  <a:lnTo>
                    <a:pt x="44" y="57"/>
                  </a:lnTo>
                  <a:lnTo>
                    <a:pt x="43" y="58"/>
                  </a:lnTo>
                  <a:lnTo>
                    <a:pt x="37" y="57"/>
                  </a:lnTo>
                  <a:lnTo>
                    <a:pt x="31" y="53"/>
                  </a:lnTo>
                  <a:lnTo>
                    <a:pt x="22" y="41"/>
                  </a:lnTo>
                  <a:lnTo>
                    <a:pt x="13" y="28"/>
                  </a:lnTo>
                  <a:lnTo>
                    <a:pt x="6" y="14"/>
                  </a:lnTo>
                  <a:lnTo>
                    <a:pt x="0" y="0"/>
                  </a:lnTo>
                  <a:lnTo>
                    <a:pt x="6" y="14"/>
                  </a:lnTo>
                  <a:lnTo>
                    <a:pt x="13" y="28"/>
                  </a:lnTo>
                  <a:lnTo>
                    <a:pt x="22" y="41"/>
                  </a:lnTo>
                  <a:lnTo>
                    <a:pt x="31" y="53"/>
                  </a:lnTo>
                  <a:lnTo>
                    <a:pt x="37" y="57"/>
                  </a:lnTo>
                  <a:lnTo>
                    <a:pt x="43" y="58"/>
                  </a:lnTo>
                  <a:lnTo>
                    <a:pt x="44" y="57"/>
                  </a:lnTo>
                  <a:lnTo>
                    <a:pt x="45" y="56"/>
                  </a:lnTo>
                  <a:lnTo>
                    <a:pt x="46" y="52"/>
                  </a:lnTo>
                  <a:lnTo>
                    <a:pt x="47" y="49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0" name="Freeform 4224"/>
            <p:cNvSpPr>
              <a:spLocks/>
            </p:cNvSpPr>
            <p:nvPr/>
          </p:nvSpPr>
          <p:spPr bwMode="auto">
            <a:xfrm>
              <a:off x="4246" y="5161"/>
              <a:ext cx="45" cy="2"/>
            </a:xfrm>
            <a:custGeom>
              <a:avLst/>
              <a:gdLst>
                <a:gd name="T0" fmla="*/ 0 w 54"/>
                <a:gd name="T1" fmla="*/ 0 h 5"/>
                <a:gd name="T2" fmla="*/ 3 w 54"/>
                <a:gd name="T3" fmla="*/ 0 h 5"/>
                <a:gd name="T4" fmla="*/ 3 w 54"/>
                <a:gd name="T5" fmla="*/ 0 h 5"/>
                <a:gd name="T6" fmla="*/ 3 w 54"/>
                <a:gd name="T7" fmla="*/ 0 h 5"/>
                <a:gd name="T8" fmla="*/ 5 w 54"/>
                <a:gd name="T9" fmla="*/ 0 h 5"/>
                <a:gd name="T10" fmla="*/ 7 w 54"/>
                <a:gd name="T11" fmla="*/ 0 h 5"/>
                <a:gd name="T12" fmla="*/ 8 w 54"/>
                <a:gd name="T13" fmla="*/ 0 h 5"/>
                <a:gd name="T14" fmla="*/ 8 w 54"/>
                <a:gd name="T15" fmla="*/ 0 h 5"/>
                <a:gd name="T16" fmla="*/ 9 w 54"/>
                <a:gd name="T17" fmla="*/ 0 h 5"/>
                <a:gd name="T18" fmla="*/ 9 w 54"/>
                <a:gd name="T19" fmla="*/ 0 h 5"/>
                <a:gd name="T20" fmla="*/ 11 w 54"/>
                <a:gd name="T21" fmla="*/ 0 h 5"/>
                <a:gd name="T22" fmla="*/ 9 w 54"/>
                <a:gd name="T23" fmla="*/ 0 h 5"/>
                <a:gd name="T24" fmla="*/ 9 w 54"/>
                <a:gd name="T25" fmla="*/ 0 h 5"/>
                <a:gd name="T26" fmla="*/ 8 w 54"/>
                <a:gd name="T27" fmla="*/ 0 h 5"/>
                <a:gd name="T28" fmla="*/ 8 w 54"/>
                <a:gd name="T29" fmla="*/ 0 h 5"/>
                <a:gd name="T30" fmla="*/ 7 w 54"/>
                <a:gd name="T31" fmla="*/ 0 h 5"/>
                <a:gd name="T32" fmla="*/ 5 w 54"/>
                <a:gd name="T33" fmla="*/ 0 h 5"/>
                <a:gd name="T34" fmla="*/ 3 w 54"/>
                <a:gd name="T35" fmla="*/ 0 h 5"/>
                <a:gd name="T36" fmla="*/ 3 w 54"/>
                <a:gd name="T37" fmla="*/ 0 h 5"/>
                <a:gd name="T38" fmla="*/ 3 w 54"/>
                <a:gd name="T39" fmla="*/ 0 h 5"/>
                <a:gd name="T40" fmla="*/ 0 w 54"/>
                <a:gd name="T41" fmla="*/ 0 h 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54" h="5">
                  <a:moveTo>
                    <a:pt x="0" y="3"/>
                  </a:moveTo>
                  <a:lnTo>
                    <a:pt x="5" y="1"/>
                  </a:lnTo>
                  <a:lnTo>
                    <a:pt x="11" y="1"/>
                  </a:lnTo>
                  <a:lnTo>
                    <a:pt x="17" y="2"/>
                  </a:lnTo>
                  <a:lnTo>
                    <a:pt x="23" y="3"/>
                  </a:lnTo>
                  <a:lnTo>
                    <a:pt x="30" y="4"/>
                  </a:lnTo>
                  <a:lnTo>
                    <a:pt x="37" y="5"/>
                  </a:lnTo>
                  <a:lnTo>
                    <a:pt x="41" y="4"/>
                  </a:lnTo>
                  <a:lnTo>
                    <a:pt x="45" y="3"/>
                  </a:lnTo>
                  <a:lnTo>
                    <a:pt x="49" y="2"/>
                  </a:lnTo>
                  <a:lnTo>
                    <a:pt x="54" y="0"/>
                  </a:lnTo>
                  <a:lnTo>
                    <a:pt x="49" y="2"/>
                  </a:lnTo>
                  <a:lnTo>
                    <a:pt x="45" y="3"/>
                  </a:lnTo>
                  <a:lnTo>
                    <a:pt x="41" y="4"/>
                  </a:lnTo>
                  <a:lnTo>
                    <a:pt x="37" y="5"/>
                  </a:lnTo>
                  <a:lnTo>
                    <a:pt x="30" y="4"/>
                  </a:lnTo>
                  <a:lnTo>
                    <a:pt x="23" y="3"/>
                  </a:lnTo>
                  <a:lnTo>
                    <a:pt x="17" y="2"/>
                  </a:lnTo>
                  <a:lnTo>
                    <a:pt x="11" y="1"/>
                  </a:lnTo>
                  <a:lnTo>
                    <a:pt x="5" y="1"/>
                  </a:lnTo>
                  <a:lnTo>
                    <a:pt x="0" y="3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1" name="Freeform 4225"/>
            <p:cNvSpPr>
              <a:spLocks/>
            </p:cNvSpPr>
            <p:nvPr/>
          </p:nvSpPr>
          <p:spPr bwMode="auto">
            <a:xfrm>
              <a:off x="4283" y="5174"/>
              <a:ext cx="25" cy="12"/>
            </a:xfrm>
            <a:custGeom>
              <a:avLst/>
              <a:gdLst>
                <a:gd name="T0" fmla="*/ 8 w 29"/>
                <a:gd name="T1" fmla="*/ 2 h 15"/>
                <a:gd name="T2" fmla="*/ 7 w 29"/>
                <a:gd name="T3" fmla="*/ 2 h 15"/>
                <a:gd name="T4" fmla="*/ 6 w 29"/>
                <a:gd name="T5" fmla="*/ 2 h 15"/>
                <a:gd name="T6" fmla="*/ 4 w 29"/>
                <a:gd name="T7" fmla="*/ 2 h 15"/>
                <a:gd name="T8" fmla="*/ 3 w 29"/>
                <a:gd name="T9" fmla="*/ 2 h 15"/>
                <a:gd name="T10" fmla="*/ 3 w 29"/>
                <a:gd name="T11" fmla="*/ 2 h 15"/>
                <a:gd name="T12" fmla="*/ 3 w 29"/>
                <a:gd name="T13" fmla="*/ 2 h 15"/>
                <a:gd name="T14" fmla="*/ 3 w 29"/>
                <a:gd name="T15" fmla="*/ 2 h 15"/>
                <a:gd name="T16" fmla="*/ 0 w 29"/>
                <a:gd name="T17" fmla="*/ 0 h 15"/>
                <a:gd name="T18" fmla="*/ 3 w 29"/>
                <a:gd name="T19" fmla="*/ 2 h 15"/>
                <a:gd name="T20" fmla="*/ 3 w 29"/>
                <a:gd name="T21" fmla="*/ 2 h 15"/>
                <a:gd name="T22" fmla="*/ 3 w 29"/>
                <a:gd name="T23" fmla="*/ 2 h 15"/>
                <a:gd name="T24" fmla="*/ 3 w 29"/>
                <a:gd name="T25" fmla="*/ 2 h 15"/>
                <a:gd name="T26" fmla="*/ 4 w 29"/>
                <a:gd name="T27" fmla="*/ 2 h 15"/>
                <a:gd name="T28" fmla="*/ 6 w 29"/>
                <a:gd name="T29" fmla="*/ 2 h 15"/>
                <a:gd name="T30" fmla="*/ 7 w 29"/>
                <a:gd name="T31" fmla="*/ 2 h 15"/>
                <a:gd name="T32" fmla="*/ 8 w 29"/>
                <a:gd name="T33" fmla="*/ 2 h 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" h="15">
                  <a:moveTo>
                    <a:pt x="29" y="10"/>
                  </a:moveTo>
                  <a:lnTo>
                    <a:pt x="25" y="13"/>
                  </a:lnTo>
                  <a:lnTo>
                    <a:pt x="21" y="15"/>
                  </a:lnTo>
                  <a:lnTo>
                    <a:pt x="17" y="15"/>
                  </a:lnTo>
                  <a:lnTo>
                    <a:pt x="14" y="14"/>
                  </a:lnTo>
                  <a:lnTo>
                    <a:pt x="10" y="12"/>
                  </a:lnTo>
                  <a:lnTo>
                    <a:pt x="7" y="8"/>
                  </a:lnTo>
                  <a:lnTo>
                    <a:pt x="3" y="5"/>
                  </a:lnTo>
                  <a:lnTo>
                    <a:pt x="0" y="0"/>
                  </a:lnTo>
                  <a:lnTo>
                    <a:pt x="3" y="5"/>
                  </a:lnTo>
                  <a:lnTo>
                    <a:pt x="7" y="8"/>
                  </a:lnTo>
                  <a:lnTo>
                    <a:pt x="10" y="12"/>
                  </a:lnTo>
                  <a:lnTo>
                    <a:pt x="14" y="14"/>
                  </a:lnTo>
                  <a:lnTo>
                    <a:pt x="17" y="15"/>
                  </a:lnTo>
                  <a:lnTo>
                    <a:pt x="21" y="15"/>
                  </a:lnTo>
                  <a:lnTo>
                    <a:pt x="25" y="13"/>
                  </a:lnTo>
                  <a:lnTo>
                    <a:pt x="29" y="10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2" name="Freeform 4226"/>
            <p:cNvSpPr>
              <a:spLocks/>
            </p:cNvSpPr>
            <p:nvPr/>
          </p:nvSpPr>
          <p:spPr bwMode="auto">
            <a:xfrm>
              <a:off x="4271" y="5176"/>
              <a:ext cx="23" cy="12"/>
            </a:xfrm>
            <a:custGeom>
              <a:avLst/>
              <a:gdLst>
                <a:gd name="T0" fmla="*/ 7 w 27"/>
                <a:gd name="T1" fmla="*/ 2 h 15"/>
                <a:gd name="T2" fmla="*/ 6 w 27"/>
                <a:gd name="T3" fmla="*/ 2 h 15"/>
                <a:gd name="T4" fmla="*/ 5 w 27"/>
                <a:gd name="T5" fmla="*/ 2 h 15"/>
                <a:gd name="T6" fmla="*/ 4 w 27"/>
                <a:gd name="T7" fmla="*/ 2 h 15"/>
                <a:gd name="T8" fmla="*/ 3 w 27"/>
                <a:gd name="T9" fmla="*/ 2 h 15"/>
                <a:gd name="T10" fmla="*/ 3 w 27"/>
                <a:gd name="T11" fmla="*/ 2 h 15"/>
                <a:gd name="T12" fmla="*/ 3 w 27"/>
                <a:gd name="T13" fmla="*/ 2 h 15"/>
                <a:gd name="T14" fmla="*/ 2 w 27"/>
                <a:gd name="T15" fmla="*/ 2 h 15"/>
                <a:gd name="T16" fmla="*/ 0 w 27"/>
                <a:gd name="T17" fmla="*/ 0 h 15"/>
                <a:gd name="T18" fmla="*/ 2 w 27"/>
                <a:gd name="T19" fmla="*/ 2 h 15"/>
                <a:gd name="T20" fmla="*/ 3 w 27"/>
                <a:gd name="T21" fmla="*/ 2 h 15"/>
                <a:gd name="T22" fmla="*/ 3 w 27"/>
                <a:gd name="T23" fmla="*/ 2 h 15"/>
                <a:gd name="T24" fmla="*/ 3 w 27"/>
                <a:gd name="T25" fmla="*/ 2 h 15"/>
                <a:gd name="T26" fmla="*/ 4 w 27"/>
                <a:gd name="T27" fmla="*/ 2 h 15"/>
                <a:gd name="T28" fmla="*/ 5 w 27"/>
                <a:gd name="T29" fmla="*/ 2 h 15"/>
                <a:gd name="T30" fmla="*/ 6 w 27"/>
                <a:gd name="T31" fmla="*/ 2 h 15"/>
                <a:gd name="T32" fmla="*/ 7 w 27"/>
                <a:gd name="T33" fmla="*/ 2 h 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7" h="15">
                  <a:moveTo>
                    <a:pt x="27" y="11"/>
                  </a:moveTo>
                  <a:lnTo>
                    <a:pt x="24" y="14"/>
                  </a:lnTo>
                  <a:lnTo>
                    <a:pt x="20" y="15"/>
                  </a:lnTo>
                  <a:lnTo>
                    <a:pt x="16" y="15"/>
                  </a:lnTo>
                  <a:lnTo>
                    <a:pt x="12" y="14"/>
                  </a:lnTo>
                  <a:lnTo>
                    <a:pt x="9" y="12"/>
                  </a:lnTo>
                  <a:lnTo>
                    <a:pt x="5" y="8"/>
                  </a:lnTo>
                  <a:lnTo>
                    <a:pt x="2" y="5"/>
                  </a:lnTo>
                  <a:lnTo>
                    <a:pt x="0" y="0"/>
                  </a:lnTo>
                  <a:lnTo>
                    <a:pt x="2" y="5"/>
                  </a:lnTo>
                  <a:lnTo>
                    <a:pt x="5" y="8"/>
                  </a:lnTo>
                  <a:lnTo>
                    <a:pt x="9" y="12"/>
                  </a:lnTo>
                  <a:lnTo>
                    <a:pt x="12" y="14"/>
                  </a:lnTo>
                  <a:lnTo>
                    <a:pt x="16" y="15"/>
                  </a:lnTo>
                  <a:lnTo>
                    <a:pt x="20" y="15"/>
                  </a:lnTo>
                  <a:lnTo>
                    <a:pt x="24" y="14"/>
                  </a:lnTo>
                  <a:lnTo>
                    <a:pt x="27" y="11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3" name="Freeform 4227"/>
            <p:cNvSpPr>
              <a:spLocks/>
            </p:cNvSpPr>
            <p:nvPr/>
          </p:nvSpPr>
          <p:spPr bwMode="auto">
            <a:xfrm>
              <a:off x="4256" y="5176"/>
              <a:ext cx="25" cy="28"/>
            </a:xfrm>
            <a:custGeom>
              <a:avLst/>
              <a:gdLst>
                <a:gd name="T0" fmla="*/ 7 w 30"/>
                <a:gd name="T1" fmla="*/ 4 h 32"/>
                <a:gd name="T2" fmla="*/ 6 w 30"/>
                <a:gd name="T3" fmla="*/ 5 h 32"/>
                <a:gd name="T4" fmla="*/ 5 w 30"/>
                <a:gd name="T5" fmla="*/ 6 h 32"/>
                <a:gd name="T6" fmla="*/ 4 w 30"/>
                <a:gd name="T7" fmla="*/ 6 h 32"/>
                <a:gd name="T8" fmla="*/ 3 w 30"/>
                <a:gd name="T9" fmla="*/ 6 h 32"/>
                <a:gd name="T10" fmla="*/ 3 w 30"/>
                <a:gd name="T11" fmla="*/ 4 h 32"/>
                <a:gd name="T12" fmla="*/ 3 w 30"/>
                <a:gd name="T13" fmla="*/ 4 h 32"/>
                <a:gd name="T14" fmla="*/ 3 w 30"/>
                <a:gd name="T15" fmla="*/ 4 h 32"/>
                <a:gd name="T16" fmla="*/ 2 w 30"/>
                <a:gd name="T17" fmla="*/ 0 h 32"/>
                <a:gd name="T18" fmla="*/ 3 w 30"/>
                <a:gd name="T19" fmla="*/ 4 h 32"/>
                <a:gd name="T20" fmla="*/ 3 w 30"/>
                <a:gd name="T21" fmla="*/ 4 h 32"/>
                <a:gd name="T22" fmla="*/ 3 w 30"/>
                <a:gd name="T23" fmla="*/ 4 h 32"/>
                <a:gd name="T24" fmla="*/ 3 w 30"/>
                <a:gd name="T25" fmla="*/ 6 h 32"/>
                <a:gd name="T26" fmla="*/ 3 w 30"/>
                <a:gd name="T27" fmla="*/ 7 h 32"/>
                <a:gd name="T28" fmla="*/ 3 w 30"/>
                <a:gd name="T29" fmla="*/ 9 h 32"/>
                <a:gd name="T30" fmla="*/ 2 w 30"/>
                <a:gd name="T31" fmla="*/ 9 h 32"/>
                <a:gd name="T32" fmla="*/ 0 w 30"/>
                <a:gd name="T33" fmla="*/ 10 h 32"/>
                <a:gd name="T34" fmla="*/ 2 w 30"/>
                <a:gd name="T35" fmla="*/ 9 h 32"/>
                <a:gd name="T36" fmla="*/ 3 w 30"/>
                <a:gd name="T37" fmla="*/ 9 h 32"/>
                <a:gd name="T38" fmla="*/ 3 w 30"/>
                <a:gd name="T39" fmla="*/ 7 h 32"/>
                <a:gd name="T40" fmla="*/ 3 w 30"/>
                <a:gd name="T41" fmla="*/ 6 h 32"/>
                <a:gd name="T42" fmla="*/ 3 w 30"/>
                <a:gd name="T43" fmla="*/ 4 h 32"/>
                <a:gd name="T44" fmla="*/ 3 w 30"/>
                <a:gd name="T45" fmla="*/ 4 h 32"/>
                <a:gd name="T46" fmla="*/ 3 w 30"/>
                <a:gd name="T47" fmla="*/ 4 h 32"/>
                <a:gd name="T48" fmla="*/ 2 w 30"/>
                <a:gd name="T49" fmla="*/ 0 h 32"/>
                <a:gd name="T50" fmla="*/ 3 w 30"/>
                <a:gd name="T51" fmla="*/ 4 h 32"/>
                <a:gd name="T52" fmla="*/ 3 w 30"/>
                <a:gd name="T53" fmla="*/ 4 h 32"/>
                <a:gd name="T54" fmla="*/ 3 w 30"/>
                <a:gd name="T55" fmla="*/ 4 h 32"/>
                <a:gd name="T56" fmla="*/ 3 w 30"/>
                <a:gd name="T57" fmla="*/ 6 h 32"/>
                <a:gd name="T58" fmla="*/ 4 w 30"/>
                <a:gd name="T59" fmla="*/ 6 h 32"/>
                <a:gd name="T60" fmla="*/ 5 w 30"/>
                <a:gd name="T61" fmla="*/ 6 h 32"/>
                <a:gd name="T62" fmla="*/ 6 w 30"/>
                <a:gd name="T63" fmla="*/ 5 h 32"/>
                <a:gd name="T64" fmla="*/ 7 w 30"/>
                <a:gd name="T65" fmla="*/ 4 h 3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0" h="32">
                  <a:moveTo>
                    <a:pt x="30" y="13"/>
                  </a:moveTo>
                  <a:lnTo>
                    <a:pt x="27" y="17"/>
                  </a:lnTo>
                  <a:lnTo>
                    <a:pt x="23" y="18"/>
                  </a:lnTo>
                  <a:lnTo>
                    <a:pt x="20" y="19"/>
                  </a:lnTo>
                  <a:lnTo>
                    <a:pt x="16" y="18"/>
                  </a:lnTo>
                  <a:lnTo>
                    <a:pt x="13" y="15"/>
                  </a:lnTo>
                  <a:lnTo>
                    <a:pt x="9" y="11"/>
                  </a:lnTo>
                  <a:lnTo>
                    <a:pt x="6" y="6"/>
                  </a:lnTo>
                  <a:lnTo>
                    <a:pt x="2" y="0"/>
                  </a:lnTo>
                  <a:lnTo>
                    <a:pt x="5" y="5"/>
                  </a:lnTo>
                  <a:lnTo>
                    <a:pt x="6" y="10"/>
                  </a:lnTo>
                  <a:lnTo>
                    <a:pt x="7" y="14"/>
                  </a:lnTo>
                  <a:lnTo>
                    <a:pt x="7" y="18"/>
                  </a:lnTo>
                  <a:lnTo>
                    <a:pt x="7" y="21"/>
                  </a:lnTo>
                  <a:lnTo>
                    <a:pt x="5" y="26"/>
                  </a:lnTo>
                  <a:lnTo>
                    <a:pt x="2" y="28"/>
                  </a:lnTo>
                  <a:lnTo>
                    <a:pt x="0" y="32"/>
                  </a:lnTo>
                  <a:lnTo>
                    <a:pt x="2" y="28"/>
                  </a:lnTo>
                  <a:lnTo>
                    <a:pt x="5" y="26"/>
                  </a:lnTo>
                  <a:lnTo>
                    <a:pt x="7" y="21"/>
                  </a:lnTo>
                  <a:lnTo>
                    <a:pt x="7" y="18"/>
                  </a:lnTo>
                  <a:lnTo>
                    <a:pt x="7" y="14"/>
                  </a:lnTo>
                  <a:lnTo>
                    <a:pt x="6" y="10"/>
                  </a:lnTo>
                  <a:lnTo>
                    <a:pt x="5" y="5"/>
                  </a:lnTo>
                  <a:lnTo>
                    <a:pt x="2" y="0"/>
                  </a:lnTo>
                  <a:lnTo>
                    <a:pt x="6" y="6"/>
                  </a:lnTo>
                  <a:lnTo>
                    <a:pt x="9" y="11"/>
                  </a:lnTo>
                  <a:lnTo>
                    <a:pt x="13" y="15"/>
                  </a:lnTo>
                  <a:lnTo>
                    <a:pt x="16" y="18"/>
                  </a:lnTo>
                  <a:lnTo>
                    <a:pt x="20" y="19"/>
                  </a:lnTo>
                  <a:lnTo>
                    <a:pt x="23" y="18"/>
                  </a:lnTo>
                  <a:lnTo>
                    <a:pt x="27" y="17"/>
                  </a:lnTo>
                  <a:lnTo>
                    <a:pt x="30" y="13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4" name="Freeform 4228"/>
            <p:cNvSpPr>
              <a:spLocks/>
            </p:cNvSpPr>
            <p:nvPr/>
          </p:nvSpPr>
          <p:spPr bwMode="auto">
            <a:xfrm>
              <a:off x="4254" y="5204"/>
              <a:ext cx="2" cy="12"/>
            </a:xfrm>
            <a:custGeom>
              <a:avLst/>
              <a:gdLst>
                <a:gd name="T0" fmla="*/ 2 w 2"/>
                <a:gd name="T1" fmla="*/ 2 h 15"/>
                <a:gd name="T2" fmla="*/ 2 w 2"/>
                <a:gd name="T3" fmla="*/ 2 h 15"/>
                <a:gd name="T4" fmla="*/ 0 w 2"/>
                <a:gd name="T5" fmla="*/ 0 h 1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" h="15">
                  <a:moveTo>
                    <a:pt x="2" y="15"/>
                  </a:moveTo>
                  <a:lnTo>
                    <a:pt x="2" y="8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5" name="Freeform 4229"/>
            <p:cNvSpPr>
              <a:spLocks/>
            </p:cNvSpPr>
            <p:nvPr/>
          </p:nvSpPr>
          <p:spPr bwMode="auto">
            <a:xfrm>
              <a:off x="4266" y="5191"/>
              <a:ext cx="8" cy="53"/>
            </a:xfrm>
            <a:custGeom>
              <a:avLst/>
              <a:gdLst>
                <a:gd name="T0" fmla="*/ 0 w 9"/>
                <a:gd name="T1" fmla="*/ 15 h 62"/>
                <a:gd name="T2" fmla="*/ 4 w 9"/>
                <a:gd name="T3" fmla="*/ 11 h 62"/>
                <a:gd name="T4" fmla="*/ 4 w 9"/>
                <a:gd name="T5" fmla="*/ 8 h 62"/>
                <a:gd name="T6" fmla="*/ 4 w 9"/>
                <a:gd name="T7" fmla="*/ 3 h 62"/>
                <a:gd name="T8" fmla="*/ 4 w 9"/>
                <a:gd name="T9" fmla="*/ 0 h 62"/>
                <a:gd name="T10" fmla="*/ 4 w 9"/>
                <a:gd name="T11" fmla="*/ 3 h 62"/>
                <a:gd name="T12" fmla="*/ 4 w 9"/>
                <a:gd name="T13" fmla="*/ 8 h 62"/>
                <a:gd name="T14" fmla="*/ 4 w 9"/>
                <a:gd name="T15" fmla="*/ 11 h 62"/>
                <a:gd name="T16" fmla="*/ 0 w 9"/>
                <a:gd name="T17" fmla="*/ 15 h 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9" h="62">
                  <a:moveTo>
                    <a:pt x="0" y="62"/>
                  </a:moveTo>
                  <a:lnTo>
                    <a:pt x="4" y="46"/>
                  </a:lnTo>
                  <a:lnTo>
                    <a:pt x="7" y="31"/>
                  </a:lnTo>
                  <a:lnTo>
                    <a:pt x="9" y="15"/>
                  </a:lnTo>
                  <a:lnTo>
                    <a:pt x="9" y="0"/>
                  </a:lnTo>
                  <a:lnTo>
                    <a:pt x="9" y="15"/>
                  </a:lnTo>
                  <a:lnTo>
                    <a:pt x="7" y="31"/>
                  </a:lnTo>
                  <a:lnTo>
                    <a:pt x="4" y="46"/>
                  </a:lnTo>
                  <a:lnTo>
                    <a:pt x="0" y="62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6" name="Freeform 4230"/>
            <p:cNvSpPr>
              <a:spLocks/>
            </p:cNvSpPr>
            <p:nvPr/>
          </p:nvSpPr>
          <p:spPr bwMode="auto">
            <a:xfrm>
              <a:off x="4274" y="5188"/>
              <a:ext cx="17" cy="53"/>
            </a:xfrm>
            <a:custGeom>
              <a:avLst/>
              <a:gdLst>
                <a:gd name="T0" fmla="*/ 0 w 21"/>
                <a:gd name="T1" fmla="*/ 13 h 63"/>
                <a:gd name="T2" fmla="*/ 2 w 21"/>
                <a:gd name="T3" fmla="*/ 12 h 63"/>
                <a:gd name="T4" fmla="*/ 2 w 21"/>
                <a:gd name="T5" fmla="*/ 10 h 63"/>
                <a:gd name="T6" fmla="*/ 2 w 21"/>
                <a:gd name="T7" fmla="*/ 8 h 63"/>
                <a:gd name="T8" fmla="*/ 2 w 21"/>
                <a:gd name="T9" fmla="*/ 7 h 63"/>
                <a:gd name="T10" fmla="*/ 2 w 21"/>
                <a:gd name="T11" fmla="*/ 3 h 63"/>
                <a:gd name="T12" fmla="*/ 3 w 21"/>
                <a:gd name="T13" fmla="*/ 0 h 63"/>
                <a:gd name="T14" fmla="*/ 2 w 21"/>
                <a:gd name="T15" fmla="*/ 3 h 63"/>
                <a:gd name="T16" fmla="*/ 2 w 21"/>
                <a:gd name="T17" fmla="*/ 7 h 63"/>
                <a:gd name="T18" fmla="*/ 2 w 21"/>
                <a:gd name="T19" fmla="*/ 8 h 63"/>
                <a:gd name="T20" fmla="*/ 2 w 21"/>
                <a:gd name="T21" fmla="*/ 10 h 63"/>
                <a:gd name="T22" fmla="*/ 2 w 21"/>
                <a:gd name="T23" fmla="*/ 12 h 63"/>
                <a:gd name="T24" fmla="*/ 0 w 21"/>
                <a:gd name="T25" fmla="*/ 13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" h="63">
                  <a:moveTo>
                    <a:pt x="0" y="63"/>
                  </a:moveTo>
                  <a:lnTo>
                    <a:pt x="5" y="55"/>
                  </a:lnTo>
                  <a:lnTo>
                    <a:pt x="9" y="48"/>
                  </a:lnTo>
                  <a:lnTo>
                    <a:pt x="13" y="40"/>
                  </a:lnTo>
                  <a:lnTo>
                    <a:pt x="15" y="31"/>
                  </a:lnTo>
                  <a:lnTo>
                    <a:pt x="19" y="15"/>
                  </a:lnTo>
                  <a:lnTo>
                    <a:pt x="21" y="0"/>
                  </a:lnTo>
                  <a:lnTo>
                    <a:pt x="19" y="15"/>
                  </a:lnTo>
                  <a:lnTo>
                    <a:pt x="15" y="31"/>
                  </a:lnTo>
                  <a:lnTo>
                    <a:pt x="13" y="40"/>
                  </a:lnTo>
                  <a:lnTo>
                    <a:pt x="9" y="48"/>
                  </a:lnTo>
                  <a:lnTo>
                    <a:pt x="5" y="55"/>
                  </a:lnTo>
                  <a:lnTo>
                    <a:pt x="0" y="63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7" name="Freeform 4231"/>
            <p:cNvSpPr>
              <a:spLocks/>
            </p:cNvSpPr>
            <p:nvPr/>
          </p:nvSpPr>
          <p:spPr bwMode="auto">
            <a:xfrm>
              <a:off x="4291" y="5186"/>
              <a:ext cx="25" cy="52"/>
            </a:xfrm>
            <a:custGeom>
              <a:avLst/>
              <a:gdLst>
                <a:gd name="T0" fmla="*/ 4 w 31"/>
                <a:gd name="T1" fmla="*/ 2 h 63"/>
                <a:gd name="T2" fmla="*/ 4 w 31"/>
                <a:gd name="T3" fmla="*/ 3 h 63"/>
                <a:gd name="T4" fmla="*/ 3 w 31"/>
                <a:gd name="T5" fmla="*/ 6 h 63"/>
                <a:gd name="T6" fmla="*/ 3 w 31"/>
                <a:gd name="T7" fmla="*/ 7 h 63"/>
                <a:gd name="T8" fmla="*/ 2 w 31"/>
                <a:gd name="T9" fmla="*/ 8 h 63"/>
                <a:gd name="T10" fmla="*/ 2 w 31"/>
                <a:gd name="T11" fmla="*/ 10 h 63"/>
                <a:gd name="T12" fmla="*/ 2 w 31"/>
                <a:gd name="T13" fmla="*/ 10 h 63"/>
                <a:gd name="T14" fmla="*/ 2 w 31"/>
                <a:gd name="T15" fmla="*/ 11 h 63"/>
                <a:gd name="T16" fmla="*/ 0 w 31"/>
                <a:gd name="T17" fmla="*/ 12 h 63"/>
                <a:gd name="T18" fmla="*/ 2 w 31"/>
                <a:gd name="T19" fmla="*/ 10 h 63"/>
                <a:gd name="T20" fmla="*/ 2 w 31"/>
                <a:gd name="T21" fmla="*/ 10 h 63"/>
                <a:gd name="T22" fmla="*/ 2 w 31"/>
                <a:gd name="T23" fmla="*/ 8 h 63"/>
                <a:gd name="T24" fmla="*/ 2 w 31"/>
                <a:gd name="T25" fmla="*/ 7 h 63"/>
                <a:gd name="T26" fmla="*/ 2 w 31"/>
                <a:gd name="T27" fmla="*/ 5 h 63"/>
                <a:gd name="T28" fmla="*/ 2 w 31"/>
                <a:gd name="T29" fmla="*/ 4 h 63"/>
                <a:gd name="T30" fmla="*/ 2 w 31"/>
                <a:gd name="T31" fmla="*/ 2 h 63"/>
                <a:gd name="T32" fmla="*/ 2 w 31"/>
                <a:gd name="T33" fmla="*/ 0 h 63"/>
                <a:gd name="T34" fmla="*/ 2 w 31"/>
                <a:gd name="T35" fmla="*/ 2 h 63"/>
                <a:gd name="T36" fmla="*/ 2 w 31"/>
                <a:gd name="T37" fmla="*/ 4 h 63"/>
                <a:gd name="T38" fmla="*/ 2 w 31"/>
                <a:gd name="T39" fmla="*/ 5 h 63"/>
                <a:gd name="T40" fmla="*/ 2 w 31"/>
                <a:gd name="T41" fmla="*/ 7 h 63"/>
                <a:gd name="T42" fmla="*/ 2 w 31"/>
                <a:gd name="T43" fmla="*/ 8 h 63"/>
                <a:gd name="T44" fmla="*/ 2 w 31"/>
                <a:gd name="T45" fmla="*/ 10 h 63"/>
                <a:gd name="T46" fmla="*/ 2 w 31"/>
                <a:gd name="T47" fmla="*/ 10 h 63"/>
                <a:gd name="T48" fmla="*/ 0 w 31"/>
                <a:gd name="T49" fmla="*/ 12 h 63"/>
                <a:gd name="T50" fmla="*/ 2 w 31"/>
                <a:gd name="T51" fmla="*/ 11 h 63"/>
                <a:gd name="T52" fmla="*/ 2 w 31"/>
                <a:gd name="T53" fmla="*/ 10 h 63"/>
                <a:gd name="T54" fmla="*/ 2 w 31"/>
                <a:gd name="T55" fmla="*/ 10 h 63"/>
                <a:gd name="T56" fmla="*/ 2 w 31"/>
                <a:gd name="T57" fmla="*/ 8 h 63"/>
                <a:gd name="T58" fmla="*/ 3 w 31"/>
                <a:gd name="T59" fmla="*/ 7 h 63"/>
                <a:gd name="T60" fmla="*/ 3 w 31"/>
                <a:gd name="T61" fmla="*/ 6 h 63"/>
                <a:gd name="T62" fmla="*/ 4 w 31"/>
                <a:gd name="T63" fmla="*/ 3 h 63"/>
                <a:gd name="T64" fmla="*/ 4 w 31"/>
                <a:gd name="T65" fmla="*/ 2 h 6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" h="63">
                  <a:moveTo>
                    <a:pt x="31" y="7"/>
                  </a:moveTo>
                  <a:lnTo>
                    <a:pt x="29" y="19"/>
                  </a:lnTo>
                  <a:lnTo>
                    <a:pt x="25" y="29"/>
                  </a:lnTo>
                  <a:lnTo>
                    <a:pt x="22" y="38"/>
                  </a:lnTo>
                  <a:lnTo>
                    <a:pt x="18" y="46"/>
                  </a:lnTo>
                  <a:lnTo>
                    <a:pt x="15" y="53"/>
                  </a:lnTo>
                  <a:lnTo>
                    <a:pt x="10" y="58"/>
                  </a:lnTo>
                  <a:lnTo>
                    <a:pt x="6" y="61"/>
                  </a:lnTo>
                  <a:lnTo>
                    <a:pt x="0" y="63"/>
                  </a:lnTo>
                  <a:lnTo>
                    <a:pt x="2" y="57"/>
                  </a:lnTo>
                  <a:lnTo>
                    <a:pt x="2" y="51"/>
                  </a:lnTo>
                  <a:lnTo>
                    <a:pt x="2" y="44"/>
                  </a:lnTo>
                  <a:lnTo>
                    <a:pt x="2" y="36"/>
                  </a:lnTo>
                  <a:lnTo>
                    <a:pt x="2" y="28"/>
                  </a:lnTo>
                  <a:lnTo>
                    <a:pt x="5" y="20"/>
                  </a:lnTo>
                  <a:lnTo>
                    <a:pt x="7" y="11"/>
                  </a:lnTo>
                  <a:lnTo>
                    <a:pt x="13" y="0"/>
                  </a:lnTo>
                  <a:lnTo>
                    <a:pt x="7" y="11"/>
                  </a:lnTo>
                  <a:lnTo>
                    <a:pt x="5" y="20"/>
                  </a:lnTo>
                  <a:lnTo>
                    <a:pt x="2" y="28"/>
                  </a:lnTo>
                  <a:lnTo>
                    <a:pt x="2" y="36"/>
                  </a:lnTo>
                  <a:lnTo>
                    <a:pt x="2" y="44"/>
                  </a:lnTo>
                  <a:lnTo>
                    <a:pt x="2" y="51"/>
                  </a:lnTo>
                  <a:lnTo>
                    <a:pt x="2" y="57"/>
                  </a:lnTo>
                  <a:lnTo>
                    <a:pt x="0" y="63"/>
                  </a:lnTo>
                  <a:lnTo>
                    <a:pt x="6" y="61"/>
                  </a:lnTo>
                  <a:lnTo>
                    <a:pt x="10" y="58"/>
                  </a:lnTo>
                  <a:lnTo>
                    <a:pt x="15" y="53"/>
                  </a:lnTo>
                  <a:lnTo>
                    <a:pt x="18" y="46"/>
                  </a:lnTo>
                  <a:lnTo>
                    <a:pt x="22" y="38"/>
                  </a:lnTo>
                  <a:lnTo>
                    <a:pt x="25" y="29"/>
                  </a:lnTo>
                  <a:lnTo>
                    <a:pt x="29" y="19"/>
                  </a:lnTo>
                  <a:lnTo>
                    <a:pt x="31" y="7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8" name="Freeform 4232"/>
            <p:cNvSpPr>
              <a:spLocks/>
            </p:cNvSpPr>
            <p:nvPr/>
          </p:nvSpPr>
          <p:spPr bwMode="auto">
            <a:xfrm>
              <a:off x="4276" y="5221"/>
              <a:ext cx="18" cy="15"/>
            </a:xfrm>
            <a:custGeom>
              <a:avLst/>
              <a:gdLst>
                <a:gd name="T0" fmla="*/ 8 w 20"/>
                <a:gd name="T1" fmla="*/ 0 h 16"/>
                <a:gd name="T2" fmla="*/ 6 w 20"/>
                <a:gd name="T3" fmla="*/ 6 h 16"/>
                <a:gd name="T4" fmla="*/ 5 w 20"/>
                <a:gd name="T5" fmla="*/ 8 h 16"/>
                <a:gd name="T6" fmla="*/ 5 w 20"/>
                <a:gd name="T7" fmla="*/ 8 h 16"/>
                <a:gd name="T8" fmla="*/ 0 w 20"/>
                <a:gd name="T9" fmla="*/ 8 h 16"/>
                <a:gd name="T10" fmla="*/ 5 w 20"/>
                <a:gd name="T11" fmla="*/ 8 h 16"/>
                <a:gd name="T12" fmla="*/ 5 w 20"/>
                <a:gd name="T13" fmla="*/ 8 h 16"/>
                <a:gd name="T14" fmla="*/ 6 w 20"/>
                <a:gd name="T15" fmla="*/ 6 h 16"/>
                <a:gd name="T16" fmla="*/ 8 w 20"/>
                <a:gd name="T17" fmla="*/ 0 h 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lnTo>
                    <a:pt x="16" y="6"/>
                  </a:lnTo>
                  <a:lnTo>
                    <a:pt x="11" y="10"/>
                  </a:lnTo>
                  <a:lnTo>
                    <a:pt x="7" y="15"/>
                  </a:lnTo>
                  <a:lnTo>
                    <a:pt x="0" y="16"/>
                  </a:lnTo>
                  <a:lnTo>
                    <a:pt x="7" y="15"/>
                  </a:lnTo>
                  <a:lnTo>
                    <a:pt x="11" y="10"/>
                  </a:lnTo>
                  <a:lnTo>
                    <a:pt x="16" y="6"/>
                  </a:lnTo>
                  <a:lnTo>
                    <a:pt x="20" y="0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69" name="Freeform 4233"/>
            <p:cNvSpPr>
              <a:spLocks/>
            </p:cNvSpPr>
            <p:nvPr/>
          </p:nvSpPr>
          <p:spPr bwMode="auto">
            <a:xfrm>
              <a:off x="4291" y="5238"/>
              <a:ext cx="8" cy="58"/>
            </a:xfrm>
            <a:custGeom>
              <a:avLst/>
              <a:gdLst>
                <a:gd name="T0" fmla="*/ 4 w 9"/>
                <a:gd name="T1" fmla="*/ 0 h 71"/>
                <a:gd name="T2" fmla="*/ 2 w 9"/>
                <a:gd name="T3" fmla="*/ 2 h 71"/>
                <a:gd name="T4" fmla="*/ 1 w 9"/>
                <a:gd name="T5" fmla="*/ 3 h 71"/>
                <a:gd name="T6" fmla="*/ 0 w 9"/>
                <a:gd name="T7" fmla="*/ 5 h 71"/>
                <a:gd name="T8" fmla="*/ 1 w 9"/>
                <a:gd name="T9" fmla="*/ 6 h 71"/>
                <a:gd name="T10" fmla="*/ 1 w 9"/>
                <a:gd name="T11" fmla="*/ 7 h 71"/>
                <a:gd name="T12" fmla="*/ 3 w 9"/>
                <a:gd name="T13" fmla="*/ 7 h 71"/>
                <a:gd name="T14" fmla="*/ 4 w 9"/>
                <a:gd name="T15" fmla="*/ 8 h 71"/>
                <a:gd name="T16" fmla="*/ 4 w 9"/>
                <a:gd name="T17" fmla="*/ 9 h 71"/>
                <a:gd name="T18" fmla="*/ 4 w 9"/>
                <a:gd name="T19" fmla="*/ 11 h 71"/>
                <a:gd name="T20" fmla="*/ 4 w 9"/>
                <a:gd name="T21" fmla="*/ 11 h 71"/>
                <a:gd name="T22" fmla="*/ 4 w 9"/>
                <a:gd name="T23" fmla="*/ 11 h 71"/>
                <a:gd name="T24" fmla="*/ 4 w 9"/>
                <a:gd name="T25" fmla="*/ 9 h 71"/>
                <a:gd name="T26" fmla="*/ 4 w 9"/>
                <a:gd name="T27" fmla="*/ 8 h 71"/>
                <a:gd name="T28" fmla="*/ 3 w 9"/>
                <a:gd name="T29" fmla="*/ 7 h 71"/>
                <a:gd name="T30" fmla="*/ 1 w 9"/>
                <a:gd name="T31" fmla="*/ 7 h 71"/>
                <a:gd name="T32" fmla="*/ 1 w 9"/>
                <a:gd name="T33" fmla="*/ 6 h 71"/>
                <a:gd name="T34" fmla="*/ 0 w 9"/>
                <a:gd name="T35" fmla="*/ 5 h 71"/>
                <a:gd name="T36" fmla="*/ 1 w 9"/>
                <a:gd name="T37" fmla="*/ 3 h 71"/>
                <a:gd name="T38" fmla="*/ 2 w 9"/>
                <a:gd name="T39" fmla="*/ 2 h 71"/>
                <a:gd name="T40" fmla="*/ 4 w 9"/>
                <a:gd name="T41" fmla="*/ 0 h 7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" h="71">
                  <a:moveTo>
                    <a:pt x="5" y="0"/>
                  </a:moveTo>
                  <a:lnTo>
                    <a:pt x="2" y="11"/>
                  </a:lnTo>
                  <a:lnTo>
                    <a:pt x="1" y="19"/>
                  </a:lnTo>
                  <a:lnTo>
                    <a:pt x="0" y="27"/>
                  </a:lnTo>
                  <a:lnTo>
                    <a:pt x="1" y="34"/>
                  </a:lnTo>
                  <a:lnTo>
                    <a:pt x="1" y="41"/>
                  </a:lnTo>
                  <a:lnTo>
                    <a:pt x="3" y="46"/>
                  </a:lnTo>
                  <a:lnTo>
                    <a:pt x="6" y="50"/>
                  </a:lnTo>
                  <a:lnTo>
                    <a:pt x="9" y="55"/>
                  </a:lnTo>
                  <a:lnTo>
                    <a:pt x="8" y="63"/>
                  </a:lnTo>
                  <a:lnTo>
                    <a:pt x="9" y="71"/>
                  </a:lnTo>
                  <a:lnTo>
                    <a:pt x="8" y="63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3" y="46"/>
                  </a:lnTo>
                  <a:lnTo>
                    <a:pt x="1" y="41"/>
                  </a:lnTo>
                  <a:lnTo>
                    <a:pt x="1" y="34"/>
                  </a:lnTo>
                  <a:lnTo>
                    <a:pt x="0" y="27"/>
                  </a:lnTo>
                  <a:lnTo>
                    <a:pt x="1" y="19"/>
                  </a:lnTo>
                  <a:lnTo>
                    <a:pt x="2" y="11"/>
                  </a:lnTo>
                  <a:lnTo>
                    <a:pt x="5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0" name="Freeform 4234"/>
            <p:cNvSpPr>
              <a:spLocks/>
            </p:cNvSpPr>
            <p:nvPr/>
          </p:nvSpPr>
          <p:spPr bwMode="auto">
            <a:xfrm>
              <a:off x="4304" y="5241"/>
              <a:ext cx="2" cy="35"/>
            </a:xfrm>
            <a:custGeom>
              <a:avLst/>
              <a:gdLst>
                <a:gd name="T0" fmla="*/ 2 w 2"/>
                <a:gd name="T1" fmla="*/ 7 h 43"/>
                <a:gd name="T2" fmla="*/ 0 w 2"/>
                <a:gd name="T3" fmla="*/ 6 h 43"/>
                <a:gd name="T4" fmla="*/ 0 w 2"/>
                <a:gd name="T5" fmla="*/ 4 h 43"/>
                <a:gd name="T6" fmla="*/ 0 w 2"/>
                <a:gd name="T7" fmla="*/ 2 h 43"/>
                <a:gd name="T8" fmla="*/ 2 w 2"/>
                <a:gd name="T9" fmla="*/ 0 h 43"/>
                <a:gd name="T10" fmla="*/ 0 w 2"/>
                <a:gd name="T11" fmla="*/ 2 h 43"/>
                <a:gd name="T12" fmla="*/ 0 w 2"/>
                <a:gd name="T13" fmla="*/ 4 h 43"/>
                <a:gd name="T14" fmla="*/ 0 w 2"/>
                <a:gd name="T15" fmla="*/ 6 h 43"/>
                <a:gd name="T16" fmla="*/ 2 w 2"/>
                <a:gd name="T17" fmla="*/ 7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" h="43">
                  <a:moveTo>
                    <a:pt x="2" y="43"/>
                  </a:moveTo>
                  <a:lnTo>
                    <a:pt x="0" y="35"/>
                  </a:lnTo>
                  <a:lnTo>
                    <a:pt x="0" y="25"/>
                  </a:lnTo>
                  <a:lnTo>
                    <a:pt x="0" y="14"/>
                  </a:lnTo>
                  <a:lnTo>
                    <a:pt x="2" y="0"/>
                  </a:lnTo>
                  <a:lnTo>
                    <a:pt x="0" y="14"/>
                  </a:lnTo>
                  <a:lnTo>
                    <a:pt x="0" y="25"/>
                  </a:lnTo>
                  <a:lnTo>
                    <a:pt x="0" y="35"/>
                  </a:lnTo>
                  <a:lnTo>
                    <a:pt x="2" y="43"/>
                  </a:lnTo>
                  <a:close/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1" name="Line 4235"/>
            <p:cNvSpPr>
              <a:spLocks noChangeShapeType="1"/>
            </p:cNvSpPr>
            <p:nvPr/>
          </p:nvSpPr>
          <p:spPr bwMode="auto">
            <a:xfrm flipV="1">
              <a:off x="4324" y="5199"/>
              <a:ext cx="2" cy="47"/>
            </a:xfrm>
            <a:prstGeom prst="line">
              <a:avLst/>
            </a:prstGeom>
            <a:noFill/>
            <a:ln w="0">
              <a:solidFill>
                <a:srgbClr val="13151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2" name="Line 4236"/>
            <p:cNvSpPr>
              <a:spLocks noChangeShapeType="1"/>
            </p:cNvSpPr>
            <p:nvPr/>
          </p:nvSpPr>
          <p:spPr bwMode="auto">
            <a:xfrm flipV="1">
              <a:off x="4324" y="5258"/>
              <a:ext cx="2" cy="45"/>
            </a:xfrm>
            <a:prstGeom prst="line">
              <a:avLst/>
            </a:prstGeom>
            <a:noFill/>
            <a:ln w="0">
              <a:solidFill>
                <a:srgbClr val="13151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3" name="Freeform 4237"/>
            <p:cNvSpPr>
              <a:spLocks/>
            </p:cNvSpPr>
            <p:nvPr/>
          </p:nvSpPr>
          <p:spPr bwMode="auto">
            <a:xfrm>
              <a:off x="4409" y="5213"/>
              <a:ext cx="32" cy="18"/>
            </a:xfrm>
            <a:custGeom>
              <a:avLst/>
              <a:gdLst>
                <a:gd name="T0" fmla="*/ 8 w 38"/>
                <a:gd name="T1" fmla="*/ 2 h 20"/>
                <a:gd name="T2" fmla="*/ 7 w 38"/>
                <a:gd name="T3" fmla="*/ 0 h 20"/>
                <a:gd name="T4" fmla="*/ 6 w 38"/>
                <a:gd name="T5" fmla="*/ 0 h 20"/>
                <a:gd name="T6" fmla="*/ 5 w 38"/>
                <a:gd name="T7" fmla="*/ 2 h 20"/>
                <a:gd name="T8" fmla="*/ 4 w 38"/>
                <a:gd name="T9" fmla="*/ 4 h 20"/>
                <a:gd name="T10" fmla="*/ 3 w 38"/>
                <a:gd name="T11" fmla="*/ 5 h 20"/>
                <a:gd name="T12" fmla="*/ 0 w 38"/>
                <a:gd name="T13" fmla="*/ 5 h 20"/>
                <a:gd name="T14" fmla="*/ 3 w 38"/>
                <a:gd name="T15" fmla="*/ 7 h 20"/>
                <a:gd name="T16" fmla="*/ 3 w 38"/>
                <a:gd name="T17" fmla="*/ 8 h 20"/>
                <a:gd name="T18" fmla="*/ 5 w 38"/>
                <a:gd name="T19" fmla="*/ 8 h 20"/>
                <a:gd name="T20" fmla="*/ 6 w 38"/>
                <a:gd name="T21" fmla="*/ 7 h 20"/>
                <a:gd name="T22" fmla="*/ 6 w 38"/>
                <a:gd name="T23" fmla="*/ 6 h 20"/>
                <a:gd name="T24" fmla="*/ 6 w 38"/>
                <a:gd name="T25" fmla="*/ 5 h 20"/>
                <a:gd name="T26" fmla="*/ 7 w 38"/>
                <a:gd name="T27" fmla="*/ 5 h 20"/>
                <a:gd name="T28" fmla="*/ 8 w 38"/>
                <a:gd name="T29" fmla="*/ 5 h 20"/>
                <a:gd name="T30" fmla="*/ 7 w 38"/>
                <a:gd name="T31" fmla="*/ 5 h 20"/>
                <a:gd name="T32" fmla="*/ 7 w 38"/>
                <a:gd name="T33" fmla="*/ 5 h 20"/>
                <a:gd name="T34" fmla="*/ 8 w 38"/>
                <a:gd name="T35" fmla="*/ 4 h 20"/>
                <a:gd name="T36" fmla="*/ 8 w 38"/>
                <a:gd name="T37" fmla="*/ 2 h 2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8" h="20">
                  <a:moveTo>
                    <a:pt x="38" y="2"/>
                  </a:moveTo>
                  <a:lnTo>
                    <a:pt x="34" y="0"/>
                  </a:lnTo>
                  <a:lnTo>
                    <a:pt x="29" y="0"/>
                  </a:lnTo>
                  <a:lnTo>
                    <a:pt x="23" y="2"/>
                  </a:lnTo>
                  <a:lnTo>
                    <a:pt x="19" y="4"/>
                  </a:lnTo>
                  <a:lnTo>
                    <a:pt x="9" y="9"/>
                  </a:lnTo>
                  <a:lnTo>
                    <a:pt x="0" y="12"/>
                  </a:lnTo>
                  <a:lnTo>
                    <a:pt x="6" y="17"/>
                  </a:lnTo>
                  <a:lnTo>
                    <a:pt x="13" y="19"/>
                  </a:lnTo>
                  <a:lnTo>
                    <a:pt x="21" y="20"/>
                  </a:lnTo>
                  <a:lnTo>
                    <a:pt x="27" y="18"/>
                  </a:lnTo>
                  <a:lnTo>
                    <a:pt x="27" y="16"/>
                  </a:lnTo>
                  <a:lnTo>
                    <a:pt x="29" y="12"/>
                  </a:lnTo>
                  <a:lnTo>
                    <a:pt x="32" y="11"/>
                  </a:lnTo>
                  <a:lnTo>
                    <a:pt x="36" y="11"/>
                  </a:lnTo>
                  <a:lnTo>
                    <a:pt x="35" y="9"/>
                  </a:lnTo>
                  <a:lnTo>
                    <a:pt x="35" y="6"/>
                  </a:lnTo>
                  <a:lnTo>
                    <a:pt x="36" y="4"/>
                  </a:lnTo>
                  <a:lnTo>
                    <a:pt x="3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4" name="Freeform 4238"/>
            <p:cNvSpPr>
              <a:spLocks/>
            </p:cNvSpPr>
            <p:nvPr/>
          </p:nvSpPr>
          <p:spPr bwMode="auto">
            <a:xfrm>
              <a:off x="4409" y="5213"/>
              <a:ext cx="32" cy="18"/>
            </a:xfrm>
            <a:custGeom>
              <a:avLst/>
              <a:gdLst>
                <a:gd name="T0" fmla="*/ 8 w 38"/>
                <a:gd name="T1" fmla="*/ 2 h 20"/>
                <a:gd name="T2" fmla="*/ 7 w 38"/>
                <a:gd name="T3" fmla="*/ 0 h 20"/>
                <a:gd name="T4" fmla="*/ 6 w 38"/>
                <a:gd name="T5" fmla="*/ 0 h 20"/>
                <a:gd name="T6" fmla="*/ 5 w 38"/>
                <a:gd name="T7" fmla="*/ 2 h 20"/>
                <a:gd name="T8" fmla="*/ 4 w 38"/>
                <a:gd name="T9" fmla="*/ 4 h 20"/>
                <a:gd name="T10" fmla="*/ 3 w 38"/>
                <a:gd name="T11" fmla="*/ 5 h 20"/>
                <a:gd name="T12" fmla="*/ 0 w 38"/>
                <a:gd name="T13" fmla="*/ 5 h 20"/>
                <a:gd name="T14" fmla="*/ 3 w 38"/>
                <a:gd name="T15" fmla="*/ 7 h 20"/>
                <a:gd name="T16" fmla="*/ 3 w 38"/>
                <a:gd name="T17" fmla="*/ 8 h 20"/>
                <a:gd name="T18" fmla="*/ 5 w 38"/>
                <a:gd name="T19" fmla="*/ 8 h 20"/>
                <a:gd name="T20" fmla="*/ 6 w 38"/>
                <a:gd name="T21" fmla="*/ 7 h 20"/>
                <a:gd name="T22" fmla="*/ 6 w 38"/>
                <a:gd name="T23" fmla="*/ 6 h 20"/>
                <a:gd name="T24" fmla="*/ 6 w 38"/>
                <a:gd name="T25" fmla="*/ 5 h 20"/>
                <a:gd name="T26" fmla="*/ 7 w 38"/>
                <a:gd name="T27" fmla="*/ 5 h 20"/>
                <a:gd name="T28" fmla="*/ 8 w 38"/>
                <a:gd name="T29" fmla="*/ 5 h 20"/>
                <a:gd name="T30" fmla="*/ 7 w 38"/>
                <a:gd name="T31" fmla="*/ 5 h 20"/>
                <a:gd name="T32" fmla="*/ 7 w 38"/>
                <a:gd name="T33" fmla="*/ 5 h 20"/>
                <a:gd name="T34" fmla="*/ 8 w 38"/>
                <a:gd name="T35" fmla="*/ 4 h 20"/>
                <a:gd name="T36" fmla="*/ 8 w 38"/>
                <a:gd name="T37" fmla="*/ 2 h 2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8" h="20">
                  <a:moveTo>
                    <a:pt x="38" y="2"/>
                  </a:moveTo>
                  <a:lnTo>
                    <a:pt x="34" y="0"/>
                  </a:lnTo>
                  <a:lnTo>
                    <a:pt x="29" y="0"/>
                  </a:lnTo>
                  <a:lnTo>
                    <a:pt x="23" y="2"/>
                  </a:lnTo>
                  <a:lnTo>
                    <a:pt x="19" y="4"/>
                  </a:lnTo>
                  <a:lnTo>
                    <a:pt x="9" y="9"/>
                  </a:lnTo>
                  <a:lnTo>
                    <a:pt x="0" y="12"/>
                  </a:lnTo>
                  <a:lnTo>
                    <a:pt x="6" y="17"/>
                  </a:lnTo>
                  <a:lnTo>
                    <a:pt x="13" y="19"/>
                  </a:lnTo>
                  <a:lnTo>
                    <a:pt x="21" y="20"/>
                  </a:lnTo>
                  <a:lnTo>
                    <a:pt x="27" y="18"/>
                  </a:lnTo>
                  <a:lnTo>
                    <a:pt x="27" y="16"/>
                  </a:lnTo>
                  <a:lnTo>
                    <a:pt x="29" y="12"/>
                  </a:lnTo>
                  <a:lnTo>
                    <a:pt x="32" y="11"/>
                  </a:lnTo>
                  <a:lnTo>
                    <a:pt x="36" y="11"/>
                  </a:lnTo>
                  <a:lnTo>
                    <a:pt x="35" y="9"/>
                  </a:lnTo>
                  <a:lnTo>
                    <a:pt x="35" y="6"/>
                  </a:lnTo>
                  <a:lnTo>
                    <a:pt x="36" y="4"/>
                  </a:lnTo>
                  <a:lnTo>
                    <a:pt x="38" y="2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5" name="Freeform 4239"/>
            <p:cNvSpPr>
              <a:spLocks/>
            </p:cNvSpPr>
            <p:nvPr/>
          </p:nvSpPr>
          <p:spPr bwMode="auto">
            <a:xfrm>
              <a:off x="4259" y="4946"/>
              <a:ext cx="127" cy="258"/>
            </a:xfrm>
            <a:custGeom>
              <a:avLst/>
              <a:gdLst>
                <a:gd name="T0" fmla="*/ 10 w 153"/>
                <a:gd name="T1" fmla="*/ 4 h 307"/>
                <a:gd name="T2" fmla="*/ 10 w 153"/>
                <a:gd name="T3" fmla="*/ 8 h 307"/>
                <a:gd name="T4" fmla="*/ 10 w 153"/>
                <a:gd name="T5" fmla="*/ 11 h 307"/>
                <a:gd name="T6" fmla="*/ 10 w 153"/>
                <a:gd name="T7" fmla="*/ 14 h 307"/>
                <a:gd name="T8" fmla="*/ 8 w 153"/>
                <a:gd name="T9" fmla="*/ 17 h 307"/>
                <a:gd name="T10" fmla="*/ 7 w 153"/>
                <a:gd name="T11" fmla="*/ 20 h 307"/>
                <a:gd name="T12" fmla="*/ 7 w 153"/>
                <a:gd name="T13" fmla="*/ 22 h 307"/>
                <a:gd name="T14" fmla="*/ 6 w 153"/>
                <a:gd name="T15" fmla="*/ 24 h 307"/>
                <a:gd name="T16" fmla="*/ 4 w 153"/>
                <a:gd name="T17" fmla="*/ 24 h 307"/>
                <a:gd name="T18" fmla="*/ 2 w 153"/>
                <a:gd name="T19" fmla="*/ 26 h 307"/>
                <a:gd name="T20" fmla="*/ 0 w 153"/>
                <a:gd name="T21" fmla="*/ 27 h 307"/>
                <a:gd name="T22" fmla="*/ 2 w 153"/>
                <a:gd name="T23" fmla="*/ 31 h 307"/>
                <a:gd name="T24" fmla="*/ 2 w 153"/>
                <a:gd name="T25" fmla="*/ 35 h 307"/>
                <a:gd name="T26" fmla="*/ 2 w 153"/>
                <a:gd name="T27" fmla="*/ 39 h 307"/>
                <a:gd name="T28" fmla="*/ 2 w 153"/>
                <a:gd name="T29" fmla="*/ 43 h 307"/>
                <a:gd name="T30" fmla="*/ 4 w 153"/>
                <a:gd name="T31" fmla="*/ 46 h 307"/>
                <a:gd name="T32" fmla="*/ 5 w 153"/>
                <a:gd name="T33" fmla="*/ 50 h 307"/>
                <a:gd name="T34" fmla="*/ 7 w 153"/>
                <a:gd name="T35" fmla="*/ 54 h 307"/>
                <a:gd name="T36" fmla="*/ 8 w 153"/>
                <a:gd name="T37" fmla="*/ 56 h 307"/>
                <a:gd name="T38" fmla="*/ 10 w 153"/>
                <a:gd name="T39" fmla="*/ 60 h 307"/>
                <a:gd name="T40" fmla="*/ 12 w 153"/>
                <a:gd name="T41" fmla="*/ 61 h 307"/>
                <a:gd name="T42" fmla="*/ 15 w 153"/>
                <a:gd name="T43" fmla="*/ 63 h 307"/>
                <a:gd name="T44" fmla="*/ 18 w 153"/>
                <a:gd name="T45" fmla="*/ 61 h 307"/>
                <a:gd name="T46" fmla="*/ 20 w 153"/>
                <a:gd name="T47" fmla="*/ 56 h 307"/>
                <a:gd name="T48" fmla="*/ 22 w 153"/>
                <a:gd name="T49" fmla="*/ 54 h 307"/>
                <a:gd name="T50" fmla="*/ 23 w 153"/>
                <a:gd name="T51" fmla="*/ 51 h 307"/>
                <a:gd name="T52" fmla="*/ 25 w 153"/>
                <a:gd name="T53" fmla="*/ 47 h 307"/>
                <a:gd name="T54" fmla="*/ 27 w 153"/>
                <a:gd name="T55" fmla="*/ 43 h 307"/>
                <a:gd name="T56" fmla="*/ 27 w 153"/>
                <a:gd name="T57" fmla="*/ 39 h 307"/>
                <a:gd name="T58" fmla="*/ 28 w 153"/>
                <a:gd name="T59" fmla="*/ 36 h 307"/>
                <a:gd name="T60" fmla="*/ 29 w 153"/>
                <a:gd name="T61" fmla="*/ 33 h 307"/>
                <a:gd name="T62" fmla="*/ 29 w 153"/>
                <a:gd name="T63" fmla="*/ 29 h 307"/>
                <a:gd name="T64" fmla="*/ 27 w 153"/>
                <a:gd name="T65" fmla="*/ 27 h 307"/>
                <a:gd name="T66" fmla="*/ 26 w 153"/>
                <a:gd name="T67" fmla="*/ 25 h 307"/>
                <a:gd name="T68" fmla="*/ 24 w 153"/>
                <a:gd name="T69" fmla="*/ 24 h 307"/>
                <a:gd name="T70" fmla="*/ 22 w 153"/>
                <a:gd name="T71" fmla="*/ 24 h 307"/>
                <a:gd name="T72" fmla="*/ 22 w 153"/>
                <a:gd name="T73" fmla="*/ 20 h 307"/>
                <a:gd name="T74" fmla="*/ 20 w 153"/>
                <a:gd name="T75" fmla="*/ 18 h 307"/>
                <a:gd name="T76" fmla="*/ 19 w 153"/>
                <a:gd name="T77" fmla="*/ 15 h 307"/>
                <a:gd name="T78" fmla="*/ 18 w 153"/>
                <a:gd name="T79" fmla="*/ 12 h 307"/>
                <a:gd name="T80" fmla="*/ 18 w 153"/>
                <a:gd name="T81" fmla="*/ 9 h 307"/>
                <a:gd name="T82" fmla="*/ 18 w 153"/>
                <a:gd name="T83" fmla="*/ 5 h 307"/>
                <a:gd name="T84" fmla="*/ 18 w 153"/>
                <a:gd name="T85" fmla="*/ 1 h 307"/>
                <a:gd name="T86" fmla="*/ 12 w 153"/>
                <a:gd name="T87" fmla="*/ 0 h 30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53" h="307">
                  <a:moveTo>
                    <a:pt x="57" y="1"/>
                  </a:moveTo>
                  <a:lnTo>
                    <a:pt x="57" y="12"/>
                  </a:lnTo>
                  <a:lnTo>
                    <a:pt x="57" y="19"/>
                  </a:lnTo>
                  <a:lnTo>
                    <a:pt x="57" y="24"/>
                  </a:lnTo>
                  <a:lnTo>
                    <a:pt x="57" y="31"/>
                  </a:lnTo>
                  <a:lnTo>
                    <a:pt x="56" y="37"/>
                  </a:lnTo>
                  <a:lnTo>
                    <a:pt x="56" y="44"/>
                  </a:lnTo>
                  <a:lnTo>
                    <a:pt x="55" y="50"/>
                  </a:lnTo>
                  <a:lnTo>
                    <a:pt x="54" y="54"/>
                  </a:lnTo>
                  <a:lnTo>
                    <a:pt x="53" y="60"/>
                  </a:lnTo>
                  <a:lnTo>
                    <a:pt x="52" y="66"/>
                  </a:lnTo>
                  <a:lnTo>
                    <a:pt x="50" y="71"/>
                  </a:lnTo>
                  <a:lnTo>
                    <a:pt x="49" y="75"/>
                  </a:lnTo>
                  <a:lnTo>
                    <a:pt x="48" y="80"/>
                  </a:lnTo>
                  <a:lnTo>
                    <a:pt x="47" y="84"/>
                  </a:lnTo>
                  <a:lnTo>
                    <a:pt x="46" y="88"/>
                  </a:lnTo>
                  <a:lnTo>
                    <a:pt x="44" y="93"/>
                  </a:lnTo>
                  <a:lnTo>
                    <a:pt x="41" y="96"/>
                  </a:lnTo>
                  <a:lnTo>
                    <a:pt x="40" y="100"/>
                  </a:lnTo>
                  <a:lnTo>
                    <a:pt x="38" y="103"/>
                  </a:lnTo>
                  <a:lnTo>
                    <a:pt x="35" y="105"/>
                  </a:lnTo>
                  <a:lnTo>
                    <a:pt x="33" y="109"/>
                  </a:lnTo>
                  <a:lnTo>
                    <a:pt x="31" y="111"/>
                  </a:lnTo>
                  <a:lnTo>
                    <a:pt x="29" y="113"/>
                  </a:lnTo>
                  <a:lnTo>
                    <a:pt x="26" y="116"/>
                  </a:lnTo>
                  <a:lnTo>
                    <a:pt x="24" y="118"/>
                  </a:lnTo>
                  <a:lnTo>
                    <a:pt x="20" y="120"/>
                  </a:lnTo>
                  <a:lnTo>
                    <a:pt x="18" y="122"/>
                  </a:lnTo>
                  <a:lnTo>
                    <a:pt x="15" y="123"/>
                  </a:lnTo>
                  <a:lnTo>
                    <a:pt x="12" y="125"/>
                  </a:lnTo>
                  <a:lnTo>
                    <a:pt x="9" y="126"/>
                  </a:lnTo>
                  <a:lnTo>
                    <a:pt x="5" y="126"/>
                  </a:lnTo>
                  <a:lnTo>
                    <a:pt x="0" y="127"/>
                  </a:lnTo>
                  <a:lnTo>
                    <a:pt x="1" y="137"/>
                  </a:lnTo>
                  <a:lnTo>
                    <a:pt x="1" y="143"/>
                  </a:lnTo>
                  <a:lnTo>
                    <a:pt x="2" y="149"/>
                  </a:lnTo>
                  <a:lnTo>
                    <a:pt x="2" y="156"/>
                  </a:lnTo>
                  <a:lnTo>
                    <a:pt x="3" y="163"/>
                  </a:lnTo>
                  <a:lnTo>
                    <a:pt x="4" y="169"/>
                  </a:lnTo>
                  <a:lnTo>
                    <a:pt x="5" y="175"/>
                  </a:lnTo>
                  <a:lnTo>
                    <a:pt x="7" y="182"/>
                  </a:lnTo>
                  <a:lnTo>
                    <a:pt x="9" y="187"/>
                  </a:lnTo>
                  <a:lnTo>
                    <a:pt x="10" y="193"/>
                  </a:lnTo>
                  <a:lnTo>
                    <a:pt x="11" y="200"/>
                  </a:lnTo>
                  <a:lnTo>
                    <a:pt x="13" y="206"/>
                  </a:lnTo>
                  <a:lnTo>
                    <a:pt x="16" y="212"/>
                  </a:lnTo>
                  <a:lnTo>
                    <a:pt x="18" y="218"/>
                  </a:lnTo>
                  <a:lnTo>
                    <a:pt x="20" y="223"/>
                  </a:lnTo>
                  <a:lnTo>
                    <a:pt x="23" y="229"/>
                  </a:lnTo>
                  <a:lnTo>
                    <a:pt x="25" y="234"/>
                  </a:lnTo>
                  <a:lnTo>
                    <a:pt x="27" y="240"/>
                  </a:lnTo>
                  <a:lnTo>
                    <a:pt x="31" y="245"/>
                  </a:lnTo>
                  <a:lnTo>
                    <a:pt x="33" y="250"/>
                  </a:lnTo>
                  <a:lnTo>
                    <a:pt x="37" y="256"/>
                  </a:lnTo>
                  <a:lnTo>
                    <a:pt x="39" y="260"/>
                  </a:lnTo>
                  <a:lnTo>
                    <a:pt x="42" y="265"/>
                  </a:lnTo>
                  <a:lnTo>
                    <a:pt x="46" y="270"/>
                  </a:lnTo>
                  <a:lnTo>
                    <a:pt x="49" y="275"/>
                  </a:lnTo>
                  <a:lnTo>
                    <a:pt x="53" y="280"/>
                  </a:lnTo>
                  <a:lnTo>
                    <a:pt x="56" y="285"/>
                  </a:lnTo>
                  <a:lnTo>
                    <a:pt x="60" y="288"/>
                  </a:lnTo>
                  <a:lnTo>
                    <a:pt x="63" y="293"/>
                  </a:lnTo>
                  <a:lnTo>
                    <a:pt x="67" y="297"/>
                  </a:lnTo>
                  <a:lnTo>
                    <a:pt x="71" y="301"/>
                  </a:lnTo>
                  <a:lnTo>
                    <a:pt x="77" y="307"/>
                  </a:lnTo>
                  <a:lnTo>
                    <a:pt x="83" y="301"/>
                  </a:lnTo>
                  <a:lnTo>
                    <a:pt x="86" y="296"/>
                  </a:lnTo>
                  <a:lnTo>
                    <a:pt x="91" y="292"/>
                  </a:lnTo>
                  <a:lnTo>
                    <a:pt x="94" y="287"/>
                  </a:lnTo>
                  <a:lnTo>
                    <a:pt x="99" y="282"/>
                  </a:lnTo>
                  <a:lnTo>
                    <a:pt x="103" y="278"/>
                  </a:lnTo>
                  <a:lnTo>
                    <a:pt x="106" y="273"/>
                  </a:lnTo>
                  <a:lnTo>
                    <a:pt x="109" y="268"/>
                  </a:lnTo>
                  <a:lnTo>
                    <a:pt x="113" y="263"/>
                  </a:lnTo>
                  <a:lnTo>
                    <a:pt x="116" y="258"/>
                  </a:lnTo>
                  <a:lnTo>
                    <a:pt x="119" y="252"/>
                  </a:lnTo>
                  <a:lnTo>
                    <a:pt x="122" y="248"/>
                  </a:lnTo>
                  <a:lnTo>
                    <a:pt x="124" y="242"/>
                  </a:lnTo>
                  <a:lnTo>
                    <a:pt x="128" y="237"/>
                  </a:lnTo>
                  <a:lnTo>
                    <a:pt x="130" y="231"/>
                  </a:lnTo>
                  <a:lnTo>
                    <a:pt x="133" y="226"/>
                  </a:lnTo>
                  <a:lnTo>
                    <a:pt x="135" y="220"/>
                  </a:lnTo>
                  <a:lnTo>
                    <a:pt x="137" y="214"/>
                  </a:lnTo>
                  <a:lnTo>
                    <a:pt x="140" y="208"/>
                  </a:lnTo>
                  <a:lnTo>
                    <a:pt x="142" y="204"/>
                  </a:lnTo>
                  <a:lnTo>
                    <a:pt x="143" y="197"/>
                  </a:lnTo>
                  <a:lnTo>
                    <a:pt x="145" y="191"/>
                  </a:lnTo>
                  <a:lnTo>
                    <a:pt x="146" y="185"/>
                  </a:lnTo>
                  <a:lnTo>
                    <a:pt x="148" y="179"/>
                  </a:lnTo>
                  <a:lnTo>
                    <a:pt x="149" y="174"/>
                  </a:lnTo>
                  <a:lnTo>
                    <a:pt x="150" y="168"/>
                  </a:lnTo>
                  <a:lnTo>
                    <a:pt x="151" y="161"/>
                  </a:lnTo>
                  <a:lnTo>
                    <a:pt x="152" y="155"/>
                  </a:lnTo>
                  <a:lnTo>
                    <a:pt x="152" y="149"/>
                  </a:lnTo>
                  <a:lnTo>
                    <a:pt x="153" y="143"/>
                  </a:lnTo>
                  <a:lnTo>
                    <a:pt x="153" y="137"/>
                  </a:lnTo>
                  <a:lnTo>
                    <a:pt x="153" y="128"/>
                  </a:lnTo>
                  <a:lnTo>
                    <a:pt x="148" y="127"/>
                  </a:lnTo>
                  <a:lnTo>
                    <a:pt x="144" y="126"/>
                  </a:lnTo>
                  <a:lnTo>
                    <a:pt x="142" y="125"/>
                  </a:lnTo>
                  <a:lnTo>
                    <a:pt x="138" y="124"/>
                  </a:lnTo>
                  <a:lnTo>
                    <a:pt x="135" y="122"/>
                  </a:lnTo>
                  <a:lnTo>
                    <a:pt x="133" y="120"/>
                  </a:lnTo>
                  <a:lnTo>
                    <a:pt x="130" y="118"/>
                  </a:lnTo>
                  <a:lnTo>
                    <a:pt x="127" y="116"/>
                  </a:lnTo>
                  <a:lnTo>
                    <a:pt x="124" y="113"/>
                  </a:lnTo>
                  <a:lnTo>
                    <a:pt x="122" y="111"/>
                  </a:lnTo>
                  <a:lnTo>
                    <a:pt x="120" y="109"/>
                  </a:lnTo>
                  <a:lnTo>
                    <a:pt x="118" y="105"/>
                  </a:lnTo>
                  <a:lnTo>
                    <a:pt x="115" y="102"/>
                  </a:lnTo>
                  <a:lnTo>
                    <a:pt x="113" y="100"/>
                  </a:lnTo>
                  <a:lnTo>
                    <a:pt x="112" y="95"/>
                  </a:lnTo>
                  <a:lnTo>
                    <a:pt x="109" y="91"/>
                  </a:lnTo>
                  <a:lnTo>
                    <a:pt x="108" y="88"/>
                  </a:lnTo>
                  <a:lnTo>
                    <a:pt x="106" y="83"/>
                  </a:lnTo>
                  <a:lnTo>
                    <a:pt x="105" y="79"/>
                  </a:lnTo>
                  <a:lnTo>
                    <a:pt x="104" y="74"/>
                  </a:lnTo>
                  <a:lnTo>
                    <a:pt x="103" y="69"/>
                  </a:lnTo>
                  <a:lnTo>
                    <a:pt x="101" y="65"/>
                  </a:lnTo>
                  <a:lnTo>
                    <a:pt x="100" y="59"/>
                  </a:lnTo>
                  <a:lnTo>
                    <a:pt x="99" y="54"/>
                  </a:lnTo>
                  <a:lnTo>
                    <a:pt x="99" y="49"/>
                  </a:lnTo>
                  <a:lnTo>
                    <a:pt x="98" y="43"/>
                  </a:lnTo>
                  <a:lnTo>
                    <a:pt x="97" y="36"/>
                  </a:lnTo>
                  <a:lnTo>
                    <a:pt x="97" y="30"/>
                  </a:lnTo>
                  <a:lnTo>
                    <a:pt x="97" y="24"/>
                  </a:lnTo>
                  <a:lnTo>
                    <a:pt x="97" y="17"/>
                  </a:lnTo>
                  <a:lnTo>
                    <a:pt x="96" y="10"/>
                  </a:lnTo>
                  <a:lnTo>
                    <a:pt x="96" y="1"/>
                  </a:lnTo>
                  <a:lnTo>
                    <a:pt x="86" y="1"/>
                  </a:lnTo>
                  <a:lnTo>
                    <a:pt x="77" y="0"/>
                  </a:lnTo>
                  <a:lnTo>
                    <a:pt x="68" y="0"/>
                  </a:lnTo>
                  <a:lnTo>
                    <a:pt x="57" y="1"/>
                  </a:lnTo>
                  <a:close/>
                </a:path>
              </a:pathLst>
            </a:custGeom>
            <a:solidFill>
              <a:srgbClr val="DFD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6" name="Freeform 4240"/>
            <p:cNvSpPr>
              <a:spLocks/>
            </p:cNvSpPr>
            <p:nvPr/>
          </p:nvSpPr>
          <p:spPr bwMode="auto">
            <a:xfrm>
              <a:off x="4259" y="4946"/>
              <a:ext cx="127" cy="258"/>
            </a:xfrm>
            <a:custGeom>
              <a:avLst/>
              <a:gdLst>
                <a:gd name="T0" fmla="*/ 10 w 153"/>
                <a:gd name="T1" fmla="*/ 4 h 307"/>
                <a:gd name="T2" fmla="*/ 10 w 153"/>
                <a:gd name="T3" fmla="*/ 8 h 307"/>
                <a:gd name="T4" fmla="*/ 10 w 153"/>
                <a:gd name="T5" fmla="*/ 11 h 307"/>
                <a:gd name="T6" fmla="*/ 10 w 153"/>
                <a:gd name="T7" fmla="*/ 14 h 307"/>
                <a:gd name="T8" fmla="*/ 8 w 153"/>
                <a:gd name="T9" fmla="*/ 17 h 307"/>
                <a:gd name="T10" fmla="*/ 7 w 153"/>
                <a:gd name="T11" fmla="*/ 20 h 307"/>
                <a:gd name="T12" fmla="*/ 7 w 153"/>
                <a:gd name="T13" fmla="*/ 22 h 307"/>
                <a:gd name="T14" fmla="*/ 6 w 153"/>
                <a:gd name="T15" fmla="*/ 24 h 307"/>
                <a:gd name="T16" fmla="*/ 4 w 153"/>
                <a:gd name="T17" fmla="*/ 24 h 307"/>
                <a:gd name="T18" fmla="*/ 2 w 153"/>
                <a:gd name="T19" fmla="*/ 26 h 307"/>
                <a:gd name="T20" fmla="*/ 0 w 153"/>
                <a:gd name="T21" fmla="*/ 27 h 307"/>
                <a:gd name="T22" fmla="*/ 2 w 153"/>
                <a:gd name="T23" fmla="*/ 31 h 307"/>
                <a:gd name="T24" fmla="*/ 2 w 153"/>
                <a:gd name="T25" fmla="*/ 35 h 307"/>
                <a:gd name="T26" fmla="*/ 2 w 153"/>
                <a:gd name="T27" fmla="*/ 39 h 307"/>
                <a:gd name="T28" fmla="*/ 2 w 153"/>
                <a:gd name="T29" fmla="*/ 43 h 307"/>
                <a:gd name="T30" fmla="*/ 4 w 153"/>
                <a:gd name="T31" fmla="*/ 46 h 307"/>
                <a:gd name="T32" fmla="*/ 5 w 153"/>
                <a:gd name="T33" fmla="*/ 50 h 307"/>
                <a:gd name="T34" fmla="*/ 7 w 153"/>
                <a:gd name="T35" fmla="*/ 54 h 307"/>
                <a:gd name="T36" fmla="*/ 8 w 153"/>
                <a:gd name="T37" fmla="*/ 56 h 307"/>
                <a:gd name="T38" fmla="*/ 10 w 153"/>
                <a:gd name="T39" fmla="*/ 60 h 307"/>
                <a:gd name="T40" fmla="*/ 12 w 153"/>
                <a:gd name="T41" fmla="*/ 61 h 307"/>
                <a:gd name="T42" fmla="*/ 15 w 153"/>
                <a:gd name="T43" fmla="*/ 63 h 307"/>
                <a:gd name="T44" fmla="*/ 18 w 153"/>
                <a:gd name="T45" fmla="*/ 61 h 307"/>
                <a:gd name="T46" fmla="*/ 20 w 153"/>
                <a:gd name="T47" fmla="*/ 56 h 307"/>
                <a:gd name="T48" fmla="*/ 22 w 153"/>
                <a:gd name="T49" fmla="*/ 54 h 307"/>
                <a:gd name="T50" fmla="*/ 23 w 153"/>
                <a:gd name="T51" fmla="*/ 51 h 307"/>
                <a:gd name="T52" fmla="*/ 25 w 153"/>
                <a:gd name="T53" fmla="*/ 47 h 307"/>
                <a:gd name="T54" fmla="*/ 27 w 153"/>
                <a:gd name="T55" fmla="*/ 43 h 307"/>
                <a:gd name="T56" fmla="*/ 27 w 153"/>
                <a:gd name="T57" fmla="*/ 39 h 307"/>
                <a:gd name="T58" fmla="*/ 28 w 153"/>
                <a:gd name="T59" fmla="*/ 36 h 307"/>
                <a:gd name="T60" fmla="*/ 29 w 153"/>
                <a:gd name="T61" fmla="*/ 33 h 307"/>
                <a:gd name="T62" fmla="*/ 29 w 153"/>
                <a:gd name="T63" fmla="*/ 29 h 307"/>
                <a:gd name="T64" fmla="*/ 27 w 153"/>
                <a:gd name="T65" fmla="*/ 27 h 307"/>
                <a:gd name="T66" fmla="*/ 26 w 153"/>
                <a:gd name="T67" fmla="*/ 25 h 307"/>
                <a:gd name="T68" fmla="*/ 24 w 153"/>
                <a:gd name="T69" fmla="*/ 24 h 307"/>
                <a:gd name="T70" fmla="*/ 22 w 153"/>
                <a:gd name="T71" fmla="*/ 24 h 307"/>
                <a:gd name="T72" fmla="*/ 22 w 153"/>
                <a:gd name="T73" fmla="*/ 20 h 307"/>
                <a:gd name="T74" fmla="*/ 20 w 153"/>
                <a:gd name="T75" fmla="*/ 18 h 307"/>
                <a:gd name="T76" fmla="*/ 19 w 153"/>
                <a:gd name="T77" fmla="*/ 15 h 307"/>
                <a:gd name="T78" fmla="*/ 18 w 153"/>
                <a:gd name="T79" fmla="*/ 12 h 307"/>
                <a:gd name="T80" fmla="*/ 18 w 153"/>
                <a:gd name="T81" fmla="*/ 9 h 307"/>
                <a:gd name="T82" fmla="*/ 18 w 153"/>
                <a:gd name="T83" fmla="*/ 5 h 307"/>
                <a:gd name="T84" fmla="*/ 18 w 153"/>
                <a:gd name="T85" fmla="*/ 1 h 307"/>
                <a:gd name="T86" fmla="*/ 12 w 153"/>
                <a:gd name="T87" fmla="*/ 0 h 30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53" h="307">
                  <a:moveTo>
                    <a:pt x="57" y="1"/>
                  </a:moveTo>
                  <a:lnTo>
                    <a:pt x="57" y="12"/>
                  </a:lnTo>
                  <a:lnTo>
                    <a:pt x="57" y="19"/>
                  </a:lnTo>
                  <a:lnTo>
                    <a:pt x="57" y="24"/>
                  </a:lnTo>
                  <a:lnTo>
                    <a:pt x="57" y="31"/>
                  </a:lnTo>
                  <a:lnTo>
                    <a:pt x="56" y="37"/>
                  </a:lnTo>
                  <a:lnTo>
                    <a:pt x="56" y="44"/>
                  </a:lnTo>
                  <a:lnTo>
                    <a:pt x="55" y="50"/>
                  </a:lnTo>
                  <a:lnTo>
                    <a:pt x="54" y="54"/>
                  </a:lnTo>
                  <a:lnTo>
                    <a:pt x="53" y="60"/>
                  </a:lnTo>
                  <a:lnTo>
                    <a:pt x="52" y="66"/>
                  </a:lnTo>
                  <a:lnTo>
                    <a:pt x="50" y="71"/>
                  </a:lnTo>
                  <a:lnTo>
                    <a:pt x="49" y="75"/>
                  </a:lnTo>
                  <a:lnTo>
                    <a:pt x="48" y="80"/>
                  </a:lnTo>
                  <a:lnTo>
                    <a:pt x="47" y="84"/>
                  </a:lnTo>
                  <a:lnTo>
                    <a:pt x="46" y="88"/>
                  </a:lnTo>
                  <a:lnTo>
                    <a:pt x="44" y="93"/>
                  </a:lnTo>
                  <a:lnTo>
                    <a:pt x="41" y="96"/>
                  </a:lnTo>
                  <a:lnTo>
                    <a:pt x="40" y="100"/>
                  </a:lnTo>
                  <a:lnTo>
                    <a:pt x="38" y="103"/>
                  </a:lnTo>
                  <a:lnTo>
                    <a:pt x="35" y="105"/>
                  </a:lnTo>
                  <a:lnTo>
                    <a:pt x="33" y="109"/>
                  </a:lnTo>
                  <a:lnTo>
                    <a:pt x="31" y="111"/>
                  </a:lnTo>
                  <a:lnTo>
                    <a:pt x="29" y="113"/>
                  </a:lnTo>
                  <a:lnTo>
                    <a:pt x="26" y="116"/>
                  </a:lnTo>
                  <a:lnTo>
                    <a:pt x="24" y="118"/>
                  </a:lnTo>
                  <a:lnTo>
                    <a:pt x="20" y="120"/>
                  </a:lnTo>
                  <a:lnTo>
                    <a:pt x="18" y="122"/>
                  </a:lnTo>
                  <a:lnTo>
                    <a:pt x="15" y="123"/>
                  </a:lnTo>
                  <a:lnTo>
                    <a:pt x="12" y="125"/>
                  </a:lnTo>
                  <a:lnTo>
                    <a:pt x="9" y="126"/>
                  </a:lnTo>
                  <a:lnTo>
                    <a:pt x="5" y="126"/>
                  </a:lnTo>
                  <a:lnTo>
                    <a:pt x="0" y="127"/>
                  </a:lnTo>
                  <a:lnTo>
                    <a:pt x="1" y="137"/>
                  </a:lnTo>
                  <a:lnTo>
                    <a:pt x="1" y="143"/>
                  </a:lnTo>
                  <a:lnTo>
                    <a:pt x="2" y="149"/>
                  </a:lnTo>
                  <a:lnTo>
                    <a:pt x="2" y="156"/>
                  </a:lnTo>
                  <a:lnTo>
                    <a:pt x="3" y="163"/>
                  </a:lnTo>
                  <a:lnTo>
                    <a:pt x="4" y="169"/>
                  </a:lnTo>
                  <a:lnTo>
                    <a:pt x="5" y="175"/>
                  </a:lnTo>
                  <a:lnTo>
                    <a:pt x="7" y="182"/>
                  </a:lnTo>
                  <a:lnTo>
                    <a:pt x="9" y="187"/>
                  </a:lnTo>
                  <a:lnTo>
                    <a:pt x="10" y="193"/>
                  </a:lnTo>
                  <a:lnTo>
                    <a:pt x="11" y="200"/>
                  </a:lnTo>
                  <a:lnTo>
                    <a:pt x="13" y="206"/>
                  </a:lnTo>
                  <a:lnTo>
                    <a:pt x="16" y="212"/>
                  </a:lnTo>
                  <a:lnTo>
                    <a:pt x="18" y="218"/>
                  </a:lnTo>
                  <a:lnTo>
                    <a:pt x="20" y="223"/>
                  </a:lnTo>
                  <a:lnTo>
                    <a:pt x="23" y="229"/>
                  </a:lnTo>
                  <a:lnTo>
                    <a:pt x="25" y="234"/>
                  </a:lnTo>
                  <a:lnTo>
                    <a:pt x="27" y="240"/>
                  </a:lnTo>
                  <a:lnTo>
                    <a:pt x="31" y="245"/>
                  </a:lnTo>
                  <a:lnTo>
                    <a:pt x="33" y="250"/>
                  </a:lnTo>
                  <a:lnTo>
                    <a:pt x="37" y="256"/>
                  </a:lnTo>
                  <a:lnTo>
                    <a:pt x="39" y="260"/>
                  </a:lnTo>
                  <a:lnTo>
                    <a:pt x="42" y="265"/>
                  </a:lnTo>
                  <a:lnTo>
                    <a:pt x="46" y="270"/>
                  </a:lnTo>
                  <a:lnTo>
                    <a:pt x="49" y="275"/>
                  </a:lnTo>
                  <a:lnTo>
                    <a:pt x="53" y="280"/>
                  </a:lnTo>
                  <a:lnTo>
                    <a:pt x="56" y="285"/>
                  </a:lnTo>
                  <a:lnTo>
                    <a:pt x="60" y="288"/>
                  </a:lnTo>
                  <a:lnTo>
                    <a:pt x="63" y="293"/>
                  </a:lnTo>
                  <a:lnTo>
                    <a:pt x="67" y="297"/>
                  </a:lnTo>
                  <a:lnTo>
                    <a:pt x="71" y="301"/>
                  </a:lnTo>
                  <a:lnTo>
                    <a:pt x="77" y="307"/>
                  </a:lnTo>
                  <a:lnTo>
                    <a:pt x="83" y="301"/>
                  </a:lnTo>
                  <a:lnTo>
                    <a:pt x="86" y="296"/>
                  </a:lnTo>
                  <a:lnTo>
                    <a:pt x="91" y="292"/>
                  </a:lnTo>
                  <a:lnTo>
                    <a:pt x="94" y="287"/>
                  </a:lnTo>
                  <a:lnTo>
                    <a:pt x="99" y="282"/>
                  </a:lnTo>
                  <a:lnTo>
                    <a:pt x="103" y="278"/>
                  </a:lnTo>
                  <a:lnTo>
                    <a:pt x="106" y="273"/>
                  </a:lnTo>
                  <a:lnTo>
                    <a:pt x="109" y="268"/>
                  </a:lnTo>
                  <a:lnTo>
                    <a:pt x="113" y="263"/>
                  </a:lnTo>
                  <a:lnTo>
                    <a:pt x="116" y="258"/>
                  </a:lnTo>
                  <a:lnTo>
                    <a:pt x="119" y="252"/>
                  </a:lnTo>
                  <a:lnTo>
                    <a:pt x="122" y="248"/>
                  </a:lnTo>
                  <a:lnTo>
                    <a:pt x="124" y="242"/>
                  </a:lnTo>
                  <a:lnTo>
                    <a:pt x="128" y="237"/>
                  </a:lnTo>
                  <a:lnTo>
                    <a:pt x="130" y="231"/>
                  </a:lnTo>
                  <a:lnTo>
                    <a:pt x="133" y="226"/>
                  </a:lnTo>
                  <a:lnTo>
                    <a:pt x="135" y="220"/>
                  </a:lnTo>
                  <a:lnTo>
                    <a:pt x="137" y="214"/>
                  </a:lnTo>
                  <a:lnTo>
                    <a:pt x="140" y="208"/>
                  </a:lnTo>
                  <a:lnTo>
                    <a:pt x="142" y="204"/>
                  </a:lnTo>
                  <a:lnTo>
                    <a:pt x="143" y="197"/>
                  </a:lnTo>
                  <a:lnTo>
                    <a:pt x="145" y="191"/>
                  </a:lnTo>
                  <a:lnTo>
                    <a:pt x="146" y="185"/>
                  </a:lnTo>
                  <a:lnTo>
                    <a:pt x="148" y="179"/>
                  </a:lnTo>
                  <a:lnTo>
                    <a:pt x="149" y="174"/>
                  </a:lnTo>
                  <a:lnTo>
                    <a:pt x="150" y="168"/>
                  </a:lnTo>
                  <a:lnTo>
                    <a:pt x="151" y="161"/>
                  </a:lnTo>
                  <a:lnTo>
                    <a:pt x="152" y="155"/>
                  </a:lnTo>
                  <a:lnTo>
                    <a:pt x="152" y="149"/>
                  </a:lnTo>
                  <a:lnTo>
                    <a:pt x="153" y="143"/>
                  </a:lnTo>
                  <a:lnTo>
                    <a:pt x="153" y="137"/>
                  </a:lnTo>
                  <a:lnTo>
                    <a:pt x="153" y="128"/>
                  </a:lnTo>
                  <a:lnTo>
                    <a:pt x="148" y="127"/>
                  </a:lnTo>
                  <a:lnTo>
                    <a:pt x="144" y="126"/>
                  </a:lnTo>
                  <a:lnTo>
                    <a:pt x="142" y="125"/>
                  </a:lnTo>
                  <a:lnTo>
                    <a:pt x="138" y="124"/>
                  </a:lnTo>
                  <a:lnTo>
                    <a:pt x="135" y="122"/>
                  </a:lnTo>
                  <a:lnTo>
                    <a:pt x="133" y="120"/>
                  </a:lnTo>
                  <a:lnTo>
                    <a:pt x="130" y="118"/>
                  </a:lnTo>
                  <a:lnTo>
                    <a:pt x="127" y="116"/>
                  </a:lnTo>
                  <a:lnTo>
                    <a:pt x="124" y="113"/>
                  </a:lnTo>
                  <a:lnTo>
                    <a:pt x="122" y="111"/>
                  </a:lnTo>
                  <a:lnTo>
                    <a:pt x="120" y="109"/>
                  </a:lnTo>
                  <a:lnTo>
                    <a:pt x="118" y="105"/>
                  </a:lnTo>
                  <a:lnTo>
                    <a:pt x="115" y="102"/>
                  </a:lnTo>
                  <a:lnTo>
                    <a:pt x="113" y="100"/>
                  </a:lnTo>
                  <a:lnTo>
                    <a:pt x="112" y="95"/>
                  </a:lnTo>
                  <a:lnTo>
                    <a:pt x="109" y="91"/>
                  </a:lnTo>
                  <a:lnTo>
                    <a:pt x="108" y="88"/>
                  </a:lnTo>
                  <a:lnTo>
                    <a:pt x="106" y="83"/>
                  </a:lnTo>
                  <a:lnTo>
                    <a:pt x="105" y="79"/>
                  </a:lnTo>
                  <a:lnTo>
                    <a:pt x="104" y="74"/>
                  </a:lnTo>
                  <a:lnTo>
                    <a:pt x="103" y="69"/>
                  </a:lnTo>
                  <a:lnTo>
                    <a:pt x="101" y="65"/>
                  </a:lnTo>
                  <a:lnTo>
                    <a:pt x="100" y="59"/>
                  </a:lnTo>
                  <a:lnTo>
                    <a:pt x="99" y="54"/>
                  </a:lnTo>
                  <a:lnTo>
                    <a:pt x="99" y="49"/>
                  </a:lnTo>
                  <a:lnTo>
                    <a:pt x="98" y="43"/>
                  </a:lnTo>
                  <a:lnTo>
                    <a:pt x="97" y="36"/>
                  </a:lnTo>
                  <a:lnTo>
                    <a:pt x="97" y="30"/>
                  </a:lnTo>
                  <a:lnTo>
                    <a:pt x="97" y="24"/>
                  </a:lnTo>
                  <a:lnTo>
                    <a:pt x="97" y="17"/>
                  </a:lnTo>
                  <a:lnTo>
                    <a:pt x="96" y="10"/>
                  </a:lnTo>
                  <a:lnTo>
                    <a:pt x="96" y="1"/>
                  </a:lnTo>
                  <a:lnTo>
                    <a:pt x="86" y="1"/>
                  </a:lnTo>
                  <a:lnTo>
                    <a:pt x="77" y="0"/>
                  </a:lnTo>
                  <a:lnTo>
                    <a:pt x="68" y="0"/>
                  </a:lnTo>
                  <a:lnTo>
                    <a:pt x="57" y="1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7" name="Freeform 4241"/>
            <p:cNvSpPr>
              <a:spLocks/>
            </p:cNvSpPr>
            <p:nvPr/>
          </p:nvSpPr>
          <p:spPr bwMode="auto">
            <a:xfrm>
              <a:off x="4263" y="4946"/>
              <a:ext cx="118" cy="247"/>
            </a:xfrm>
            <a:custGeom>
              <a:avLst/>
              <a:gdLst>
                <a:gd name="T0" fmla="*/ 13 w 139"/>
                <a:gd name="T1" fmla="*/ 8 h 297"/>
                <a:gd name="T2" fmla="*/ 12 w 139"/>
                <a:gd name="T3" fmla="*/ 12 h 297"/>
                <a:gd name="T4" fmla="*/ 12 w 139"/>
                <a:gd name="T5" fmla="*/ 15 h 297"/>
                <a:gd name="T6" fmla="*/ 10 w 139"/>
                <a:gd name="T7" fmla="*/ 17 h 297"/>
                <a:gd name="T8" fmla="*/ 8 w 139"/>
                <a:gd name="T9" fmla="*/ 20 h 297"/>
                <a:gd name="T10" fmla="*/ 7 w 139"/>
                <a:gd name="T11" fmla="*/ 22 h 297"/>
                <a:gd name="T12" fmla="*/ 5 w 139"/>
                <a:gd name="T13" fmla="*/ 22 h 297"/>
                <a:gd name="T14" fmla="*/ 3 w 139"/>
                <a:gd name="T15" fmla="*/ 24 h 297"/>
                <a:gd name="T16" fmla="*/ 3 w 139"/>
                <a:gd name="T17" fmla="*/ 25 h 297"/>
                <a:gd name="T18" fmla="*/ 0 w 139"/>
                <a:gd name="T19" fmla="*/ 27 h 297"/>
                <a:gd name="T20" fmla="*/ 2 w 139"/>
                <a:gd name="T21" fmla="*/ 30 h 297"/>
                <a:gd name="T22" fmla="*/ 3 w 139"/>
                <a:gd name="T23" fmla="*/ 33 h 297"/>
                <a:gd name="T24" fmla="*/ 3 w 139"/>
                <a:gd name="T25" fmla="*/ 37 h 297"/>
                <a:gd name="T26" fmla="*/ 3 w 139"/>
                <a:gd name="T27" fmla="*/ 40 h 297"/>
                <a:gd name="T28" fmla="*/ 5 w 139"/>
                <a:gd name="T29" fmla="*/ 43 h 297"/>
                <a:gd name="T30" fmla="*/ 7 w 139"/>
                <a:gd name="T31" fmla="*/ 47 h 297"/>
                <a:gd name="T32" fmla="*/ 8 w 139"/>
                <a:gd name="T33" fmla="*/ 49 h 297"/>
                <a:gd name="T34" fmla="*/ 11 w 139"/>
                <a:gd name="T35" fmla="*/ 52 h 297"/>
                <a:gd name="T36" fmla="*/ 13 w 139"/>
                <a:gd name="T37" fmla="*/ 53 h 297"/>
                <a:gd name="T38" fmla="*/ 16 w 139"/>
                <a:gd name="T39" fmla="*/ 56 h 297"/>
                <a:gd name="T40" fmla="*/ 17 w 139"/>
                <a:gd name="T41" fmla="*/ 56 h 297"/>
                <a:gd name="T42" fmla="*/ 20 w 139"/>
                <a:gd name="T43" fmla="*/ 53 h 297"/>
                <a:gd name="T44" fmla="*/ 22 w 139"/>
                <a:gd name="T45" fmla="*/ 50 h 297"/>
                <a:gd name="T46" fmla="*/ 25 w 139"/>
                <a:gd name="T47" fmla="*/ 47 h 297"/>
                <a:gd name="T48" fmla="*/ 26 w 139"/>
                <a:gd name="T49" fmla="*/ 44 h 297"/>
                <a:gd name="T50" fmla="*/ 28 w 139"/>
                <a:gd name="T51" fmla="*/ 42 h 297"/>
                <a:gd name="T52" fmla="*/ 30 w 139"/>
                <a:gd name="T53" fmla="*/ 39 h 297"/>
                <a:gd name="T54" fmla="*/ 31 w 139"/>
                <a:gd name="T55" fmla="*/ 35 h 297"/>
                <a:gd name="T56" fmla="*/ 31 w 139"/>
                <a:gd name="T57" fmla="*/ 32 h 297"/>
                <a:gd name="T58" fmla="*/ 31 w 139"/>
                <a:gd name="T59" fmla="*/ 28 h 297"/>
                <a:gd name="T60" fmla="*/ 31 w 139"/>
                <a:gd name="T61" fmla="*/ 26 h 297"/>
                <a:gd name="T62" fmla="*/ 31 w 139"/>
                <a:gd name="T63" fmla="*/ 25 h 297"/>
                <a:gd name="T64" fmla="*/ 28 w 139"/>
                <a:gd name="T65" fmla="*/ 24 h 297"/>
                <a:gd name="T66" fmla="*/ 26 w 139"/>
                <a:gd name="T67" fmla="*/ 22 h 297"/>
                <a:gd name="T68" fmla="*/ 25 w 139"/>
                <a:gd name="T69" fmla="*/ 21 h 297"/>
                <a:gd name="T70" fmla="*/ 22 w 139"/>
                <a:gd name="T71" fmla="*/ 18 h 297"/>
                <a:gd name="T72" fmla="*/ 21 w 139"/>
                <a:gd name="T73" fmla="*/ 17 h 297"/>
                <a:gd name="T74" fmla="*/ 21 w 139"/>
                <a:gd name="T75" fmla="*/ 14 h 297"/>
                <a:gd name="T76" fmla="*/ 19 w 139"/>
                <a:gd name="T77" fmla="*/ 10 h 297"/>
                <a:gd name="T78" fmla="*/ 19 w 139"/>
                <a:gd name="T79" fmla="*/ 7 h 297"/>
                <a:gd name="T80" fmla="*/ 19 w 139"/>
                <a:gd name="T81" fmla="*/ 3 h 297"/>
                <a:gd name="T82" fmla="*/ 13 w 139"/>
                <a:gd name="T83" fmla="*/ 1 h 297"/>
                <a:gd name="T84" fmla="*/ 13 w 139"/>
                <a:gd name="T85" fmla="*/ 6 h 2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9" h="297">
                  <a:moveTo>
                    <a:pt x="56" y="31"/>
                  </a:moveTo>
                  <a:lnTo>
                    <a:pt x="56" y="38"/>
                  </a:lnTo>
                  <a:lnTo>
                    <a:pt x="55" y="44"/>
                  </a:lnTo>
                  <a:lnTo>
                    <a:pt x="55" y="50"/>
                  </a:lnTo>
                  <a:lnTo>
                    <a:pt x="54" y="56"/>
                  </a:lnTo>
                  <a:lnTo>
                    <a:pt x="53" y="61"/>
                  </a:lnTo>
                  <a:lnTo>
                    <a:pt x="52" y="67"/>
                  </a:lnTo>
                  <a:lnTo>
                    <a:pt x="50" y="72"/>
                  </a:lnTo>
                  <a:lnTo>
                    <a:pt x="49" y="78"/>
                  </a:lnTo>
                  <a:lnTo>
                    <a:pt x="48" y="82"/>
                  </a:lnTo>
                  <a:lnTo>
                    <a:pt x="46" y="87"/>
                  </a:lnTo>
                  <a:lnTo>
                    <a:pt x="45" y="91"/>
                  </a:lnTo>
                  <a:lnTo>
                    <a:pt x="42" y="95"/>
                  </a:lnTo>
                  <a:lnTo>
                    <a:pt x="41" y="100"/>
                  </a:lnTo>
                  <a:lnTo>
                    <a:pt x="39" y="103"/>
                  </a:lnTo>
                  <a:lnTo>
                    <a:pt x="37" y="106"/>
                  </a:lnTo>
                  <a:lnTo>
                    <a:pt x="34" y="110"/>
                  </a:lnTo>
                  <a:lnTo>
                    <a:pt x="32" y="113"/>
                  </a:lnTo>
                  <a:lnTo>
                    <a:pt x="28" y="116"/>
                  </a:lnTo>
                  <a:lnTo>
                    <a:pt x="26" y="119"/>
                  </a:lnTo>
                  <a:lnTo>
                    <a:pt x="24" y="122"/>
                  </a:lnTo>
                  <a:lnTo>
                    <a:pt x="20" y="124"/>
                  </a:lnTo>
                  <a:lnTo>
                    <a:pt x="17" y="126"/>
                  </a:lnTo>
                  <a:lnTo>
                    <a:pt x="15" y="128"/>
                  </a:lnTo>
                  <a:lnTo>
                    <a:pt x="11" y="130"/>
                  </a:lnTo>
                  <a:lnTo>
                    <a:pt x="8" y="131"/>
                  </a:lnTo>
                  <a:lnTo>
                    <a:pt x="4" y="132"/>
                  </a:lnTo>
                  <a:lnTo>
                    <a:pt x="0" y="133"/>
                  </a:lnTo>
                  <a:lnTo>
                    <a:pt x="0" y="137"/>
                  </a:lnTo>
                  <a:lnTo>
                    <a:pt x="1" y="142"/>
                  </a:lnTo>
                  <a:lnTo>
                    <a:pt x="1" y="149"/>
                  </a:lnTo>
                  <a:lnTo>
                    <a:pt x="2" y="155"/>
                  </a:lnTo>
                  <a:lnTo>
                    <a:pt x="3" y="162"/>
                  </a:lnTo>
                  <a:lnTo>
                    <a:pt x="4" y="168"/>
                  </a:lnTo>
                  <a:lnTo>
                    <a:pt x="5" y="174"/>
                  </a:lnTo>
                  <a:lnTo>
                    <a:pt x="6" y="179"/>
                  </a:lnTo>
                  <a:lnTo>
                    <a:pt x="8" y="186"/>
                  </a:lnTo>
                  <a:lnTo>
                    <a:pt x="10" y="192"/>
                  </a:lnTo>
                  <a:lnTo>
                    <a:pt x="11" y="198"/>
                  </a:lnTo>
                  <a:lnTo>
                    <a:pt x="13" y="204"/>
                  </a:lnTo>
                  <a:lnTo>
                    <a:pt x="15" y="209"/>
                  </a:lnTo>
                  <a:lnTo>
                    <a:pt x="17" y="214"/>
                  </a:lnTo>
                  <a:lnTo>
                    <a:pt x="19" y="220"/>
                  </a:lnTo>
                  <a:lnTo>
                    <a:pt x="22" y="226"/>
                  </a:lnTo>
                  <a:lnTo>
                    <a:pt x="24" y="231"/>
                  </a:lnTo>
                  <a:lnTo>
                    <a:pt x="26" y="236"/>
                  </a:lnTo>
                  <a:lnTo>
                    <a:pt x="30" y="242"/>
                  </a:lnTo>
                  <a:lnTo>
                    <a:pt x="32" y="246"/>
                  </a:lnTo>
                  <a:lnTo>
                    <a:pt x="34" y="251"/>
                  </a:lnTo>
                  <a:lnTo>
                    <a:pt x="38" y="257"/>
                  </a:lnTo>
                  <a:lnTo>
                    <a:pt x="41" y="261"/>
                  </a:lnTo>
                  <a:lnTo>
                    <a:pt x="43" y="266"/>
                  </a:lnTo>
                  <a:lnTo>
                    <a:pt x="47" y="271"/>
                  </a:lnTo>
                  <a:lnTo>
                    <a:pt x="50" y="275"/>
                  </a:lnTo>
                  <a:lnTo>
                    <a:pt x="54" y="280"/>
                  </a:lnTo>
                  <a:lnTo>
                    <a:pt x="57" y="283"/>
                  </a:lnTo>
                  <a:lnTo>
                    <a:pt x="61" y="288"/>
                  </a:lnTo>
                  <a:lnTo>
                    <a:pt x="65" y="292"/>
                  </a:lnTo>
                  <a:lnTo>
                    <a:pt x="69" y="296"/>
                  </a:lnTo>
                  <a:lnTo>
                    <a:pt x="70" y="297"/>
                  </a:lnTo>
                  <a:lnTo>
                    <a:pt x="71" y="296"/>
                  </a:lnTo>
                  <a:lnTo>
                    <a:pt x="75" y="292"/>
                  </a:lnTo>
                  <a:lnTo>
                    <a:pt x="79" y="287"/>
                  </a:lnTo>
                  <a:lnTo>
                    <a:pt x="83" y="282"/>
                  </a:lnTo>
                  <a:lnTo>
                    <a:pt x="86" y="278"/>
                  </a:lnTo>
                  <a:lnTo>
                    <a:pt x="90" y="273"/>
                  </a:lnTo>
                  <a:lnTo>
                    <a:pt x="93" y="268"/>
                  </a:lnTo>
                  <a:lnTo>
                    <a:pt x="97" y="264"/>
                  </a:lnTo>
                  <a:lnTo>
                    <a:pt x="100" y="259"/>
                  </a:lnTo>
                  <a:lnTo>
                    <a:pt x="104" y="255"/>
                  </a:lnTo>
                  <a:lnTo>
                    <a:pt x="106" y="249"/>
                  </a:lnTo>
                  <a:lnTo>
                    <a:pt x="109" y="244"/>
                  </a:lnTo>
                  <a:lnTo>
                    <a:pt x="112" y="238"/>
                  </a:lnTo>
                  <a:lnTo>
                    <a:pt x="115" y="234"/>
                  </a:lnTo>
                  <a:lnTo>
                    <a:pt x="117" y="228"/>
                  </a:lnTo>
                  <a:lnTo>
                    <a:pt x="120" y="223"/>
                  </a:lnTo>
                  <a:lnTo>
                    <a:pt x="122" y="218"/>
                  </a:lnTo>
                  <a:lnTo>
                    <a:pt x="124" y="212"/>
                  </a:lnTo>
                  <a:lnTo>
                    <a:pt x="127" y="206"/>
                  </a:lnTo>
                  <a:lnTo>
                    <a:pt x="128" y="201"/>
                  </a:lnTo>
                  <a:lnTo>
                    <a:pt x="130" y="196"/>
                  </a:lnTo>
                  <a:lnTo>
                    <a:pt x="131" y="190"/>
                  </a:lnTo>
                  <a:lnTo>
                    <a:pt x="133" y="184"/>
                  </a:lnTo>
                  <a:lnTo>
                    <a:pt x="135" y="178"/>
                  </a:lnTo>
                  <a:lnTo>
                    <a:pt x="136" y="172"/>
                  </a:lnTo>
                  <a:lnTo>
                    <a:pt x="137" y="167"/>
                  </a:lnTo>
                  <a:lnTo>
                    <a:pt x="137" y="161"/>
                  </a:lnTo>
                  <a:lnTo>
                    <a:pt x="138" y="154"/>
                  </a:lnTo>
                  <a:lnTo>
                    <a:pt x="138" y="148"/>
                  </a:lnTo>
                  <a:lnTo>
                    <a:pt x="139" y="142"/>
                  </a:lnTo>
                  <a:lnTo>
                    <a:pt x="139" y="137"/>
                  </a:lnTo>
                  <a:lnTo>
                    <a:pt x="139" y="134"/>
                  </a:lnTo>
                  <a:lnTo>
                    <a:pt x="136" y="133"/>
                  </a:lnTo>
                  <a:lnTo>
                    <a:pt x="133" y="132"/>
                  </a:lnTo>
                  <a:lnTo>
                    <a:pt x="129" y="130"/>
                  </a:lnTo>
                  <a:lnTo>
                    <a:pt x="126" y="128"/>
                  </a:lnTo>
                  <a:lnTo>
                    <a:pt x="122" y="126"/>
                  </a:lnTo>
                  <a:lnTo>
                    <a:pt x="119" y="124"/>
                  </a:lnTo>
                  <a:lnTo>
                    <a:pt x="116" y="122"/>
                  </a:lnTo>
                  <a:lnTo>
                    <a:pt x="113" y="119"/>
                  </a:lnTo>
                  <a:lnTo>
                    <a:pt x="111" y="116"/>
                  </a:lnTo>
                  <a:lnTo>
                    <a:pt x="107" y="113"/>
                  </a:lnTo>
                  <a:lnTo>
                    <a:pt x="105" y="110"/>
                  </a:lnTo>
                  <a:lnTo>
                    <a:pt x="102" y="106"/>
                  </a:lnTo>
                  <a:lnTo>
                    <a:pt x="100" y="103"/>
                  </a:lnTo>
                  <a:lnTo>
                    <a:pt x="99" y="98"/>
                  </a:lnTo>
                  <a:lnTo>
                    <a:pt x="97" y="95"/>
                  </a:lnTo>
                  <a:lnTo>
                    <a:pt x="94" y="90"/>
                  </a:lnTo>
                  <a:lnTo>
                    <a:pt x="93" y="86"/>
                  </a:lnTo>
                  <a:lnTo>
                    <a:pt x="92" y="81"/>
                  </a:lnTo>
                  <a:lnTo>
                    <a:pt x="90" y="76"/>
                  </a:lnTo>
                  <a:lnTo>
                    <a:pt x="89" y="72"/>
                  </a:lnTo>
                  <a:lnTo>
                    <a:pt x="87" y="66"/>
                  </a:lnTo>
                  <a:lnTo>
                    <a:pt x="86" y="60"/>
                  </a:lnTo>
                  <a:lnTo>
                    <a:pt x="85" y="56"/>
                  </a:lnTo>
                  <a:lnTo>
                    <a:pt x="85" y="50"/>
                  </a:lnTo>
                  <a:lnTo>
                    <a:pt x="84" y="43"/>
                  </a:lnTo>
                  <a:lnTo>
                    <a:pt x="84" y="37"/>
                  </a:lnTo>
                  <a:lnTo>
                    <a:pt x="83" y="31"/>
                  </a:lnTo>
                  <a:lnTo>
                    <a:pt x="83" y="24"/>
                  </a:lnTo>
                  <a:lnTo>
                    <a:pt x="83" y="17"/>
                  </a:lnTo>
                  <a:lnTo>
                    <a:pt x="83" y="1"/>
                  </a:lnTo>
                  <a:lnTo>
                    <a:pt x="70" y="0"/>
                  </a:lnTo>
                  <a:lnTo>
                    <a:pt x="57" y="1"/>
                  </a:lnTo>
                  <a:lnTo>
                    <a:pt x="57" y="19"/>
                  </a:lnTo>
                  <a:lnTo>
                    <a:pt x="57" y="25"/>
                  </a:lnTo>
                  <a:lnTo>
                    <a:pt x="56" y="31"/>
                  </a:lnTo>
                  <a:close/>
                </a:path>
              </a:pathLst>
            </a:custGeom>
            <a:solidFill>
              <a:srgbClr val="DB2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8" name="Freeform 4242"/>
            <p:cNvSpPr>
              <a:spLocks/>
            </p:cNvSpPr>
            <p:nvPr/>
          </p:nvSpPr>
          <p:spPr bwMode="auto">
            <a:xfrm>
              <a:off x="4263" y="4946"/>
              <a:ext cx="118" cy="247"/>
            </a:xfrm>
            <a:custGeom>
              <a:avLst/>
              <a:gdLst>
                <a:gd name="T0" fmla="*/ 13 w 139"/>
                <a:gd name="T1" fmla="*/ 8 h 297"/>
                <a:gd name="T2" fmla="*/ 12 w 139"/>
                <a:gd name="T3" fmla="*/ 12 h 297"/>
                <a:gd name="T4" fmla="*/ 12 w 139"/>
                <a:gd name="T5" fmla="*/ 15 h 297"/>
                <a:gd name="T6" fmla="*/ 10 w 139"/>
                <a:gd name="T7" fmla="*/ 17 h 297"/>
                <a:gd name="T8" fmla="*/ 8 w 139"/>
                <a:gd name="T9" fmla="*/ 20 h 297"/>
                <a:gd name="T10" fmla="*/ 7 w 139"/>
                <a:gd name="T11" fmla="*/ 22 h 297"/>
                <a:gd name="T12" fmla="*/ 5 w 139"/>
                <a:gd name="T13" fmla="*/ 22 h 297"/>
                <a:gd name="T14" fmla="*/ 3 w 139"/>
                <a:gd name="T15" fmla="*/ 24 h 297"/>
                <a:gd name="T16" fmla="*/ 3 w 139"/>
                <a:gd name="T17" fmla="*/ 25 h 297"/>
                <a:gd name="T18" fmla="*/ 0 w 139"/>
                <a:gd name="T19" fmla="*/ 27 h 297"/>
                <a:gd name="T20" fmla="*/ 2 w 139"/>
                <a:gd name="T21" fmla="*/ 30 h 297"/>
                <a:gd name="T22" fmla="*/ 3 w 139"/>
                <a:gd name="T23" fmla="*/ 33 h 297"/>
                <a:gd name="T24" fmla="*/ 3 w 139"/>
                <a:gd name="T25" fmla="*/ 37 h 297"/>
                <a:gd name="T26" fmla="*/ 3 w 139"/>
                <a:gd name="T27" fmla="*/ 40 h 297"/>
                <a:gd name="T28" fmla="*/ 5 w 139"/>
                <a:gd name="T29" fmla="*/ 43 h 297"/>
                <a:gd name="T30" fmla="*/ 7 w 139"/>
                <a:gd name="T31" fmla="*/ 47 h 297"/>
                <a:gd name="T32" fmla="*/ 8 w 139"/>
                <a:gd name="T33" fmla="*/ 49 h 297"/>
                <a:gd name="T34" fmla="*/ 11 w 139"/>
                <a:gd name="T35" fmla="*/ 52 h 297"/>
                <a:gd name="T36" fmla="*/ 13 w 139"/>
                <a:gd name="T37" fmla="*/ 53 h 297"/>
                <a:gd name="T38" fmla="*/ 16 w 139"/>
                <a:gd name="T39" fmla="*/ 56 h 297"/>
                <a:gd name="T40" fmla="*/ 17 w 139"/>
                <a:gd name="T41" fmla="*/ 56 h 297"/>
                <a:gd name="T42" fmla="*/ 20 w 139"/>
                <a:gd name="T43" fmla="*/ 53 h 297"/>
                <a:gd name="T44" fmla="*/ 22 w 139"/>
                <a:gd name="T45" fmla="*/ 50 h 297"/>
                <a:gd name="T46" fmla="*/ 25 w 139"/>
                <a:gd name="T47" fmla="*/ 47 h 297"/>
                <a:gd name="T48" fmla="*/ 26 w 139"/>
                <a:gd name="T49" fmla="*/ 44 h 297"/>
                <a:gd name="T50" fmla="*/ 28 w 139"/>
                <a:gd name="T51" fmla="*/ 42 h 297"/>
                <a:gd name="T52" fmla="*/ 30 w 139"/>
                <a:gd name="T53" fmla="*/ 39 h 297"/>
                <a:gd name="T54" fmla="*/ 31 w 139"/>
                <a:gd name="T55" fmla="*/ 35 h 297"/>
                <a:gd name="T56" fmla="*/ 31 w 139"/>
                <a:gd name="T57" fmla="*/ 32 h 297"/>
                <a:gd name="T58" fmla="*/ 31 w 139"/>
                <a:gd name="T59" fmla="*/ 28 h 297"/>
                <a:gd name="T60" fmla="*/ 31 w 139"/>
                <a:gd name="T61" fmla="*/ 26 h 297"/>
                <a:gd name="T62" fmla="*/ 31 w 139"/>
                <a:gd name="T63" fmla="*/ 25 h 297"/>
                <a:gd name="T64" fmla="*/ 28 w 139"/>
                <a:gd name="T65" fmla="*/ 24 h 297"/>
                <a:gd name="T66" fmla="*/ 26 w 139"/>
                <a:gd name="T67" fmla="*/ 22 h 297"/>
                <a:gd name="T68" fmla="*/ 25 w 139"/>
                <a:gd name="T69" fmla="*/ 21 h 297"/>
                <a:gd name="T70" fmla="*/ 22 w 139"/>
                <a:gd name="T71" fmla="*/ 18 h 297"/>
                <a:gd name="T72" fmla="*/ 21 w 139"/>
                <a:gd name="T73" fmla="*/ 17 h 297"/>
                <a:gd name="T74" fmla="*/ 21 w 139"/>
                <a:gd name="T75" fmla="*/ 14 h 297"/>
                <a:gd name="T76" fmla="*/ 19 w 139"/>
                <a:gd name="T77" fmla="*/ 10 h 297"/>
                <a:gd name="T78" fmla="*/ 19 w 139"/>
                <a:gd name="T79" fmla="*/ 7 h 297"/>
                <a:gd name="T80" fmla="*/ 19 w 139"/>
                <a:gd name="T81" fmla="*/ 3 h 297"/>
                <a:gd name="T82" fmla="*/ 13 w 139"/>
                <a:gd name="T83" fmla="*/ 1 h 297"/>
                <a:gd name="T84" fmla="*/ 13 w 139"/>
                <a:gd name="T85" fmla="*/ 6 h 29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39" h="297">
                  <a:moveTo>
                    <a:pt x="56" y="31"/>
                  </a:moveTo>
                  <a:lnTo>
                    <a:pt x="56" y="38"/>
                  </a:lnTo>
                  <a:lnTo>
                    <a:pt x="55" y="44"/>
                  </a:lnTo>
                  <a:lnTo>
                    <a:pt x="55" y="50"/>
                  </a:lnTo>
                  <a:lnTo>
                    <a:pt x="54" y="56"/>
                  </a:lnTo>
                  <a:lnTo>
                    <a:pt x="53" y="61"/>
                  </a:lnTo>
                  <a:lnTo>
                    <a:pt x="52" y="67"/>
                  </a:lnTo>
                  <a:lnTo>
                    <a:pt x="50" y="72"/>
                  </a:lnTo>
                  <a:lnTo>
                    <a:pt x="49" y="78"/>
                  </a:lnTo>
                  <a:lnTo>
                    <a:pt x="48" y="82"/>
                  </a:lnTo>
                  <a:lnTo>
                    <a:pt x="46" y="87"/>
                  </a:lnTo>
                  <a:lnTo>
                    <a:pt x="45" y="91"/>
                  </a:lnTo>
                  <a:lnTo>
                    <a:pt x="42" y="95"/>
                  </a:lnTo>
                  <a:lnTo>
                    <a:pt x="41" y="100"/>
                  </a:lnTo>
                  <a:lnTo>
                    <a:pt x="39" y="103"/>
                  </a:lnTo>
                  <a:lnTo>
                    <a:pt x="37" y="106"/>
                  </a:lnTo>
                  <a:lnTo>
                    <a:pt x="34" y="110"/>
                  </a:lnTo>
                  <a:lnTo>
                    <a:pt x="32" y="113"/>
                  </a:lnTo>
                  <a:lnTo>
                    <a:pt x="28" y="116"/>
                  </a:lnTo>
                  <a:lnTo>
                    <a:pt x="26" y="119"/>
                  </a:lnTo>
                  <a:lnTo>
                    <a:pt x="24" y="122"/>
                  </a:lnTo>
                  <a:lnTo>
                    <a:pt x="20" y="124"/>
                  </a:lnTo>
                  <a:lnTo>
                    <a:pt x="17" y="126"/>
                  </a:lnTo>
                  <a:lnTo>
                    <a:pt x="15" y="128"/>
                  </a:lnTo>
                  <a:lnTo>
                    <a:pt x="11" y="130"/>
                  </a:lnTo>
                  <a:lnTo>
                    <a:pt x="8" y="131"/>
                  </a:lnTo>
                  <a:lnTo>
                    <a:pt x="4" y="132"/>
                  </a:lnTo>
                  <a:lnTo>
                    <a:pt x="0" y="133"/>
                  </a:lnTo>
                  <a:lnTo>
                    <a:pt x="0" y="137"/>
                  </a:lnTo>
                  <a:lnTo>
                    <a:pt x="1" y="142"/>
                  </a:lnTo>
                  <a:lnTo>
                    <a:pt x="1" y="149"/>
                  </a:lnTo>
                  <a:lnTo>
                    <a:pt x="2" y="155"/>
                  </a:lnTo>
                  <a:lnTo>
                    <a:pt x="3" y="162"/>
                  </a:lnTo>
                  <a:lnTo>
                    <a:pt x="4" y="168"/>
                  </a:lnTo>
                  <a:lnTo>
                    <a:pt x="5" y="174"/>
                  </a:lnTo>
                  <a:lnTo>
                    <a:pt x="6" y="179"/>
                  </a:lnTo>
                  <a:lnTo>
                    <a:pt x="8" y="186"/>
                  </a:lnTo>
                  <a:lnTo>
                    <a:pt x="10" y="192"/>
                  </a:lnTo>
                  <a:lnTo>
                    <a:pt x="11" y="198"/>
                  </a:lnTo>
                  <a:lnTo>
                    <a:pt x="13" y="204"/>
                  </a:lnTo>
                  <a:lnTo>
                    <a:pt x="15" y="209"/>
                  </a:lnTo>
                  <a:lnTo>
                    <a:pt x="17" y="214"/>
                  </a:lnTo>
                  <a:lnTo>
                    <a:pt x="19" y="220"/>
                  </a:lnTo>
                  <a:lnTo>
                    <a:pt x="22" y="226"/>
                  </a:lnTo>
                  <a:lnTo>
                    <a:pt x="24" y="231"/>
                  </a:lnTo>
                  <a:lnTo>
                    <a:pt x="26" y="236"/>
                  </a:lnTo>
                  <a:lnTo>
                    <a:pt x="30" y="242"/>
                  </a:lnTo>
                  <a:lnTo>
                    <a:pt x="32" y="246"/>
                  </a:lnTo>
                  <a:lnTo>
                    <a:pt x="34" y="251"/>
                  </a:lnTo>
                  <a:lnTo>
                    <a:pt x="38" y="257"/>
                  </a:lnTo>
                  <a:lnTo>
                    <a:pt x="41" y="261"/>
                  </a:lnTo>
                  <a:lnTo>
                    <a:pt x="43" y="266"/>
                  </a:lnTo>
                  <a:lnTo>
                    <a:pt x="47" y="271"/>
                  </a:lnTo>
                  <a:lnTo>
                    <a:pt x="50" y="275"/>
                  </a:lnTo>
                  <a:lnTo>
                    <a:pt x="54" y="280"/>
                  </a:lnTo>
                  <a:lnTo>
                    <a:pt x="57" y="283"/>
                  </a:lnTo>
                  <a:lnTo>
                    <a:pt x="61" y="288"/>
                  </a:lnTo>
                  <a:lnTo>
                    <a:pt x="65" y="292"/>
                  </a:lnTo>
                  <a:lnTo>
                    <a:pt x="69" y="296"/>
                  </a:lnTo>
                  <a:lnTo>
                    <a:pt x="70" y="297"/>
                  </a:lnTo>
                  <a:lnTo>
                    <a:pt x="71" y="296"/>
                  </a:lnTo>
                  <a:lnTo>
                    <a:pt x="75" y="292"/>
                  </a:lnTo>
                  <a:lnTo>
                    <a:pt x="79" y="287"/>
                  </a:lnTo>
                  <a:lnTo>
                    <a:pt x="83" y="282"/>
                  </a:lnTo>
                  <a:lnTo>
                    <a:pt x="86" y="278"/>
                  </a:lnTo>
                  <a:lnTo>
                    <a:pt x="90" y="273"/>
                  </a:lnTo>
                  <a:lnTo>
                    <a:pt x="93" y="268"/>
                  </a:lnTo>
                  <a:lnTo>
                    <a:pt x="97" y="264"/>
                  </a:lnTo>
                  <a:lnTo>
                    <a:pt x="100" y="259"/>
                  </a:lnTo>
                  <a:lnTo>
                    <a:pt x="104" y="255"/>
                  </a:lnTo>
                  <a:lnTo>
                    <a:pt x="106" y="249"/>
                  </a:lnTo>
                  <a:lnTo>
                    <a:pt x="109" y="244"/>
                  </a:lnTo>
                  <a:lnTo>
                    <a:pt x="112" y="238"/>
                  </a:lnTo>
                  <a:lnTo>
                    <a:pt x="115" y="234"/>
                  </a:lnTo>
                  <a:lnTo>
                    <a:pt x="117" y="228"/>
                  </a:lnTo>
                  <a:lnTo>
                    <a:pt x="120" y="223"/>
                  </a:lnTo>
                  <a:lnTo>
                    <a:pt x="122" y="218"/>
                  </a:lnTo>
                  <a:lnTo>
                    <a:pt x="124" y="212"/>
                  </a:lnTo>
                  <a:lnTo>
                    <a:pt x="127" y="206"/>
                  </a:lnTo>
                  <a:lnTo>
                    <a:pt x="128" y="201"/>
                  </a:lnTo>
                  <a:lnTo>
                    <a:pt x="130" y="196"/>
                  </a:lnTo>
                  <a:lnTo>
                    <a:pt x="131" y="190"/>
                  </a:lnTo>
                  <a:lnTo>
                    <a:pt x="133" y="184"/>
                  </a:lnTo>
                  <a:lnTo>
                    <a:pt x="135" y="178"/>
                  </a:lnTo>
                  <a:lnTo>
                    <a:pt x="136" y="172"/>
                  </a:lnTo>
                  <a:lnTo>
                    <a:pt x="137" y="167"/>
                  </a:lnTo>
                  <a:lnTo>
                    <a:pt x="137" y="161"/>
                  </a:lnTo>
                  <a:lnTo>
                    <a:pt x="138" y="154"/>
                  </a:lnTo>
                  <a:lnTo>
                    <a:pt x="138" y="148"/>
                  </a:lnTo>
                  <a:lnTo>
                    <a:pt x="139" y="142"/>
                  </a:lnTo>
                  <a:lnTo>
                    <a:pt x="139" y="137"/>
                  </a:lnTo>
                  <a:lnTo>
                    <a:pt x="139" y="134"/>
                  </a:lnTo>
                  <a:lnTo>
                    <a:pt x="136" y="133"/>
                  </a:lnTo>
                  <a:lnTo>
                    <a:pt x="133" y="132"/>
                  </a:lnTo>
                  <a:lnTo>
                    <a:pt x="129" y="130"/>
                  </a:lnTo>
                  <a:lnTo>
                    <a:pt x="126" y="128"/>
                  </a:lnTo>
                  <a:lnTo>
                    <a:pt x="122" y="126"/>
                  </a:lnTo>
                  <a:lnTo>
                    <a:pt x="119" y="124"/>
                  </a:lnTo>
                  <a:lnTo>
                    <a:pt x="116" y="122"/>
                  </a:lnTo>
                  <a:lnTo>
                    <a:pt x="113" y="119"/>
                  </a:lnTo>
                  <a:lnTo>
                    <a:pt x="111" y="116"/>
                  </a:lnTo>
                  <a:lnTo>
                    <a:pt x="107" y="113"/>
                  </a:lnTo>
                  <a:lnTo>
                    <a:pt x="105" y="110"/>
                  </a:lnTo>
                  <a:lnTo>
                    <a:pt x="102" y="106"/>
                  </a:lnTo>
                  <a:lnTo>
                    <a:pt x="100" y="103"/>
                  </a:lnTo>
                  <a:lnTo>
                    <a:pt x="99" y="98"/>
                  </a:lnTo>
                  <a:lnTo>
                    <a:pt x="97" y="95"/>
                  </a:lnTo>
                  <a:lnTo>
                    <a:pt x="94" y="90"/>
                  </a:lnTo>
                  <a:lnTo>
                    <a:pt x="93" y="86"/>
                  </a:lnTo>
                  <a:lnTo>
                    <a:pt x="92" y="81"/>
                  </a:lnTo>
                  <a:lnTo>
                    <a:pt x="90" y="76"/>
                  </a:lnTo>
                  <a:lnTo>
                    <a:pt x="89" y="72"/>
                  </a:lnTo>
                  <a:lnTo>
                    <a:pt x="87" y="66"/>
                  </a:lnTo>
                  <a:lnTo>
                    <a:pt x="86" y="60"/>
                  </a:lnTo>
                  <a:lnTo>
                    <a:pt x="85" y="56"/>
                  </a:lnTo>
                  <a:lnTo>
                    <a:pt x="85" y="50"/>
                  </a:lnTo>
                  <a:lnTo>
                    <a:pt x="84" y="43"/>
                  </a:lnTo>
                  <a:lnTo>
                    <a:pt x="84" y="37"/>
                  </a:lnTo>
                  <a:lnTo>
                    <a:pt x="83" y="31"/>
                  </a:lnTo>
                  <a:lnTo>
                    <a:pt x="83" y="24"/>
                  </a:lnTo>
                  <a:lnTo>
                    <a:pt x="83" y="17"/>
                  </a:lnTo>
                  <a:lnTo>
                    <a:pt x="83" y="1"/>
                  </a:lnTo>
                  <a:lnTo>
                    <a:pt x="70" y="0"/>
                  </a:lnTo>
                  <a:lnTo>
                    <a:pt x="57" y="1"/>
                  </a:lnTo>
                  <a:lnTo>
                    <a:pt x="57" y="19"/>
                  </a:lnTo>
                  <a:lnTo>
                    <a:pt x="57" y="25"/>
                  </a:lnTo>
                  <a:lnTo>
                    <a:pt x="56" y="31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79" name="Freeform 4243"/>
            <p:cNvSpPr>
              <a:spLocks/>
            </p:cNvSpPr>
            <p:nvPr/>
          </p:nvSpPr>
          <p:spPr bwMode="auto">
            <a:xfrm>
              <a:off x="4299" y="5056"/>
              <a:ext cx="14" cy="42"/>
            </a:xfrm>
            <a:custGeom>
              <a:avLst/>
              <a:gdLst>
                <a:gd name="T0" fmla="*/ 1 w 19"/>
                <a:gd name="T1" fmla="*/ 0 h 50"/>
                <a:gd name="T2" fmla="*/ 1 w 19"/>
                <a:gd name="T3" fmla="*/ 2 h 50"/>
                <a:gd name="T4" fmla="*/ 1 w 19"/>
                <a:gd name="T5" fmla="*/ 3 h 50"/>
                <a:gd name="T6" fmla="*/ 1 w 19"/>
                <a:gd name="T7" fmla="*/ 3 h 50"/>
                <a:gd name="T8" fmla="*/ 1 w 19"/>
                <a:gd name="T9" fmla="*/ 3 h 50"/>
                <a:gd name="T10" fmla="*/ 1 w 19"/>
                <a:gd name="T11" fmla="*/ 4 h 50"/>
                <a:gd name="T12" fmla="*/ 1 w 19"/>
                <a:gd name="T13" fmla="*/ 5 h 50"/>
                <a:gd name="T14" fmla="*/ 1 w 19"/>
                <a:gd name="T15" fmla="*/ 7 h 50"/>
                <a:gd name="T16" fmla="*/ 1 w 19"/>
                <a:gd name="T17" fmla="*/ 8 h 50"/>
                <a:gd name="T18" fmla="*/ 1 w 19"/>
                <a:gd name="T19" fmla="*/ 9 h 50"/>
                <a:gd name="T20" fmla="*/ 1 w 19"/>
                <a:gd name="T21" fmla="*/ 10 h 50"/>
                <a:gd name="T22" fmla="*/ 1 w 19"/>
                <a:gd name="T23" fmla="*/ 8 h 50"/>
                <a:gd name="T24" fmla="*/ 0 w 19"/>
                <a:gd name="T25" fmla="*/ 7 h 50"/>
                <a:gd name="T26" fmla="*/ 1 w 19"/>
                <a:gd name="T27" fmla="*/ 7 h 50"/>
                <a:gd name="T28" fmla="*/ 1 w 19"/>
                <a:gd name="T29" fmla="*/ 3 h 50"/>
                <a:gd name="T30" fmla="*/ 1 w 19"/>
                <a:gd name="T31" fmla="*/ 3 h 50"/>
                <a:gd name="T32" fmla="*/ 1 w 19"/>
                <a:gd name="T33" fmla="*/ 3 h 50"/>
                <a:gd name="T34" fmla="*/ 1 w 19"/>
                <a:gd name="T35" fmla="*/ 3 h 50"/>
                <a:gd name="T36" fmla="*/ 1 w 19"/>
                <a:gd name="T37" fmla="*/ 1 h 50"/>
                <a:gd name="T38" fmla="*/ 1 w 19"/>
                <a:gd name="T39" fmla="*/ 0 h 50"/>
                <a:gd name="T40" fmla="*/ 1 w 19"/>
                <a:gd name="T41" fmla="*/ 0 h 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9" h="50">
                  <a:moveTo>
                    <a:pt x="15" y="0"/>
                  </a:moveTo>
                  <a:lnTo>
                    <a:pt x="14" y="2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5" y="11"/>
                  </a:lnTo>
                  <a:lnTo>
                    <a:pt x="16" y="18"/>
                  </a:lnTo>
                  <a:lnTo>
                    <a:pt x="17" y="24"/>
                  </a:lnTo>
                  <a:lnTo>
                    <a:pt x="19" y="32"/>
                  </a:lnTo>
                  <a:lnTo>
                    <a:pt x="19" y="38"/>
                  </a:lnTo>
                  <a:lnTo>
                    <a:pt x="17" y="44"/>
                  </a:lnTo>
                  <a:lnTo>
                    <a:pt x="14" y="50"/>
                  </a:lnTo>
                  <a:lnTo>
                    <a:pt x="7" y="42"/>
                  </a:lnTo>
                  <a:lnTo>
                    <a:pt x="0" y="35"/>
                  </a:lnTo>
                  <a:lnTo>
                    <a:pt x="2" y="30"/>
                  </a:lnTo>
                  <a:lnTo>
                    <a:pt x="7" y="14"/>
                  </a:lnTo>
                  <a:lnTo>
                    <a:pt x="7" y="9"/>
                  </a:lnTo>
                  <a:lnTo>
                    <a:pt x="8" y="6"/>
                  </a:lnTo>
                  <a:lnTo>
                    <a:pt x="9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0" name="Freeform 4244"/>
            <p:cNvSpPr>
              <a:spLocks/>
            </p:cNvSpPr>
            <p:nvPr/>
          </p:nvSpPr>
          <p:spPr bwMode="auto">
            <a:xfrm>
              <a:off x="4311" y="5056"/>
              <a:ext cx="10" cy="20"/>
            </a:xfrm>
            <a:custGeom>
              <a:avLst/>
              <a:gdLst>
                <a:gd name="T0" fmla="*/ 1 w 14"/>
                <a:gd name="T1" fmla="*/ 0 h 26"/>
                <a:gd name="T2" fmla="*/ 1 w 14"/>
                <a:gd name="T3" fmla="*/ 1 h 26"/>
                <a:gd name="T4" fmla="*/ 1 w 14"/>
                <a:gd name="T5" fmla="*/ 2 h 26"/>
                <a:gd name="T6" fmla="*/ 1 w 14"/>
                <a:gd name="T7" fmla="*/ 2 h 26"/>
                <a:gd name="T8" fmla="*/ 0 w 14"/>
                <a:gd name="T9" fmla="*/ 2 h 26"/>
                <a:gd name="T10" fmla="*/ 1 w 14"/>
                <a:gd name="T11" fmla="*/ 2 h 26"/>
                <a:gd name="T12" fmla="*/ 1 w 14"/>
                <a:gd name="T13" fmla="*/ 2 h 26"/>
                <a:gd name="T14" fmla="*/ 1 w 14"/>
                <a:gd name="T15" fmla="*/ 2 h 26"/>
                <a:gd name="T16" fmla="*/ 1 w 14"/>
                <a:gd name="T17" fmla="*/ 2 h 26"/>
                <a:gd name="T18" fmla="*/ 1 w 14"/>
                <a:gd name="T19" fmla="*/ 2 h 26"/>
                <a:gd name="T20" fmla="*/ 1 w 14"/>
                <a:gd name="T21" fmla="*/ 2 h 26"/>
                <a:gd name="T22" fmla="*/ 1 w 14"/>
                <a:gd name="T23" fmla="*/ 2 h 26"/>
                <a:gd name="T24" fmla="*/ 1 w 14"/>
                <a:gd name="T25" fmla="*/ 2 h 26"/>
                <a:gd name="T26" fmla="*/ 1 w 14"/>
                <a:gd name="T27" fmla="*/ 2 h 26"/>
                <a:gd name="T28" fmla="*/ 1 w 14"/>
                <a:gd name="T29" fmla="*/ 2 h 26"/>
                <a:gd name="T30" fmla="*/ 1 w 14"/>
                <a:gd name="T31" fmla="*/ 2 h 26"/>
                <a:gd name="T32" fmla="*/ 1 w 14"/>
                <a:gd name="T33" fmla="*/ 0 h 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4" h="26">
                  <a:moveTo>
                    <a:pt x="12" y="0"/>
                  </a:moveTo>
                  <a:lnTo>
                    <a:pt x="7" y="1"/>
                  </a:lnTo>
                  <a:lnTo>
                    <a:pt x="4" y="2"/>
                  </a:lnTo>
                  <a:lnTo>
                    <a:pt x="1" y="4"/>
                  </a:lnTo>
                  <a:lnTo>
                    <a:pt x="0" y="8"/>
                  </a:lnTo>
                  <a:lnTo>
                    <a:pt x="1" y="17"/>
                  </a:lnTo>
                  <a:lnTo>
                    <a:pt x="5" y="26"/>
                  </a:lnTo>
                  <a:lnTo>
                    <a:pt x="9" y="25"/>
                  </a:lnTo>
                  <a:lnTo>
                    <a:pt x="14" y="23"/>
                  </a:lnTo>
                  <a:lnTo>
                    <a:pt x="13" y="16"/>
                  </a:lnTo>
                  <a:lnTo>
                    <a:pt x="10" y="9"/>
                  </a:lnTo>
                  <a:lnTo>
                    <a:pt x="6" y="10"/>
                  </a:lnTo>
                  <a:lnTo>
                    <a:pt x="4" y="9"/>
                  </a:lnTo>
                  <a:lnTo>
                    <a:pt x="7" y="8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1" name="Freeform 4245"/>
            <p:cNvSpPr>
              <a:spLocks/>
            </p:cNvSpPr>
            <p:nvPr/>
          </p:nvSpPr>
          <p:spPr bwMode="auto">
            <a:xfrm>
              <a:off x="4321" y="5039"/>
              <a:ext cx="5" cy="19"/>
            </a:xfrm>
            <a:custGeom>
              <a:avLst/>
              <a:gdLst>
                <a:gd name="T0" fmla="*/ 1 w 7"/>
                <a:gd name="T1" fmla="*/ 2 h 25"/>
                <a:gd name="T2" fmla="*/ 1 w 7"/>
                <a:gd name="T3" fmla="*/ 2 h 25"/>
                <a:gd name="T4" fmla="*/ 1 w 7"/>
                <a:gd name="T5" fmla="*/ 2 h 25"/>
                <a:gd name="T6" fmla="*/ 1 w 7"/>
                <a:gd name="T7" fmla="*/ 2 h 25"/>
                <a:gd name="T8" fmla="*/ 1 w 7"/>
                <a:gd name="T9" fmla="*/ 2 h 25"/>
                <a:gd name="T10" fmla="*/ 1 w 7"/>
                <a:gd name="T11" fmla="*/ 2 h 25"/>
                <a:gd name="T12" fmla="*/ 1 w 7"/>
                <a:gd name="T13" fmla="*/ 2 h 25"/>
                <a:gd name="T14" fmla="*/ 1 w 7"/>
                <a:gd name="T15" fmla="*/ 2 h 25"/>
                <a:gd name="T16" fmla="*/ 1 w 7"/>
                <a:gd name="T17" fmla="*/ 2 h 25"/>
                <a:gd name="T18" fmla="*/ 1 w 7"/>
                <a:gd name="T19" fmla="*/ 2 h 25"/>
                <a:gd name="T20" fmla="*/ 1 w 7"/>
                <a:gd name="T21" fmla="*/ 1 h 25"/>
                <a:gd name="T22" fmla="*/ 1 w 7"/>
                <a:gd name="T23" fmla="*/ 0 h 25"/>
                <a:gd name="T24" fmla="*/ 1 w 7"/>
                <a:gd name="T25" fmla="*/ 0 h 25"/>
                <a:gd name="T26" fmla="*/ 1 w 7"/>
                <a:gd name="T27" fmla="*/ 1 h 25"/>
                <a:gd name="T28" fmla="*/ 0 w 7"/>
                <a:gd name="T29" fmla="*/ 2 h 25"/>
                <a:gd name="T30" fmla="*/ 1 w 7"/>
                <a:gd name="T31" fmla="*/ 2 h 25"/>
                <a:gd name="T32" fmla="*/ 1 w 7"/>
                <a:gd name="T33" fmla="*/ 2 h 25"/>
                <a:gd name="T34" fmla="*/ 1 w 7"/>
                <a:gd name="T35" fmla="*/ 2 h 25"/>
                <a:gd name="T36" fmla="*/ 1 w 7"/>
                <a:gd name="T37" fmla="*/ 2 h 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" h="25">
                  <a:moveTo>
                    <a:pt x="1" y="21"/>
                  </a:moveTo>
                  <a:lnTo>
                    <a:pt x="2" y="23"/>
                  </a:lnTo>
                  <a:lnTo>
                    <a:pt x="2" y="25"/>
                  </a:lnTo>
                  <a:lnTo>
                    <a:pt x="3" y="25"/>
                  </a:lnTo>
                  <a:lnTo>
                    <a:pt x="6" y="24"/>
                  </a:lnTo>
                  <a:lnTo>
                    <a:pt x="6" y="22"/>
                  </a:lnTo>
                  <a:lnTo>
                    <a:pt x="7" y="19"/>
                  </a:lnTo>
                  <a:lnTo>
                    <a:pt x="6" y="13"/>
                  </a:lnTo>
                  <a:lnTo>
                    <a:pt x="4" y="7"/>
                  </a:lnTo>
                  <a:lnTo>
                    <a:pt x="6" y="3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1" y="6"/>
                  </a:lnTo>
                  <a:lnTo>
                    <a:pt x="2" y="8"/>
                  </a:lnTo>
                  <a:lnTo>
                    <a:pt x="1" y="14"/>
                  </a:lnTo>
                  <a:lnTo>
                    <a:pt x="1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2" name="Freeform 4246"/>
            <p:cNvSpPr>
              <a:spLocks/>
            </p:cNvSpPr>
            <p:nvPr/>
          </p:nvSpPr>
          <p:spPr bwMode="auto">
            <a:xfrm>
              <a:off x="4306" y="5049"/>
              <a:ext cx="7" cy="7"/>
            </a:xfrm>
            <a:custGeom>
              <a:avLst/>
              <a:gdLst>
                <a:gd name="T0" fmla="*/ 0 w 10"/>
                <a:gd name="T1" fmla="*/ 2 h 9"/>
                <a:gd name="T2" fmla="*/ 1 w 10"/>
                <a:gd name="T3" fmla="*/ 2 h 9"/>
                <a:gd name="T4" fmla="*/ 1 w 10"/>
                <a:gd name="T5" fmla="*/ 2 h 9"/>
                <a:gd name="T6" fmla="*/ 1 w 10"/>
                <a:gd name="T7" fmla="*/ 2 h 9"/>
                <a:gd name="T8" fmla="*/ 1 w 10"/>
                <a:gd name="T9" fmla="*/ 2 h 9"/>
                <a:gd name="T10" fmla="*/ 1 w 10"/>
                <a:gd name="T11" fmla="*/ 2 h 9"/>
                <a:gd name="T12" fmla="*/ 1 w 10"/>
                <a:gd name="T13" fmla="*/ 2 h 9"/>
                <a:gd name="T14" fmla="*/ 1 w 10"/>
                <a:gd name="T15" fmla="*/ 2 h 9"/>
                <a:gd name="T16" fmla="*/ 1 w 10"/>
                <a:gd name="T17" fmla="*/ 0 h 9"/>
                <a:gd name="T18" fmla="*/ 1 w 10"/>
                <a:gd name="T19" fmla="*/ 0 h 9"/>
                <a:gd name="T20" fmla="*/ 1 w 10"/>
                <a:gd name="T21" fmla="*/ 2 h 9"/>
                <a:gd name="T22" fmla="*/ 0 w 10"/>
                <a:gd name="T23" fmla="*/ 2 h 9"/>
                <a:gd name="T24" fmla="*/ 0 w 10"/>
                <a:gd name="T25" fmla="*/ 2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" h="9">
                  <a:moveTo>
                    <a:pt x="0" y="5"/>
                  </a:moveTo>
                  <a:lnTo>
                    <a:pt x="1" y="8"/>
                  </a:lnTo>
                  <a:lnTo>
                    <a:pt x="3" y="9"/>
                  </a:lnTo>
                  <a:lnTo>
                    <a:pt x="5" y="9"/>
                  </a:lnTo>
                  <a:lnTo>
                    <a:pt x="7" y="9"/>
                  </a:lnTo>
                  <a:lnTo>
                    <a:pt x="8" y="6"/>
                  </a:lnTo>
                  <a:lnTo>
                    <a:pt x="10" y="5"/>
                  </a:lnTo>
                  <a:lnTo>
                    <a:pt x="8" y="2"/>
                  </a:lnTo>
                  <a:lnTo>
                    <a:pt x="7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0" y="3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3" name="Freeform 4247"/>
            <p:cNvSpPr>
              <a:spLocks/>
            </p:cNvSpPr>
            <p:nvPr/>
          </p:nvSpPr>
          <p:spPr bwMode="auto">
            <a:xfrm>
              <a:off x="4299" y="5041"/>
              <a:ext cx="12" cy="12"/>
            </a:xfrm>
            <a:custGeom>
              <a:avLst/>
              <a:gdLst>
                <a:gd name="T0" fmla="*/ 6 w 13"/>
                <a:gd name="T1" fmla="*/ 3 h 14"/>
                <a:gd name="T2" fmla="*/ 6 w 13"/>
                <a:gd name="T3" fmla="*/ 3 h 14"/>
                <a:gd name="T4" fmla="*/ 6 w 13"/>
                <a:gd name="T5" fmla="*/ 3 h 14"/>
                <a:gd name="T6" fmla="*/ 6 w 13"/>
                <a:gd name="T7" fmla="*/ 3 h 14"/>
                <a:gd name="T8" fmla="*/ 6 w 13"/>
                <a:gd name="T9" fmla="*/ 3 h 14"/>
                <a:gd name="T10" fmla="*/ 4 w 13"/>
                <a:gd name="T11" fmla="*/ 3 h 14"/>
                <a:gd name="T12" fmla="*/ 0 w 13"/>
                <a:gd name="T13" fmla="*/ 0 h 14"/>
                <a:gd name="T14" fmla="*/ 1 w 13"/>
                <a:gd name="T15" fmla="*/ 0 h 14"/>
                <a:gd name="T16" fmla="*/ 6 w 13"/>
                <a:gd name="T17" fmla="*/ 3 h 14"/>
                <a:gd name="T18" fmla="*/ 6 w 13"/>
                <a:gd name="T19" fmla="*/ 3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" h="14">
                  <a:moveTo>
                    <a:pt x="13" y="7"/>
                  </a:moveTo>
                  <a:lnTo>
                    <a:pt x="11" y="9"/>
                  </a:lnTo>
                  <a:lnTo>
                    <a:pt x="8" y="10"/>
                  </a:lnTo>
                  <a:lnTo>
                    <a:pt x="7" y="12"/>
                  </a:lnTo>
                  <a:lnTo>
                    <a:pt x="6" y="14"/>
                  </a:lnTo>
                  <a:lnTo>
                    <a:pt x="4" y="9"/>
                  </a:lnTo>
                  <a:lnTo>
                    <a:pt x="0" y="0"/>
                  </a:lnTo>
                  <a:lnTo>
                    <a:pt x="1" y="0"/>
                  </a:lnTo>
                  <a:lnTo>
                    <a:pt x="8" y="4"/>
                  </a:lnTo>
                  <a:lnTo>
                    <a:pt x="13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4" name="Freeform 4248"/>
            <p:cNvSpPr>
              <a:spLocks/>
            </p:cNvSpPr>
            <p:nvPr/>
          </p:nvSpPr>
          <p:spPr bwMode="auto">
            <a:xfrm>
              <a:off x="4288" y="5036"/>
              <a:ext cx="18" cy="30"/>
            </a:xfrm>
            <a:custGeom>
              <a:avLst/>
              <a:gdLst>
                <a:gd name="T0" fmla="*/ 4 w 22"/>
                <a:gd name="T1" fmla="*/ 3 h 36"/>
                <a:gd name="T2" fmla="*/ 4 w 22"/>
                <a:gd name="T3" fmla="*/ 3 h 36"/>
                <a:gd name="T4" fmla="*/ 3 w 22"/>
                <a:gd name="T5" fmla="*/ 0 h 36"/>
                <a:gd name="T6" fmla="*/ 3 w 22"/>
                <a:gd name="T7" fmla="*/ 0 h 36"/>
                <a:gd name="T8" fmla="*/ 3 w 22"/>
                <a:gd name="T9" fmla="*/ 0 h 36"/>
                <a:gd name="T10" fmla="*/ 2 w 22"/>
                <a:gd name="T11" fmla="*/ 3 h 36"/>
                <a:gd name="T12" fmla="*/ 2 w 22"/>
                <a:gd name="T13" fmla="*/ 3 h 36"/>
                <a:gd name="T14" fmla="*/ 2 w 22"/>
                <a:gd name="T15" fmla="*/ 3 h 36"/>
                <a:gd name="T16" fmla="*/ 2 w 22"/>
                <a:gd name="T17" fmla="*/ 5 h 36"/>
                <a:gd name="T18" fmla="*/ 2 w 22"/>
                <a:gd name="T19" fmla="*/ 6 h 36"/>
                <a:gd name="T20" fmla="*/ 0 w 22"/>
                <a:gd name="T21" fmla="*/ 6 h 36"/>
                <a:gd name="T22" fmla="*/ 2 w 22"/>
                <a:gd name="T23" fmla="*/ 6 h 36"/>
                <a:gd name="T24" fmla="*/ 2 w 22"/>
                <a:gd name="T25" fmla="*/ 6 h 36"/>
                <a:gd name="T26" fmla="*/ 2 w 22"/>
                <a:gd name="T27" fmla="*/ 6 h 36"/>
                <a:gd name="T28" fmla="*/ 2 w 22"/>
                <a:gd name="T29" fmla="*/ 4 h 36"/>
                <a:gd name="T30" fmla="*/ 2 w 22"/>
                <a:gd name="T31" fmla="*/ 5 h 36"/>
                <a:gd name="T32" fmla="*/ 2 w 22"/>
                <a:gd name="T33" fmla="*/ 6 h 36"/>
                <a:gd name="T34" fmla="*/ 2 w 22"/>
                <a:gd name="T35" fmla="*/ 7 h 36"/>
                <a:gd name="T36" fmla="*/ 2 w 22"/>
                <a:gd name="T37" fmla="*/ 8 h 36"/>
                <a:gd name="T38" fmla="*/ 2 w 22"/>
                <a:gd name="T39" fmla="*/ 7 h 36"/>
                <a:gd name="T40" fmla="*/ 2 w 22"/>
                <a:gd name="T41" fmla="*/ 7 h 36"/>
                <a:gd name="T42" fmla="*/ 2 w 22"/>
                <a:gd name="T43" fmla="*/ 6 h 36"/>
                <a:gd name="T44" fmla="*/ 2 w 22"/>
                <a:gd name="T45" fmla="*/ 6 h 36"/>
                <a:gd name="T46" fmla="*/ 2 w 22"/>
                <a:gd name="T47" fmla="*/ 6 h 36"/>
                <a:gd name="T48" fmla="*/ 2 w 22"/>
                <a:gd name="T49" fmla="*/ 7 h 36"/>
                <a:gd name="T50" fmla="*/ 2 w 22"/>
                <a:gd name="T51" fmla="*/ 7 h 36"/>
                <a:gd name="T52" fmla="*/ 2 w 22"/>
                <a:gd name="T53" fmla="*/ 6 h 36"/>
                <a:gd name="T54" fmla="*/ 3 w 22"/>
                <a:gd name="T55" fmla="*/ 6 h 36"/>
                <a:gd name="T56" fmla="*/ 3 w 22"/>
                <a:gd name="T57" fmla="*/ 5 h 36"/>
                <a:gd name="T58" fmla="*/ 2 w 22"/>
                <a:gd name="T59" fmla="*/ 3 h 36"/>
                <a:gd name="T60" fmla="*/ 2 w 22"/>
                <a:gd name="T61" fmla="*/ 3 h 36"/>
                <a:gd name="T62" fmla="*/ 2 w 22"/>
                <a:gd name="T63" fmla="*/ 3 h 36"/>
                <a:gd name="T64" fmla="*/ 2 w 22"/>
                <a:gd name="T65" fmla="*/ 3 h 36"/>
                <a:gd name="T66" fmla="*/ 3 w 22"/>
                <a:gd name="T67" fmla="*/ 3 h 36"/>
                <a:gd name="T68" fmla="*/ 4 w 22"/>
                <a:gd name="T69" fmla="*/ 3 h 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22" h="36">
                  <a:moveTo>
                    <a:pt x="22" y="10"/>
                  </a:moveTo>
                  <a:lnTo>
                    <a:pt x="22" y="5"/>
                  </a:lnTo>
                  <a:lnTo>
                    <a:pt x="20" y="0"/>
                  </a:lnTo>
                  <a:lnTo>
                    <a:pt x="19" y="0"/>
                  </a:lnTo>
                  <a:lnTo>
                    <a:pt x="13" y="6"/>
                  </a:lnTo>
                  <a:lnTo>
                    <a:pt x="10" y="11"/>
                  </a:lnTo>
                  <a:lnTo>
                    <a:pt x="9" y="16"/>
                  </a:lnTo>
                  <a:lnTo>
                    <a:pt x="6" y="21"/>
                  </a:lnTo>
                  <a:lnTo>
                    <a:pt x="4" y="25"/>
                  </a:lnTo>
                  <a:lnTo>
                    <a:pt x="0" y="28"/>
                  </a:lnTo>
                  <a:lnTo>
                    <a:pt x="3" y="29"/>
                  </a:lnTo>
                  <a:lnTo>
                    <a:pt x="5" y="28"/>
                  </a:lnTo>
                  <a:lnTo>
                    <a:pt x="7" y="25"/>
                  </a:lnTo>
                  <a:lnTo>
                    <a:pt x="10" y="20"/>
                  </a:lnTo>
                  <a:lnTo>
                    <a:pt x="10" y="24"/>
                  </a:lnTo>
                  <a:lnTo>
                    <a:pt x="9" y="27"/>
                  </a:lnTo>
                  <a:lnTo>
                    <a:pt x="6" y="32"/>
                  </a:lnTo>
                  <a:lnTo>
                    <a:pt x="3" y="36"/>
                  </a:lnTo>
                  <a:lnTo>
                    <a:pt x="6" y="35"/>
                  </a:lnTo>
                  <a:lnTo>
                    <a:pt x="9" y="33"/>
                  </a:lnTo>
                  <a:lnTo>
                    <a:pt x="12" y="29"/>
                  </a:lnTo>
                  <a:lnTo>
                    <a:pt x="14" y="25"/>
                  </a:lnTo>
                  <a:lnTo>
                    <a:pt x="13" y="28"/>
                  </a:lnTo>
                  <a:lnTo>
                    <a:pt x="12" y="34"/>
                  </a:lnTo>
                  <a:lnTo>
                    <a:pt x="14" y="32"/>
                  </a:lnTo>
                  <a:lnTo>
                    <a:pt x="17" y="29"/>
                  </a:lnTo>
                  <a:lnTo>
                    <a:pt x="18" y="27"/>
                  </a:lnTo>
                  <a:lnTo>
                    <a:pt x="19" y="24"/>
                  </a:lnTo>
                  <a:lnTo>
                    <a:pt x="17" y="16"/>
                  </a:lnTo>
                  <a:lnTo>
                    <a:pt x="13" y="7"/>
                  </a:lnTo>
                  <a:lnTo>
                    <a:pt x="14" y="7"/>
                  </a:lnTo>
                  <a:lnTo>
                    <a:pt x="15" y="6"/>
                  </a:lnTo>
                  <a:lnTo>
                    <a:pt x="19" y="9"/>
                  </a:lnTo>
                  <a:lnTo>
                    <a:pt x="2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5" name="Freeform 4249"/>
            <p:cNvSpPr>
              <a:spLocks/>
            </p:cNvSpPr>
            <p:nvPr/>
          </p:nvSpPr>
          <p:spPr bwMode="auto">
            <a:xfrm>
              <a:off x="4316" y="5076"/>
              <a:ext cx="5" cy="13"/>
            </a:xfrm>
            <a:custGeom>
              <a:avLst/>
              <a:gdLst>
                <a:gd name="T0" fmla="*/ 0 w 8"/>
                <a:gd name="T1" fmla="*/ 3 h 15"/>
                <a:gd name="T2" fmla="*/ 1 w 8"/>
                <a:gd name="T3" fmla="*/ 2 h 15"/>
                <a:gd name="T4" fmla="*/ 1 w 8"/>
                <a:gd name="T5" fmla="*/ 0 h 15"/>
                <a:gd name="T6" fmla="*/ 1 w 8"/>
                <a:gd name="T7" fmla="*/ 3 h 15"/>
                <a:gd name="T8" fmla="*/ 1 w 8"/>
                <a:gd name="T9" fmla="*/ 3 h 15"/>
                <a:gd name="T10" fmla="*/ 1 w 8"/>
                <a:gd name="T11" fmla="*/ 3 h 15"/>
                <a:gd name="T12" fmla="*/ 1 w 8"/>
                <a:gd name="T13" fmla="*/ 3 h 15"/>
                <a:gd name="T14" fmla="*/ 1 w 8"/>
                <a:gd name="T15" fmla="*/ 4 h 15"/>
                <a:gd name="T16" fmla="*/ 0 w 8"/>
                <a:gd name="T17" fmla="*/ 3 h 15"/>
                <a:gd name="T18" fmla="*/ 0 w 8"/>
                <a:gd name="T19" fmla="*/ 3 h 15"/>
                <a:gd name="T20" fmla="*/ 0 w 8"/>
                <a:gd name="T21" fmla="*/ 3 h 1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" h="15">
                  <a:moveTo>
                    <a:pt x="0" y="3"/>
                  </a:moveTo>
                  <a:lnTo>
                    <a:pt x="3" y="2"/>
                  </a:lnTo>
                  <a:lnTo>
                    <a:pt x="8" y="0"/>
                  </a:lnTo>
                  <a:lnTo>
                    <a:pt x="8" y="6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3" y="14"/>
                  </a:lnTo>
                  <a:lnTo>
                    <a:pt x="2" y="15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6" name="Freeform 4250"/>
            <p:cNvSpPr>
              <a:spLocks/>
            </p:cNvSpPr>
            <p:nvPr/>
          </p:nvSpPr>
          <p:spPr bwMode="auto">
            <a:xfrm>
              <a:off x="4319" y="5086"/>
              <a:ext cx="2" cy="5"/>
            </a:xfrm>
            <a:custGeom>
              <a:avLst/>
              <a:gdLst>
                <a:gd name="T0" fmla="*/ 0 w 5"/>
                <a:gd name="T1" fmla="*/ 0 h 7"/>
                <a:gd name="T2" fmla="*/ 0 w 5"/>
                <a:gd name="T3" fmla="*/ 1 h 7"/>
                <a:gd name="T4" fmla="*/ 0 w 5"/>
                <a:gd name="T5" fmla="*/ 1 h 7"/>
                <a:gd name="T6" fmla="*/ 0 w 5"/>
                <a:gd name="T7" fmla="*/ 1 h 7"/>
                <a:gd name="T8" fmla="*/ 0 w 5"/>
                <a:gd name="T9" fmla="*/ 1 h 7"/>
                <a:gd name="T10" fmla="*/ 0 w 5"/>
                <a:gd name="T11" fmla="*/ 1 h 7"/>
                <a:gd name="T12" fmla="*/ 0 w 5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" h="7">
                  <a:moveTo>
                    <a:pt x="5" y="0"/>
                  </a:moveTo>
                  <a:lnTo>
                    <a:pt x="3" y="1"/>
                  </a:lnTo>
                  <a:lnTo>
                    <a:pt x="0" y="2"/>
                  </a:lnTo>
                  <a:lnTo>
                    <a:pt x="3" y="5"/>
                  </a:lnTo>
                  <a:lnTo>
                    <a:pt x="5" y="7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7" name="Freeform 4251"/>
            <p:cNvSpPr>
              <a:spLocks/>
            </p:cNvSpPr>
            <p:nvPr/>
          </p:nvSpPr>
          <p:spPr bwMode="auto">
            <a:xfrm>
              <a:off x="4324" y="5089"/>
              <a:ext cx="4" cy="12"/>
            </a:xfrm>
            <a:custGeom>
              <a:avLst/>
              <a:gdLst>
                <a:gd name="T0" fmla="*/ 0 w 5"/>
                <a:gd name="T1" fmla="*/ 0 h 15"/>
                <a:gd name="T2" fmla="*/ 0 w 5"/>
                <a:gd name="T3" fmla="*/ 2 h 15"/>
                <a:gd name="T4" fmla="*/ 2 w 5"/>
                <a:gd name="T5" fmla="*/ 2 h 15"/>
                <a:gd name="T6" fmla="*/ 2 w 5"/>
                <a:gd name="T7" fmla="*/ 2 h 15"/>
                <a:gd name="T8" fmla="*/ 2 w 5"/>
                <a:gd name="T9" fmla="*/ 2 h 15"/>
                <a:gd name="T10" fmla="*/ 2 w 5"/>
                <a:gd name="T11" fmla="*/ 2 h 15"/>
                <a:gd name="T12" fmla="*/ 2 w 5"/>
                <a:gd name="T13" fmla="*/ 2 h 15"/>
                <a:gd name="T14" fmla="*/ 0 w 5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" h="15">
                  <a:moveTo>
                    <a:pt x="0" y="0"/>
                  </a:moveTo>
                  <a:lnTo>
                    <a:pt x="0" y="15"/>
                  </a:lnTo>
                  <a:lnTo>
                    <a:pt x="2" y="12"/>
                  </a:lnTo>
                  <a:lnTo>
                    <a:pt x="4" y="9"/>
                  </a:lnTo>
                  <a:lnTo>
                    <a:pt x="5" y="8"/>
                  </a:lnTo>
                  <a:lnTo>
                    <a:pt x="4" y="7"/>
                  </a:lnTo>
                  <a:lnTo>
                    <a:pt x="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8" name="Freeform 4252"/>
            <p:cNvSpPr>
              <a:spLocks/>
            </p:cNvSpPr>
            <p:nvPr/>
          </p:nvSpPr>
          <p:spPr bwMode="auto">
            <a:xfrm>
              <a:off x="4316" y="5096"/>
              <a:ext cx="5" cy="20"/>
            </a:xfrm>
            <a:custGeom>
              <a:avLst/>
              <a:gdLst>
                <a:gd name="T0" fmla="*/ 1 w 8"/>
                <a:gd name="T1" fmla="*/ 0 h 26"/>
                <a:gd name="T2" fmla="*/ 1 w 8"/>
                <a:gd name="T3" fmla="*/ 2 h 26"/>
                <a:gd name="T4" fmla="*/ 1 w 8"/>
                <a:gd name="T5" fmla="*/ 2 h 26"/>
                <a:gd name="T6" fmla="*/ 1 w 8"/>
                <a:gd name="T7" fmla="*/ 2 h 26"/>
                <a:gd name="T8" fmla="*/ 1 w 8"/>
                <a:gd name="T9" fmla="*/ 2 h 26"/>
                <a:gd name="T10" fmla="*/ 1 w 8"/>
                <a:gd name="T11" fmla="*/ 2 h 26"/>
                <a:gd name="T12" fmla="*/ 1 w 8"/>
                <a:gd name="T13" fmla="*/ 2 h 26"/>
                <a:gd name="T14" fmla="*/ 1 w 8"/>
                <a:gd name="T15" fmla="*/ 2 h 26"/>
                <a:gd name="T16" fmla="*/ 1 w 8"/>
                <a:gd name="T17" fmla="*/ 2 h 26"/>
                <a:gd name="T18" fmla="*/ 1 w 8"/>
                <a:gd name="T19" fmla="*/ 2 h 26"/>
                <a:gd name="T20" fmla="*/ 1 w 8"/>
                <a:gd name="T21" fmla="*/ 2 h 26"/>
                <a:gd name="T22" fmla="*/ 1 w 8"/>
                <a:gd name="T23" fmla="*/ 2 h 26"/>
                <a:gd name="T24" fmla="*/ 0 w 8"/>
                <a:gd name="T25" fmla="*/ 2 h 26"/>
                <a:gd name="T26" fmla="*/ 0 w 8"/>
                <a:gd name="T27" fmla="*/ 2 h 26"/>
                <a:gd name="T28" fmla="*/ 1 w 8"/>
                <a:gd name="T29" fmla="*/ 2 h 26"/>
                <a:gd name="T30" fmla="*/ 1 w 8"/>
                <a:gd name="T31" fmla="*/ 2 h 26"/>
                <a:gd name="T32" fmla="*/ 1 w 8"/>
                <a:gd name="T33" fmla="*/ 2 h 26"/>
                <a:gd name="T34" fmla="*/ 1 w 8"/>
                <a:gd name="T35" fmla="*/ 0 h 2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" h="26">
                  <a:moveTo>
                    <a:pt x="8" y="0"/>
                  </a:moveTo>
                  <a:lnTo>
                    <a:pt x="8" y="13"/>
                  </a:lnTo>
                  <a:lnTo>
                    <a:pt x="6" y="14"/>
                  </a:lnTo>
                  <a:lnTo>
                    <a:pt x="4" y="18"/>
                  </a:lnTo>
                  <a:lnTo>
                    <a:pt x="6" y="20"/>
                  </a:lnTo>
                  <a:lnTo>
                    <a:pt x="8" y="22"/>
                  </a:lnTo>
                  <a:lnTo>
                    <a:pt x="8" y="24"/>
                  </a:lnTo>
                  <a:lnTo>
                    <a:pt x="8" y="26"/>
                  </a:lnTo>
                  <a:lnTo>
                    <a:pt x="7" y="24"/>
                  </a:lnTo>
                  <a:lnTo>
                    <a:pt x="4" y="23"/>
                  </a:lnTo>
                  <a:lnTo>
                    <a:pt x="3" y="23"/>
                  </a:lnTo>
                  <a:lnTo>
                    <a:pt x="1" y="23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1" y="19"/>
                  </a:lnTo>
                  <a:lnTo>
                    <a:pt x="1" y="16"/>
                  </a:lnTo>
                  <a:lnTo>
                    <a:pt x="3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9" name="Freeform 4253"/>
            <p:cNvSpPr>
              <a:spLocks/>
            </p:cNvSpPr>
            <p:nvPr/>
          </p:nvSpPr>
          <p:spPr bwMode="auto">
            <a:xfrm>
              <a:off x="4324" y="5056"/>
              <a:ext cx="34" cy="25"/>
            </a:xfrm>
            <a:custGeom>
              <a:avLst/>
              <a:gdLst>
                <a:gd name="T0" fmla="*/ 0 w 40"/>
                <a:gd name="T1" fmla="*/ 3 h 30"/>
                <a:gd name="T2" fmla="*/ 0 w 40"/>
                <a:gd name="T3" fmla="*/ 5 h 30"/>
                <a:gd name="T4" fmla="*/ 0 w 40"/>
                <a:gd name="T5" fmla="*/ 7 h 30"/>
                <a:gd name="T6" fmla="*/ 3 w 40"/>
                <a:gd name="T7" fmla="*/ 5 h 30"/>
                <a:gd name="T8" fmla="*/ 3 w 40"/>
                <a:gd name="T9" fmla="*/ 3 h 30"/>
                <a:gd name="T10" fmla="*/ 3 w 40"/>
                <a:gd name="T11" fmla="*/ 3 h 30"/>
                <a:gd name="T12" fmla="*/ 4 w 40"/>
                <a:gd name="T13" fmla="*/ 3 h 30"/>
                <a:gd name="T14" fmla="*/ 6 w 40"/>
                <a:gd name="T15" fmla="*/ 3 h 30"/>
                <a:gd name="T16" fmla="*/ 7 w 40"/>
                <a:gd name="T17" fmla="*/ 3 h 30"/>
                <a:gd name="T18" fmla="*/ 8 w 40"/>
                <a:gd name="T19" fmla="*/ 3 h 30"/>
                <a:gd name="T20" fmla="*/ 9 w 40"/>
                <a:gd name="T21" fmla="*/ 3 h 30"/>
                <a:gd name="T22" fmla="*/ 9 w 40"/>
                <a:gd name="T23" fmla="*/ 3 h 30"/>
                <a:gd name="T24" fmla="*/ 9 w 40"/>
                <a:gd name="T25" fmla="*/ 3 h 30"/>
                <a:gd name="T26" fmla="*/ 9 w 40"/>
                <a:gd name="T27" fmla="*/ 3 h 30"/>
                <a:gd name="T28" fmla="*/ 8 w 40"/>
                <a:gd name="T29" fmla="*/ 1 h 30"/>
                <a:gd name="T30" fmla="*/ 7 w 40"/>
                <a:gd name="T31" fmla="*/ 0 h 30"/>
                <a:gd name="T32" fmla="*/ 5 w 40"/>
                <a:gd name="T33" fmla="*/ 1 h 30"/>
                <a:gd name="T34" fmla="*/ 3 w 40"/>
                <a:gd name="T35" fmla="*/ 2 h 30"/>
                <a:gd name="T36" fmla="*/ 3 w 40"/>
                <a:gd name="T37" fmla="*/ 3 h 30"/>
                <a:gd name="T38" fmla="*/ 3 w 40"/>
                <a:gd name="T39" fmla="*/ 3 h 30"/>
                <a:gd name="T40" fmla="*/ 0 w 40"/>
                <a:gd name="T41" fmla="*/ 3 h 3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0" h="30">
                  <a:moveTo>
                    <a:pt x="0" y="17"/>
                  </a:moveTo>
                  <a:lnTo>
                    <a:pt x="0" y="24"/>
                  </a:lnTo>
                  <a:lnTo>
                    <a:pt x="0" y="30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3" y="10"/>
                  </a:lnTo>
                  <a:lnTo>
                    <a:pt x="18" y="7"/>
                  </a:lnTo>
                  <a:lnTo>
                    <a:pt x="22" y="4"/>
                  </a:lnTo>
                  <a:lnTo>
                    <a:pt x="27" y="4"/>
                  </a:lnTo>
                  <a:lnTo>
                    <a:pt x="32" y="5"/>
                  </a:lnTo>
                  <a:lnTo>
                    <a:pt x="36" y="8"/>
                  </a:lnTo>
                  <a:lnTo>
                    <a:pt x="37" y="8"/>
                  </a:lnTo>
                  <a:lnTo>
                    <a:pt x="40" y="7"/>
                  </a:lnTo>
                  <a:lnTo>
                    <a:pt x="35" y="3"/>
                  </a:lnTo>
                  <a:lnTo>
                    <a:pt x="30" y="1"/>
                  </a:lnTo>
                  <a:lnTo>
                    <a:pt x="26" y="0"/>
                  </a:lnTo>
                  <a:lnTo>
                    <a:pt x="20" y="1"/>
                  </a:lnTo>
                  <a:lnTo>
                    <a:pt x="14" y="2"/>
                  </a:lnTo>
                  <a:lnTo>
                    <a:pt x="10" y="5"/>
                  </a:lnTo>
                  <a:lnTo>
                    <a:pt x="5" y="1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0" name="Freeform 4254"/>
            <p:cNvSpPr>
              <a:spLocks/>
            </p:cNvSpPr>
            <p:nvPr/>
          </p:nvSpPr>
          <p:spPr bwMode="auto">
            <a:xfrm>
              <a:off x="4356" y="5064"/>
              <a:ext cx="2" cy="5"/>
            </a:xfrm>
            <a:custGeom>
              <a:avLst/>
              <a:gdLst>
                <a:gd name="T0" fmla="*/ 2 w 2"/>
                <a:gd name="T1" fmla="*/ 0 h 5"/>
                <a:gd name="T2" fmla="*/ 1 w 2"/>
                <a:gd name="T3" fmla="*/ 1 h 5"/>
                <a:gd name="T4" fmla="*/ 0 w 2"/>
                <a:gd name="T5" fmla="*/ 2 h 5"/>
                <a:gd name="T6" fmla="*/ 0 w 2"/>
                <a:gd name="T7" fmla="*/ 3 h 5"/>
                <a:gd name="T8" fmla="*/ 1 w 2"/>
                <a:gd name="T9" fmla="*/ 5 h 5"/>
                <a:gd name="T10" fmla="*/ 1 w 2"/>
                <a:gd name="T11" fmla="*/ 5 h 5"/>
                <a:gd name="T12" fmla="*/ 2 w 2"/>
                <a:gd name="T13" fmla="*/ 3 h 5"/>
                <a:gd name="T14" fmla="*/ 2 w 2"/>
                <a:gd name="T15" fmla="*/ 1 h 5"/>
                <a:gd name="T16" fmla="*/ 2 w 2"/>
                <a:gd name="T17" fmla="*/ 0 h 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1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1" name="Freeform 4255"/>
            <p:cNvSpPr>
              <a:spLocks noEditPoints="1"/>
            </p:cNvSpPr>
            <p:nvPr/>
          </p:nvSpPr>
          <p:spPr bwMode="auto">
            <a:xfrm>
              <a:off x="4324" y="5058"/>
              <a:ext cx="34" cy="40"/>
            </a:xfrm>
            <a:custGeom>
              <a:avLst/>
              <a:gdLst>
                <a:gd name="T0" fmla="*/ 6 w 41"/>
                <a:gd name="T1" fmla="*/ 9 h 46"/>
                <a:gd name="T2" fmla="*/ 6 w 41"/>
                <a:gd name="T3" fmla="*/ 10 h 46"/>
                <a:gd name="T4" fmla="*/ 6 w 41"/>
                <a:gd name="T5" fmla="*/ 10 h 46"/>
                <a:gd name="T6" fmla="*/ 6 w 41"/>
                <a:gd name="T7" fmla="*/ 9 h 46"/>
                <a:gd name="T8" fmla="*/ 6 w 41"/>
                <a:gd name="T9" fmla="*/ 8 h 46"/>
                <a:gd name="T10" fmla="*/ 7 w 41"/>
                <a:gd name="T11" fmla="*/ 7 h 46"/>
                <a:gd name="T12" fmla="*/ 7 w 41"/>
                <a:gd name="T13" fmla="*/ 5 h 46"/>
                <a:gd name="T14" fmla="*/ 7 w 41"/>
                <a:gd name="T15" fmla="*/ 3 h 46"/>
                <a:gd name="T16" fmla="*/ 7 w 41"/>
                <a:gd name="T17" fmla="*/ 3 h 46"/>
                <a:gd name="T18" fmla="*/ 7 w 41"/>
                <a:gd name="T19" fmla="*/ 3 h 46"/>
                <a:gd name="T20" fmla="*/ 7 w 41"/>
                <a:gd name="T21" fmla="*/ 3 h 46"/>
                <a:gd name="T22" fmla="*/ 7 w 41"/>
                <a:gd name="T23" fmla="*/ 3 h 46"/>
                <a:gd name="T24" fmla="*/ 7 w 41"/>
                <a:gd name="T25" fmla="*/ 3 h 46"/>
                <a:gd name="T26" fmla="*/ 6 w 41"/>
                <a:gd name="T27" fmla="*/ 2 h 46"/>
                <a:gd name="T28" fmla="*/ 6 w 41"/>
                <a:gd name="T29" fmla="*/ 0 h 46"/>
                <a:gd name="T30" fmla="*/ 5 w 41"/>
                <a:gd name="T31" fmla="*/ 0 h 46"/>
                <a:gd name="T32" fmla="*/ 5 w 41"/>
                <a:gd name="T33" fmla="*/ 0 h 46"/>
                <a:gd name="T34" fmla="*/ 3 w 41"/>
                <a:gd name="T35" fmla="*/ 3 h 46"/>
                <a:gd name="T36" fmla="*/ 2 w 41"/>
                <a:gd name="T37" fmla="*/ 3 h 46"/>
                <a:gd name="T38" fmla="*/ 2 w 41"/>
                <a:gd name="T39" fmla="*/ 4 h 46"/>
                <a:gd name="T40" fmla="*/ 0 w 41"/>
                <a:gd name="T41" fmla="*/ 8 h 46"/>
                <a:gd name="T42" fmla="*/ 0 w 41"/>
                <a:gd name="T43" fmla="*/ 9 h 46"/>
                <a:gd name="T44" fmla="*/ 0 w 41"/>
                <a:gd name="T45" fmla="*/ 9 h 46"/>
                <a:gd name="T46" fmla="*/ 2 w 41"/>
                <a:gd name="T47" fmla="*/ 10 h 46"/>
                <a:gd name="T48" fmla="*/ 2 w 41"/>
                <a:gd name="T49" fmla="*/ 11 h 46"/>
                <a:gd name="T50" fmla="*/ 3 w 41"/>
                <a:gd name="T51" fmla="*/ 12 h 46"/>
                <a:gd name="T52" fmla="*/ 5 w 41"/>
                <a:gd name="T53" fmla="*/ 13 h 46"/>
                <a:gd name="T54" fmla="*/ 5 w 41"/>
                <a:gd name="T55" fmla="*/ 10 h 46"/>
                <a:gd name="T56" fmla="*/ 4 w 41"/>
                <a:gd name="T57" fmla="*/ 7 h 46"/>
                <a:gd name="T58" fmla="*/ 3 w 41"/>
                <a:gd name="T59" fmla="*/ 6 h 46"/>
                <a:gd name="T60" fmla="*/ 3 w 41"/>
                <a:gd name="T61" fmla="*/ 4 h 46"/>
                <a:gd name="T62" fmla="*/ 3 w 41"/>
                <a:gd name="T63" fmla="*/ 3 h 46"/>
                <a:gd name="T64" fmla="*/ 4 w 41"/>
                <a:gd name="T65" fmla="*/ 3 h 46"/>
                <a:gd name="T66" fmla="*/ 4 w 41"/>
                <a:gd name="T67" fmla="*/ 3 h 46"/>
                <a:gd name="T68" fmla="*/ 4 w 41"/>
                <a:gd name="T69" fmla="*/ 3 h 46"/>
                <a:gd name="T70" fmla="*/ 4 w 41"/>
                <a:gd name="T71" fmla="*/ 3 h 46"/>
                <a:gd name="T72" fmla="*/ 4 w 41"/>
                <a:gd name="T73" fmla="*/ 4 h 46"/>
                <a:gd name="T74" fmla="*/ 4 w 41"/>
                <a:gd name="T75" fmla="*/ 5 h 46"/>
                <a:gd name="T76" fmla="*/ 4 w 41"/>
                <a:gd name="T77" fmla="*/ 6 h 46"/>
                <a:gd name="T78" fmla="*/ 4 w 41"/>
                <a:gd name="T79" fmla="*/ 6 h 46"/>
                <a:gd name="T80" fmla="*/ 5 w 41"/>
                <a:gd name="T81" fmla="*/ 6 h 46"/>
                <a:gd name="T82" fmla="*/ 5 w 41"/>
                <a:gd name="T83" fmla="*/ 8 h 46"/>
                <a:gd name="T84" fmla="*/ 6 w 41"/>
                <a:gd name="T85" fmla="*/ 9 h 46"/>
                <a:gd name="T86" fmla="*/ 6 w 41"/>
                <a:gd name="T87" fmla="*/ 3 h 46"/>
                <a:gd name="T88" fmla="*/ 7 w 41"/>
                <a:gd name="T89" fmla="*/ 3 h 46"/>
                <a:gd name="T90" fmla="*/ 7 w 41"/>
                <a:gd name="T91" fmla="*/ 4 h 46"/>
                <a:gd name="T92" fmla="*/ 7 w 41"/>
                <a:gd name="T93" fmla="*/ 5 h 46"/>
                <a:gd name="T94" fmla="*/ 6 w 41"/>
                <a:gd name="T95" fmla="*/ 5 h 46"/>
                <a:gd name="T96" fmla="*/ 6 w 41"/>
                <a:gd name="T97" fmla="*/ 5 h 46"/>
                <a:gd name="T98" fmla="*/ 6 w 41"/>
                <a:gd name="T99" fmla="*/ 4 h 46"/>
                <a:gd name="T100" fmla="*/ 6 w 41"/>
                <a:gd name="T101" fmla="*/ 3 h 46"/>
                <a:gd name="T102" fmla="*/ 6 w 41"/>
                <a:gd name="T103" fmla="*/ 3 h 4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1" h="46">
                  <a:moveTo>
                    <a:pt x="29" y="32"/>
                  </a:moveTo>
                  <a:lnTo>
                    <a:pt x="29" y="33"/>
                  </a:lnTo>
                  <a:lnTo>
                    <a:pt x="30" y="33"/>
                  </a:lnTo>
                  <a:lnTo>
                    <a:pt x="33" y="30"/>
                  </a:lnTo>
                  <a:lnTo>
                    <a:pt x="34" y="28"/>
                  </a:lnTo>
                  <a:lnTo>
                    <a:pt x="36" y="22"/>
                  </a:lnTo>
                  <a:lnTo>
                    <a:pt x="37" y="17"/>
                  </a:lnTo>
                  <a:lnTo>
                    <a:pt x="39" y="12"/>
                  </a:lnTo>
                  <a:lnTo>
                    <a:pt x="37" y="8"/>
                  </a:lnTo>
                  <a:lnTo>
                    <a:pt x="39" y="5"/>
                  </a:lnTo>
                  <a:lnTo>
                    <a:pt x="41" y="3"/>
                  </a:lnTo>
                  <a:lnTo>
                    <a:pt x="37" y="4"/>
                  </a:lnTo>
                  <a:lnTo>
                    <a:pt x="35" y="4"/>
                  </a:lnTo>
                  <a:lnTo>
                    <a:pt x="33" y="2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4" y="0"/>
                  </a:lnTo>
                  <a:lnTo>
                    <a:pt x="18" y="3"/>
                  </a:lnTo>
                  <a:lnTo>
                    <a:pt x="14" y="5"/>
                  </a:lnTo>
                  <a:lnTo>
                    <a:pt x="6" y="15"/>
                  </a:lnTo>
                  <a:lnTo>
                    <a:pt x="0" y="27"/>
                  </a:lnTo>
                  <a:lnTo>
                    <a:pt x="0" y="29"/>
                  </a:lnTo>
                  <a:lnTo>
                    <a:pt x="0" y="30"/>
                  </a:lnTo>
                  <a:lnTo>
                    <a:pt x="4" y="35"/>
                  </a:lnTo>
                  <a:lnTo>
                    <a:pt x="7" y="40"/>
                  </a:lnTo>
                  <a:lnTo>
                    <a:pt x="17" y="42"/>
                  </a:lnTo>
                  <a:lnTo>
                    <a:pt x="27" y="46"/>
                  </a:lnTo>
                  <a:lnTo>
                    <a:pt x="25" y="33"/>
                  </a:lnTo>
                  <a:lnTo>
                    <a:pt x="21" y="22"/>
                  </a:lnTo>
                  <a:lnTo>
                    <a:pt x="19" y="19"/>
                  </a:lnTo>
                  <a:lnTo>
                    <a:pt x="18" y="15"/>
                  </a:lnTo>
                  <a:lnTo>
                    <a:pt x="19" y="11"/>
                  </a:lnTo>
                  <a:lnTo>
                    <a:pt x="21" y="6"/>
                  </a:lnTo>
                  <a:lnTo>
                    <a:pt x="22" y="7"/>
                  </a:lnTo>
                  <a:lnTo>
                    <a:pt x="20" y="12"/>
                  </a:lnTo>
                  <a:lnTo>
                    <a:pt x="20" y="15"/>
                  </a:lnTo>
                  <a:lnTo>
                    <a:pt x="20" y="18"/>
                  </a:lnTo>
                  <a:lnTo>
                    <a:pt x="21" y="19"/>
                  </a:lnTo>
                  <a:lnTo>
                    <a:pt x="22" y="21"/>
                  </a:lnTo>
                  <a:lnTo>
                    <a:pt x="25" y="21"/>
                  </a:lnTo>
                  <a:lnTo>
                    <a:pt x="27" y="27"/>
                  </a:lnTo>
                  <a:lnTo>
                    <a:pt x="29" y="32"/>
                  </a:lnTo>
                  <a:close/>
                  <a:moveTo>
                    <a:pt x="34" y="13"/>
                  </a:moveTo>
                  <a:lnTo>
                    <a:pt x="35" y="14"/>
                  </a:lnTo>
                  <a:lnTo>
                    <a:pt x="35" y="15"/>
                  </a:lnTo>
                  <a:lnTo>
                    <a:pt x="35" y="18"/>
                  </a:lnTo>
                  <a:lnTo>
                    <a:pt x="34" y="18"/>
                  </a:lnTo>
                  <a:lnTo>
                    <a:pt x="34" y="15"/>
                  </a:lnTo>
                  <a:lnTo>
                    <a:pt x="34" y="14"/>
                  </a:lnTo>
                  <a:lnTo>
                    <a:pt x="34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2" name="Freeform 4256"/>
            <p:cNvSpPr>
              <a:spLocks/>
            </p:cNvSpPr>
            <p:nvPr/>
          </p:nvSpPr>
          <p:spPr bwMode="auto">
            <a:xfrm>
              <a:off x="4349" y="5089"/>
              <a:ext cx="17" cy="20"/>
            </a:xfrm>
            <a:custGeom>
              <a:avLst/>
              <a:gdLst>
                <a:gd name="T0" fmla="*/ 0 w 21"/>
                <a:gd name="T1" fmla="*/ 3 h 24"/>
                <a:gd name="T2" fmla="*/ 1 w 21"/>
                <a:gd name="T3" fmla="*/ 3 h 24"/>
                <a:gd name="T4" fmla="*/ 0 w 21"/>
                <a:gd name="T5" fmla="*/ 3 h 24"/>
                <a:gd name="T6" fmla="*/ 1 w 21"/>
                <a:gd name="T7" fmla="*/ 3 h 24"/>
                <a:gd name="T8" fmla="*/ 1 w 21"/>
                <a:gd name="T9" fmla="*/ 3 h 24"/>
                <a:gd name="T10" fmla="*/ 2 w 21"/>
                <a:gd name="T11" fmla="*/ 3 h 24"/>
                <a:gd name="T12" fmla="*/ 2 w 21"/>
                <a:gd name="T13" fmla="*/ 3 h 24"/>
                <a:gd name="T14" fmla="*/ 2 w 21"/>
                <a:gd name="T15" fmla="*/ 3 h 24"/>
                <a:gd name="T16" fmla="*/ 2 w 21"/>
                <a:gd name="T17" fmla="*/ 3 h 24"/>
                <a:gd name="T18" fmla="*/ 2 w 21"/>
                <a:gd name="T19" fmla="*/ 3 h 24"/>
                <a:gd name="T20" fmla="*/ 2 w 21"/>
                <a:gd name="T21" fmla="*/ 3 h 24"/>
                <a:gd name="T22" fmla="*/ 2 w 21"/>
                <a:gd name="T23" fmla="*/ 3 h 24"/>
                <a:gd name="T24" fmla="*/ 2 w 21"/>
                <a:gd name="T25" fmla="*/ 4 h 24"/>
                <a:gd name="T26" fmla="*/ 2 w 21"/>
                <a:gd name="T27" fmla="*/ 5 h 24"/>
                <a:gd name="T28" fmla="*/ 2 w 21"/>
                <a:gd name="T29" fmla="*/ 5 h 24"/>
                <a:gd name="T30" fmla="*/ 2 w 21"/>
                <a:gd name="T31" fmla="*/ 5 h 24"/>
                <a:gd name="T32" fmla="*/ 3 w 21"/>
                <a:gd name="T33" fmla="*/ 5 h 24"/>
                <a:gd name="T34" fmla="*/ 3 w 21"/>
                <a:gd name="T35" fmla="*/ 4 h 24"/>
                <a:gd name="T36" fmla="*/ 3 w 21"/>
                <a:gd name="T37" fmla="*/ 3 h 24"/>
                <a:gd name="T38" fmla="*/ 3 w 21"/>
                <a:gd name="T39" fmla="*/ 3 h 24"/>
                <a:gd name="T40" fmla="*/ 3 w 21"/>
                <a:gd name="T41" fmla="*/ 3 h 24"/>
                <a:gd name="T42" fmla="*/ 2 w 21"/>
                <a:gd name="T43" fmla="*/ 3 h 24"/>
                <a:gd name="T44" fmla="*/ 2 w 21"/>
                <a:gd name="T45" fmla="*/ 1 h 24"/>
                <a:gd name="T46" fmla="*/ 2 w 21"/>
                <a:gd name="T47" fmla="*/ 0 h 24"/>
                <a:gd name="T48" fmla="*/ 2 w 21"/>
                <a:gd name="T49" fmla="*/ 0 h 24"/>
                <a:gd name="T50" fmla="*/ 2 w 21"/>
                <a:gd name="T51" fmla="*/ 2 h 24"/>
                <a:gd name="T52" fmla="*/ 0 w 21"/>
                <a:gd name="T53" fmla="*/ 3 h 2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" h="24">
                  <a:moveTo>
                    <a:pt x="0" y="4"/>
                  </a:moveTo>
                  <a:lnTo>
                    <a:pt x="1" y="8"/>
                  </a:lnTo>
                  <a:lnTo>
                    <a:pt x="0" y="14"/>
                  </a:lnTo>
                  <a:lnTo>
                    <a:pt x="1" y="14"/>
                  </a:lnTo>
                  <a:lnTo>
                    <a:pt x="7" y="9"/>
                  </a:lnTo>
                  <a:lnTo>
                    <a:pt x="13" y="5"/>
                  </a:lnTo>
                  <a:lnTo>
                    <a:pt x="15" y="7"/>
                  </a:lnTo>
                  <a:lnTo>
                    <a:pt x="16" y="8"/>
                  </a:lnTo>
                  <a:lnTo>
                    <a:pt x="15" y="12"/>
                  </a:lnTo>
                  <a:lnTo>
                    <a:pt x="14" y="14"/>
                  </a:lnTo>
                  <a:lnTo>
                    <a:pt x="15" y="16"/>
                  </a:lnTo>
                  <a:lnTo>
                    <a:pt x="16" y="20"/>
                  </a:lnTo>
                  <a:lnTo>
                    <a:pt x="16" y="22"/>
                  </a:lnTo>
                  <a:lnTo>
                    <a:pt x="16" y="24"/>
                  </a:lnTo>
                  <a:lnTo>
                    <a:pt x="19" y="23"/>
                  </a:lnTo>
                  <a:lnTo>
                    <a:pt x="21" y="22"/>
                  </a:lnTo>
                  <a:lnTo>
                    <a:pt x="21" y="20"/>
                  </a:lnTo>
                  <a:lnTo>
                    <a:pt x="21" y="17"/>
                  </a:lnTo>
                  <a:lnTo>
                    <a:pt x="20" y="13"/>
                  </a:lnTo>
                  <a:lnTo>
                    <a:pt x="21" y="11"/>
                  </a:lnTo>
                  <a:lnTo>
                    <a:pt x="19" y="5"/>
                  </a:lnTo>
                  <a:lnTo>
                    <a:pt x="16" y="1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6" y="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3" name="Freeform 4257"/>
            <p:cNvSpPr>
              <a:spLocks/>
            </p:cNvSpPr>
            <p:nvPr/>
          </p:nvSpPr>
          <p:spPr bwMode="auto">
            <a:xfrm>
              <a:off x="4324" y="5094"/>
              <a:ext cx="37" cy="29"/>
            </a:xfrm>
            <a:custGeom>
              <a:avLst/>
              <a:gdLst>
                <a:gd name="T0" fmla="*/ 3 w 43"/>
                <a:gd name="T1" fmla="*/ 0 h 34"/>
                <a:gd name="T2" fmla="*/ 3 w 43"/>
                <a:gd name="T3" fmla="*/ 3 h 34"/>
                <a:gd name="T4" fmla="*/ 0 w 43"/>
                <a:gd name="T5" fmla="*/ 3 h 34"/>
                <a:gd name="T6" fmla="*/ 0 w 43"/>
                <a:gd name="T7" fmla="*/ 3 h 34"/>
                <a:gd name="T8" fmla="*/ 0 w 43"/>
                <a:gd name="T9" fmla="*/ 5 h 34"/>
                <a:gd name="T10" fmla="*/ 3 w 43"/>
                <a:gd name="T11" fmla="*/ 4 h 34"/>
                <a:gd name="T12" fmla="*/ 3 w 43"/>
                <a:gd name="T13" fmla="*/ 4 h 34"/>
                <a:gd name="T14" fmla="*/ 3 w 43"/>
                <a:gd name="T15" fmla="*/ 5 h 34"/>
                <a:gd name="T16" fmla="*/ 5 w 43"/>
                <a:gd name="T17" fmla="*/ 6 h 34"/>
                <a:gd name="T18" fmla="*/ 5 w 43"/>
                <a:gd name="T19" fmla="*/ 6 h 34"/>
                <a:gd name="T20" fmla="*/ 5 w 43"/>
                <a:gd name="T21" fmla="*/ 6 h 34"/>
                <a:gd name="T22" fmla="*/ 4 w 43"/>
                <a:gd name="T23" fmla="*/ 5 h 34"/>
                <a:gd name="T24" fmla="*/ 4 w 43"/>
                <a:gd name="T25" fmla="*/ 3 h 34"/>
                <a:gd name="T26" fmla="*/ 5 w 43"/>
                <a:gd name="T27" fmla="*/ 4 h 34"/>
                <a:gd name="T28" fmla="*/ 5 w 43"/>
                <a:gd name="T29" fmla="*/ 5 h 34"/>
                <a:gd name="T30" fmla="*/ 7 w 43"/>
                <a:gd name="T31" fmla="*/ 4 h 34"/>
                <a:gd name="T32" fmla="*/ 8 w 43"/>
                <a:gd name="T33" fmla="*/ 3 h 34"/>
                <a:gd name="T34" fmla="*/ 9 w 43"/>
                <a:gd name="T35" fmla="*/ 3 h 34"/>
                <a:gd name="T36" fmla="*/ 9 w 43"/>
                <a:gd name="T37" fmla="*/ 3 h 34"/>
                <a:gd name="T38" fmla="*/ 9 w 43"/>
                <a:gd name="T39" fmla="*/ 3 h 34"/>
                <a:gd name="T40" fmla="*/ 9 w 43"/>
                <a:gd name="T41" fmla="*/ 3 h 34"/>
                <a:gd name="T42" fmla="*/ 9 w 43"/>
                <a:gd name="T43" fmla="*/ 4 h 34"/>
                <a:gd name="T44" fmla="*/ 9 w 43"/>
                <a:gd name="T45" fmla="*/ 5 h 34"/>
                <a:gd name="T46" fmla="*/ 9 w 43"/>
                <a:gd name="T47" fmla="*/ 5 h 34"/>
                <a:gd name="T48" fmla="*/ 9 w 43"/>
                <a:gd name="T49" fmla="*/ 6 h 34"/>
                <a:gd name="T50" fmla="*/ 9 w 43"/>
                <a:gd name="T51" fmla="*/ 6 h 34"/>
                <a:gd name="T52" fmla="*/ 10 w 43"/>
                <a:gd name="T53" fmla="*/ 6 h 34"/>
                <a:gd name="T54" fmla="*/ 9 w 43"/>
                <a:gd name="T55" fmla="*/ 6 h 34"/>
                <a:gd name="T56" fmla="*/ 9 w 43"/>
                <a:gd name="T57" fmla="*/ 7 h 34"/>
                <a:gd name="T58" fmla="*/ 9 w 43"/>
                <a:gd name="T59" fmla="*/ 7 h 34"/>
                <a:gd name="T60" fmla="*/ 9 w 43"/>
                <a:gd name="T61" fmla="*/ 7 h 34"/>
                <a:gd name="T62" fmla="*/ 9 w 43"/>
                <a:gd name="T63" fmla="*/ 8 h 34"/>
                <a:gd name="T64" fmla="*/ 10 w 43"/>
                <a:gd name="T65" fmla="*/ 8 h 34"/>
                <a:gd name="T66" fmla="*/ 11 w 43"/>
                <a:gd name="T67" fmla="*/ 8 h 34"/>
                <a:gd name="T68" fmla="*/ 11 w 43"/>
                <a:gd name="T69" fmla="*/ 7 h 34"/>
                <a:gd name="T70" fmla="*/ 11 w 43"/>
                <a:gd name="T71" fmla="*/ 6 h 34"/>
                <a:gd name="T72" fmla="*/ 11 w 43"/>
                <a:gd name="T73" fmla="*/ 6 h 34"/>
                <a:gd name="T74" fmla="*/ 11 w 43"/>
                <a:gd name="T75" fmla="*/ 5 h 34"/>
                <a:gd name="T76" fmla="*/ 11 w 43"/>
                <a:gd name="T77" fmla="*/ 3 h 34"/>
                <a:gd name="T78" fmla="*/ 11 w 43"/>
                <a:gd name="T79" fmla="*/ 3 h 34"/>
                <a:gd name="T80" fmla="*/ 11 w 43"/>
                <a:gd name="T81" fmla="*/ 3 h 34"/>
                <a:gd name="T82" fmla="*/ 10 w 43"/>
                <a:gd name="T83" fmla="*/ 3 h 34"/>
                <a:gd name="T84" fmla="*/ 9 w 43"/>
                <a:gd name="T85" fmla="*/ 3 h 34"/>
                <a:gd name="T86" fmla="*/ 7 w 43"/>
                <a:gd name="T87" fmla="*/ 3 h 34"/>
                <a:gd name="T88" fmla="*/ 5 w 43"/>
                <a:gd name="T89" fmla="*/ 3 h 34"/>
                <a:gd name="T90" fmla="*/ 6 w 43"/>
                <a:gd name="T91" fmla="*/ 3 h 34"/>
                <a:gd name="T92" fmla="*/ 7 w 43"/>
                <a:gd name="T93" fmla="*/ 3 h 34"/>
                <a:gd name="T94" fmla="*/ 7 w 43"/>
                <a:gd name="T95" fmla="*/ 3 h 34"/>
                <a:gd name="T96" fmla="*/ 7 w 43"/>
                <a:gd name="T97" fmla="*/ 3 h 34"/>
                <a:gd name="T98" fmla="*/ 6 w 43"/>
                <a:gd name="T99" fmla="*/ 3 h 34"/>
                <a:gd name="T100" fmla="*/ 4 w 43"/>
                <a:gd name="T101" fmla="*/ 2 h 34"/>
                <a:gd name="T102" fmla="*/ 3 w 43"/>
                <a:gd name="T103" fmla="*/ 1 h 34"/>
                <a:gd name="T104" fmla="*/ 3 w 43"/>
                <a:gd name="T105" fmla="*/ 0 h 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3" h="34">
                  <a:moveTo>
                    <a:pt x="6" y="0"/>
                  </a:moveTo>
                  <a:lnTo>
                    <a:pt x="4" y="6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21"/>
                  </a:lnTo>
                  <a:lnTo>
                    <a:pt x="5" y="17"/>
                  </a:lnTo>
                  <a:lnTo>
                    <a:pt x="10" y="17"/>
                  </a:lnTo>
                  <a:lnTo>
                    <a:pt x="14" y="19"/>
                  </a:lnTo>
                  <a:lnTo>
                    <a:pt x="19" y="22"/>
                  </a:lnTo>
                  <a:lnTo>
                    <a:pt x="20" y="22"/>
                  </a:lnTo>
                  <a:lnTo>
                    <a:pt x="18" y="19"/>
                  </a:lnTo>
                  <a:lnTo>
                    <a:pt x="18" y="15"/>
                  </a:lnTo>
                  <a:lnTo>
                    <a:pt x="19" y="17"/>
                  </a:lnTo>
                  <a:lnTo>
                    <a:pt x="21" y="21"/>
                  </a:lnTo>
                  <a:lnTo>
                    <a:pt x="26" y="16"/>
                  </a:lnTo>
                  <a:lnTo>
                    <a:pt x="33" y="12"/>
                  </a:lnTo>
                  <a:lnTo>
                    <a:pt x="34" y="12"/>
                  </a:lnTo>
                  <a:lnTo>
                    <a:pt x="35" y="12"/>
                  </a:lnTo>
                  <a:lnTo>
                    <a:pt x="36" y="13"/>
                  </a:lnTo>
                  <a:lnTo>
                    <a:pt x="37" y="14"/>
                  </a:lnTo>
                  <a:lnTo>
                    <a:pt x="37" y="17"/>
                  </a:lnTo>
                  <a:lnTo>
                    <a:pt x="36" y="21"/>
                  </a:lnTo>
                  <a:lnTo>
                    <a:pt x="37" y="21"/>
                  </a:lnTo>
                  <a:lnTo>
                    <a:pt x="37" y="22"/>
                  </a:lnTo>
                  <a:lnTo>
                    <a:pt x="37" y="23"/>
                  </a:lnTo>
                  <a:lnTo>
                    <a:pt x="39" y="24"/>
                  </a:lnTo>
                  <a:lnTo>
                    <a:pt x="37" y="25"/>
                  </a:lnTo>
                  <a:lnTo>
                    <a:pt x="37" y="27"/>
                  </a:lnTo>
                  <a:lnTo>
                    <a:pt x="36" y="28"/>
                  </a:lnTo>
                  <a:lnTo>
                    <a:pt x="35" y="28"/>
                  </a:lnTo>
                  <a:lnTo>
                    <a:pt x="37" y="31"/>
                  </a:lnTo>
                  <a:lnTo>
                    <a:pt x="41" y="34"/>
                  </a:lnTo>
                  <a:lnTo>
                    <a:pt x="42" y="30"/>
                  </a:lnTo>
                  <a:lnTo>
                    <a:pt x="42" y="28"/>
                  </a:lnTo>
                  <a:lnTo>
                    <a:pt x="43" y="25"/>
                  </a:lnTo>
                  <a:lnTo>
                    <a:pt x="43" y="22"/>
                  </a:lnTo>
                  <a:lnTo>
                    <a:pt x="43" y="19"/>
                  </a:lnTo>
                  <a:lnTo>
                    <a:pt x="43" y="14"/>
                  </a:lnTo>
                  <a:lnTo>
                    <a:pt x="43" y="13"/>
                  </a:lnTo>
                  <a:lnTo>
                    <a:pt x="42" y="12"/>
                  </a:lnTo>
                  <a:lnTo>
                    <a:pt x="39" y="8"/>
                  </a:lnTo>
                  <a:lnTo>
                    <a:pt x="36" y="6"/>
                  </a:lnTo>
                  <a:lnTo>
                    <a:pt x="28" y="8"/>
                  </a:lnTo>
                  <a:lnTo>
                    <a:pt x="19" y="9"/>
                  </a:lnTo>
                  <a:lnTo>
                    <a:pt x="24" y="8"/>
                  </a:lnTo>
                  <a:lnTo>
                    <a:pt x="27" y="7"/>
                  </a:lnTo>
                  <a:lnTo>
                    <a:pt x="27" y="6"/>
                  </a:lnTo>
                  <a:lnTo>
                    <a:pt x="22" y="4"/>
                  </a:lnTo>
                  <a:lnTo>
                    <a:pt x="17" y="2"/>
                  </a:lnTo>
                  <a:lnTo>
                    <a:pt x="12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4" name="Freeform 4258"/>
            <p:cNvSpPr>
              <a:spLocks/>
            </p:cNvSpPr>
            <p:nvPr/>
          </p:nvSpPr>
          <p:spPr bwMode="auto">
            <a:xfrm>
              <a:off x="4341" y="5106"/>
              <a:ext cx="10" cy="12"/>
            </a:xfrm>
            <a:custGeom>
              <a:avLst/>
              <a:gdLst>
                <a:gd name="T0" fmla="*/ 0 w 13"/>
                <a:gd name="T1" fmla="*/ 2 h 15"/>
                <a:gd name="T2" fmla="*/ 2 w 13"/>
                <a:gd name="T3" fmla="*/ 2 h 15"/>
                <a:gd name="T4" fmla="*/ 2 w 13"/>
                <a:gd name="T5" fmla="*/ 0 h 15"/>
                <a:gd name="T6" fmla="*/ 2 w 13"/>
                <a:gd name="T7" fmla="*/ 2 h 15"/>
                <a:gd name="T8" fmla="*/ 2 w 13"/>
                <a:gd name="T9" fmla="*/ 2 h 15"/>
                <a:gd name="T10" fmla="*/ 2 w 13"/>
                <a:gd name="T11" fmla="*/ 2 h 15"/>
                <a:gd name="T12" fmla="*/ 2 w 13"/>
                <a:gd name="T13" fmla="*/ 2 h 15"/>
                <a:gd name="T14" fmla="*/ 2 w 13"/>
                <a:gd name="T15" fmla="*/ 2 h 15"/>
                <a:gd name="T16" fmla="*/ 2 w 13"/>
                <a:gd name="T17" fmla="*/ 2 h 15"/>
                <a:gd name="T18" fmla="*/ 1 w 13"/>
                <a:gd name="T19" fmla="*/ 2 h 15"/>
                <a:gd name="T20" fmla="*/ 0 w 13"/>
                <a:gd name="T21" fmla="*/ 2 h 1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" h="15">
                  <a:moveTo>
                    <a:pt x="0" y="9"/>
                  </a:moveTo>
                  <a:lnTo>
                    <a:pt x="6" y="5"/>
                  </a:lnTo>
                  <a:lnTo>
                    <a:pt x="10" y="0"/>
                  </a:lnTo>
                  <a:lnTo>
                    <a:pt x="10" y="5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3" y="14"/>
                  </a:lnTo>
                  <a:lnTo>
                    <a:pt x="8" y="14"/>
                  </a:lnTo>
                  <a:lnTo>
                    <a:pt x="2" y="15"/>
                  </a:lnTo>
                  <a:lnTo>
                    <a:pt x="1" y="13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5" name="Freeform 4259"/>
            <p:cNvSpPr>
              <a:spLocks/>
            </p:cNvSpPr>
            <p:nvPr/>
          </p:nvSpPr>
          <p:spPr bwMode="auto">
            <a:xfrm>
              <a:off x="4344" y="5121"/>
              <a:ext cx="9" cy="10"/>
            </a:xfrm>
            <a:custGeom>
              <a:avLst/>
              <a:gdLst>
                <a:gd name="T0" fmla="*/ 0 w 12"/>
                <a:gd name="T1" fmla="*/ 1 h 13"/>
                <a:gd name="T2" fmla="*/ 2 w 12"/>
                <a:gd name="T3" fmla="*/ 0 h 13"/>
                <a:gd name="T4" fmla="*/ 2 w 12"/>
                <a:gd name="T5" fmla="*/ 0 h 13"/>
                <a:gd name="T6" fmla="*/ 2 w 12"/>
                <a:gd name="T7" fmla="*/ 2 h 13"/>
                <a:gd name="T8" fmla="*/ 2 w 12"/>
                <a:gd name="T9" fmla="*/ 2 h 13"/>
                <a:gd name="T10" fmla="*/ 2 w 12"/>
                <a:gd name="T11" fmla="*/ 2 h 13"/>
                <a:gd name="T12" fmla="*/ 2 w 12"/>
                <a:gd name="T13" fmla="*/ 2 h 13"/>
                <a:gd name="T14" fmla="*/ 2 w 12"/>
                <a:gd name="T15" fmla="*/ 2 h 13"/>
                <a:gd name="T16" fmla="*/ 2 w 12"/>
                <a:gd name="T17" fmla="*/ 2 h 13"/>
                <a:gd name="T18" fmla="*/ 2 w 12"/>
                <a:gd name="T19" fmla="*/ 2 h 13"/>
                <a:gd name="T20" fmla="*/ 0 w 12"/>
                <a:gd name="T21" fmla="*/ 1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lnTo>
                    <a:pt x="6" y="0"/>
                  </a:lnTo>
                  <a:lnTo>
                    <a:pt x="12" y="0"/>
                  </a:lnTo>
                  <a:lnTo>
                    <a:pt x="11" y="3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1" y="13"/>
                  </a:lnTo>
                  <a:lnTo>
                    <a:pt x="6" y="11"/>
                  </a:lnTo>
                  <a:lnTo>
                    <a:pt x="2" y="8"/>
                  </a:lnTo>
                  <a:lnTo>
                    <a:pt x="2" y="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6" name="Freeform 4260"/>
            <p:cNvSpPr>
              <a:spLocks/>
            </p:cNvSpPr>
            <p:nvPr/>
          </p:nvSpPr>
          <p:spPr bwMode="auto">
            <a:xfrm>
              <a:off x="4341" y="5129"/>
              <a:ext cx="10" cy="12"/>
            </a:xfrm>
            <a:custGeom>
              <a:avLst/>
              <a:gdLst>
                <a:gd name="T0" fmla="*/ 1 w 12"/>
                <a:gd name="T1" fmla="*/ 0 h 14"/>
                <a:gd name="T2" fmla="*/ 3 w 12"/>
                <a:gd name="T3" fmla="*/ 2 h 14"/>
                <a:gd name="T4" fmla="*/ 3 w 12"/>
                <a:gd name="T5" fmla="*/ 3 h 14"/>
                <a:gd name="T6" fmla="*/ 3 w 12"/>
                <a:gd name="T7" fmla="*/ 3 h 14"/>
                <a:gd name="T8" fmla="*/ 3 w 12"/>
                <a:gd name="T9" fmla="*/ 3 h 14"/>
                <a:gd name="T10" fmla="*/ 3 w 12"/>
                <a:gd name="T11" fmla="*/ 3 h 14"/>
                <a:gd name="T12" fmla="*/ 0 w 12"/>
                <a:gd name="T13" fmla="*/ 3 h 14"/>
                <a:gd name="T14" fmla="*/ 1 w 12"/>
                <a:gd name="T15" fmla="*/ 2 h 14"/>
                <a:gd name="T16" fmla="*/ 1 w 12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14">
                  <a:moveTo>
                    <a:pt x="1" y="0"/>
                  </a:moveTo>
                  <a:lnTo>
                    <a:pt x="6" y="2"/>
                  </a:lnTo>
                  <a:lnTo>
                    <a:pt x="12" y="4"/>
                  </a:lnTo>
                  <a:lnTo>
                    <a:pt x="7" y="8"/>
                  </a:lnTo>
                  <a:lnTo>
                    <a:pt x="4" y="14"/>
                  </a:lnTo>
                  <a:lnTo>
                    <a:pt x="3" y="9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7" name="Freeform 4261"/>
            <p:cNvSpPr>
              <a:spLocks noEditPoints="1"/>
            </p:cNvSpPr>
            <p:nvPr/>
          </p:nvSpPr>
          <p:spPr bwMode="auto">
            <a:xfrm>
              <a:off x="4313" y="5111"/>
              <a:ext cx="28" cy="40"/>
            </a:xfrm>
            <a:custGeom>
              <a:avLst/>
              <a:gdLst>
                <a:gd name="T0" fmla="*/ 2 w 34"/>
                <a:gd name="T1" fmla="*/ 3 h 47"/>
                <a:gd name="T2" fmla="*/ 2 w 34"/>
                <a:gd name="T3" fmla="*/ 2 h 47"/>
                <a:gd name="T4" fmla="*/ 3 w 34"/>
                <a:gd name="T5" fmla="*/ 0 h 47"/>
                <a:gd name="T6" fmla="*/ 5 w 34"/>
                <a:gd name="T7" fmla="*/ 0 h 47"/>
                <a:gd name="T8" fmla="*/ 6 w 34"/>
                <a:gd name="T9" fmla="*/ 3 h 47"/>
                <a:gd name="T10" fmla="*/ 6 w 34"/>
                <a:gd name="T11" fmla="*/ 3 h 47"/>
                <a:gd name="T12" fmla="*/ 6 w 34"/>
                <a:gd name="T13" fmla="*/ 5 h 47"/>
                <a:gd name="T14" fmla="*/ 6 w 34"/>
                <a:gd name="T15" fmla="*/ 8 h 47"/>
                <a:gd name="T16" fmla="*/ 5 w 34"/>
                <a:gd name="T17" fmla="*/ 8 h 47"/>
                <a:gd name="T18" fmla="*/ 5 w 34"/>
                <a:gd name="T19" fmla="*/ 4 h 47"/>
                <a:gd name="T20" fmla="*/ 5 w 34"/>
                <a:gd name="T21" fmla="*/ 3 h 47"/>
                <a:gd name="T22" fmla="*/ 5 w 34"/>
                <a:gd name="T23" fmla="*/ 3 h 47"/>
                <a:gd name="T24" fmla="*/ 4 w 34"/>
                <a:gd name="T25" fmla="*/ 4 h 47"/>
                <a:gd name="T26" fmla="*/ 4 w 34"/>
                <a:gd name="T27" fmla="*/ 6 h 47"/>
                <a:gd name="T28" fmla="*/ 4 w 34"/>
                <a:gd name="T29" fmla="*/ 8 h 47"/>
                <a:gd name="T30" fmla="*/ 4 w 34"/>
                <a:gd name="T31" fmla="*/ 9 h 47"/>
                <a:gd name="T32" fmla="*/ 2 w 34"/>
                <a:gd name="T33" fmla="*/ 11 h 47"/>
                <a:gd name="T34" fmla="*/ 2 w 34"/>
                <a:gd name="T35" fmla="*/ 11 h 47"/>
                <a:gd name="T36" fmla="*/ 2 w 34"/>
                <a:gd name="T37" fmla="*/ 10 h 47"/>
                <a:gd name="T38" fmla="*/ 0 w 34"/>
                <a:gd name="T39" fmla="*/ 9 h 47"/>
                <a:gd name="T40" fmla="*/ 1 w 34"/>
                <a:gd name="T41" fmla="*/ 6 h 47"/>
                <a:gd name="T42" fmla="*/ 2 w 34"/>
                <a:gd name="T43" fmla="*/ 4 h 47"/>
                <a:gd name="T44" fmla="*/ 2 w 34"/>
                <a:gd name="T45" fmla="*/ 4 h 47"/>
                <a:gd name="T46" fmla="*/ 2 w 34"/>
                <a:gd name="T47" fmla="*/ 6 h 47"/>
                <a:gd name="T48" fmla="*/ 2 w 34"/>
                <a:gd name="T49" fmla="*/ 8 h 47"/>
                <a:gd name="T50" fmla="*/ 2 w 34"/>
                <a:gd name="T51" fmla="*/ 7 h 47"/>
                <a:gd name="T52" fmla="*/ 2 w 34"/>
                <a:gd name="T53" fmla="*/ 6 h 47"/>
                <a:gd name="T54" fmla="*/ 2 w 34"/>
                <a:gd name="T55" fmla="*/ 7 h 47"/>
                <a:gd name="T56" fmla="*/ 2 w 34"/>
                <a:gd name="T57" fmla="*/ 8 h 47"/>
                <a:gd name="T58" fmla="*/ 2 w 34"/>
                <a:gd name="T59" fmla="*/ 9 h 47"/>
                <a:gd name="T60" fmla="*/ 2 w 34"/>
                <a:gd name="T61" fmla="*/ 9 h 47"/>
                <a:gd name="T62" fmla="*/ 2 w 34"/>
                <a:gd name="T63" fmla="*/ 9 h 47"/>
                <a:gd name="T64" fmla="*/ 2 w 34"/>
                <a:gd name="T65" fmla="*/ 9 h 47"/>
                <a:gd name="T66" fmla="*/ 3 w 34"/>
                <a:gd name="T67" fmla="*/ 9 h 47"/>
                <a:gd name="T68" fmla="*/ 3 w 34"/>
                <a:gd name="T69" fmla="*/ 8 h 47"/>
                <a:gd name="T70" fmla="*/ 3 w 34"/>
                <a:gd name="T71" fmla="*/ 6 h 47"/>
                <a:gd name="T72" fmla="*/ 3 w 34"/>
                <a:gd name="T73" fmla="*/ 5 h 47"/>
                <a:gd name="T74" fmla="*/ 2 w 34"/>
                <a:gd name="T75" fmla="*/ 5 h 47"/>
                <a:gd name="T76" fmla="*/ 2 w 34"/>
                <a:gd name="T77" fmla="*/ 6 h 47"/>
                <a:gd name="T78" fmla="*/ 2 w 34"/>
                <a:gd name="T79" fmla="*/ 7 h 47"/>
                <a:gd name="T80" fmla="*/ 2 w 34"/>
                <a:gd name="T81" fmla="*/ 8 h 47"/>
                <a:gd name="T82" fmla="*/ 2 w 34"/>
                <a:gd name="T83" fmla="*/ 8 h 47"/>
                <a:gd name="T84" fmla="*/ 2 w 34"/>
                <a:gd name="T85" fmla="*/ 8 h 47"/>
                <a:gd name="T86" fmla="*/ 2 w 34"/>
                <a:gd name="T87" fmla="*/ 7 h 47"/>
                <a:gd name="T88" fmla="*/ 2 w 34"/>
                <a:gd name="T89" fmla="*/ 5 h 47"/>
                <a:gd name="T90" fmla="*/ 2 w 34"/>
                <a:gd name="T91" fmla="*/ 5 h 47"/>
                <a:gd name="T92" fmla="*/ 2 w 34"/>
                <a:gd name="T93" fmla="*/ 5 h 4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34" h="47">
                  <a:moveTo>
                    <a:pt x="13" y="24"/>
                  </a:moveTo>
                  <a:lnTo>
                    <a:pt x="13" y="14"/>
                  </a:lnTo>
                  <a:lnTo>
                    <a:pt x="13" y="3"/>
                  </a:lnTo>
                  <a:lnTo>
                    <a:pt x="16" y="2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1"/>
                  </a:lnTo>
                  <a:lnTo>
                    <a:pt x="30" y="3"/>
                  </a:lnTo>
                  <a:lnTo>
                    <a:pt x="31" y="5"/>
                  </a:lnTo>
                  <a:lnTo>
                    <a:pt x="33" y="11"/>
                  </a:lnTo>
                  <a:lnTo>
                    <a:pt x="34" y="16"/>
                  </a:lnTo>
                  <a:lnTo>
                    <a:pt x="34" y="21"/>
                  </a:lnTo>
                  <a:lnTo>
                    <a:pt x="33" y="25"/>
                  </a:lnTo>
                  <a:lnTo>
                    <a:pt x="30" y="33"/>
                  </a:lnTo>
                  <a:lnTo>
                    <a:pt x="25" y="39"/>
                  </a:lnTo>
                  <a:lnTo>
                    <a:pt x="25" y="30"/>
                  </a:lnTo>
                  <a:lnTo>
                    <a:pt x="24" y="22"/>
                  </a:lnTo>
                  <a:lnTo>
                    <a:pt x="26" y="18"/>
                  </a:lnTo>
                  <a:lnTo>
                    <a:pt x="28" y="16"/>
                  </a:lnTo>
                  <a:lnTo>
                    <a:pt x="27" y="14"/>
                  </a:lnTo>
                  <a:lnTo>
                    <a:pt x="26" y="14"/>
                  </a:lnTo>
                  <a:lnTo>
                    <a:pt x="25" y="14"/>
                  </a:lnTo>
                  <a:lnTo>
                    <a:pt x="24" y="15"/>
                  </a:lnTo>
                  <a:lnTo>
                    <a:pt x="24" y="18"/>
                  </a:lnTo>
                  <a:lnTo>
                    <a:pt x="23" y="21"/>
                  </a:lnTo>
                  <a:lnTo>
                    <a:pt x="21" y="22"/>
                  </a:lnTo>
                  <a:lnTo>
                    <a:pt x="23" y="25"/>
                  </a:lnTo>
                  <a:lnTo>
                    <a:pt x="24" y="30"/>
                  </a:lnTo>
                  <a:lnTo>
                    <a:pt x="24" y="34"/>
                  </a:lnTo>
                  <a:lnTo>
                    <a:pt x="23" y="40"/>
                  </a:lnTo>
                  <a:lnTo>
                    <a:pt x="19" y="45"/>
                  </a:lnTo>
                  <a:lnTo>
                    <a:pt x="16" y="47"/>
                  </a:lnTo>
                  <a:lnTo>
                    <a:pt x="12" y="47"/>
                  </a:lnTo>
                  <a:lnTo>
                    <a:pt x="10" y="47"/>
                  </a:lnTo>
                  <a:lnTo>
                    <a:pt x="6" y="45"/>
                  </a:lnTo>
                  <a:lnTo>
                    <a:pt x="3" y="41"/>
                  </a:lnTo>
                  <a:lnTo>
                    <a:pt x="1" y="39"/>
                  </a:lnTo>
                  <a:lnTo>
                    <a:pt x="0" y="36"/>
                  </a:lnTo>
                  <a:lnTo>
                    <a:pt x="0" y="33"/>
                  </a:lnTo>
                  <a:lnTo>
                    <a:pt x="1" y="25"/>
                  </a:lnTo>
                  <a:lnTo>
                    <a:pt x="3" y="17"/>
                  </a:lnTo>
                  <a:lnTo>
                    <a:pt x="3" y="16"/>
                  </a:lnTo>
                  <a:lnTo>
                    <a:pt x="4" y="16"/>
                  </a:lnTo>
                  <a:lnTo>
                    <a:pt x="5" y="17"/>
                  </a:lnTo>
                  <a:lnTo>
                    <a:pt x="5" y="18"/>
                  </a:lnTo>
                  <a:lnTo>
                    <a:pt x="9" y="24"/>
                  </a:lnTo>
                  <a:lnTo>
                    <a:pt x="11" y="32"/>
                  </a:lnTo>
                  <a:lnTo>
                    <a:pt x="12" y="32"/>
                  </a:lnTo>
                  <a:lnTo>
                    <a:pt x="13" y="26"/>
                  </a:lnTo>
                  <a:lnTo>
                    <a:pt x="16" y="22"/>
                  </a:lnTo>
                  <a:lnTo>
                    <a:pt x="17" y="22"/>
                  </a:lnTo>
                  <a:lnTo>
                    <a:pt x="16" y="26"/>
                  </a:lnTo>
                  <a:lnTo>
                    <a:pt x="15" y="30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3" y="37"/>
                  </a:lnTo>
                  <a:lnTo>
                    <a:pt x="12" y="37"/>
                  </a:lnTo>
                  <a:lnTo>
                    <a:pt x="12" y="38"/>
                  </a:lnTo>
                  <a:lnTo>
                    <a:pt x="13" y="38"/>
                  </a:lnTo>
                  <a:lnTo>
                    <a:pt x="15" y="38"/>
                  </a:lnTo>
                  <a:lnTo>
                    <a:pt x="16" y="38"/>
                  </a:lnTo>
                  <a:lnTo>
                    <a:pt x="17" y="37"/>
                  </a:lnTo>
                  <a:lnTo>
                    <a:pt x="17" y="34"/>
                  </a:lnTo>
                  <a:lnTo>
                    <a:pt x="17" y="31"/>
                  </a:lnTo>
                  <a:lnTo>
                    <a:pt x="17" y="27"/>
                  </a:lnTo>
                  <a:lnTo>
                    <a:pt x="17" y="24"/>
                  </a:lnTo>
                  <a:lnTo>
                    <a:pt x="18" y="21"/>
                  </a:lnTo>
                  <a:lnTo>
                    <a:pt x="17" y="19"/>
                  </a:lnTo>
                  <a:lnTo>
                    <a:pt x="17" y="18"/>
                  </a:lnTo>
                  <a:lnTo>
                    <a:pt x="16" y="19"/>
                  </a:lnTo>
                  <a:lnTo>
                    <a:pt x="16" y="21"/>
                  </a:lnTo>
                  <a:lnTo>
                    <a:pt x="15" y="22"/>
                  </a:lnTo>
                  <a:lnTo>
                    <a:pt x="13" y="24"/>
                  </a:lnTo>
                  <a:close/>
                  <a:moveTo>
                    <a:pt x="4" y="29"/>
                  </a:moveTo>
                  <a:lnTo>
                    <a:pt x="4" y="29"/>
                  </a:lnTo>
                  <a:lnTo>
                    <a:pt x="4" y="31"/>
                  </a:lnTo>
                  <a:lnTo>
                    <a:pt x="4" y="33"/>
                  </a:lnTo>
                  <a:lnTo>
                    <a:pt x="4" y="34"/>
                  </a:lnTo>
                  <a:lnTo>
                    <a:pt x="3" y="33"/>
                  </a:lnTo>
                  <a:lnTo>
                    <a:pt x="3" y="31"/>
                  </a:lnTo>
                  <a:lnTo>
                    <a:pt x="3" y="29"/>
                  </a:lnTo>
                  <a:lnTo>
                    <a:pt x="4" y="29"/>
                  </a:lnTo>
                  <a:close/>
                  <a:moveTo>
                    <a:pt x="4" y="19"/>
                  </a:moveTo>
                  <a:lnTo>
                    <a:pt x="5" y="19"/>
                  </a:lnTo>
                  <a:lnTo>
                    <a:pt x="4" y="21"/>
                  </a:lnTo>
                  <a:lnTo>
                    <a:pt x="4" y="23"/>
                  </a:lnTo>
                  <a:lnTo>
                    <a:pt x="4" y="21"/>
                  </a:lnTo>
                  <a:lnTo>
                    <a:pt x="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8" name="Freeform 4262"/>
            <p:cNvSpPr>
              <a:spLocks/>
            </p:cNvSpPr>
            <p:nvPr/>
          </p:nvSpPr>
          <p:spPr bwMode="auto">
            <a:xfrm>
              <a:off x="4286" y="5089"/>
              <a:ext cx="13" cy="37"/>
            </a:xfrm>
            <a:custGeom>
              <a:avLst/>
              <a:gdLst>
                <a:gd name="T0" fmla="*/ 0 w 15"/>
                <a:gd name="T1" fmla="*/ 5 h 45"/>
                <a:gd name="T2" fmla="*/ 1 w 15"/>
                <a:gd name="T3" fmla="*/ 5 h 45"/>
                <a:gd name="T4" fmla="*/ 2 w 15"/>
                <a:gd name="T5" fmla="*/ 5 h 45"/>
                <a:gd name="T6" fmla="*/ 1 w 15"/>
                <a:gd name="T7" fmla="*/ 6 h 45"/>
                <a:gd name="T8" fmla="*/ 2 w 15"/>
                <a:gd name="T9" fmla="*/ 7 h 45"/>
                <a:gd name="T10" fmla="*/ 3 w 15"/>
                <a:gd name="T11" fmla="*/ 7 h 45"/>
                <a:gd name="T12" fmla="*/ 3 w 15"/>
                <a:gd name="T13" fmla="*/ 7 h 45"/>
                <a:gd name="T14" fmla="*/ 3 w 15"/>
                <a:gd name="T15" fmla="*/ 8 h 45"/>
                <a:gd name="T16" fmla="*/ 3 w 15"/>
                <a:gd name="T17" fmla="*/ 8 h 45"/>
                <a:gd name="T18" fmla="*/ 3 w 15"/>
                <a:gd name="T19" fmla="*/ 7 h 45"/>
                <a:gd name="T20" fmla="*/ 4 w 15"/>
                <a:gd name="T21" fmla="*/ 7 h 45"/>
                <a:gd name="T22" fmla="*/ 3 w 15"/>
                <a:gd name="T23" fmla="*/ 7 h 45"/>
                <a:gd name="T24" fmla="*/ 3 w 15"/>
                <a:gd name="T25" fmla="*/ 6 h 45"/>
                <a:gd name="T26" fmla="*/ 3 w 15"/>
                <a:gd name="T27" fmla="*/ 6 h 45"/>
                <a:gd name="T28" fmla="*/ 3 w 15"/>
                <a:gd name="T29" fmla="*/ 5 h 45"/>
                <a:gd name="T30" fmla="*/ 3 w 15"/>
                <a:gd name="T31" fmla="*/ 5 h 45"/>
                <a:gd name="T32" fmla="*/ 3 w 15"/>
                <a:gd name="T33" fmla="*/ 5 h 45"/>
                <a:gd name="T34" fmla="*/ 3 w 15"/>
                <a:gd name="T35" fmla="*/ 2 h 45"/>
                <a:gd name="T36" fmla="*/ 3 w 15"/>
                <a:gd name="T37" fmla="*/ 0 h 45"/>
                <a:gd name="T38" fmla="*/ 3 w 15"/>
                <a:gd name="T39" fmla="*/ 2 h 45"/>
                <a:gd name="T40" fmla="*/ 0 w 15"/>
                <a:gd name="T41" fmla="*/ 5 h 4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5" h="45">
                  <a:moveTo>
                    <a:pt x="0" y="25"/>
                  </a:moveTo>
                  <a:lnTo>
                    <a:pt x="1" y="25"/>
                  </a:lnTo>
                  <a:lnTo>
                    <a:pt x="2" y="25"/>
                  </a:lnTo>
                  <a:lnTo>
                    <a:pt x="1" y="33"/>
                  </a:lnTo>
                  <a:lnTo>
                    <a:pt x="2" y="38"/>
                  </a:lnTo>
                  <a:lnTo>
                    <a:pt x="5" y="41"/>
                  </a:lnTo>
                  <a:lnTo>
                    <a:pt x="6" y="43"/>
                  </a:lnTo>
                  <a:lnTo>
                    <a:pt x="8" y="44"/>
                  </a:lnTo>
                  <a:lnTo>
                    <a:pt x="10" y="45"/>
                  </a:lnTo>
                  <a:lnTo>
                    <a:pt x="13" y="41"/>
                  </a:lnTo>
                  <a:lnTo>
                    <a:pt x="15" y="36"/>
                  </a:lnTo>
                  <a:lnTo>
                    <a:pt x="10" y="36"/>
                  </a:lnTo>
                  <a:lnTo>
                    <a:pt x="8" y="34"/>
                  </a:lnTo>
                  <a:lnTo>
                    <a:pt x="7" y="30"/>
                  </a:lnTo>
                  <a:lnTo>
                    <a:pt x="7" y="25"/>
                  </a:lnTo>
                  <a:lnTo>
                    <a:pt x="9" y="25"/>
                  </a:lnTo>
                  <a:lnTo>
                    <a:pt x="12" y="25"/>
                  </a:lnTo>
                  <a:lnTo>
                    <a:pt x="9" y="13"/>
                  </a:lnTo>
                  <a:lnTo>
                    <a:pt x="8" y="0"/>
                  </a:lnTo>
                  <a:lnTo>
                    <a:pt x="3" y="13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9" name="Freeform 4263"/>
            <p:cNvSpPr>
              <a:spLocks/>
            </p:cNvSpPr>
            <p:nvPr/>
          </p:nvSpPr>
          <p:spPr bwMode="auto">
            <a:xfrm>
              <a:off x="4283" y="5084"/>
              <a:ext cx="38" cy="39"/>
            </a:xfrm>
            <a:custGeom>
              <a:avLst/>
              <a:gdLst>
                <a:gd name="T0" fmla="*/ 2 w 46"/>
                <a:gd name="T1" fmla="*/ 2 h 49"/>
                <a:gd name="T2" fmla="*/ 2 w 46"/>
                <a:gd name="T3" fmla="*/ 2 h 49"/>
                <a:gd name="T4" fmla="*/ 2 w 46"/>
                <a:gd name="T5" fmla="*/ 4 h 49"/>
                <a:gd name="T6" fmla="*/ 2 w 46"/>
                <a:gd name="T7" fmla="*/ 4 h 49"/>
                <a:gd name="T8" fmla="*/ 0 w 46"/>
                <a:gd name="T9" fmla="*/ 4 h 49"/>
                <a:gd name="T10" fmla="*/ 0 w 46"/>
                <a:gd name="T11" fmla="*/ 3 h 49"/>
                <a:gd name="T12" fmla="*/ 0 w 46"/>
                <a:gd name="T13" fmla="*/ 2 h 49"/>
                <a:gd name="T14" fmla="*/ 1 w 46"/>
                <a:gd name="T15" fmla="*/ 2 h 49"/>
                <a:gd name="T16" fmla="*/ 2 w 46"/>
                <a:gd name="T17" fmla="*/ 2 h 49"/>
                <a:gd name="T18" fmla="*/ 2 w 46"/>
                <a:gd name="T19" fmla="*/ 1 h 49"/>
                <a:gd name="T20" fmla="*/ 2 w 46"/>
                <a:gd name="T21" fmla="*/ 0 h 49"/>
                <a:gd name="T22" fmla="*/ 2 w 46"/>
                <a:gd name="T23" fmla="*/ 0 h 49"/>
                <a:gd name="T24" fmla="*/ 2 w 46"/>
                <a:gd name="T25" fmla="*/ 2 h 49"/>
                <a:gd name="T26" fmla="*/ 5 w 46"/>
                <a:gd name="T27" fmla="*/ 2 h 49"/>
                <a:gd name="T28" fmla="*/ 6 w 46"/>
                <a:gd name="T29" fmla="*/ 2 h 49"/>
                <a:gd name="T30" fmla="*/ 7 w 46"/>
                <a:gd name="T31" fmla="*/ 2 h 49"/>
                <a:gd name="T32" fmla="*/ 7 w 46"/>
                <a:gd name="T33" fmla="*/ 2 h 49"/>
                <a:gd name="T34" fmla="*/ 8 w 46"/>
                <a:gd name="T35" fmla="*/ 2 h 49"/>
                <a:gd name="T36" fmla="*/ 8 w 46"/>
                <a:gd name="T37" fmla="*/ 2 h 49"/>
                <a:gd name="T38" fmla="*/ 8 w 46"/>
                <a:gd name="T39" fmla="*/ 2 h 49"/>
                <a:gd name="T40" fmla="*/ 7 w 46"/>
                <a:gd name="T41" fmla="*/ 2 h 49"/>
                <a:gd name="T42" fmla="*/ 7 w 46"/>
                <a:gd name="T43" fmla="*/ 4 h 49"/>
                <a:gd name="T44" fmla="*/ 7 w 46"/>
                <a:gd name="T45" fmla="*/ 5 h 49"/>
                <a:gd name="T46" fmla="*/ 7 w 46"/>
                <a:gd name="T47" fmla="*/ 5 h 49"/>
                <a:gd name="T48" fmla="*/ 7 w 46"/>
                <a:gd name="T49" fmla="*/ 5 h 49"/>
                <a:gd name="T50" fmla="*/ 7 w 46"/>
                <a:gd name="T51" fmla="*/ 4 h 49"/>
                <a:gd name="T52" fmla="*/ 7 w 46"/>
                <a:gd name="T53" fmla="*/ 3 h 49"/>
                <a:gd name="T54" fmla="*/ 6 w 46"/>
                <a:gd name="T55" fmla="*/ 4 h 49"/>
                <a:gd name="T56" fmla="*/ 6 w 46"/>
                <a:gd name="T57" fmla="*/ 4 h 49"/>
                <a:gd name="T58" fmla="*/ 6 w 46"/>
                <a:gd name="T59" fmla="*/ 4 h 49"/>
                <a:gd name="T60" fmla="*/ 6 w 46"/>
                <a:gd name="T61" fmla="*/ 5 h 49"/>
                <a:gd name="T62" fmla="*/ 6 w 46"/>
                <a:gd name="T63" fmla="*/ 5 h 49"/>
                <a:gd name="T64" fmla="*/ 5 w 46"/>
                <a:gd name="T65" fmla="*/ 6 h 49"/>
                <a:gd name="T66" fmla="*/ 5 w 46"/>
                <a:gd name="T67" fmla="*/ 6 h 49"/>
                <a:gd name="T68" fmla="*/ 5 w 46"/>
                <a:gd name="T69" fmla="*/ 6 h 49"/>
                <a:gd name="T70" fmla="*/ 5 w 46"/>
                <a:gd name="T71" fmla="*/ 6 h 49"/>
                <a:gd name="T72" fmla="*/ 5 w 46"/>
                <a:gd name="T73" fmla="*/ 6 h 49"/>
                <a:gd name="T74" fmla="*/ 4 w 46"/>
                <a:gd name="T75" fmla="*/ 6 h 49"/>
                <a:gd name="T76" fmla="*/ 4 w 46"/>
                <a:gd name="T77" fmla="*/ 6 h 49"/>
                <a:gd name="T78" fmla="*/ 4 w 46"/>
                <a:gd name="T79" fmla="*/ 6 h 49"/>
                <a:gd name="T80" fmla="*/ 3 w 46"/>
                <a:gd name="T81" fmla="*/ 5 h 49"/>
                <a:gd name="T82" fmla="*/ 3 w 46"/>
                <a:gd name="T83" fmla="*/ 5 h 49"/>
                <a:gd name="T84" fmla="*/ 3 w 46"/>
                <a:gd name="T85" fmla="*/ 5 h 49"/>
                <a:gd name="T86" fmla="*/ 2 w 46"/>
                <a:gd name="T87" fmla="*/ 2 h 49"/>
                <a:gd name="T88" fmla="*/ 2 w 46"/>
                <a:gd name="T89" fmla="*/ 2 h 4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46" h="49">
                  <a:moveTo>
                    <a:pt x="11" y="5"/>
                  </a:moveTo>
                  <a:lnTo>
                    <a:pt x="6" y="17"/>
                  </a:lnTo>
                  <a:lnTo>
                    <a:pt x="3" y="27"/>
                  </a:lnTo>
                  <a:lnTo>
                    <a:pt x="2" y="27"/>
                  </a:lnTo>
                  <a:lnTo>
                    <a:pt x="0" y="27"/>
                  </a:lnTo>
                  <a:lnTo>
                    <a:pt x="0" y="21"/>
                  </a:lnTo>
                  <a:lnTo>
                    <a:pt x="0" y="15"/>
                  </a:lnTo>
                  <a:lnTo>
                    <a:pt x="1" y="11"/>
                  </a:lnTo>
                  <a:lnTo>
                    <a:pt x="3" y="5"/>
                  </a:lnTo>
                  <a:lnTo>
                    <a:pt x="6" y="1"/>
                  </a:lnTo>
                  <a:lnTo>
                    <a:pt x="9" y="0"/>
                  </a:lnTo>
                  <a:lnTo>
                    <a:pt x="12" y="0"/>
                  </a:lnTo>
                  <a:lnTo>
                    <a:pt x="16" y="4"/>
                  </a:lnTo>
                  <a:lnTo>
                    <a:pt x="24" y="12"/>
                  </a:lnTo>
                  <a:lnTo>
                    <a:pt x="31" y="20"/>
                  </a:lnTo>
                  <a:lnTo>
                    <a:pt x="35" y="13"/>
                  </a:lnTo>
                  <a:lnTo>
                    <a:pt x="38" y="6"/>
                  </a:lnTo>
                  <a:lnTo>
                    <a:pt x="42" y="8"/>
                  </a:lnTo>
                  <a:lnTo>
                    <a:pt x="46" y="12"/>
                  </a:lnTo>
                  <a:lnTo>
                    <a:pt x="43" y="17"/>
                  </a:lnTo>
                  <a:lnTo>
                    <a:pt x="41" y="20"/>
                  </a:lnTo>
                  <a:lnTo>
                    <a:pt x="39" y="26"/>
                  </a:lnTo>
                  <a:lnTo>
                    <a:pt x="38" y="34"/>
                  </a:lnTo>
                  <a:lnTo>
                    <a:pt x="37" y="34"/>
                  </a:lnTo>
                  <a:lnTo>
                    <a:pt x="35" y="33"/>
                  </a:lnTo>
                  <a:lnTo>
                    <a:pt x="37" y="29"/>
                  </a:lnTo>
                  <a:lnTo>
                    <a:pt x="35" y="25"/>
                  </a:lnTo>
                  <a:lnTo>
                    <a:pt x="34" y="26"/>
                  </a:lnTo>
                  <a:lnTo>
                    <a:pt x="33" y="26"/>
                  </a:lnTo>
                  <a:lnTo>
                    <a:pt x="33" y="32"/>
                  </a:lnTo>
                  <a:lnTo>
                    <a:pt x="32" y="35"/>
                  </a:lnTo>
                  <a:lnTo>
                    <a:pt x="30" y="40"/>
                  </a:lnTo>
                  <a:lnTo>
                    <a:pt x="26" y="43"/>
                  </a:lnTo>
                  <a:lnTo>
                    <a:pt x="27" y="44"/>
                  </a:lnTo>
                  <a:lnTo>
                    <a:pt x="28" y="45"/>
                  </a:lnTo>
                  <a:lnTo>
                    <a:pt x="27" y="48"/>
                  </a:lnTo>
                  <a:lnTo>
                    <a:pt x="25" y="49"/>
                  </a:lnTo>
                  <a:lnTo>
                    <a:pt x="23" y="48"/>
                  </a:lnTo>
                  <a:lnTo>
                    <a:pt x="20" y="47"/>
                  </a:lnTo>
                  <a:lnTo>
                    <a:pt x="20" y="42"/>
                  </a:lnTo>
                  <a:lnTo>
                    <a:pt x="19" y="37"/>
                  </a:lnTo>
                  <a:lnTo>
                    <a:pt x="18" y="35"/>
                  </a:lnTo>
                  <a:lnTo>
                    <a:pt x="17" y="33"/>
                  </a:lnTo>
                  <a:lnTo>
                    <a:pt x="13" y="19"/>
                  </a:lnTo>
                  <a:lnTo>
                    <a:pt x="1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0" name="Freeform 4264"/>
            <p:cNvSpPr>
              <a:spLocks/>
            </p:cNvSpPr>
            <p:nvPr/>
          </p:nvSpPr>
          <p:spPr bwMode="auto">
            <a:xfrm>
              <a:off x="4296" y="5121"/>
              <a:ext cx="20" cy="27"/>
            </a:xfrm>
            <a:custGeom>
              <a:avLst/>
              <a:gdLst>
                <a:gd name="T0" fmla="*/ 2 w 25"/>
                <a:gd name="T1" fmla="*/ 0 h 34"/>
                <a:gd name="T2" fmla="*/ 2 w 25"/>
                <a:gd name="T3" fmla="*/ 2 h 34"/>
                <a:gd name="T4" fmla="*/ 2 w 25"/>
                <a:gd name="T5" fmla="*/ 2 h 34"/>
                <a:gd name="T6" fmla="*/ 2 w 25"/>
                <a:gd name="T7" fmla="*/ 2 h 34"/>
                <a:gd name="T8" fmla="*/ 2 w 25"/>
                <a:gd name="T9" fmla="*/ 2 h 34"/>
                <a:gd name="T10" fmla="*/ 2 w 25"/>
                <a:gd name="T11" fmla="*/ 2 h 34"/>
                <a:gd name="T12" fmla="*/ 2 w 25"/>
                <a:gd name="T13" fmla="*/ 2 h 34"/>
                <a:gd name="T14" fmla="*/ 2 w 25"/>
                <a:gd name="T15" fmla="*/ 2 h 34"/>
                <a:gd name="T16" fmla="*/ 2 w 25"/>
                <a:gd name="T17" fmla="*/ 3 h 34"/>
                <a:gd name="T18" fmla="*/ 3 w 25"/>
                <a:gd name="T19" fmla="*/ 4 h 34"/>
                <a:gd name="T20" fmla="*/ 3 w 25"/>
                <a:gd name="T21" fmla="*/ 5 h 34"/>
                <a:gd name="T22" fmla="*/ 2 w 25"/>
                <a:gd name="T23" fmla="*/ 5 h 34"/>
                <a:gd name="T24" fmla="*/ 2 w 25"/>
                <a:gd name="T25" fmla="*/ 4 h 34"/>
                <a:gd name="T26" fmla="*/ 2 w 25"/>
                <a:gd name="T27" fmla="*/ 4 h 34"/>
                <a:gd name="T28" fmla="*/ 2 w 25"/>
                <a:gd name="T29" fmla="*/ 3 h 34"/>
                <a:gd name="T30" fmla="*/ 1 w 25"/>
                <a:gd name="T31" fmla="*/ 2 h 34"/>
                <a:gd name="T32" fmla="*/ 0 w 25"/>
                <a:gd name="T33" fmla="*/ 2 h 34"/>
                <a:gd name="T34" fmla="*/ 0 w 25"/>
                <a:gd name="T35" fmla="*/ 2 h 34"/>
                <a:gd name="T36" fmla="*/ 2 w 25"/>
                <a:gd name="T37" fmla="*/ 0 h 3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5" h="34">
                  <a:moveTo>
                    <a:pt x="2" y="0"/>
                  </a:moveTo>
                  <a:lnTo>
                    <a:pt x="3" y="2"/>
                  </a:lnTo>
                  <a:lnTo>
                    <a:pt x="4" y="3"/>
                  </a:lnTo>
                  <a:lnTo>
                    <a:pt x="5" y="9"/>
                  </a:lnTo>
                  <a:lnTo>
                    <a:pt x="8" y="12"/>
                  </a:lnTo>
                  <a:lnTo>
                    <a:pt x="12" y="15"/>
                  </a:lnTo>
                  <a:lnTo>
                    <a:pt x="19" y="15"/>
                  </a:lnTo>
                  <a:lnTo>
                    <a:pt x="18" y="20"/>
                  </a:lnTo>
                  <a:lnTo>
                    <a:pt x="18" y="25"/>
                  </a:lnTo>
                  <a:lnTo>
                    <a:pt x="21" y="29"/>
                  </a:lnTo>
                  <a:lnTo>
                    <a:pt x="25" y="34"/>
                  </a:lnTo>
                  <a:lnTo>
                    <a:pt x="18" y="33"/>
                  </a:lnTo>
                  <a:lnTo>
                    <a:pt x="11" y="31"/>
                  </a:lnTo>
                  <a:lnTo>
                    <a:pt x="7" y="27"/>
                  </a:lnTo>
                  <a:lnTo>
                    <a:pt x="3" y="22"/>
                  </a:lnTo>
                  <a:lnTo>
                    <a:pt x="1" y="18"/>
                  </a:lnTo>
                  <a:lnTo>
                    <a:pt x="0" y="12"/>
                  </a:lnTo>
                  <a:lnTo>
                    <a:pt x="0" y="6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1" name="Freeform 4265"/>
            <p:cNvSpPr>
              <a:spLocks/>
            </p:cNvSpPr>
            <p:nvPr/>
          </p:nvSpPr>
          <p:spPr bwMode="auto">
            <a:xfrm>
              <a:off x="4301" y="5118"/>
              <a:ext cx="12" cy="16"/>
            </a:xfrm>
            <a:custGeom>
              <a:avLst/>
              <a:gdLst>
                <a:gd name="T0" fmla="*/ 0 w 17"/>
                <a:gd name="T1" fmla="*/ 6 h 16"/>
                <a:gd name="T2" fmla="*/ 0 w 17"/>
                <a:gd name="T3" fmla="*/ 9 h 16"/>
                <a:gd name="T4" fmla="*/ 1 w 17"/>
                <a:gd name="T5" fmla="*/ 12 h 16"/>
                <a:gd name="T6" fmla="*/ 1 w 17"/>
                <a:gd name="T7" fmla="*/ 14 h 16"/>
                <a:gd name="T8" fmla="*/ 1 w 17"/>
                <a:gd name="T9" fmla="*/ 15 h 16"/>
                <a:gd name="T10" fmla="*/ 1 w 17"/>
                <a:gd name="T11" fmla="*/ 16 h 16"/>
                <a:gd name="T12" fmla="*/ 1 w 17"/>
                <a:gd name="T13" fmla="*/ 15 h 16"/>
                <a:gd name="T14" fmla="*/ 1 w 17"/>
                <a:gd name="T15" fmla="*/ 14 h 16"/>
                <a:gd name="T16" fmla="*/ 1 w 17"/>
                <a:gd name="T17" fmla="*/ 13 h 16"/>
                <a:gd name="T18" fmla="*/ 1 w 17"/>
                <a:gd name="T19" fmla="*/ 9 h 16"/>
                <a:gd name="T20" fmla="*/ 1 w 17"/>
                <a:gd name="T21" fmla="*/ 6 h 16"/>
                <a:gd name="T22" fmla="*/ 1 w 17"/>
                <a:gd name="T23" fmla="*/ 4 h 16"/>
                <a:gd name="T24" fmla="*/ 1 w 17"/>
                <a:gd name="T25" fmla="*/ 2 h 16"/>
                <a:gd name="T26" fmla="*/ 1 w 17"/>
                <a:gd name="T27" fmla="*/ 0 h 16"/>
                <a:gd name="T28" fmla="*/ 1 w 17"/>
                <a:gd name="T29" fmla="*/ 0 h 16"/>
                <a:gd name="T30" fmla="*/ 1 w 17"/>
                <a:gd name="T31" fmla="*/ 2 h 16"/>
                <a:gd name="T32" fmla="*/ 1 w 17"/>
                <a:gd name="T33" fmla="*/ 5 h 16"/>
                <a:gd name="T34" fmla="*/ 1 w 17"/>
                <a:gd name="T35" fmla="*/ 6 h 16"/>
                <a:gd name="T36" fmla="*/ 1 w 17"/>
                <a:gd name="T37" fmla="*/ 7 h 16"/>
                <a:gd name="T38" fmla="*/ 1 w 17"/>
                <a:gd name="T39" fmla="*/ 7 h 16"/>
                <a:gd name="T40" fmla="*/ 0 w 17"/>
                <a:gd name="T41" fmla="*/ 6 h 1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" h="16">
                  <a:moveTo>
                    <a:pt x="0" y="6"/>
                  </a:moveTo>
                  <a:lnTo>
                    <a:pt x="0" y="9"/>
                  </a:lnTo>
                  <a:lnTo>
                    <a:pt x="3" y="12"/>
                  </a:lnTo>
                  <a:lnTo>
                    <a:pt x="5" y="14"/>
                  </a:lnTo>
                  <a:lnTo>
                    <a:pt x="7" y="15"/>
                  </a:lnTo>
                  <a:lnTo>
                    <a:pt x="11" y="16"/>
                  </a:lnTo>
                  <a:lnTo>
                    <a:pt x="13" y="15"/>
                  </a:lnTo>
                  <a:lnTo>
                    <a:pt x="14" y="14"/>
                  </a:lnTo>
                  <a:lnTo>
                    <a:pt x="16" y="13"/>
                  </a:lnTo>
                  <a:lnTo>
                    <a:pt x="17" y="9"/>
                  </a:lnTo>
                  <a:lnTo>
                    <a:pt x="17" y="6"/>
                  </a:lnTo>
                  <a:lnTo>
                    <a:pt x="17" y="4"/>
                  </a:lnTo>
                  <a:lnTo>
                    <a:pt x="16" y="2"/>
                  </a:lnTo>
                  <a:lnTo>
                    <a:pt x="12" y="0"/>
                  </a:lnTo>
                  <a:lnTo>
                    <a:pt x="9" y="0"/>
                  </a:lnTo>
                  <a:lnTo>
                    <a:pt x="9" y="2"/>
                  </a:lnTo>
                  <a:lnTo>
                    <a:pt x="9" y="5"/>
                  </a:lnTo>
                  <a:lnTo>
                    <a:pt x="7" y="6"/>
                  </a:lnTo>
                  <a:lnTo>
                    <a:pt x="6" y="7"/>
                  </a:lnTo>
                  <a:lnTo>
                    <a:pt x="3" y="7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2" name="Freeform 4266"/>
            <p:cNvSpPr>
              <a:spLocks/>
            </p:cNvSpPr>
            <p:nvPr/>
          </p:nvSpPr>
          <p:spPr bwMode="auto">
            <a:xfrm>
              <a:off x="4313" y="5151"/>
              <a:ext cx="15" cy="8"/>
            </a:xfrm>
            <a:custGeom>
              <a:avLst/>
              <a:gdLst>
                <a:gd name="T0" fmla="*/ 3 w 16"/>
                <a:gd name="T1" fmla="*/ 0 h 9"/>
                <a:gd name="T2" fmla="*/ 2 w 16"/>
                <a:gd name="T3" fmla="*/ 4 h 9"/>
                <a:gd name="T4" fmla="*/ 0 w 16"/>
                <a:gd name="T5" fmla="*/ 4 h 9"/>
                <a:gd name="T6" fmla="*/ 8 w 16"/>
                <a:gd name="T7" fmla="*/ 4 h 9"/>
                <a:gd name="T8" fmla="*/ 8 w 16"/>
                <a:gd name="T9" fmla="*/ 2 h 9"/>
                <a:gd name="T10" fmla="*/ 8 w 16"/>
                <a:gd name="T11" fmla="*/ 2 h 9"/>
                <a:gd name="T12" fmla="*/ 3 w 16"/>
                <a:gd name="T13" fmla="*/ 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6" h="9">
                  <a:moveTo>
                    <a:pt x="3" y="0"/>
                  </a:moveTo>
                  <a:lnTo>
                    <a:pt x="2" y="5"/>
                  </a:lnTo>
                  <a:lnTo>
                    <a:pt x="0" y="9"/>
                  </a:lnTo>
                  <a:lnTo>
                    <a:pt x="9" y="6"/>
                  </a:lnTo>
                  <a:lnTo>
                    <a:pt x="16" y="2"/>
                  </a:lnTo>
                  <a:lnTo>
                    <a:pt x="1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3" name="Freeform 4267"/>
            <p:cNvSpPr>
              <a:spLocks/>
            </p:cNvSpPr>
            <p:nvPr/>
          </p:nvSpPr>
          <p:spPr bwMode="auto">
            <a:xfrm>
              <a:off x="4316" y="5154"/>
              <a:ext cx="20" cy="14"/>
            </a:xfrm>
            <a:custGeom>
              <a:avLst/>
              <a:gdLst>
                <a:gd name="T0" fmla="*/ 0 w 26"/>
                <a:gd name="T1" fmla="*/ 2 h 17"/>
                <a:gd name="T2" fmla="*/ 2 w 26"/>
                <a:gd name="T3" fmla="*/ 2 h 17"/>
                <a:gd name="T4" fmla="*/ 2 w 26"/>
                <a:gd name="T5" fmla="*/ 1 h 17"/>
                <a:gd name="T6" fmla="*/ 2 w 26"/>
                <a:gd name="T7" fmla="*/ 0 h 17"/>
                <a:gd name="T8" fmla="*/ 2 w 26"/>
                <a:gd name="T9" fmla="*/ 0 h 17"/>
                <a:gd name="T10" fmla="*/ 2 w 26"/>
                <a:gd name="T11" fmla="*/ 0 h 17"/>
                <a:gd name="T12" fmla="*/ 2 w 26"/>
                <a:gd name="T13" fmla="*/ 1 h 17"/>
                <a:gd name="T14" fmla="*/ 2 w 26"/>
                <a:gd name="T15" fmla="*/ 2 h 17"/>
                <a:gd name="T16" fmla="*/ 2 w 26"/>
                <a:gd name="T17" fmla="*/ 3 h 17"/>
                <a:gd name="T18" fmla="*/ 2 w 26"/>
                <a:gd name="T19" fmla="*/ 2 h 17"/>
                <a:gd name="T20" fmla="*/ 2 w 26"/>
                <a:gd name="T21" fmla="*/ 2 h 17"/>
                <a:gd name="T22" fmla="*/ 2 w 26"/>
                <a:gd name="T23" fmla="*/ 2 h 17"/>
                <a:gd name="T24" fmla="*/ 0 w 26"/>
                <a:gd name="T25" fmla="*/ 2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" h="17">
                  <a:moveTo>
                    <a:pt x="0" y="7"/>
                  </a:moveTo>
                  <a:lnTo>
                    <a:pt x="7" y="4"/>
                  </a:lnTo>
                  <a:lnTo>
                    <a:pt x="14" y="1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17" y="9"/>
                  </a:lnTo>
                  <a:lnTo>
                    <a:pt x="4" y="17"/>
                  </a:lnTo>
                  <a:lnTo>
                    <a:pt x="6" y="13"/>
                  </a:lnTo>
                  <a:lnTo>
                    <a:pt x="4" y="10"/>
                  </a:lnTo>
                  <a:lnTo>
                    <a:pt x="2" y="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4" name="Freeform 4268"/>
            <p:cNvSpPr>
              <a:spLocks/>
            </p:cNvSpPr>
            <p:nvPr/>
          </p:nvSpPr>
          <p:spPr bwMode="auto">
            <a:xfrm>
              <a:off x="4319" y="5156"/>
              <a:ext cx="20" cy="20"/>
            </a:xfrm>
            <a:custGeom>
              <a:avLst/>
              <a:gdLst>
                <a:gd name="T0" fmla="*/ 0 w 25"/>
                <a:gd name="T1" fmla="*/ 2 h 25"/>
                <a:gd name="T2" fmla="*/ 2 w 25"/>
                <a:gd name="T3" fmla="*/ 2 h 25"/>
                <a:gd name="T4" fmla="*/ 3 w 25"/>
                <a:gd name="T5" fmla="*/ 0 h 25"/>
                <a:gd name="T6" fmla="*/ 3 w 25"/>
                <a:gd name="T7" fmla="*/ 2 h 25"/>
                <a:gd name="T8" fmla="*/ 3 w 25"/>
                <a:gd name="T9" fmla="*/ 2 h 25"/>
                <a:gd name="T10" fmla="*/ 3 w 25"/>
                <a:gd name="T11" fmla="*/ 2 h 25"/>
                <a:gd name="T12" fmla="*/ 3 w 25"/>
                <a:gd name="T13" fmla="*/ 2 h 25"/>
                <a:gd name="T14" fmla="*/ 2 w 25"/>
                <a:gd name="T15" fmla="*/ 2 h 25"/>
                <a:gd name="T16" fmla="*/ 2 w 25"/>
                <a:gd name="T17" fmla="*/ 3 h 25"/>
                <a:gd name="T18" fmla="*/ 2 w 25"/>
                <a:gd name="T19" fmla="*/ 3 h 25"/>
                <a:gd name="T20" fmla="*/ 2 w 25"/>
                <a:gd name="T21" fmla="*/ 2 h 25"/>
                <a:gd name="T22" fmla="*/ 2 w 25"/>
                <a:gd name="T23" fmla="*/ 2 h 25"/>
                <a:gd name="T24" fmla="*/ 0 w 25"/>
                <a:gd name="T25" fmla="*/ 2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25">
                  <a:moveTo>
                    <a:pt x="0" y="17"/>
                  </a:moveTo>
                  <a:lnTo>
                    <a:pt x="14" y="8"/>
                  </a:lnTo>
                  <a:lnTo>
                    <a:pt x="24" y="0"/>
                  </a:lnTo>
                  <a:lnTo>
                    <a:pt x="25" y="2"/>
                  </a:lnTo>
                  <a:lnTo>
                    <a:pt x="25" y="6"/>
                  </a:lnTo>
                  <a:lnTo>
                    <a:pt x="24" y="8"/>
                  </a:lnTo>
                  <a:lnTo>
                    <a:pt x="22" y="11"/>
                  </a:lnTo>
                  <a:lnTo>
                    <a:pt x="18" y="18"/>
                  </a:lnTo>
                  <a:lnTo>
                    <a:pt x="10" y="25"/>
                  </a:lnTo>
                  <a:lnTo>
                    <a:pt x="9" y="22"/>
                  </a:lnTo>
                  <a:lnTo>
                    <a:pt x="7" y="20"/>
                  </a:lnTo>
                  <a:lnTo>
                    <a:pt x="4" y="18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5" name="Freeform 4269"/>
            <p:cNvSpPr>
              <a:spLocks/>
            </p:cNvSpPr>
            <p:nvPr/>
          </p:nvSpPr>
          <p:spPr bwMode="auto">
            <a:xfrm>
              <a:off x="4328" y="5148"/>
              <a:ext cx="16" cy="13"/>
            </a:xfrm>
            <a:custGeom>
              <a:avLst/>
              <a:gdLst>
                <a:gd name="T0" fmla="*/ 0 w 19"/>
                <a:gd name="T1" fmla="*/ 3 h 14"/>
                <a:gd name="T2" fmla="*/ 2 w 19"/>
                <a:gd name="T3" fmla="*/ 2 h 14"/>
                <a:gd name="T4" fmla="*/ 3 w 19"/>
                <a:gd name="T5" fmla="*/ 0 h 14"/>
                <a:gd name="T6" fmla="*/ 3 w 19"/>
                <a:gd name="T7" fmla="*/ 1 h 14"/>
                <a:gd name="T8" fmla="*/ 3 w 19"/>
                <a:gd name="T9" fmla="*/ 1 h 14"/>
                <a:gd name="T10" fmla="*/ 3 w 19"/>
                <a:gd name="T11" fmla="*/ 1 h 14"/>
                <a:gd name="T12" fmla="*/ 4 w 19"/>
                <a:gd name="T13" fmla="*/ 3 h 14"/>
                <a:gd name="T14" fmla="*/ 3 w 19"/>
                <a:gd name="T15" fmla="*/ 7 h 14"/>
                <a:gd name="T16" fmla="*/ 3 w 19"/>
                <a:gd name="T17" fmla="*/ 7 h 14"/>
                <a:gd name="T18" fmla="*/ 3 w 19"/>
                <a:gd name="T19" fmla="*/ 7 h 14"/>
                <a:gd name="T20" fmla="*/ 3 w 19"/>
                <a:gd name="T21" fmla="*/ 6 h 14"/>
                <a:gd name="T22" fmla="*/ 3 w 19"/>
                <a:gd name="T23" fmla="*/ 4 h 14"/>
                <a:gd name="T24" fmla="*/ 0 w 19"/>
                <a:gd name="T25" fmla="*/ 3 h 1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9" h="14">
                  <a:moveTo>
                    <a:pt x="0" y="3"/>
                  </a:moveTo>
                  <a:lnTo>
                    <a:pt x="2" y="2"/>
                  </a:lnTo>
                  <a:lnTo>
                    <a:pt x="3" y="0"/>
                  </a:lnTo>
                  <a:lnTo>
                    <a:pt x="9" y="1"/>
                  </a:lnTo>
                  <a:lnTo>
                    <a:pt x="15" y="1"/>
                  </a:lnTo>
                  <a:lnTo>
                    <a:pt x="17" y="1"/>
                  </a:lnTo>
                  <a:lnTo>
                    <a:pt x="19" y="3"/>
                  </a:lnTo>
                  <a:lnTo>
                    <a:pt x="17" y="7"/>
                  </a:lnTo>
                  <a:lnTo>
                    <a:pt x="15" y="14"/>
                  </a:lnTo>
                  <a:lnTo>
                    <a:pt x="14" y="9"/>
                  </a:lnTo>
                  <a:lnTo>
                    <a:pt x="10" y="6"/>
                  </a:lnTo>
                  <a:lnTo>
                    <a:pt x="6" y="4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6" name="Freeform 4270"/>
            <p:cNvSpPr>
              <a:spLocks/>
            </p:cNvSpPr>
            <p:nvPr/>
          </p:nvSpPr>
          <p:spPr bwMode="auto">
            <a:xfrm>
              <a:off x="4324" y="5011"/>
              <a:ext cx="2" cy="25"/>
            </a:xfrm>
            <a:custGeom>
              <a:avLst/>
              <a:gdLst>
                <a:gd name="T0" fmla="*/ 0 w 1"/>
                <a:gd name="T1" fmla="*/ 0 h 32"/>
                <a:gd name="T2" fmla="*/ 512 w 1"/>
                <a:gd name="T3" fmla="*/ 0 h 32"/>
                <a:gd name="T4" fmla="*/ 512 w 1"/>
                <a:gd name="T5" fmla="*/ 4 h 32"/>
                <a:gd name="T6" fmla="*/ 512 w 1"/>
                <a:gd name="T7" fmla="*/ 4 h 32"/>
                <a:gd name="T8" fmla="*/ 0 w 1"/>
                <a:gd name="T9" fmla="*/ 4 h 32"/>
                <a:gd name="T10" fmla="*/ 0 w 1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" h="32">
                  <a:moveTo>
                    <a:pt x="0" y="0"/>
                  </a:moveTo>
                  <a:lnTo>
                    <a:pt x="1" y="0"/>
                  </a:lnTo>
                  <a:lnTo>
                    <a:pt x="1" y="32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7" name="Freeform 4271"/>
            <p:cNvSpPr>
              <a:spLocks/>
            </p:cNvSpPr>
            <p:nvPr/>
          </p:nvSpPr>
          <p:spPr bwMode="auto">
            <a:xfrm>
              <a:off x="4324" y="5058"/>
              <a:ext cx="2" cy="81"/>
            </a:xfrm>
            <a:custGeom>
              <a:avLst/>
              <a:gdLst>
                <a:gd name="T0" fmla="*/ 0 w 1"/>
                <a:gd name="T1" fmla="*/ 2 h 94"/>
                <a:gd name="T2" fmla="*/ 512 w 1"/>
                <a:gd name="T3" fmla="*/ 0 h 94"/>
                <a:gd name="T4" fmla="*/ 512 w 1"/>
                <a:gd name="T5" fmla="*/ 24 h 94"/>
                <a:gd name="T6" fmla="*/ 512 w 1"/>
                <a:gd name="T7" fmla="*/ 24 h 94"/>
                <a:gd name="T8" fmla="*/ 0 w 1"/>
                <a:gd name="T9" fmla="*/ 25 h 94"/>
                <a:gd name="T10" fmla="*/ 0 w 1"/>
                <a:gd name="T11" fmla="*/ 24 h 94"/>
                <a:gd name="T12" fmla="*/ 0 w 1"/>
                <a:gd name="T13" fmla="*/ 24 h 94"/>
                <a:gd name="T14" fmla="*/ 0 w 1"/>
                <a:gd name="T15" fmla="*/ 2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" h="94">
                  <a:moveTo>
                    <a:pt x="0" y="2"/>
                  </a:moveTo>
                  <a:lnTo>
                    <a:pt x="1" y="0"/>
                  </a:lnTo>
                  <a:lnTo>
                    <a:pt x="1" y="91"/>
                  </a:lnTo>
                  <a:lnTo>
                    <a:pt x="1" y="93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0" y="91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8" name="Freeform 4272"/>
            <p:cNvSpPr>
              <a:spLocks/>
            </p:cNvSpPr>
            <p:nvPr/>
          </p:nvSpPr>
          <p:spPr bwMode="auto">
            <a:xfrm>
              <a:off x="4429" y="5204"/>
              <a:ext cx="42" cy="37"/>
            </a:xfrm>
            <a:custGeom>
              <a:avLst/>
              <a:gdLst>
                <a:gd name="T0" fmla="*/ 9 w 51"/>
                <a:gd name="T1" fmla="*/ 2 h 46"/>
                <a:gd name="T2" fmla="*/ 9 w 51"/>
                <a:gd name="T3" fmla="*/ 3 h 46"/>
                <a:gd name="T4" fmla="*/ 9 w 51"/>
                <a:gd name="T5" fmla="*/ 4 h 46"/>
                <a:gd name="T6" fmla="*/ 8 w 51"/>
                <a:gd name="T7" fmla="*/ 5 h 46"/>
                <a:gd name="T8" fmla="*/ 8 w 51"/>
                <a:gd name="T9" fmla="*/ 5 h 46"/>
                <a:gd name="T10" fmla="*/ 7 w 51"/>
                <a:gd name="T11" fmla="*/ 6 h 46"/>
                <a:gd name="T12" fmla="*/ 7 w 51"/>
                <a:gd name="T13" fmla="*/ 6 h 46"/>
                <a:gd name="T14" fmla="*/ 6 w 51"/>
                <a:gd name="T15" fmla="*/ 6 h 46"/>
                <a:gd name="T16" fmla="*/ 5 w 51"/>
                <a:gd name="T17" fmla="*/ 6 h 46"/>
                <a:gd name="T18" fmla="*/ 5 w 51"/>
                <a:gd name="T19" fmla="*/ 6 h 46"/>
                <a:gd name="T20" fmla="*/ 5 w 51"/>
                <a:gd name="T21" fmla="*/ 6 h 46"/>
                <a:gd name="T22" fmla="*/ 4 w 51"/>
                <a:gd name="T23" fmla="*/ 6 h 46"/>
                <a:gd name="T24" fmla="*/ 2 w 51"/>
                <a:gd name="T25" fmla="*/ 6 h 46"/>
                <a:gd name="T26" fmla="*/ 2 w 51"/>
                <a:gd name="T27" fmla="*/ 6 h 46"/>
                <a:gd name="T28" fmla="*/ 2 w 51"/>
                <a:gd name="T29" fmla="*/ 5 h 46"/>
                <a:gd name="T30" fmla="*/ 2 w 51"/>
                <a:gd name="T31" fmla="*/ 5 h 46"/>
                <a:gd name="T32" fmla="*/ 2 w 51"/>
                <a:gd name="T33" fmla="*/ 5 h 46"/>
                <a:gd name="T34" fmla="*/ 2 w 51"/>
                <a:gd name="T35" fmla="*/ 5 h 46"/>
                <a:gd name="T36" fmla="*/ 2 w 51"/>
                <a:gd name="T37" fmla="*/ 5 h 46"/>
                <a:gd name="T38" fmla="*/ 2 w 51"/>
                <a:gd name="T39" fmla="*/ 4 h 46"/>
                <a:gd name="T40" fmla="*/ 2 w 51"/>
                <a:gd name="T41" fmla="*/ 3 h 46"/>
                <a:gd name="T42" fmla="*/ 2 w 51"/>
                <a:gd name="T43" fmla="*/ 3 h 46"/>
                <a:gd name="T44" fmla="*/ 2 w 51"/>
                <a:gd name="T45" fmla="*/ 2 h 46"/>
                <a:gd name="T46" fmla="*/ 2 w 51"/>
                <a:gd name="T47" fmla="*/ 2 h 46"/>
                <a:gd name="T48" fmla="*/ 2 w 51"/>
                <a:gd name="T49" fmla="*/ 2 h 46"/>
                <a:gd name="T50" fmla="*/ 2 w 51"/>
                <a:gd name="T51" fmla="*/ 2 h 46"/>
                <a:gd name="T52" fmla="*/ 3 w 51"/>
                <a:gd name="T53" fmla="*/ 0 h 46"/>
                <a:gd name="T54" fmla="*/ 5 w 51"/>
                <a:gd name="T55" fmla="*/ 1 h 46"/>
                <a:gd name="T56" fmla="*/ 6 w 51"/>
                <a:gd name="T57" fmla="*/ 2 h 46"/>
                <a:gd name="T58" fmla="*/ 7 w 51"/>
                <a:gd name="T59" fmla="*/ 2 h 46"/>
                <a:gd name="T60" fmla="*/ 7 w 51"/>
                <a:gd name="T61" fmla="*/ 2 h 46"/>
                <a:gd name="T62" fmla="*/ 8 w 51"/>
                <a:gd name="T63" fmla="*/ 2 h 4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1" h="46">
                  <a:moveTo>
                    <a:pt x="50" y="8"/>
                  </a:moveTo>
                  <a:lnTo>
                    <a:pt x="51" y="10"/>
                  </a:lnTo>
                  <a:lnTo>
                    <a:pt x="50" y="15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28"/>
                  </a:lnTo>
                  <a:lnTo>
                    <a:pt x="50" y="31"/>
                  </a:lnTo>
                  <a:lnTo>
                    <a:pt x="49" y="32"/>
                  </a:lnTo>
                  <a:lnTo>
                    <a:pt x="45" y="33"/>
                  </a:lnTo>
                  <a:lnTo>
                    <a:pt x="44" y="37"/>
                  </a:lnTo>
                  <a:lnTo>
                    <a:pt x="43" y="41"/>
                  </a:lnTo>
                  <a:lnTo>
                    <a:pt x="42" y="43"/>
                  </a:lnTo>
                  <a:lnTo>
                    <a:pt x="41" y="44"/>
                  </a:lnTo>
                  <a:lnTo>
                    <a:pt x="38" y="44"/>
                  </a:lnTo>
                  <a:lnTo>
                    <a:pt x="35" y="44"/>
                  </a:lnTo>
                  <a:lnTo>
                    <a:pt x="34" y="45"/>
                  </a:lnTo>
                  <a:lnTo>
                    <a:pt x="31" y="46"/>
                  </a:lnTo>
                  <a:lnTo>
                    <a:pt x="28" y="46"/>
                  </a:lnTo>
                  <a:lnTo>
                    <a:pt x="23" y="46"/>
                  </a:lnTo>
                  <a:lnTo>
                    <a:pt x="27" y="44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4" y="41"/>
                  </a:lnTo>
                  <a:lnTo>
                    <a:pt x="21" y="43"/>
                  </a:lnTo>
                  <a:lnTo>
                    <a:pt x="19" y="44"/>
                  </a:lnTo>
                  <a:lnTo>
                    <a:pt x="15" y="44"/>
                  </a:lnTo>
                  <a:lnTo>
                    <a:pt x="12" y="43"/>
                  </a:lnTo>
                  <a:lnTo>
                    <a:pt x="15" y="41"/>
                  </a:lnTo>
                  <a:lnTo>
                    <a:pt x="17" y="39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3" y="37"/>
                  </a:lnTo>
                  <a:lnTo>
                    <a:pt x="11" y="36"/>
                  </a:lnTo>
                  <a:lnTo>
                    <a:pt x="8" y="38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6" y="33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28"/>
                  </a:lnTo>
                  <a:lnTo>
                    <a:pt x="5" y="26"/>
                  </a:lnTo>
                  <a:lnTo>
                    <a:pt x="6" y="24"/>
                  </a:lnTo>
                  <a:lnTo>
                    <a:pt x="7" y="23"/>
                  </a:lnTo>
                  <a:lnTo>
                    <a:pt x="9" y="22"/>
                  </a:lnTo>
                  <a:lnTo>
                    <a:pt x="12" y="23"/>
                  </a:lnTo>
                  <a:lnTo>
                    <a:pt x="12" y="19"/>
                  </a:lnTo>
                  <a:lnTo>
                    <a:pt x="12" y="17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5" y="9"/>
                  </a:lnTo>
                  <a:lnTo>
                    <a:pt x="15" y="6"/>
                  </a:lnTo>
                  <a:lnTo>
                    <a:pt x="15" y="3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7" y="4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38" y="4"/>
                  </a:lnTo>
                  <a:lnTo>
                    <a:pt x="39" y="8"/>
                  </a:lnTo>
                  <a:lnTo>
                    <a:pt x="42" y="7"/>
                  </a:lnTo>
                  <a:lnTo>
                    <a:pt x="45" y="6"/>
                  </a:lnTo>
                  <a:lnTo>
                    <a:pt x="48" y="7"/>
                  </a:lnTo>
                  <a:lnTo>
                    <a:pt x="50" y="8"/>
                  </a:lnTo>
                  <a:close/>
                </a:path>
              </a:pathLst>
            </a:custGeom>
            <a:solidFill>
              <a:srgbClr val="DFD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9" name="Freeform 4273"/>
            <p:cNvSpPr>
              <a:spLocks/>
            </p:cNvSpPr>
            <p:nvPr/>
          </p:nvSpPr>
          <p:spPr bwMode="auto">
            <a:xfrm>
              <a:off x="4429" y="5204"/>
              <a:ext cx="42" cy="37"/>
            </a:xfrm>
            <a:custGeom>
              <a:avLst/>
              <a:gdLst>
                <a:gd name="T0" fmla="*/ 9 w 51"/>
                <a:gd name="T1" fmla="*/ 2 h 46"/>
                <a:gd name="T2" fmla="*/ 9 w 51"/>
                <a:gd name="T3" fmla="*/ 3 h 46"/>
                <a:gd name="T4" fmla="*/ 9 w 51"/>
                <a:gd name="T5" fmla="*/ 4 h 46"/>
                <a:gd name="T6" fmla="*/ 8 w 51"/>
                <a:gd name="T7" fmla="*/ 5 h 46"/>
                <a:gd name="T8" fmla="*/ 8 w 51"/>
                <a:gd name="T9" fmla="*/ 5 h 46"/>
                <a:gd name="T10" fmla="*/ 7 w 51"/>
                <a:gd name="T11" fmla="*/ 6 h 46"/>
                <a:gd name="T12" fmla="*/ 7 w 51"/>
                <a:gd name="T13" fmla="*/ 6 h 46"/>
                <a:gd name="T14" fmla="*/ 6 w 51"/>
                <a:gd name="T15" fmla="*/ 6 h 46"/>
                <a:gd name="T16" fmla="*/ 5 w 51"/>
                <a:gd name="T17" fmla="*/ 6 h 46"/>
                <a:gd name="T18" fmla="*/ 5 w 51"/>
                <a:gd name="T19" fmla="*/ 6 h 46"/>
                <a:gd name="T20" fmla="*/ 5 w 51"/>
                <a:gd name="T21" fmla="*/ 6 h 46"/>
                <a:gd name="T22" fmla="*/ 4 w 51"/>
                <a:gd name="T23" fmla="*/ 6 h 46"/>
                <a:gd name="T24" fmla="*/ 2 w 51"/>
                <a:gd name="T25" fmla="*/ 6 h 46"/>
                <a:gd name="T26" fmla="*/ 2 w 51"/>
                <a:gd name="T27" fmla="*/ 6 h 46"/>
                <a:gd name="T28" fmla="*/ 2 w 51"/>
                <a:gd name="T29" fmla="*/ 5 h 46"/>
                <a:gd name="T30" fmla="*/ 2 w 51"/>
                <a:gd name="T31" fmla="*/ 5 h 46"/>
                <a:gd name="T32" fmla="*/ 2 w 51"/>
                <a:gd name="T33" fmla="*/ 5 h 46"/>
                <a:gd name="T34" fmla="*/ 2 w 51"/>
                <a:gd name="T35" fmla="*/ 5 h 46"/>
                <a:gd name="T36" fmla="*/ 2 w 51"/>
                <a:gd name="T37" fmla="*/ 5 h 46"/>
                <a:gd name="T38" fmla="*/ 2 w 51"/>
                <a:gd name="T39" fmla="*/ 4 h 46"/>
                <a:gd name="T40" fmla="*/ 2 w 51"/>
                <a:gd name="T41" fmla="*/ 3 h 46"/>
                <a:gd name="T42" fmla="*/ 2 w 51"/>
                <a:gd name="T43" fmla="*/ 3 h 46"/>
                <a:gd name="T44" fmla="*/ 2 w 51"/>
                <a:gd name="T45" fmla="*/ 2 h 46"/>
                <a:gd name="T46" fmla="*/ 2 w 51"/>
                <a:gd name="T47" fmla="*/ 2 h 46"/>
                <a:gd name="T48" fmla="*/ 2 w 51"/>
                <a:gd name="T49" fmla="*/ 2 h 46"/>
                <a:gd name="T50" fmla="*/ 2 w 51"/>
                <a:gd name="T51" fmla="*/ 2 h 46"/>
                <a:gd name="T52" fmla="*/ 3 w 51"/>
                <a:gd name="T53" fmla="*/ 0 h 46"/>
                <a:gd name="T54" fmla="*/ 5 w 51"/>
                <a:gd name="T55" fmla="*/ 1 h 46"/>
                <a:gd name="T56" fmla="*/ 6 w 51"/>
                <a:gd name="T57" fmla="*/ 2 h 46"/>
                <a:gd name="T58" fmla="*/ 7 w 51"/>
                <a:gd name="T59" fmla="*/ 2 h 46"/>
                <a:gd name="T60" fmla="*/ 7 w 51"/>
                <a:gd name="T61" fmla="*/ 2 h 46"/>
                <a:gd name="T62" fmla="*/ 8 w 51"/>
                <a:gd name="T63" fmla="*/ 2 h 4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1" h="46">
                  <a:moveTo>
                    <a:pt x="50" y="8"/>
                  </a:moveTo>
                  <a:lnTo>
                    <a:pt x="51" y="10"/>
                  </a:lnTo>
                  <a:lnTo>
                    <a:pt x="50" y="15"/>
                  </a:lnTo>
                  <a:lnTo>
                    <a:pt x="50" y="21"/>
                  </a:lnTo>
                  <a:lnTo>
                    <a:pt x="50" y="25"/>
                  </a:lnTo>
                  <a:lnTo>
                    <a:pt x="50" y="28"/>
                  </a:lnTo>
                  <a:lnTo>
                    <a:pt x="50" y="31"/>
                  </a:lnTo>
                  <a:lnTo>
                    <a:pt x="49" y="32"/>
                  </a:lnTo>
                  <a:lnTo>
                    <a:pt x="45" y="33"/>
                  </a:lnTo>
                  <a:lnTo>
                    <a:pt x="44" y="37"/>
                  </a:lnTo>
                  <a:lnTo>
                    <a:pt x="43" y="41"/>
                  </a:lnTo>
                  <a:lnTo>
                    <a:pt x="42" y="43"/>
                  </a:lnTo>
                  <a:lnTo>
                    <a:pt x="41" y="44"/>
                  </a:lnTo>
                  <a:lnTo>
                    <a:pt x="38" y="44"/>
                  </a:lnTo>
                  <a:lnTo>
                    <a:pt x="35" y="44"/>
                  </a:lnTo>
                  <a:lnTo>
                    <a:pt x="34" y="45"/>
                  </a:lnTo>
                  <a:lnTo>
                    <a:pt x="31" y="46"/>
                  </a:lnTo>
                  <a:lnTo>
                    <a:pt x="28" y="46"/>
                  </a:lnTo>
                  <a:lnTo>
                    <a:pt x="23" y="46"/>
                  </a:lnTo>
                  <a:lnTo>
                    <a:pt x="27" y="44"/>
                  </a:lnTo>
                  <a:lnTo>
                    <a:pt x="29" y="41"/>
                  </a:lnTo>
                  <a:lnTo>
                    <a:pt x="27" y="41"/>
                  </a:lnTo>
                  <a:lnTo>
                    <a:pt x="24" y="41"/>
                  </a:lnTo>
                  <a:lnTo>
                    <a:pt x="21" y="43"/>
                  </a:lnTo>
                  <a:lnTo>
                    <a:pt x="19" y="44"/>
                  </a:lnTo>
                  <a:lnTo>
                    <a:pt x="15" y="44"/>
                  </a:lnTo>
                  <a:lnTo>
                    <a:pt x="12" y="43"/>
                  </a:lnTo>
                  <a:lnTo>
                    <a:pt x="15" y="41"/>
                  </a:lnTo>
                  <a:lnTo>
                    <a:pt x="17" y="39"/>
                  </a:lnTo>
                  <a:lnTo>
                    <a:pt x="16" y="38"/>
                  </a:lnTo>
                  <a:lnTo>
                    <a:pt x="16" y="36"/>
                  </a:lnTo>
                  <a:lnTo>
                    <a:pt x="13" y="37"/>
                  </a:lnTo>
                  <a:lnTo>
                    <a:pt x="11" y="36"/>
                  </a:lnTo>
                  <a:lnTo>
                    <a:pt x="8" y="38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6" y="33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4" y="28"/>
                  </a:lnTo>
                  <a:lnTo>
                    <a:pt x="5" y="26"/>
                  </a:lnTo>
                  <a:lnTo>
                    <a:pt x="6" y="24"/>
                  </a:lnTo>
                  <a:lnTo>
                    <a:pt x="7" y="23"/>
                  </a:lnTo>
                  <a:lnTo>
                    <a:pt x="9" y="22"/>
                  </a:lnTo>
                  <a:lnTo>
                    <a:pt x="12" y="23"/>
                  </a:lnTo>
                  <a:lnTo>
                    <a:pt x="12" y="19"/>
                  </a:lnTo>
                  <a:lnTo>
                    <a:pt x="12" y="17"/>
                  </a:lnTo>
                  <a:lnTo>
                    <a:pt x="13" y="15"/>
                  </a:lnTo>
                  <a:lnTo>
                    <a:pt x="15" y="12"/>
                  </a:lnTo>
                  <a:lnTo>
                    <a:pt x="15" y="9"/>
                  </a:lnTo>
                  <a:lnTo>
                    <a:pt x="15" y="6"/>
                  </a:lnTo>
                  <a:lnTo>
                    <a:pt x="15" y="3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6" y="1"/>
                  </a:lnTo>
                  <a:lnTo>
                    <a:pt x="27" y="4"/>
                  </a:lnTo>
                  <a:lnTo>
                    <a:pt x="31" y="2"/>
                  </a:lnTo>
                  <a:lnTo>
                    <a:pt x="35" y="3"/>
                  </a:lnTo>
                  <a:lnTo>
                    <a:pt x="38" y="4"/>
                  </a:lnTo>
                  <a:lnTo>
                    <a:pt x="39" y="8"/>
                  </a:lnTo>
                  <a:lnTo>
                    <a:pt x="42" y="7"/>
                  </a:lnTo>
                  <a:lnTo>
                    <a:pt x="45" y="6"/>
                  </a:lnTo>
                  <a:lnTo>
                    <a:pt x="48" y="7"/>
                  </a:lnTo>
                  <a:lnTo>
                    <a:pt x="50" y="8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" name="Freeform 4274"/>
            <p:cNvSpPr>
              <a:spLocks/>
            </p:cNvSpPr>
            <p:nvPr/>
          </p:nvSpPr>
          <p:spPr bwMode="auto">
            <a:xfrm>
              <a:off x="4441" y="5211"/>
              <a:ext cx="10" cy="22"/>
            </a:xfrm>
            <a:custGeom>
              <a:avLst/>
              <a:gdLst>
                <a:gd name="T0" fmla="*/ 3 w 12"/>
                <a:gd name="T1" fmla="*/ 0 h 26"/>
                <a:gd name="T2" fmla="*/ 3 w 12"/>
                <a:gd name="T3" fmla="*/ 3 h 26"/>
                <a:gd name="T4" fmla="*/ 3 w 12"/>
                <a:gd name="T5" fmla="*/ 3 h 26"/>
                <a:gd name="T6" fmla="*/ 3 w 12"/>
                <a:gd name="T7" fmla="*/ 3 h 26"/>
                <a:gd name="T8" fmla="*/ 3 w 12"/>
                <a:gd name="T9" fmla="*/ 3 h 26"/>
                <a:gd name="T10" fmla="*/ 3 w 12"/>
                <a:gd name="T11" fmla="*/ 3 h 26"/>
                <a:gd name="T12" fmla="*/ 2 w 12"/>
                <a:gd name="T13" fmla="*/ 3 h 26"/>
                <a:gd name="T14" fmla="*/ 3 w 12"/>
                <a:gd name="T15" fmla="*/ 4 h 26"/>
                <a:gd name="T16" fmla="*/ 3 w 12"/>
                <a:gd name="T17" fmla="*/ 5 h 26"/>
                <a:gd name="T18" fmla="*/ 2 w 12"/>
                <a:gd name="T19" fmla="*/ 5 h 26"/>
                <a:gd name="T20" fmla="*/ 0 w 12"/>
                <a:gd name="T21" fmla="*/ 6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" h="26">
                  <a:moveTo>
                    <a:pt x="11" y="0"/>
                  </a:moveTo>
                  <a:lnTo>
                    <a:pt x="11" y="6"/>
                  </a:lnTo>
                  <a:lnTo>
                    <a:pt x="12" y="11"/>
                  </a:lnTo>
                  <a:lnTo>
                    <a:pt x="11" y="14"/>
                  </a:lnTo>
                  <a:lnTo>
                    <a:pt x="9" y="15"/>
                  </a:lnTo>
                  <a:lnTo>
                    <a:pt x="6" y="16"/>
                  </a:lnTo>
                  <a:lnTo>
                    <a:pt x="2" y="16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2" y="24"/>
                  </a:lnTo>
                  <a:lnTo>
                    <a:pt x="0" y="26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" name="Freeform 4275"/>
            <p:cNvSpPr>
              <a:spLocks/>
            </p:cNvSpPr>
            <p:nvPr/>
          </p:nvSpPr>
          <p:spPr bwMode="auto">
            <a:xfrm>
              <a:off x="4448" y="5224"/>
              <a:ext cx="8" cy="5"/>
            </a:xfrm>
            <a:custGeom>
              <a:avLst/>
              <a:gdLst>
                <a:gd name="T0" fmla="*/ 0 w 9"/>
                <a:gd name="T1" fmla="*/ 0 h 6"/>
                <a:gd name="T2" fmla="*/ 2 w 9"/>
                <a:gd name="T3" fmla="*/ 3 h 6"/>
                <a:gd name="T4" fmla="*/ 3 w 9"/>
                <a:gd name="T5" fmla="*/ 3 h 6"/>
                <a:gd name="T6" fmla="*/ 4 w 9"/>
                <a:gd name="T7" fmla="*/ 3 h 6"/>
                <a:gd name="T8" fmla="*/ 4 w 9"/>
                <a:gd name="T9" fmla="*/ 3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6">
                  <a:moveTo>
                    <a:pt x="0" y="0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6" y="6"/>
                  </a:lnTo>
                  <a:lnTo>
                    <a:pt x="9" y="6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" name="Freeform 4276"/>
            <p:cNvSpPr>
              <a:spLocks/>
            </p:cNvSpPr>
            <p:nvPr/>
          </p:nvSpPr>
          <p:spPr bwMode="auto">
            <a:xfrm>
              <a:off x="4451" y="5229"/>
              <a:ext cx="8" cy="9"/>
            </a:xfrm>
            <a:custGeom>
              <a:avLst/>
              <a:gdLst>
                <a:gd name="T0" fmla="*/ 2 w 10"/>
                <a:gd name="T1" fmla="*/ 0 h 12"/>
                <a:gd name="T2" fmla="*/ 2 w 10"/>
                <a:gd name="T3" fmla="*/ 2 h 12"/>
                <a:gd name="T4" fmla="*/ 2 w 10"/>
                <a:gd name="T5" fmla="*/ 2 h 12"/>
                <a:gd name="T6" fmla="*/ 1 w 10"/>
                <a:gd name="T7" fmla="*/ 2 h 12"/>
                <a:gd name="T8" fmla="*/ 0 w 10"/>
                <a:gd name="T9" fmla="*/ 2 h 12"/>
                <a:gd name="T10" fmla="*/ 0 w 10"/>
                <a:gd name="T11" fmla="*/ 2 h 12"/>
                <a:gd name="T12" fmla="*/ 1 w 10"/>
                <a:gd name="T13" fmla="*/ 2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2"/>
                  </a:lnTo>
                  <a:lnTo>
                    <a:pt x="3" y="3"/>
                  </a:lnTo>
                  <a:lnTo>
                    <a:pt x="1" y="5"/>
                  </a:lnTo>
                  <a:lnTo>
                    <a:pt x="0" y="7"/>
                  </a:lnTo>
                  <a:lnTo>
                    <a:pt x="0" y="9"/>
                  </a:lnTo>
                  <a:lnTo>
                    <a:pt x="1" y="12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3" name="Freeform 4277"/>
            <p:cNvSpPr>
              <a:spLocks/>
            </p:cNvSpPr>
            <p:nvPr/>
          </p:nvSpPr>
          <p:spPr bwMode="auto">
            <a:xfrm>
              <a:off x="4459" y="5216"/>
              <a:ext cx="4" cy="15"/>
            </a:xfrm>
            <a:custGeom>
              <a:avLst/>
              <a:gdLst>
                <a:gd name="T0" fmla="*/ 1 w 6"/>
                <a:gd name="T1" fmla="*/ 2 h 19"/>
                <a:gd name="T2" fmla="*/ 1 w 6"/>
                <a:gd name="T3" fmla="*/ 2 h 19"/>
                <a:gd name="T4" fmla="*/ 1 w 6"/>
                <a:gd name="T5" fmla="*/ 2 h 19"/>
                <a:gd name="T6" fmla="*/ 0 w 6"/>
                <a:gd name="T7" fmla="*/ 2 h 19"/>
                <a:gd name="T8" fmla="*/ 0 w 6"/>
                <a:gd name="T9" fmla="*/ 2 h 19"/>
                <a:gd name="T10" fmla="*/ 1 w 6"/>
                <a:gd name="T11" fmla="*/ 2 h 19"/>
                <a:gd name="T12" fmla="*/ 0 w 6"/>
                <a:gd name="T13" fmla="*/ 0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" h="19">
                  <a:moveTo>
                    <a:pt x="6" y="19"/>
                  </a:moveTo>
                  <a:lnTo>
                    <a:pt x="3" y="18"/>
                  </a:lnTo>
                  <a:lnTo>
                    <a:pt x="1" y="16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5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4" name="Freeform 4278"/>
            <p:cNvSpPr>
              <a:spLocks/>
            </p:cNvSpPr>
            <p:nvPr/>
          </p:nvSpPr>
          <p:spPr bwMode="auto">
            <a:xfrm>
              <a:off x="4416" y="5159"/>
              <a:ext cx="7" cy="7"/>
            </a:xfrm>
            <a:custGeom>
              <a:avLst/>
              <a:gdLst>
                <a:gd name="T0" fmla="*/ 4 w 8"/>
                <a:gd name="T1" fmla="*/ 1 h 10"/>
                <a:gd name="T2" fmla="*/ 4 w 8"/>
                <a:gd name="T3" fmla="*/ 0 h 10"/>
                <a:gd name="T4" fmla="*/ 4 w 8"/>
                <a:gd name="T5" fmla="*/ 0 h 10"/>
                <a:gd name="T6" fmla="*/ 3 w 8"/>
                <a:gd name="T7" fmla="*/ 1 h 10"/>
                <a:gd name="T8" fmla="*/ 1 w 8"/>
                <a:gd name="T9" fmla="*/ 1 h 10"/>
                <a:gd name="T10" fmla="*/ 0 w 8"/>
                <a:gd name="T11" fmla="*/ 1 h 10"/>
                <a:gd name="T12" fmla="*/ 0 w 8"/>
                <a:gd name="T13" fmla="*/ 1 h 10"/>
                <a:gd name="T14" fmla="*/ 1 w 8"/>
                <a:gd name="T15" fmla="*/ 1 h 10"/>
                <a:gd name="T16" fmla="*/ 3 w 8"/>
                <a:gd name="T17" fmla="*/ 1 h 10"/>
                <a:gd name="T18" fmla="*/ 4 w 8"/>
                <a:gd name="T19" fmla="*/ 1 h 10"/>
                <a:gd name="T20" fmla="*/ 4 w 8"/>
                <a:gd name="T21" fmla="*/ 1 h 10"/>
                <a:gd name="T22" fmla="*/ 4 w 8"/>
                <a:gd name="T23" fmla="*/ 1 h 10"/>
                <a:gd name="T24" fmla="*/ 4 w 8"/>
                <a:gd name="T25" fmla="*/ 1 h 10"/>
                <a:gd name="T26" fmla="*/ 4 w 8"/>
                <a:gd name="T27" fmla="*/ 1 h 10"/>
                <a:gd name="T28" fmla="*/ 4 w 8"/>
                <a:gd name="T29" fmla="*/ 1 h 10"/>
                <a:gd name="T30" fmla="*/ 4 w 8"/>
                <a:gd name="T31" fmla="*/ 1 h 10"/>
                <a:gd name="T32" fmla="*/ 4 w 8"/>
                <a:gd name="T33" fmla="*/ 1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" h="10">
                  <a:moveTo>
                    <a:pt x="7" y="2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7"/>
                  </a:lnTo>
                  <a:lnTo>
                    <a:pt x="3" y="8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8"/>
                  </a:lnTo>
                  <a:lnTo>
                    <a:pt x="8" y="7"/>
                  </a:lnTo>
                  <a:lnTo>
                    <a:pt x="8" y="5"/>
                  </a:lnTo>
                  <a:lnTo>
                    <a:pt x="8" y="4"/>
                  </a:lnTo>
                  <a:lnTo>
                    <a:pt x="8" y="3"/>
                  </a:lnTo>
                  <a:lnTo>
                    <a:pt x="7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5" name="Freeform 4279"/>
            <p:cNvSpPr>
              <a:spLocks/>
            </p:cNvSpPr>
            <p:nvPr/>
          </p:nvSpPr>
          <p:spPr bwMode="auto">
            <a:xfrm>
              <a:off x="4416" y="5159"/>
              <a:ext cx="7" cy="7"/>
            </a:xfrm>
            <a:custGeom>
              <a:avLst/>
              <a:gdLst>
                <a:gd name="T0" fmla="*/ 4 w 8"/>
                <a:gd name="T1" fmla="*/ 1 h 10"/>
                <a:gd name="T2" fmla="*/ 4 w 8"/>
                <a:gd name="T3" fmla="*/ 0 h 10"/>
                <a:gd name="T4" fmla="*/ 4 w 8"/>
                <a:gd name="T5" fmla="*/ 0 h 10"/>
                <a:gd name="T6" fmla="*/ 3 w 8"/>
                <a:gd name="T7" fmla="*/ 1 h 10"/>
                <a:gd name="T8" fmla="*/ 1 w 8"/>
                <a:gd name="T9" fmla="*/ 1 h 10"/>
                <a:gd name="T10" fmla="*/ 0 w 8"/>
                <a:gd name="T11" fmla="*/ 1 h 10"/>
                <a:gd name="T12" fmla="*/ 0 w 8"/>
                <a:gd name="T13" fmla="*/ 1 h 10"/>
                <a:gd name="T14" fmla="*/ 1 w 8"/>
                <a:gd name="T15" fmla="*/ 1 h 10"/>
                <a:gd name="T16" fmla="*/ 3 w 8"/>
                <a:gd name="T17" fmla="*/ 1 h 10"/>
                <a:gd name="T18" fmla="*/ 4 w 8"/>
                <a:gd name="T19" fmla="*/ 1 h 10"/>
                <a:gd name="T20" fmla="*/ 4 w 8"/>
                <a:gd name="T21" fmla="*/ 1 h 10"/>
                <a:gd name="T22" fmla="*/ 4 w 8"/>
                <a:gd name="T23" fmla="*/ 1 h 10"/>
                <a:gd name="T24" fmla="*/ 4 w 8"/>
                <a:gd name="T25" fmla="*/ 1 h 10"/>
                <a:gd name="T26" fmla="*/ 4 w 8"/>
                <a:gd name="T27" fmla="*/ 1 h 10"/>
                <a:gd name="T28" fmla="*/ 4 w 8"/>
                <a:gd name="T29" fmla="*/ 1 h 10"/>
                <a:gd name="T30" fmla="*/ 4 w 8"/>
                <a:gd name="T31" fmla="*/ 1 h 10"/>
                <a:gd name="T32" fmla="*/ 4 w 8"/>
                <a:gd name="T33" fmla="*/ 1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8" h="10">
                  <a:moveTo>
                    <a:pt x="7" y="2"/>
                  </a:moveTo>
                  <a:lnTo>
                    <a:pt x="5" y="0"/>
                  </a:lnTo>
                  <a:lnTo>
                    <a:pt x="4" y="0"/>
                  </a:lnTo>
                  <a:lnTo>
                    <a:pt x="3" y="2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1" y="7"/>
                  </a:lnTo>
                  <a:lnTo>
                    <a:pt x="3" y="8"/>
                  </a:lnTo>
                  <a:lnTo>
                    <a:pt x="4" y="10"/>
                  </a:lnTo>
                  <a:lnTo>
                    <a:pt x="6" y="8"/>
                  </a:lnTo>
                  <a:lnTo>
                    <a:pt x="7" y="8"/>
                  </a:lnTo>
                  <a:lnTo>
                    <a:pt x="8" y="7"/>
                  </a:lnTo>
                  <a:lnTo>
                    <a:pt x="8" y="5"/>
                  </a:lnTo>
                  <a:lnTo>
                    <a:pt x="8" y="4"/>
                  </a:lnTo>
                  <a:lnTo>
                    <a:pt x="8" y="3"/>
                  </a:lnTo>
                  <a:lnTo>
                    <a:pt x="7" y="2"/>
                  </a:lnTo>
                </a:path>
              </a:pathLst>
            </a:custGeom>
            <a:noFill/>
            <a:ln w="0">
              <a:solidFill>
                <a:srgbClr val="13151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6" name="Freeform 4280"/>
            <p:cNvSpPr>
              <a:spLocks noEditPoints="1"/>
            </p:cNvSpPr>
            <p:nvPr/>
          </p:nvSpPr>
          <p:spPr bwMode="auto">
            <a:xfrm>
              <a:off x="3953" y="5289"/>
              <a:ext cx="738" cy="959"/>
            </a:xfrm>
            <a:custGeom>
              <a:avLst/>
              <a:gdLst>
                <a:gd name="T0" fmla="*/ 152 w 887"/>
                <a:gd name="T1" fmla="*/ 187 h 1152"/>
                <a:gd name="T2" fmla="*/ 137 w 887"/>
                <a:gd name="T3" fmla="*/ 195 h 1152"/>
                <a:gd name="T4" fmla="*/ 124 w 887"/>
                <a:gd name="T5" fmla="*/ 198 h 1152"/>
                <a:gd name="T6" fmla="*/ 111 w 887"/>
                <a:gd name="T7" fmla="*/ 201 h 1152"/>
                <a:gd name="T8" fmla="*/ 100 w 887"/>
                <a:gd name="T9" fmla="*/ 205 h 1152"/>
                <a:gd name="T10" fmla="*/ 96 w 887"/>
                <a:gd name="T11" fmla="*/ 208 h 1152"/>
                <a:gd name="T12" fmla="*/ 77 w 887"/>
                <a:gd name="T13" fmla="*/ 210 h 1152"/>
                <a:gd name="T14" fmla="*/ 72 w 887"/>
                <a:gd name="T15" fmla="*/ 206 h 1152"/>
                <a:gd name="T16" fmla="*/ 65 w 887"/>
                <a:gd name="T17" fmla="*/ 202 h 1152"/>
                <a:gd name="T18" fmla="*/ 53 w 887"/>
                <a:gd name="T19" fmla="*/ 200 h 1152"/>
                <a:gd name="T20" fmla="*/ 40 w 887"/>
                <a:gd name="T21" fmla="*/ 197 h 1152"/>
                <a:gd name="T22" fmla="*/ 26 w 887"/>
                <a:gd name="T23" fmla="*/ 192 h 1152"/>
                <a:gd name="T24" fmla="*/ 12 w 887"/>
                <a:gd name="T25" fmla="*/ 182 h 1152"/>
                <a:gd name="T26" fmla="*/ 5 w 887"/>
                <a:gd name="T27" fmla="*/ 166 h 1152"/>
                <a:gd name="T28" fmla="*/ 4 w 887"/>
                <a:gd name="T29" fmla="*/ 147 h 1152"/>
                <a:gd name="T30" fmla="*/ 12 w 887"/>
                <a:gd name="T31" fmla="*/ 59 h 1152"/>
                <a:gd name="T32" fmla="*/ 10 w 887"/>
                <a:gd name="T33" fmla="*/ 53 h 1152"/>
                <a:gd name="T34" fmla="*/ 40 w 887"/>
                <a:gd name="T35" fmla="*/ 6 h 1152"/>
                <a:gd name="T36" fmla="*/ 53 w 887"/>
                <a:gd name="T37" fmla="*/ 3 h 1152"/>
                <a:gd name="T38" fmla="*/ 72 w 887"/>
                <a:gd name="T39" fmla="*/ 1 h 1152"/>
                <a:gd name="T40" fmla="*/ 78 w 887"/>
                <a:gd name="T41" fmla="*/ 2 h 1152"/>
                <a:gd name="T42" fmla="*/ 81 w 887"/>
                <a:gd name="T43" fmla="*/ 6 h 1152"/>
                <a:gd name="T44" fmla="*/ 84 w 887"/>
                <a:gd name="T45" fmla="*/ 7 h 1152"/>
                <a:gd name="T46" fmla="*/ 87 w 887"/>
                <a:gd name="T47" fmla="*/ 6 h 1152"/>
                <a:gd name="T48" fmla="*/ 91 w 887"/>
                <a:gd name="T49" fmla="*/ 2 h 1152"/>
                <a:gd name="T50" fmla="*/ 92 w 887"/>
                <a:gd name="T51" fmla="*/ 2 h 1152"/>
                <a:gd name="T52" fmla="*/ 113 w 887"/>
                <a:gd name="T53" fmla="*/ 2 h 1152"/>
                <a:gd name="T54" fmla="*/ 126 w 887"/>
                <a:gd name="T55" fmla="*/ 6 h 1152"/>
                <a:gd name="T56" fmla="*/ 160 w 887"/>
                <a:gd name="T57" fmla="*/ 52 h 1152"/>
                <a:gd name="T58" fmla="*/ 157 w 887"/>
                <a:gd name="T59" fmla="*/ 57 h 1152"/>
                <a:gd name="T60" fmla="*/ 156 w 887"/>
                <a:gd name="T61" fmla="*/ 64 h 1152"/>
                <a:gd name="T62" fmla="*/ 165 w 887"/>
                <a:gd name="T63" fmla="*/ 162 h 1152"/>
                <a:gd name="T64" fmla="*/ 156 w 887"/>
                <a:gd name="T65" fmla="*/ 175 h 1152"/>
                <a:gd name="T66" fmla="*/ 146 w 887"/>
                <a:gd name="T67" fmla="*/ 186 h 1152"/>
                <a:gd name="T68" fmla="*/ 132 w 887"/>
                <a:gd name="T69" fmla="*/ 192 h 1152"/>
                <a:gd name="T70" fmla="*/ 119 w 887"/>
                <a:gd name="T71" fmla="*/ 195 h 1152"/>
                <a:gd name="T72" fmla="*/ 105 w 887"/>
                <a:gd name="T73" fmla="*/ 197 h 1152"/>
                <a:gd name="T74" fmla="*/ 97 w 887"/>
                <a:gd name="T75" fmla="*/ 201 h 1152"/>
                <a:gd name="T76" fmla="*/ 91 w 887"/>
                <a:gd name="T77" fmla="*/ 206 h 1152"/>
                <a:gd name="T78" fmla="*/ 78 w 887"/>
                <a:gd name="T79" fmla="*/ 206 h 1152"/>
                <a:gd name="T80" fmla="*/ 73 w 887"/>
                <a:gd name="T81" fmla="*/ 201 h 1152"/>
                <a:gd name="T82" fmla="*/ 64 w 887"/>
                <a:gd name="T83" fmla="*/ 197 h 1152"/>
                <a:gd name="T84" fmla="*/ 50 w 887"/>
                <a:gd name="T85" fmla="*/ 195 h 1152"/>
                <a:gd name="T86" fmla="*/ 37 w 887"/>
                <a:gd name="T87" fmla="*/ 192 h 1152"/>
                <a:gd name="T88" fmla="*/ 23 w 887"/>
                <a:gd name="T89" fmla="*/ 186 h 1152"/>
                <a:gd name="T90" fmla="*/ 12 w 887"/>
                <a:gd name="T91" fmla="*/ 175 h 1152"/>
                <a:gd name="T92" fmla="*/ 8 w 887"/>
                <a:gd name="T93" fmla="*/ 160 h 1152"/>
                <a:gd name="T94" fmla="*/ 18 w 887"/>
                <a:gd name="T95" fmla="*/ 63 h 1152"/>
                <a:gd name="T96" fmla="*/ 17 w 887"/>
                <a:gd name="T97" fmla="*/ 55 h 1152"/>
                <a:gd name="T98" fmla="*/ 12 w 887"/>
                <a:gd name="T99" fmla="*/ 49 h 1152"/>
                <a:gd name="T100" fmla="*/ 44 w 887"/>
                <a:gd name="T101" fmla="*/ 10 h 1152"/>
                <a:gd name="T102" fmla="*/ 60 w 887"/>
                <a:gd name="T103" fmla="*/ 6 h 1152"/>
                <a:gd name="T104" fmla="*/ 77 w 887"/>
                <a:gd name="T105" fmla="*/ 6 h 1152"/>
                <a:gd name="T106" fmla="*/ 100 w 887"/>
                <a:gd name="T107" fmla="*/ 5 h 1152"/>
                <a:gd name="T108" fmla="*/ 116 w 887"/>
                <a:gd name="T109" fmla="*/ 8 h 1152"/>
                <a:gd name="T110" fmla="*/ 132 w 887"/>
                <a:gd name="T111" fmla="*/ 10 h 1152"/>
                <a:gd name="T112" fmla="*/ 156 w 887"/>
                <a:gd name="T113" fmla="*/ 51 h 1152"/>
                <a:gd name="T114" fmla="*/ 152 w 887"/>
                <a:gd name="T115" fmla="*/ 58 h 1152"/>
                <a:gd name="T116" fmla="*/ 161 w 887"/>
                <a:gd name="T117" fmla="*/ 149 h 1152"/>
                <a:gd name="T118" fmla="*/ 160 w 887"/>
                <a:gd name="T119" fmla="*/ 166 h 115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87" h="1152">
                  <a:moveTo>
                    <a:pt x="847" y="907"/>
                  </a:moveTo>
                  <a:lnTo>
                    <a:pt x="843" y="915"/>
                  </a:lnTo>
                  <a:lnTo>
                    <a:pt x="838" y="923"/>
                  </a:lnTo>
                  <a:lnTo>
                    <a:pt x="834" y="931"/>
                  </a:lnTo>
                  <a:lnTo>
                    <a:pt x="829" y="938"/>
                  </a:lnTo>
                  <a:lnTo>
                    <a:pt x="825" y="946"/>
                  </a:lnTo>
                  <a:lnTo>
                    <a:pt x="819" y="953"/>
                  </a:lnTo>
                  <a:lnTo>
                    <a:pt x="812" y="960"/>
                  </a:lnTo>
                  <a:lnTo>
                    <a:pt x="806" y="966"/>
                  </a:lnTo>
                  <a:lnTo>
                    <a:pt x="799" y="973"/>
                  </a:lnTo>
                  <a:lnTo>
                    <a:pt x="792" y="978"/>
                  </a:lnTo>
                  <a:lnTo>
                    <a:pt x="785" y="983"/>
                  </a:lnTo>
                  <a:lnTo>
                    <a:pt x="777" y="989"/>
                  </a:lnTo>
                  <a:lnTo>
                    <a:pt x="769" y="994"/>
                  </a:lnTo>
                  <a:lnTo>
                    <a:pt x="761" y="998"/>
                  </a:lnTo>
                  <a:lnTo>
                    <a:pt x="752" y="1003"/>
                  </a:lnTo>
                  <a:lnTo>
                    <a:pt x="744" y="1006"/>
                  </a:lnTo>
                  <a:lnTo>
                    <a:pt x="734" y="1010"/>
                  </a:lnTo>
                  <a:lnTo>
                    <a:pt x="727" y="1012"/>
                  </a:lnTo>
                  <a:lnTo>
                    <a:pt x="720" y="1015"/>
                  </a:lnTo>
                  <a:lnTo>
                    <a:pt x="712" y="1018"/>
                  </a:lnTo>
                  <a:lnTo>
                    <a:pt x="705" y="1020"/>
                  </a:lnTo>
                  <a:lnTo>
                    <a:pt x="699" y="1022"/>
                  </a:lnTo>
                  <a:lnTo>
                    <a:pt x="690" y="1024"/>
                  </a:lnTo>
                  <a:lnTo>
                    <a:pt x="683" y="1026"/>
                  </a:lnTo>
                  <a:lnTo>
                    <a:pt x="675" y="1027"/>
                  </a:lnTo>
                  <a:lnTo>
                    <a:pt x="668" y="1029"/>
                  </a:lnTo>
                  <a:lnTo>
                    <a:pt x="661" y="1031"/>
                  </a:lnTo>
                  <a:lnTo>
                    <a:pt x="655" y="1032"/>
                  </a:lnTo>
                  <a:lnTo>
                    <a:pt x="648" y="1033"/>
                  </a:lnTo>
                  <a:lnTo>
                    <a:pt x="641" y="1034"/>
                  </a:lnTo>
                  <a:lnTo>
                    <a:pt x="633" y="1035"/>
                  </a:lnTo>
                  <a:lnTo>
                    <a:pt x="626" y="1037"/>
                  </a:lnTo>
                  <a:lnTo>
                    <a:pt x="620" y="1039"/>
                  </a:lnTo>
                  <a:lnTo>
                    <a:pt x="613" y="1040"/>
                  </a:lnTo>
                  <a:lnTo>
                    <a:pt x="606" y="1041"/>
                  </a:lnTo>
                  <a:lnTo>
                    <a:pt x="599" y="1042"/>
                  </a:lnTo>
                  <a:lnTo>
                    <a:pt x="592" y="1043"/>
                  </a:lnTo>
                  <a:lnTo>
                    <a:pt x="586" y="1044"/>
                  </a:lnTo>
                  <a:lnTo>
                    <a:pt x="579" y="1046"/>
                  </a:lnTo>
                  <a:lnTo>
                    <a:pt x="574" y="1047"/>
                  </a:lnTo>
                  <a:lnTo>
                    <a:pt x="567" y="1049"/>
                  </a:lnTo>
                  <a:lnTo>
                    <a:pt x="561" y="1050"/>
                  </a:lnTo>
                  <a:lnTo>
                    <a:pt x="555" y="1053"/>
                  </a:lnTo>
                  <a:lnTo>
                    <a:pt x="549" y="1054"/>
                  </a:lnTo>
                  <a:lnTo>
                    <a:pt x="544" y="1056"/>
                  </a:lnTo>
                  <a:lnTo>
                    <a:pt x="538" y="1058"/>
                  </a:lnTo>
                  <a:lnTo>
                    <a:pt x="532" y="1061"/>
                  </a:lnTo>
                  <a:lnTo>
                    <a:pt x="526" y="1063"/>
                  </a:lnTo>
                  <a:lnTo>
                    <a:pt x="522" y="1065"/>
                  </a:lnTo>
                  <a:lnTo>
                    <a:pt x="520" y="1065"/>
                  </a:lnTo>
                  <a:lnTo>
                    <a:pt x="518" y="1068"/>
                  </a:lnTo>
                  <a:lnTo>
                    <a:pt x="516" y="1069"/>
                  </a:lnTo>
                  <a:lnTo>
                    <a:pt x="513" y="1071"/>
                  </a:lnTo>
                  <a:lnTo>
                    <a:pt x="511" y="1072"/>
                  </a:lnTo>
                  <a:lnTo>
                    <a:pt x="509" y="1074"/>
                  </a:lnTo>
                  <a:lnTo>
                    <a:pt x="507" y="1076"/>
                  </a:lnTo>
                  <a:lnTo>
                    <a:pt x="504" y="1078"/>
                  </a:lnTo>
                  <a:lnTo>
                    <a:pt x="502" y="1079"/>
                  </a:lnTo>
                  <a:lnTo>
                    <a:pt x="501" y="1081"/>
                  </a:lnTo>
                  <a:lnTo>
                    <a:pt x="498" y="1084"/>
                  </a:lnTo>
                  <a:lnTo>
                    <a:pt x="496" y="1085"/>
                  </a:lnTo>
                  <a:lnTo>
                    <a:pt x="494" y="1087"/>
                  </a:lnTo>
                  <a:lnTo>
                    <a:pt x="493" y="1090"/>
                  </a:lnTo>
                  <a:lnTo>
                    <a:pt x="490" y="1092"/>
                  </a:lnTo>
                  <a:lnTo>
                    <a:pt x="489" y="1094"/>
                  </a:lnTo>
                  <a:lnTo>
                    <a:pt x="487" y="1095"/>
                  </a:lnTo>
                  <a:lnTo>
                    <a:pt x="444" y="1152"/>
                  </a:lnTo>
                  <a:lnTo>
                    <a:pt x="400" y="1095"/>
                  </a:lnTo>
                  <a:lnTo>
                    <a:pt x="398" y="1094"/>
                  </a:lnTo>
                  <a:lnTo>
                    <a:pt x="397" y="1092"/>
                  </a:lnTo>
                  <a:lnTo>
                    <a:pt x="394" y="1090"/>
                  </a:lnTo>
                  <a:lnTo>
                    <a:pt x="393" y="1087"/>
                  </a:lnTo>
                  <a:lnTo>
                    <a:pt x="391" y="1085"/>
                  </a:lnTo>
                  <a:lnTo>
                    <a:pt x="389" y="1084"/>
                  </a:lnTo>
                  <a:lnTo>
                    <a:pt x="386" y="1081"/>
                  </a:lnTo>
                  <a:lnTo>
                    <a:pt x="385" y="1079"/>
                  </a:lnTo>
                  <a:lnTo>
                    <a:pt x="383" y="1078"/>
                  </a:lnTo>
                  <a:lnTo>
                    <a:pt x="380" y="1076"/>
                  </a:lnTo>
                  <a:lnTo>
                    <a:pt x="378" y="1074"/>
                  </a:lnTo>
                  <a:lnTo>
                    <a:pt x="376" y="1072"/>
                  </a:lnTo>
                  <a:lnTo>
                    <a:pt x="374" y="1071"/>
                  </a:lnTo>
                  <a:lnTo>
                    <a:pt x="371" y="1069"/>
                  </a:lnTo>
                  <a:lnTo>
                    <a:pt x="369" y="1068"/>
                  </a:lnTo>
                  <a:lnTo>
                    <a:pt x="367" y="1065"/>
                  </a:lnTo>
                  <a:lnTo>
                    <a:pt x="365" y="1065"/>
                  </a:lnTo>
                  <a:lnTo>
                    <a:pt x="361" y="1063"/>
                  </a:lnTo>
                  <a:lnTo>
                    <a:pt x="355" y="1061"/>
                  </a:lnTo>
                  <a:lnTo>
                    <a:pt x="349" y="1058"/>
                  </a:lnTo>
                  <a:lnTo>
                    <a:pt x="343" y="1056"/>
                  </a:lnTo>
                  <a:lnTo>
                    <a:pt x="338" y="1054"/>
                  </a:lnTo>
                  <a:lnTo>
                    <a:pt x="332" y="1053"/>
                  </a:lnTo>
                  <a:lnTo>
                    <a:pt x="326" y="1050"/>
                  </a:lnTo>
                  <a:lnTo>
                    <a:pt x="320" y="1049"/>
                  </a:lnTo>
                  <a:lnTo>
                    <a:pt x="313" y="1047"/>
                  </a:lnTo>
                  <a:lnTo>
                    <a:pt x="308" y="1046"/>
                  </a:lnTo>
                  <a:lnTo>
                    <a:pt x="301" y="1044"/>
                  </a:lnTo>
                  <a:lnTo>
                    <a:pt x="295" y="1043"/>
                  </a:lnTo>
                  <a:lnTo>
                    <a:pt x="288" y="1042"/>
                  </a:lnTo>
                  <a:lnTo>
                    <a:pt x="281" y="1041"/>
                  </a:lnTo>
                  <a:lnTo>
                    <a:pt x="274" y="1040"/>
                  </a:lnTo>
                  <a:lnTo>
                    <a:pt x="267" y="1039"/>
                  </a:lnTo>
                  <a:lnTo>
                    <a:pt x="261" y="1037"/>
                  </a:lnTo>
                  <a:lnTo>
                    <a:pt x="254" y="1035"/>
                  </a:lnTo>
                  <a:lnTo>
                    <a:pt x="246" y="1034"/>
                  </a:lnTo>
                  <a:lnTo>
                    <a:pt x="239" y="1033"/>
                  </a:lnTo>
                  <a:lnTo>
                    <a:pt x="232" y="1032"/>
                  </a:lnTo>
                  <a:lnTo>
                    <a:pt x="226" y="1031"/>
                  </a:lnTo>
                  <a:lnTo>
                    <a:pt x="219" y="1029"/>
                  </a:lnTo>
                  <a:lnTo>
                    <a:pt x="212" y="1027"/>
                  </a:lnTo>
                  <a:lnTo>
                    <a:pt x="204" y="1026"/>
                  </a:lnTo>
                  <a:lnTo>
                    <a:pt x="197" y="1024"/>
                  </a:lnTo>
                  <a:lnTo>
                    <a:pt x="190" y="1022"/>
                  </a:lnTo>
                  <a:lnTo>
                    <a:pt x="182" y="1020"/>
                  </a:lnTo>
                  <a:lnTo>
                    <a:pt x="175" y="1018"/>
                  </a:lnTo>
                  <a:lnTo>
                    <a:pt x="167" y="1015"/>
                  </a:lnTo>
                  <a:lnTo>
                    <a:pt x="160" y="1012"/>
                  </a:lnTo>
                  <a:lnTo>
                    <a:pt x="153" y="1010"/>
                  </a:lnTo>
                  <a:lnTo>
                    <a:pt x="143" y="1006"/>
                  </a:lnTo>
                  <a:lnTo>
                    <a:pt x="135" y="1003"/>
                  </a:lnTo>
                  <a:lnTo>
                    <a:pt x="126" y="998"/>
                  </a:lnTo>
                  <a:lnTo>
                    <a:pt x="118" y="994"/>
                  </a:lnTo>
                  <a:lnTo>
                    <a:pt x="110" y="989"/>
                  </a:lnTo>
                  <a:lnTo>
                    <a:pt x="102" y="983"/>
                  </a:lnTo>
                  <a:lnTo>
                    <a:pt x="95" y="978"/>
                  </a:lnTo>
                  <a:lnTo>
                    <a:pt x="88" y="973"/>
                  </a:lnTo>
                  <a:lnTo>
                    <a:pt x="81" y="966"/>
                  </a:lnTo>
                  <a:lnTo>
                    <a:pt x="75" y="960"/>
                  </a:lnTo>
                  <a:lnTo>
                    <a:pt x="68" y="953"/>
                  </a:lnTo>
                  <a:lnTo>
                    <a:pt x="62" y="946"/>
                  </a:lnTo>
                  <a:lnTo>
                    <a:pt x="58" y="938"/>
                  </a:lnTo>
                  <a:lnTo>
                    <a:pt x="53" y="931"/>
                  </a:lnTo>
                  <a:lnTo>
                    <a:pt x="49" y="923"/>
                  </a:lnTo>
                  <a:lnTo>
                    <a:pt x="44" y="915"/>
                  </a:lnTo>
                  <a:lnTo>
                    <a:pt x="40" y="907"/>
                  </a:lnTo>
                  <a:lnTo>
                    <a:pt x="36" y="899"/>
                  </a:lnTo>
                  <a:lnTo>
                    <a:pt x="34" y="889"/>
                  </a:lnTo>
                  <a:lnTo>
                    <a:pt x="30" y="881"/>
                  </a:lnTo>
                  <a:lnTo>
                    <a:pt x="28" y="872"/>
                  </a:lnTo>
                  <a:lnTo>
                    <a:pt x="25" y="863"/>
                  </a:lnTo>
                  <a:lnTo>
                    <a:pt x="23" y="854"/>
                  </a:lnTo>
                  <a:lnTo>
                    <a:pt x="22" y="844"/>
                  </a:lnTo>
                  <a:lnTo>
                    <a:pt x="21" y="834"/>
                  </a:lnTo>
                  <a:lnTo>
                    <a:pt x="20" y="825"/>
                  </a:lnTo>
                  <a:lnTo>
                    <a:pt x="18" y="814"/>
                  </a:lnTo>
                  <a:lnTo>
                    <a:pt x="18" y="805"/>
                  </a:lnTo>
                  <a:lnTo>
                    <a:pt x="18" y="795"/>
                  </a:lnTo>
                  <a:lnTo>
                    <a:pt x="18" y="784"/>
                  </a:lnTo>
                  <a:lnTo>
                    <a:pt x="18" y="774"/>
                  </a:lnTo>
                  <a:lnTo>
                    <a:pt x="20" y="763"/>
                  </a:lnTo>
                  <a:lnTo>
                    <a:pt x="74" y="336"/>
                  </a:lnTo>
                  <a:lnTo>
                    <a:pt x="74" y="335"/>
                  </a:lnTo>
                  <a:lnTo>
                    <a:pt x="74" y="331"/>
                  </a:lnTo>
                  <a:lnTo>
                    <a:pt x="73" y="327"/>
                  </a:lnTo>
                  <a:lnTo>
                    <a:pt x="73" y="323"/>
                  </a:lnTo>
                  <a:lnTo>
                    <a:pt x="72" y="319"/>
                  </a:lnTo>
                  <a:lnTo>
                    <a:pt x="71" y="316"/>
                  </a:lnTo>
                  <a:lnTo>
                    <a:pt x="69" y="312"/>
                  </a:lnTo>
                  <a:lnTo>
                    <a:pt x="69" y="309"/>
                  </a:lnTo>
                  <a:lnTo>
                    <a:pt x="68" y="305"/>
                  </a:lnTo>
                  <a:lnTo>
                    <a:pt x="67" y="302"/>
                  </a:lnTo>
                  <a:lnTo>
                    <a:pt x="66" y="298"/>
                  </a:lnTo>
                  <a:lnTo>
                    <a:pt x="64" y="296"/>
                  </a:lnTo>
                  <a:lnTo>
                    <a:pt x="62" y="292"/>
                  </a:lnTo>
                  <a:lnTo>
                    <a:pt x="61" y="290"/>
                  </a:lnTo>
                  <a:lnTo>
                    <a:pt x="60" y="287"/>
                  </a:lnTo>
                  <a:lnTo>
                    <a:pt x="58" y="284"/>
                  </a:lnTo>
                  <a:lnTo>
                    <a:pt x="57" y="282"/>
                  </a:lnTo>
                  <a:lnTo>
                    <a:pt x="55" y="280"/>
                  </a:lnTo>
                  <a:lnTo>
                    <a:pt x="53" y="277"/>
                  </a:lnTo>
                  <a:lnTo>
                    <a:pt x="51" y="275"/>
                  </a:lnTo>
                  <a:lnTo>
                    <a:pt x="50" y="273"/>
                  </a:lnTo>
                  <a:lnTo>
                    <a:pt x="47" y="270"/>
                  </a:lnTo>
                  <a:lnTo>
                    <a:pt x="45" y="268"/>
                  </a:lnTo>
                  <a:lnTo>
                    <a:pt x="43" y="266"/>
                  </a:lnTo>
                  <a:lnTo>
                    <a:pt x="0" y="226"/>
                  </a:lnTo>
                  <a:lnTo>
                    <a:pt x="157" y="6"/>
                  </a:lnTo>
                  <a:lnTo>
                    <a:pt x="200" y="28"/>
                  </a:lnTo>
                  <a:lnTo>
                    <a:pt x="205" y="30"/>
                  </a:lnTo>
                  <a:lnTo>
                    <a:pt x="210" y="31"/>
                  </a:lnTo>
                  <a:lnTo>
                    <a:pt x="215" y="31"/>
                  </a:lnTo>
                  <a:lnTo>
                    <a:pt x="221" y="31"/>
                  </a:lnTo>
                  <a:lnTo>
                    <a:pt x="227" y="31"/>
                  </a:lnTo>
                  <a:lnTo>
                    <a:pt x="234" y="30"/>
                  </a:lnTo>
                  <a:lnTo>
                    <a:pt x="239" y="29"/>
                  </a:lnTo>
                  <a:lnTo>
                    <a:pt x="246" y="28"/>
                  </a:lnTo>
                  <a:lnTo>
                    <a:pt x="254" y="25"/>
                  </a:lnTo>
                  <a:lnTo>
                    <a:pt x="261" y="23"/>
                  </a:lnTo>
                  <a:lnTo>
                    <a:pt x="269" y="19"/>
                  </a:lnTo>
                  <a:lnTo>
                    <a:pt x="279" y="17"/>
                  </a:lnTo>
                  <a:lnTo>
                    <a:pt x="287" y="14"/>
                  </a:lnTo>
                  <a:lnTo>
                    <a:pt x="296" y="11"/>
                  </a:lnTo>
                  <a:lnTo>
                    <a:pt x="305" y="8"/>
                  </a:lnTo>
                  <a:lnTo>
                    <a:pt x="315" y="6"/>
                  </a:lnTo>
                  <a:lnTo>
                    <a:pt x="325" y="3"/>
                  </a:lnTo>
                  <a:lnTo>
                    <a:pt x="334" y="2"/>
                  </a:lnTo>
                  <a:lnTo>
                    <a:pt x="345" y="0"/>
                  </a:lnTo>
                  <a:lnTo>
                    <a:pt x="356" y="0"/>
                  </a:lnTo>
                  <a:lnTo>
                    <a:pt x="367" y="0"/>
                  </a:lnTo>
                  <a:lnTo>
                    <a:pt x="378" y="1"/>
                  </a:lnTo>
                  <a:lnTo>
                    <a:pt x="390" y="3"/>
                  </a:lnTo>
                  <a:lnTo>
                    <a:pt x="401" y="7"/>
                  </a:lnTo>
                  <a:lnTo>
                    <a:pt x="404" y="7"/>
                  </a:lnTo>
                  <a:lnTo>
                    <a:pt x="405" y="8"/>
                  </a:lnTo>
                  <a:lnTo>
                    <a:pt x="407" y="10"/>
                  </a:lnTo>
                  <a:lnTo>
                    <a:pt x="409" y="11"/>
                  </a:lnTo>
                  <a:lnTo>
                    <a:pt x="411" y="12"/>
                  </a:lnTo>
                  <a:lnTo>
                    <a:pt x="412" y="12"/>
                  </a:lnTo>
                  <a:lnTo>
                    <a:pt x="413" y="16"/>
                  </a:lnTo>
                  <a:lnTo>
                    <a:pt x="414" y="18"/>
                  </a:lnTo>
                  <a:lnTo>
                    <a:pt x="415" y="21"/>
                  </a:lnTo>
                  <a:lnTo>
                    <a:pt x="416" y="23"/>
                  </a:lnTo>
                  <a:lnTo>
                    <a:pt x="417" y="24"/>
                  </a:lnTo>
                  <a:lnTo>
                    <a:pt x="419" y="26"/>
                  </a:lnTo>
                  <a:lnTo>
                    <a:pt x="420" y="28"/>
                  </a:lnTo>
                  <a:lnTo>
                    <a:pt x="422" y="29"/>
                  </a:lnTo>
                  <a:lnTo>
                    <a:pt x="423" y="30"/>
                  </a:lnTo>
                  <a:lnTo>
                    <a:pt x="424" y="31"/>
                  </a:lnTo>
                  <a:lnTo>
                    <a:pt x="427" y="32"/>
                  </a:lnTo>
                  <a:lnTo>
                    <a:pt x="428" y="32"/>
                  </a:lnTo>
                  <a:lnTo>
                    <a:pt x="429" y="34"/>
                  </a:lnTo>
                  <a:lnTo>
                    <a:pt x="431" y="36"/>
                  </a:lnTo>
                  <a:lnTo>
                    <a:pt x="434" y="38"/>
                  </a:lnTo>
                  <a:lnTo>
                    <a:pt x="436" y="39"/>
                  </a:lnTo>
                  <a:lnTo>
                    <a:pt x="438" y="39"/>
                  </a:lnTo>
                  <a:lnTo>
                    <a:pt x="441" y="40"/>
                  </a:lnTo>
                  <a:lnTo>
                    <a:pt x="444" y="40"/>
                  </a:lnTo>
                  <a:lnTo>
                    <a:pt x="446" y="40"/>
                  </a:lnTo>
                  <a:lnTo>
                    <a:pt x="449" y="39"/>
                  </a:lnTo>
                  <a:lnTo>
                    <a:pt x="451" y="39"/>
                  </a:lnTo>
                  <a:lnTo>
                    <a:pt x="453" y="38"/>
                  </a:lnTo>
                  <a:lnTo>
                    <a:pt x="456" y="36"/>
                  </a:lnTo>
                  <a:lnTo>
                    <a:pt x="458" y="34"/>
                  </a:lnTo>
                  <a:lnTo>
                    <a:pt x="459" y="32"/>
                  </a:lnTo>
                  <a:lnTo>
                    <a:pt x="460" y="32"/>
                  </a:lnTo>
                  <a:lnTo>
                    <a:pt x="463" y="31"/>
                  </a:lnTo>
                  <a:lnTo>
                    <a:pt x="464" y="30"/>
                  </a:lnTo>
                  <a:lnTo>
                    <a:pt x="465" y="29"/>
                  </a:lnTo>
                  <a:lnTo>
                    <a:pt x="467" y="28"/>
                  </a:lnTo>
                  <a:lnTo>
                    <a:pt x="468" y="26"/>
                  </a:lnTo>
                  <a:lnTo>
                    <a:pt x="470" y="24"/>
                  </a:lnTo>
                  <a:lnTo>
                    <a:pt x="471" y="23"/>
                  </a:lnTo>
                  <a:lnTo>
                    <a:pt x="472" y="21"/>
                  </a:lnTo>
                  <a:lnTo>
                    <a:pt x="473" y="18"/>
                  </a:lnTo>
                  <a:lnTo>
                    <a:pt x="474" y="16"/>
                  </a:lnTo>
                  <a:lnTo>
                    <a:pt x="475" y="12"/>
                  </a:lnTo>
                  <a:lnTo>
                    <a:pt x="476" y="12"/>
                  </a:lnTo>
                  <a:lnTo>
                    <a:pt x="478" y="11"/>
                  </a:lnTo>
                  <a:lnTo>
                    <a:pt x="480" y="10"/>
                  </a:lnTo>
                  <a:lnTo>
                    <a:pt x="482" y="8"/>
                  </a:lnTo>
                  <a:lnTo>
                    <a:pt x="483" y="7"/>
                  </a:lnTo>
                  <a:lnTo>
                    <a:pt x="486" y="7"/>
                  </a:lnTo>
                  <a:lnTo>
                    <a:pt x="497" y="3"/>
                  </a:lnTo>
                  <a:lnTo>
                    <a:pt x="509" y="1"/>
                  </a:lnTo>
                  <a:lnTo>
                    <a:pt x="520" y="0"/>
                  </a:lnTo>
                  <a:lnTo>
                    <a:pt x="531" y="0"/>
                  </a:lnTo>
                  <a:lnTo>
                    <a:pt x="542" y="0"/>
                  </a:lnTo>
                  <a:lnTo>
                    <a:pt x="553" y="2"/>
                  </a:lnTo>
                  <a:lnTo>
                    <a:pt x="562" y="3"/>
                  </a:lnTo>
                  <a:lnTo>
                    <a:pt x="572" y="6"/>
                  </a:lnTo>
                  <a:lnTo>
                    <a:pt x="582" y="8"/>
                  </a:lnTo>
                  <a:lnTo>
                    <a:pt x="591" y="11"/>
                  </a:lnTo>
                  <a:lnTo>
                    <a:pt x="600" y="14"/>
                  </a:lnTo>
                  <a:lnTo>
                    <a:pt x="608" y="17"/>
                  </a:lnTo>
                  <a:lnTo>
                    <a:pt x="618" y="19"/>
                  </a:lnTo>
                  <a:lnTo>
                    <a:pt x="626" y="23"/>
                  </a:lnTo>
                  <a:lnTo>
                    <a:pt x="633" y="25"/>
                  </a:lnTo>
                  <a:lnTo>
                    <a:pt x="641" y="28"/>
                  </a:lnTo>
                  <a:lnTo>
                    <a:pt x="648" y="29"/>
                  </a:lnTo>
                  <a:lnTo>
                    <a:pt x="653" y="30"/>
                  </a:lnTo>
                  <a:lnTo>
                    <a:pt x="660" y="31"/>
                  </a:lnTo>
                  <a:lnTo>
                    <a:pt x="666" y="31"/>
                  </a:lnTo>
                  <a:lnTo>
                    <a:pt x="672" y="31"/>
                  </a:lnTo>
                  <a:lnTo>
                    <a:pt x="677" y="31"/>
                  </a:lnTo>
                  <a:lnTo>
                    <a:pt x="682" y="30"/>
                  </a:lnTo>
                  <a:lnTo>
                    <a:pt x="687" y="28"/>
                  </a:lnTo>
                  <a:lnTo>
                    <a:pt x="730" y="6"/>
                  </a:lnTo>
                  <a:lnTo>
                    <a:pt x="887" y="226"/>
                  </a:lnTo>
                  <a:lnTo>
                    <a:pt x="844" y="266"/>
                  </a:lnTo>
                  <a:lnTo>
                    <a:pt x="842" y="268"/>
                  </a:lnTo>
                  <a:lnTo>
                    <a:pt x="840" y="270"/>
                  </a:lnTo>
                  <a:lnTo>
                    <a:pt x="837" y="273"/>
                  </a:lnTo>
                  <a:lnTo>
                    <a:pt x="836" y="275"/>
                  </a:lnTo>
                  <a:lnTo>
                    <a:pt x="834" y="277"/>
                  </a:lnTo>
                  <a:lnTo>
                    <a:pt x="832" y="280"/>
                  </a:lnTo>
                  <a:lnTo>
                    <a:pt x="830" y="282"/>
                  </a:lnTo>
                  <a:lnTo>
                    <a:pt x="829" y="284"/>
                  </a:lnTo>
                  <a:lnTo>
                    <a:pt x="827" y="287"/>
                  </a:lnTo>
                  <a:lnTo>
                    <a:pt x="826" y="290"/>
                  </a:lnTo>
                  <a:lnTo>
                    <a:pt x="825" y="292"/>
                  </a:lnTo>
                  <a:lnTo>
                    <a:pt x="823" y="296"/>
                  </a:lnTo>
                  <a:lnTo>
                    <a:pt x="821" y="298"/>
                  </a:lnTo>
                  <a:lnTo>
                    <a:pt x="820" y="302"/>
                  </a:lnTo>
                  <a:lnTo>
                    <a:pt x="819" y="305"/>
                  </a:lnTo>
                  <a:lnTo>
                    <a:pt x="818" y="309"/>
                  </a:lnTo>
                  <a:lnTo>
                    <a:pt x="818" y="312"/>
                  </a:lnTo>
                  <a:lnTo>
                    <a:pt x="816" y="316"/>
                  </a:lnTo>
                  <a:lnTo>
                    <a:pt x="815" y="319"/>
                  </a:lnTo>
                  <a:lnTo>
                    <a:pt x="814" y="323"/>
                  </a:lnTo>
                  <a:lnTo>
                    <a:pt x="814" y="327"/>
                  </a:lnTo>
                  <a:lnTo>
                    <a:pt x="813" y="331"/>
                  </a:lnTo>
                  <a:lnTo>
                    <a:pt x="813" y="335"/>
                  </a:lnTo>
                  <a:lnTo>
                    <a:pt x="813" y="336"/>
                  </a:lnTo>
                  <a:lnTo>
                    <a:pt x="867" y="763"/>
                  </a:lnTo>
                  <a:lnTo>
                    <a:pt x="869" y="774"/>
                  </a:lnTo>
                  <a:lnTo>
                    <a:pt x="869" y="784"/>
                  </a:lnTo>
                  <a:lnTo>
                    <a:pt x="869" y="795"/>
                  </a:lnTo>
                  <a:lnTo>
                    <a:pt x="869" y="805"/>
                  </a:lnTo>
                  <a:lnTo>
                    <a:pt x="869" y="814"/>
                  </a:lnTo>
                  <a:lnTo>
                    <a:pt x="867" y="825"/>
                  </a:lnTo>
                  <a:lnTo>
                    <a:pt x="866" y="834"/>
                  </a:lnTo>
                  <a:lnTo>
                    <a:pt x="865" y="844"/>
                  </a:lnTo>
                  <a:lnTo>
                    <a:pt x="864" y="854"/>
                  </a:lnTo>
                  <a:lnTo>
                    <a:pt x="862" y="863"/>
                  </a:lnTo>
                  <a:lnTo>
                    <a:pt x="859" y="872"/>
                  </a:lnTo>
                  <a:lnTo>
                    <a:pt x="857" y="881"/>
                  </a:lnTo>
                  <a:lnTo>
                    <a:pt x="853" y="889"/>
                  </a:lnTo>
                  <a:lnTo>
                    <a:pt x="851" y="899"/>
                  </a:lnTo>
                  <a:lnTo>
                    <a:pt x="847" y="907"/>
                  </a:lnTo>
                  <a:close/>
                  <a:moveTo>
                    <a:pt x="826" y="896"/>
                  </a:moveTo>
                  <a:lnTo>
                    <a:pt x="822" y="904"/>
                  </a:lnTo>
                  <a:lnTo>
                    <a:pt x="818" y="911"/>
                  </a:lnTo>
                  <a:lnTo>
                    <a:pt x="814" y="918"/>
                  </a:lnTo>
                  <a:lnTo>
                    <a:pt x="810" y="924"/>
                  </a:lnTo>
                  <a:lnTo>
                    <a:pt x="805" y="931"/>
                  </a:lnTo>
                  <a:lnTo>
                    <a:pt x="800" y="937"/>
                  </a:lnTo>
                  <a:lnTo>
                    <a:pt x="794" y="943"/>
                  </a:lnTo>
                  <a:lnTo>
                    <a:pt x="790" y="948"/>
                  </a:lnTo>
                  <a:lnTo>
                    <a:pt x="784" y="954"/>
                  </a:lnTo>
                  <a:lnTo>
                    <a:pt x="777" y="959"/>
                  </a:lnTo>
                  <a:lnTo>
                    <a:pt x="771" y="963"/>
                  </a:lnTo>
                  <a:lnTo>
                    <a:pt x="764" y="968"/>
                  </a:lnTo>
                  <a:lnTo>
                    <a:pt x="757" y="973"/>
                  </a:lnTo>
                  <a:lnTo>
                    <a:pt x="751" y="976"/>
                  </a:lnTo>
                  <a:lnTo>
                    <a:pt x="742" y="981"/>
                  </a:lnTo>
                  <a:lnTo>
                    <a:pt x="734" y="983"/>
                  </a:lnTo>
                  <a:lnTo>
                    <a:pt x="726" y="987"/>
                  </a:lnTo>
                  <a:lnTo>
                    <a:pt x="719" y="990"/>
                  </a:lnTo>
                  <a:lnTo>
                    <a:pt x="712" y="992"/>
                  </a:lnTo>
                  <a:lnTo>
                    <a:pt x="705" y="995"/>
                  </a:lnTo>
                  <a:lnTo>
                    <a:pt x="699" y="997"/>
                  </a:lnTo>
                  <a:lnTo>
                    <a:pt x="692" y="998"/>
                  </a:lnTo>
                  <a:lnTo>
                    <a:pt x="685" y="1000"/>
                  </a:lnTo>
                  <a:lnTo>
                    <a:pt x="678" y="1002"/>
                  </a:lnTo>
                  <a:lnTo>
                    <a:pt x="671" y="1004"/>
                  </a:lnTo>
                  <a:lnTo>
                    <a:pt x="664" y="1005"/>
                  </a:lnTo>
                  <a:lnTo>
                    <a:pt x="657" y="1006"/>
                  </a:lnTo>
                  <a:lnTo>
                    <a:pt x="650" y="1009"/>
                  </a:lnTo>
                  <a:lnTo>
                    <a:pt x="643" y="1010"/>
                  </a:lnTo>
                  <a:lnTo>
                    <a:pt x="636" y="1011"/>
                  </a:lnTo>
                  <a:lnTo>
                    <a:pt x="629" y="1012"/>
                  </a:lnTo>
                  <a:lnTo>
                    <a:pt x="622" y="1013"/>
                  </a:lnTo>
                  <a:lnTo>
                    <a:pt x="615" y="1014"/>
                  </a:lnTo>
                  <a:lnTo>
                    <a:pt x="608" y="1015"/>
                  </a:lnTo>
                  <a:lnTo>
                    <a:pt x="601" y="1017"/>
                  </a:lnTo>
                  <a:lnTo>
                    <a:pt x="594" y="1018"/>
                  </a:lnTo>
                  <a:lnTo>
                    <a:pt x="587" y="1019"/>
                  </a:lnTo>
                  <a:lnTo>
                    <a:pt x="582" y="1020"/>
                  </a:lnTo>
                  <a:lnTo>
                    <a:pt x="575" y="1022"/>
                  </a:lnTo>
                  <a:lnTo>
                    <a:pt x="568" y="1024"/>
                  </a:lnTo>
                  <a:lnTo>
                    <a:pt x="561" y="1025"/>
                  </a:lnTo>
                  <a:lnTo>
                    <a:pt x="555" y="1027"/>
                  </a:lnTo>
                  <a:lnTo>
                    <a:pt x="548" y="1028"/>
                  </a:lnTo>
                  <a:lnTo>
                    <a:pt x="541" y="1031"/>
                  </a:lnTo>
                  <a:lnTo>
                    <a:pt x="535" y="1033"/>
                  </a:lnTo>
                  <a:lnTo>
                    <a:pt x="529" y="1035"/>
                  </a:lnTo>
                  <a:lnTo>
                    <a:pt x="523" y="1037"/>
                  </a:lnTo>
                  <a:lnTo>
                    <a:pt x="516" y="1041"/>
                  </a:lnTo>
                  <a:lnTo>
                    <a:pt x="510" y="1043"/>
                  </a:lnTo>
                  <a:lnTo>
                    <a:pt x="508" y="1046"/>
                  </a:lnTo>
                  <a:lnTo>
                    <a:pt x="505" y="1047"/>
                  </a:lnTo>
                  <a:lnTo>
                    <a:pt x="502" y="1049"/>
                  </a:lnTo>
                  <a:lnTo>
                    <a:pt x="500" y="1051"/>
                  </a:lnTo>
                  <a:lnTo>
                    <a:pt x="497" y="1053"/>
                  </a:lnTo>
                  <a:lnTo>
                    <a:pt x="494" y="1055"/>
                  </a:lnTo>
                  <a:lnTo>
                    <a:pt x="491" y="1057"/>
                  </a:lnTo>
                  <a:lnTo>
                    <a:pt x="489" y="1059"/>
                  </a:lnTo>
                  <a:lnTo>
                    <a:pt x="487" y="1062"/>
                  </a:lnTo>
                  <a:lnTo>
                    <a:pt x="485" y="1063"/>
                  </a:lnTo>
                  <a:lnTo>
                    <a:pt x="482" y="1065"/>
                  </a:lnTo>
                  <a:lnTo>
                    <a:pt x="480" y="1068"/>
                  </a:lnTo>
                  <a:lnTo>
                    <a:pt x="476" y="1071"/>
                  </a:lnTo>
                  <a:lnTo>
                    <a:pt x="475" y="1073"/>
                  </a:lnTo>
                  <a:lnTo>
                    <a:pt x="473" y="1076"/>
                  </a:lnTo>
                  <a:lnTo>
                    <a:pt x="471" y="1078"/>
                  </a:lnTo>
                  <a:lnTo>
                    <a:pt x="468" y="1080"/>
                  </a:lnTo>
                  <a:lnTo>
                    <a:pt x="444" y="1113"/>
                  </a:lnTo>
                  <a:lnTo>
                    <a:pt x="419" y="1080"/>
                  </a:lnTo>
                  <a:lnTo>
                    <a:pt x="416" y="1078"/>
                  </a:lnTo>
                  <a:lnTo>
                    <a:pt x="414" y="1076"/>
                  </a:lnTo>
                  <a:lnTo>
                    <a:pt x="412" y="1073"/>
                  </a:lnTo>
                  <a:lnTo>
                    <a:pt x="411" y="1071"/>
                  </a:lnTo>
                  <a:lnTo>
                    <a:pt x="407" y="1068"/>
                  </a:lnTo>
                  <a:lnTo>
                    <a:pt x="405" y="1065"/>
                  </a:lnTo>
                  <a:lnTo>
                    <a:pt x="402" y="1063"/>
                  </a:lnTo>
                  <a:lnTo>
                    <a:pt x="400" y="1062"/>
                  </a:lnTo>
                  <a:lnTo>
                    <a:pt x="398" y="1059"/>
                  </a:lnTo>
                  <a:lnTo>
                    <a:pt x="396" y="1057"/>
                  </a:lnTo>
                  <a:lnTo>
                    <a:pt x="393" y="1055"/>
                  </a:lnTo>
                  <a:lnTo>
                    <a:pt x="390" y="1053"/>
                  </a:lnTo>
                  <a:lnTo>
                    <a:pt x="387" y="1051"/>
                  </a:lnTo>
                  <a:lnTo>
                    <a:pt x="385" y="1049"/>
                  </a:lnTo>
                  <a:lnTo>
                    <a:pt x="382" y="1047"/>
                  </a:lnTo>
                  <a:lnTo>
                    <a:pt x="379" y="1046"/>
                  </a:lnTo>
                  <a:lnTo>
                    <a:pt x="377" y="1043"/>
                  </a:lnTo>
                  <a:lnTo>
                    <a:pt x="371" y="1041"/>
                  </a:lnTo>
                  <a:lnTo>
                    <a:pt x="364" y="1037"/>
                  </a:lnTo>
                  <a:lnTo>
                    <a:pt x="358" y="1035"/>
                  </a:lnTo>
                  <a:lnTo>
                    <a:pt x="352" y="1033"/>
                  </a:lnTo>
                  <a:lnTo>
                    <a:pt x="346" y="1031"/>
                  </a:lnTo>
                  <a:lnTo>
                    <a:pt x="339" y="1028"/>
                  </a:lnTo>
                  <a:lnTo>
                    <a:pt x="332" y="1027"/>
                  </a:lnTo>
                  <a:lnTo>
                    <a:pt x="326" y="1025"/>
                  </a:lnTo>
                  <a:lnTo>
                    <a:pt x="319" y="1024"/>
                  </a:lnTo>
                  <a:lnTo>
                    <a:pt x="312" y="1022"/>
                  </a:lnTo>
                  <a:lnTo>
                    <a:pt x="305" y="1020"/>
                  </a:lnTo>
                  <a:lnTo>
                    <a:pt x="300" y="1019"/>
                  </a:lnTo>
                  <a:lnTo>
                    <a:pt x="293" y="1018"/>
                  </a:lnTo>
                  <a:lnTo>
                    <a:pt x="286" y="1017"/>
                  </a:lnTo>
                  <a:lnTo>
                    <a:pt x="279" y="1015"/>
                  </a:lnTo>
                  <a:lnTo>
                    <a:pt x="272" y="1014"/>
                  </a:lnTo>
                  <a:lnTo>
                    <a:pt x="265" y="1013"/>
                  </a:lnTo>
                  <a:lnTo>
                    <a:pt x="258" y="1012"/>
                  </a:lnTo>
                  <a:lnTo>
                    <a:pt x="251" y="1011"/>
                  </a:lnTo>
                  <a:lnTo>
                    <a:pt x="244" y="1010"/>
                  </a:lnTo>
                  <a:lnTo>
                    <a:pt x="237" y="1009"/>
                  </a:lnTo>
                  <a:lnTo>
                    <a:pt x="230" y="1006"/>
                  </a:lnTo>
                  <a:lnTo>
                    <a:pt x="223" y="1005"/>
                  </a:lnTo>
                  <a:lnTo>
                    <a:pt x="216" y="1004"/>
                  </a:lnTo>
                  <a:lnTo>
                    <a:pt x="209" y="1002"/>
                  </a:lnTo>
                  <a:lnTo>
                    <a:pt x="202" y="1000"/>
                  </a:lnTo>
                  <a:lnTo>
                    <a:pt x="195" y="998"/>
                  </a:lnTo>
                  <a:lnTo>
                    <a:pt x="188" y="997"/>
                  </a:lnTo>
                  <a:lnTo>
                    <a:pt x="182" y="995"/>
                  </a:lnTo>
                  <a:lnTo>
                    <a:pt x="175" y="992"/>
                  </a:lnTo>
                  <a:lnTo>
                    <a:pt x="168" y="990"/>
                  </a:lnTo>
                  <a:lnTo>
                    <a:pt x="161" y="987"/>
                  </a:lnTo>
                  <a:lnTo>
                    <a:pt x="153" y="983"/>
                  </a:lnTo>
                  <a:lnTo>
                    <a:pt x="145" y="981"/>
                  </a:lnTo>
                  <a:lnTo>
                    <a:pt x="136" y="976"/>
                  </a:lnTo>
                  <a:lnTo>
                    <a:pt x="130" y="973"/>
                  </a:lnTo>
                  <a:lnTo>
                    <a:pt x="123" y="968"/>
                  </a:lnTo>
                  <a:lnTo>
                    <a:pt x="116" y="963"/>
                  </a:lnTo>
                  <a:lnTo>
                    <a:pt x="110" y="959"/>
                  </a:lnTo>
                  <a:lnTo>
                    <a:pt x="103" y="954"/>
                  </a:lnTo>
                  <a:lnTo>
                    <a:pt x="97" y="948"/>
                  </a:lnTo>
                  <a:lnTo>
                    <a:pt x="93" y="943"/>
                  </a:lnTo>
                  <a:lnTo>
                    <a:pt x="87" y="937"/>
                  </a:lnTo>
                  <a:lnTo>
                    <a:pt x="82" y="931"/>
                  </a:lnTo>
                  <a:lnTo>
                    <a:pt x="77" y="924"/>
                  </a:lnTo>
                  <a:lnTo>
                    <a:pt x="73" y="918"/>
                  </a:lnTo>
                  <a:lnTo>
                    <a:pt x="69" y="911"/>
                  </a:lnTo>
                  <a:lnTo>
                    <a:pt x="65" y="904"/>
                  </a:lnTo>
                  <a:lnTo>
                    <a:pt x="61" y="896"/>
                  </a:lnTo>
                  <a:lnTo>
                    <a:pt x="59" y="889"/>
                  </a:lnTo>
                  <a:lnTo>
                    <a:pt x="55" y="881"/>
                  </a:lnTo>
                  <a:lnTo>
                    <a:pt x="53" y="873"/>
                  </a:lnTo>
                  <a:lnTo>
                    <a:pt x="51" y="865"/>
                  </a:lnTo>
                  <a:lnTo>
                    <a:pt x="49" y="857"/>
                  </a:lnTo>
                  <a:lnTo>
                    <a:pt x="47" y="849"/>
                  </a:lnTo>
                  <a:lnTo>
                    <a:pt x="45" y="841"/>
                  </a:lnTo>
                  <a:lnTo>
                    <a:pt x="44" y="832"/>
                  </a:lnTo>
                  <a:lnTo>
                    <a:pt x="44" y="822"/>
                  </a:lnTo>
                  <a:lnTo>
                    <a:pt x="43" y="813"/>
                  </a:lnTo>
                  <a:lnTo>
                    <a:pt x="43" y="804"/>
                  </a:lnTo>
                  <a:lnTo>
                    <a:pt x="43" y="795"/>
                  </a:lnTo>
                  <a:lnTo>
                    <a:pt x="43" y="785"/>
                  </a:lnTo>
                  <a:lnTo>
                    <a:pt x="43" y="775"/>
                  </a:lnTo>
                  <a:lnTo>
                    <a:pt x="43" y="766"/>
                  </a:lnTo>
                  <a:lnTo>
                    <a:pt x="98" y="336"/>
                  </a:lnTo>
                  <a:lnTo>
                    <a:pt x="98" y="333"/>
                  </a:lnTo>
                  <a:lnTo>
                    <a:pt x="97" y="328"/>
                  </a:lnTo>
                  <a:lnTo>
                    <a:pt x="97" y="324"/>
                  </a:lnTo>
                  <a:lnTo>
                    <a:pt x="96" y="319"/>
                  </a:lnTo>
                  <a:lnTo>
                    <a:pt x="95" y="314"/>
                  </a:lnTo>
                  <a:lnTo>
                    <a:pt x="94" y="310"/>
                  </a:lnTo>
                  <a:lnTo>
                    <a:pt x="93" y="305"/>
                  </a:lnTo>
                  <a:lnTo>
                    <a:pt x="91" y="302"/>
                  </a:lnTo>
                  <a:lnTo>
                    <a:pt x="90" y="297"/>
                  </a:lnTo>
                  <a:lnTo>
                    <a:pt x="89" y="294"/>
                  </a:lnTo>
                  <a:lnTo>
                    <a:pt x="88" y="289"/>
                  </a:lnTo>
                  <a:lnTo>
                    <a:pt x="86" y="285"/>
                  </a:lnTo>
                  <a:lnTo>
                    <a:pt x="84" y="282"/>
                  </a:lnTo>
                  <a:lnTo>
                    <a:pt x="82" y="279"/>
                  </a:lnTo>
                  <a:lnTo>
                    <a:pt x="81" y="275"/>
                  </a:lnTo>
                  <a:lnTo>
                    <a:pt x="79" y="272"/>
                  </a:lnTo>
                  <a:lnTo>
                    <a:pt x="76" y="268"/>
                  </a:lnTo>
                  <a:lnTo>
                    <a:pt x="74" y="265"/>
                  </a:lnTo>
                  <a:lnTo>
                    <a:pt x="72" y="262"/>
                  </a:lnTo>
                  <a:lnTo>
                    <a:pt x="69" y="259"/>
                  </a:lnTo>
                  <a:lnTo>
                    <a:pt x="67" y="257"/>
                  </a:lnTo>
                  <a:lnTo>
                    <a:pt x="65" y="253"/>
                  </a:lnTo>
                  <a:lnTo>
                    <a:pt x="62" y="251"/>
                  </a:lnTo>
                  <a:lnTo>
                    <a:pt x="59" y="248"/>
                  </a:lnTo>
                  <a:lnTo>
                    <a:pt x="31" y="223"/>
                  </a:lnTo>
                  <a:lnTo>
                    <a:pt x="165" y="37"/>
                  </a:lnTo>
                  <a:lnTo>
                    <a:pt x="191" y="49"/>
                  </a:lnTo>
                  <a:lnTo>
                    <a:pt x="198" y="53"/>
                  </a:lnTo>
                  <a:lnTo>
                    <a:pt x="206" y="54"/>
                  </a:lnTo>
                  <a:lnTo>
                    <a:pt x="213" y="55"/>
                  </a:lnTo>
                  <a:lnTo>
                    <a:pt x="221" y="55"/>
                  </a:lnTo>
                  <a:lnTo>
                    <a:pt x="229" y="55"/>
                  </a:lnTo>
                  <a:lnTo>
                    <a:pt x="237" y="54"/>
                  </a:lnTo>
                  <a:lnTo>
                    <a:pt x="245" y="53"/>
                  </a:lnTo>
                  <a:lnTo>
                    <a:pt x="253" y="51"/>
                  </a:lnTo>
                  <a:lnTo>
                    <a:pt x="261" y="48"/>
                  </a:lnTo>
                  <a:lnTo>
                    <a:pt x="269" y="46"/>
                  </a:lnTo>
                  <a:lnTo>
                    <a:pt x="278" y="43"/>
                  </a:lnTo>
                  <a:lnTo>
                    <a:pt x="286" y="40"/>
                  </a:lnTo>
                  <a:lnTo>
                    <a:pt x="295" y="37"/>
                  </a:lnTo>
                  <a:lnTo>
                    <a:pt x="303" y="34"/>
                  </a:lnTo>
                  <a:lnTo>
                    <a:pt x="311" y="32"/>
                  </a:lnTo>
                  <a:lnTo>
                    <a:pt x="320" y="30"/>
                  </a:lnTo>
                  <a:lnTo>
                    <a:pt x="330" y="28"/>
                  </a:lnTo>
                  <a:lnTo>
                    <a:pt x="338" y="25"/>
                  </a:lnTo>
                  <a:lnTo>
                    <a:pt x="347" y="24"/>
                  </a:lnTo>
                  <a:lnTo>
                    <a:pt x="356" y="24"/>
                  </a:lnTo>
                  <a:lnTo>
                    <a:pt x="365" y="24"/>
                  </a:lnTo>
                  <a:lnTo>
                    <a:pt x="375" y="25"/>
                  </a:lnTo>
                  <a:lnTo>
                    <a:pt x="385" y="26"/>
                  </a:lnTo>
                  <a:lnTo>
                    <a:pt x="394" y="30"/>
                  </a:lnTo>
                  <a:lnTo>
                    <a:pt x="404" y="33"/>
                  </a:lnTo>
                  <a:lnTo>
                    <a:pt x="414" y="38"/>
                  </a:lnTo>
                  <a:lnTo>
                    <a:pt x="424" y="44"/>
                  </a:lnTo>
                  <a:lnTo>
                    <a:pt x="444" y="59"/>
                  </a:lnTo>
                  <a:lnTo>
                    <a:pt x="463" y="44"/>
                  </a:lnTo>
                  <a:lnTo>
                    <a:pt x="473" y="38"/>
                  </a:lnTo>
                  <a:lnTo>
                    <a:pt x="483" y="33"/>
                  </a:lnTo>
                  <a:lnTo>
                    <a:pt x="493" y="30"/>
                  </a:lnTo>
                  <a:lnTo>
                    <a:pt x="502" y="26"/>
                  </a:lnTo>
                  <a:lnTo>
                    <a:pt x="512" y="25"/>
                  </a:lnTo>
                  <a:lnTo>
                    <a:pt x="522" y="24"/>
                  </a:lnTo>
                  <a:lnTo>
                    <a:pt x="531" y="24"/>
                  </a:lnTo>
                  <a:lnTo>
                    <a:pt x="540" y="24"/>
                  </a:lnTo>
                  <a:lnTo>
                    <a:pt x="549" y="25"/>
                  </a:lnTo>
                  <a:lnTo>
                    <a:pt x="557" y="28"/>
                  </a:lnTo>
                  <a:lnTo>
                    <a:pt x="567" y="30"/>
                  </a:lnTo>
                  <a:lnTo>
                    <a:pt x="576" y="32"/>
                  </a:lnTo>
                  <a:lnTo>
                    <a:pt x="584" y="34"/>
                  </a:lnTo>
                  <a:lnTo>
                    <a:pt x="592" y="37"/>
                  </a:lnTo>
                  <a:lnTo>
                    <a:pt x="601" y="40"/>
                  </a:lnTo>
                  <a:lnTo>
                    <a:pt x="609" y="43"/>
                  </a:lnTo>
                  <a:lnTo>
                    <a:pt x="618" y="46"/>
                  </a:lnTo>
                  <a:lnTo>
                    <a:pt x="626" y="48"/>
                  </a:lnTo>
                  <a:lnTo>
                    <a:pt x="634" y="51"/>
                  </a:lnTo>
                  <a:lnTo>
                    <a:pt x="642" y="53"/>
                  </a:lnTo>
                  <a:lnTo>
                    <a:pt x="650" y="54"/>
                  </a:lnTo>
                  <a:lnTo>
                    <a:pt x="658" y="55"/>
                  </a:lnTo>
                  <a:lnTo>
                    <a:pt x="666" y="55"/>
                  </a:lnTo>
                  <a:lnTo>
                    <a:pt x="674" y="55"/>
                  </a:lnTo>
                  <a:lnTo>
                    <a:pt x="681" y="54"/>
                  </a:lnTo>
                  <a:lnTo>
                    <a:pt x="689" y="53"/>
                  </a:lnTo>
                  <a:lnTo>
                    <a:pt x="696" y="49"/>
                  </a:lnTo>
                  <a:lnTo>
                    <a:pt x="722" y="37"/>
                  </a:lnTo>
                  <a:lnTo>
                    <a:pt x="856" y="223"/>
                  </a:lnTo>
                  <a:lnTo>
                    <a:pt x="828" y="248"/>
                  </a:lnTo>
                  <a:lnTo>
                    <a:pt x="825" y="251"/>
                  </a:lnTo>
                  <a:lnTo>
                    <a:pt x="822" y="253"/>
                  </a:lnTo>
                  <a:lnTo>
                    <a:pt x="820" y="257"/>
                  </a:lnTo>
                  <a:lnTo>
                    <a:pt x="818" y="259"/>
                  </a:lnTo>
                  <a:lnTo>
                    <a:pt x="815" y="262"/>
                  </a:lnTo>
                  <a:lnTo>
                    <a:pt x="813" y="265"/>
                  </a:lnTo>
                  <a:lnTo>
                    <a:pt x="811" y="268"/>
                  </a:lnTo>
                  <a:lnTo>
                    <a:pt x="808" y="272"/>
                  </a:lnTo>
                  <a:lnTo>
                    <a:pt x="806" y="275"/>
                  </a:lnTo>
                  <a:lnTo>
                    <a:pt x="805" y="279"/>
                  </a:lnTo>
                  <a:lnTo>
                    <a:pt x="803" y="282"/>
                  </a:lnTo>
                  <a:lnTo>
                    <a:pt x="801" y="285"/>
                  </a:lnTo>
                  <a:lnTo>
                    <a:pt x="799" y="289"/>
                  </a:lnTo>
                  <a:lnTo>
                    <a:pt x="798" y="294"/>
                  </a:lnTo>
                  <a:lnTo>
                    <a:pt x="797" y="297"/>
                  </a:lnTo>
                  <a:lnTo>
                    <a:pt x="796" y="302"/>
                  </a:lnTo>
                  <a:lnTo>
                    <a:pt x="794" y="305"/>
                  </a:lnTo>
                  <a:lnTo>
                    <a:pt x="793" y="310"/>
                  </a:lnTo>
                  <a:lnTo>
                    <a:pt x="792" y="314"/>
                  </a:lnTo>
                  <a:lnTo>
                    <a:pt x="791" y="319"/>
                  </a:lnTo>
                  <a:lnTo>
                    <a:pt x="790" y="324"/>
                  </a:lnTo>
                  <a:lnTo>
                    <a:pt x="790" y="328"/>
                  </a:lnTo>
                  <a:lnTo>
                    <a:pt x="789" y="333"/>
                  </a:lnTo>
                  <a:lnTo>
                    <a:pt x="789" y="336"/>
                  </a:lnTo>
                  <a:lnTo>
                    <a:pt x="844" y="766"/>
                  </a:lnTo>
                  <a:lnTo>
                    <a:pt x="844" y="775"/>
                  </a:lnTo>
                  <a:lnTo>
                    <a:pt x="844" y="785"/>
                  </a:lnTo>
                  <a:lnTo>
                    <a:pt x="844" y="795"/>
                  </a:lnTo>
                  <a:lnTo>
                    <a:pt x="844" y="804"/>
                  </a:lnTo>
                  <a:lnTo>
                    <a:pt x="844" y="813"/>
                  </a:lnTo>
                  <a:lnTo>
                    <a:pt x="843" y="822"/>
                  </a:lnTo>
                  <a:lnTo>
                    <a:pt x="843" y="832"/>
                  </a:lnTo>
                  <a:lnTo>
                    <a:pt x="842" y="841"/>
                  </a:lnTo>
                  <a:lnTo>
                    <a:pt x="840" y="849"/>
                  </a:lnTo>
                  <a:lnTo>
                    <a:pt x="838" y="857"/>
                  </a:lnTo>
                  <a:lnTo>
                    <a:pt x="836" y="865"/>
                  </a:lnTo>
                  <a:lnTo>
                    <a:pt x="834" y="873"/>
                  </a:lnTo>
                  <a:lnTo>
                    <a:pt x="832" y="881"/>
                  </a:lnTo>
                  <a:lnTo>
                    <a:pt x="828" y="889"/>
                  </a:lnTo>
                  <a:lnTo>
                    <a:pt x="826" y="896"/>
                  </a:lnTo>
                  <a:close/>
                </a:path>
              </a:pathLst>
            </a:custGeom>
            <a:solidFill>
              <a:srgbClr val="DFDF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7" name="Freeform 4281"/>
            <p:cNvSpPr>
              <a:spLocks/>
            </p:cNvSpPr>
            <p:nvPr/>
          </p:nvSpPr>
          <p:spPr bwMode="auto">
            <a:xfrm>
              <a:off x="4024" y="5436"/>
              <a:ext cx="597" cy="598"/>
            </a:xfrm>
            <a:custGeom>
              <a:avLst/>
              <a:gdLst>
                <a:gd name="T0" fmla="*/ 63 w 715"/>
                <a:gd name="T1" fmla="*/ 142 h 716"/>
                <a:gd name="T2" fmla="*/ 51 w 715"/>
                <a:gd name="T3" fmla="*/ 109 h 716"/>
                <a:gd name="T4" fmla="*/ 48 w 715"/>
                <a:gd name="T5" fmla="*/ 111 h 716"/>
                <a:gd name="T6" fmla="*/ 44 w 715"/>
                <a:gd name="T7" fmla="*/ 111 h 716"/>
                <a:gd name="T8" fmla="*/ 40 w 715"/>
                <a:gd name="T9" fmla="*/ 112 h 716"/>
                <a:gd name="T10" fmla="*/ 36 w 715"/>
                <a:gd name="T11" fmla="*/ 113 h 716"/>
                <a:gd name="T12" fmla="*/ 33 w 715"/>
                <a:gd name="T13" fmla="*/ 115 h 716"/>
                <a:gd name="T14" fmla="*/ 30 w 715"/>
                <a:gd name="T15" fmla="*/ 116 h 716"/>
                <a:gd name="T16" fmla="*/ 25 w 715"/>
                <a:gd name="T17" fmla="*/ 114 h 716"/>
                <a:gd name="T18" fmla="*/ 26 w 715"/>
                <a:gd name="T19" fmla="*/ 110 h 716"/>
                <a:gd name="T20" fmla="*/ 27 w 715"/>
                <a:gd name="T21" fmla="*/ 108 h 716"/>
                <a:gd name="T22" fmla="*/ 28 w 715"/>
                <a:gd name="T23" fmla="*/ 102 h 716"/>
                <a:gd name="T24" fmla="*/ 30 w 715"/>
                <a:gd name="T25" fmla="*/ 99 h 716"/>
                <a:gd name="T26" fmla="*/ 31 w 715"/>
                <a:gd name="T27" fmla="*/ 97 h 716"/>
                <a:gd name="T28" fmla="*/ 31 w 715"/>
                <a:gd name="T29" fmla="*/ 92 h 716"/>
                <a:gd name="T30" fmla="*/ 32 w 715"/>
                <a:gd name="T31" fmla="*/ 87 h 716"/>
                <a:gd name="T32" fmla="*/ 32 w 715"/>
                <a:gd name="T33" fmla="*/ 55 h 716"/>
                <a:gd name="T34" fmla="*/ 32 w 715"/>
                <a:gd name="T35" fmla="*/ 51 h 716"/>
                <a:gd name="T36" fmla="*/ 30 w 715"/>
                <a:gd name="T37" fmla="*/ 48 h 716"/>
                <a:gd name="T38" fmla="*/ 30 w 715"/>
                <a:gd name="T39" fmla="*/ 43 h 716"/>
                <a:gd name="T40" fmla="*/ 28 w 715"/>
                <a:gd name="T41" fmla="*/ 40 h 716"/>
                <a:gd name="T42" fmla="*/ 28 w 715"/>
                <a:gd name="T43" fmla="*/ 33 h 716"/>
                <a:gd name="T44" fmla="*/ 27 w 715"/>
                <a:gd name="T45" fmla="*/ 32 h 716"/>
                <a:gd name="T46" fmla="*/ 25 w 715"/>
                <a:gd name="T47" fmla="*/ 28 h 716"/>
                <a:gd name="T48" fmla="*/ 28 w 715"/>
                <a:gd name="T49" fmla="*/ 25 h 716"/>
                <a:gd name="T50" fmla="*/ 32 w 715"/>
                <a:gd name="T51" fmla="*/ 26 h 716"/>
                <a:gd name="T52" fmla="*/ 33 w 715"/>
                <a:gd name="T53" fmla="*/ 28 h 716"/>
                <a:gd name="T54" fmla="*/ 40 w 715"/>
                <a:gd name="T55" fmla="*/ 28 h 716"/>
                <a:gd name="T56" fmla="*/ 43 w 715"/>
                <a:gd name="T57" fmla="*/ 30 h 716"/>
                <a:gd name="T58" fmla="*/ 48 w 715"/>
                <a:gd name="T59" fmla="*/ 31 h 716"/>
                <a:gd name="T60" fmla="*/ 51 w 715"/>
                <a:gd name="T61" fmla="*/ 32 h 716"/>
                <a:gd name="T62" fmla="*/ 55 w 715"/>
                <a:gd name="T63" fmla="*/ 32 h 716"/>
                <a:gd name="T64" fmla="*/ 87 w 715"/>
                <a:gd name="T65" fmla="*/ 32 h 716"/>
                <a:gd name="T66" fmla="*/ 91 w 715"/>
                <a:gd name="T67" fmla="*/ 31 h 716"/>
                <a:gd name="T68" fmla="*/ 97 w 715"/>
                <a:gd name="T69" fmla="*/ 31 h 716"/>
                <a:gd name="T70" fmla="*/ 99 w 715"/>
                <a:gd name="T71" fmla="*/ 30 h 716"/>
                <a:gd name="T72" fmla="*/ 102 w 715"/>
                <a:gd name="T73" fmla="*/ 28 h 716"/>
                <a:gd name="T74" fmla="*/ 108 w 715"/>
                <a:gd name="T75" fmla="*/ 27 h 716"/>
                <a:gd name="T76" fmla="*/ 110 w 715"/>
                <a:gd name="T77" fmla="*/ 26 h 716"/>
                <a:gd name="T78" fmla="*/ 114 w 715"/>
                <a:gd name="T79" fmla="*/ 25 h 716"/>
                <a:gd name="T80" fmla="*/ 116 w 715"/>
                <a:gd name="T81" fmla="*/ 30 h 716"/>
                <a:gd name="T82" fmla="*/ 114 w 715"/>
                <a:gd name="T83" fmla="*/ 33 h 716"/>
                <a:gd name="T84" fmla="*/ 113 w 715"/>
                <a:gd name="T85" fmla="*/ 36 h 716"/>
                <a:gd name="T86" fmla="*/ 112 w 715"/>
                <a:gd name="T87" fmla="*/ 40 h 716"/>
                <a:gd name="T88" fmla="*/ 111 w 715"/>
                <a:gd name="T89" fmla="*/ 44 h 716"/>
                <a:gd name="T90" fmla="*/ 111 w 715"/>
                <a:gd name="T91" fmla="*/ 48 h 716"/>
                <a:gd name="T92" fmla="*/ 109 w 715"/>
                <a:gd name="T93" fmla="*/ 51 h 716"/>
                <a:gd name="T94" fmla="*/ 141 w 715"/>
                <a:gd name="T95" fmla="*/ 62 h 716"/>
                <a:gd name="T96" fmla="*/ 109 w 715"/>
                <a:gd name="T97" fmla="*/ 90 h 716"/>
                <a:gd name="T98" fmla="*/ 111 w 715"/>
                <a:gd name="T99" fmla="*/ 93 h 716"/>
                <a:gd name="T100" fmla="*/ 111 w 715"/>
                <a:gd name="T101" fmla="*/ 98 h 716"/>
                <a:gd name="T102" fmla="*/ 112 w 715"/>
                <a:gd name="T103" fmla="*/ 100 h 716"/>
                <a:gd name="T104" fmla="*/ 112 w 715"/>
                <a:gd name="T105" fmla="*/ 105 h 716"/>
                <a:gd name="T106" fmla="*/ 114 w 715"/>
                <a:gd name="T107" fmla="*/ 108 h 716"/>
                <a:gd name="T108" fmla="*/ 116 w 715"/>
                <a:gd name="T109" fmla="*/ 112 h 716"/>
                <a:gd name="T110" fmla="*/ 114 w 715"/>
                <a:gd name="T111" fmla="*/ 116 h 716"/>
                <a:gd name="T112" fmla="*/ 111 w 715"/>
                <a:gd name="T113" fmla="*/ 116 h 716"/>
                <a:gd name="T114" fmla="*/ 108 w 715"/>
                <a:gd name="T115" fmla="*/ 114 h 716"/>
                <a:gd name="T116" fmla="*/ 104 w 715"/>
                <a:gd name="T117" fmla="*/ 112 h 716"/>
                <a:gd name="T118" fmla="*/ 99 w 715"/>
                <a:gd name="T119" fmla="*/ 112 h 716"/>
                <a:gd name="T120" fmla="*/ 97 w 715"/>
                <a:gd name="T121" fmla="*/ 111 h 716"/>
                <a:gd name="T122" fmla="*/ 93 w 715"/>
                <a:gd name="T123" fmla="*/ 111 h 71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5" h="716">
                  <a:moveTo>
                    <a:pt x="454" y="550"/>
                  </a:moveTo>
                  <a:lnTo>
                    <a:pt x="454" y="549"/>
                  </a:lnTo>
                  <a:lnTo>
                    <a:pt x="451" y="559"/>
                  </a:lnTo>
                  <a:lnTo>
                    <a:pt x="440" y="556"/>
                  </a:lnTo>
                  <a:lnTo>
                    <a:pt x="439" y="555"/>
                  </a:lnTo>
                  <a:lnTo>
                    <a:pt x="437" y="555"/>
                  </a:lnTo>
                  <a:lnTo>
                    <a:pt x="436" y="554"/>
                  </a:lnTo>
                  <a:lnTo>
                    <a:pt x="434" y="554"/>
                  </a:lnTo>
                  <a:lnTo>
                    <a:pt x="433" y="553"/>
                  </a:lnTo>
                  <a:lnTo>
                    <a:pt x="433" y="685"/>
                  </a:lnTo>
                  <a:lnTo>
                    <a:pt x="400" y="716"/>
                  </a:lnTo>
                  <a:lnTo>
                    <a:pt x="315" y="716"/>
                  </a:lnTo>
                  <a:lnTo>
                    <a:pt x="282" y="685"/>
                  </a:lnTo>
                  <a:lnTo>
                    <a:pt x="282" y="553"/>
                  </a:lnTo>
                  <a:lnTo>
                    <a:pt x="281" y="554"/>
                  </a:lnTo>
                  <a:lnTo>
                    <a:pt x="279" y="554"/>
                  </a:lnTo>
                  <a:lnTo>
                    <a:pt x="278" y="555"/>
                  </a:lnTo>
                  <a:lnTo>
                    <a:pt x="276" y="555"/>
                  </a:lnTo>
                  <a:lnTo>
                    <a:pt x="275" y="556"/>
                  </a:lnTo>
                  <a:lnTo>
                    <a:pt x="264" y="559"/>
                  </a:lnTo>
                  <a:lnTo>
                    <a:pt x="261" y="550"/>
                  </a:lnTo>
                  <a:lnTo>
                    <a:pt x="260" y="552"/>
                  </a:lnTo>
                  <a:lnTo>
                    <a:pt x="259" y="552"/>
                  </a:lnTo>
                  <a:lnTo>
                    <a:pt x="257" y="553"/>
                  </a:lnTo>
                  <a:lnTo>
                    <a:pt x="256" y="554"/>
                  </a:lnTo>
                  <a:lnTo>
                    <a:pt x="255" y="554"/>
                  </a:lnTo>
                  <a:lnTo>
                    <a:pt x="254" y="555"/>
                  </a:lnTo>
                  <a:lnTo>
                    <a:pt x="253" y="556"/>
                  </a:lnTo>
                  <a:lnTo>
                    <a:pt x="252" y="556"/>
                  </a:lnTo>
                  <a:lnTo>
                    <a:pt x="251" y="557"/>
                  </a:lnTo>
                  <a:lnTo>
                    <a:pt x="249" y="557"/>
                  </a:lnTo>
                  <a:lnTo>
                    <a:pt x="248" y="559"/>
                  </a:lnTo>
                  <a:lnTo>
                    <a:pt x="247" y="559"/>
                  </a:lnTo>
                  <a:lnTo>
                    <a:pt x="246" y="560"/>
                  </a:lnTo>
                  <a:lnTo>
                    <a:pt x="245" y="560"/>
                  </a:lnTo>
                  <a:lnTo>
                    <a:pt x="242" y="561"/>
                  </a:lnTo>
                  <a:lnTo>
                    <a:pt x="241" y="561"/>
                  </a:lnTo>
                  <a:lnTo>
                    <a:pt x="240" y="561"/>
                  </a:lnTo>
                  <a:lnTo>
                    <a:pt x="239" y="562"/>
                  </a:lnTo>
                  <a:lnTo>
                    <a:pt x="237" y="562"/>
                  </a:lnTo>
                  <a:lnTo>
                    <a:pt x="233" y="563"/>
                  </a:lnTo>
                  <a:lnTo>
                    <a:pt x="224" y="560"/>
                  </a:lnTo>
                  <a:lnTo>
                    <a:pt x="224" y="557"/>
                  </a:lnTo>
                  <a:lnTo>
                    <a:pt x="223" y="559"/>
                  </a:lnTo>
                  <a:lnTo>
                    <a:pt x="222" y="560"/>
                  </a:lnTo>
                  <a:lnTo>
                    <a:pt x="220" y="560"/>
                  </a:lnTo>
                  <a:lnTo>
                    <a:pt x="220" y="561"/>
                  </a:lnTo>
                  <a:lnTo>
                    <a:pt x="219" y="562"/>
                  </a:lnTo>
                  <a:lnTo>
                    <a:pt x="218" y="562"/>
                  </a:lnTo>
                  <a:lnTo>
                    <a:pt x="217" y="563"/>
                  </a:lnTo>
                  <a:lnTo>
                    <a:pt x="216" y="564"/>
                  </a:lnTo>
                  <a:lnTo>
                    <a:pt x="215" y="564"/>
                  </a:lnTo>
                  <a:lnTo>
                    <a:pt x="214" y="565"/>
                  </a:lnTo>
                  <a:lnTo>
                    <a:pt x="212" y="567"/>
                  </a:lnTo>
                  <a:lnTo>
                    <a:pt x="211" y="567"/>
                  </a:lnTo>
                  <a:lnTo>
                    <a:pt x="210" y="568"/>
                  </a:lnTo>
                  <a:lnTo>
                    <a:pt x="209" y="568"/>
                  </a:lnTo>
                  <a:lnTo>
                    <a:pt x="208" y="569"/>
                  </a:lnTo>
                  <a:lnTo>
                    <a:pt x="205" y="569"/>
                  </a:lnTo>
                  <a:lnTo>
                    <a:pt x="204" y="569"/>
                  </a:lnTo>
                  <a:lnTo>
                    <a:pt x="203" y="570"/>
                  </a:lnTo>
                  <a:lnTo>
                    <a:pt x="202" y="570"/>
                  </a:lnTo>
                  <a:lnTo>
                    <a:pt x="201" y="570"/>
                  </a:lnTo>
                  <a:lnTo>
                    <a:pt x="198" y="571"/>
                  </a:lnTo>
                  <a:lnTo>
                    <a:pt x="197" y="571"/>
                  </a:lnTo>
                  <a:lnTo>
                    <a:pt x="196" y="571"/>
                  </a:lnTo>
                  <a:lnTo>
                    <a:pt x="194" y="571"/>
                  </a:lnTo>
                  <a:lnTo>
                    <a:pt x="193" y="571"/>
                  </a:lnTo>
                  <a:lnTo>
                    <a:pt x="186" y="572"/>
                  </a:lnTo>
                  <a:lnTo>
                    <a:pt x="181" y="567"/>
                  </a:lnTo>
                  <a:lnTo>
                    <a:pt x="177" y="572"/>
                  </a:lnTo>
                  <a:lnTo>
                    <a:pt x="175" y="574"/>
                  </a:lnTo>
                  <a:lnTo>
                    <a:pt x="174" y="574"/>
                  </a:lnTo>
                  <a:lnTo>
                    <a:pt x="174" y="575"/>
                  </a:lnTo>
                  <a:lnTo>
                    <a:pt x="173" y="576"/>
                  </a:lnTo>
                  <a:lnTo>
                    <a:pt x="172" y="576"/>
                  </a:lnTo>
                  <a:lnTo>
                    <a:pt x="171" y="577"/>
                  </a:lnTo>
                  <a:lnTo>
                    <a:pt x="170" y="578"/>
                  </a:lnTo>
                  <a:lnTo>
                    <a:pt x="168" y="578"/>
                  </a:lnTo>
                  <a:lnTo>
                    <a:pt x="167" y="579"/>
                  </a:lnTo>
                  <a:lnTo>
                    <a:pt x="167" y="580"/>
                  </a:lnTo>
                  <a:lnTo>
                    <a:pt x="166" y="580"/>
                  </a:lnTo>
                  <a:lnTo>
                    <a:pt x="165" y="582"/>
                  </a:lnTo>
                  <a:lnTo>
                    <a:pt x="164" y="583"/>
                  </a:lnTo>
                  <a:lnTo>
                    <a:pt x="163" y="583"/>
                  </a:lnTo>
                  <a:lnTo>
                    <a:pt x="161" y="584"/>
                  </a:lnTo>
                  <a:lnTo>
                    <a:pt x="160" y="584"/>
                  </a:lnTo>
                  <a:lnTo>
                    <a:pt x="158" y="585"/>
                  </a:lnTo>
                  <a:lnTo>
                    <a:pt x="157" y="585"/>
                  </a:lnTo>
                  <a:lnTo>
                    <a:pt x="156" y="586"/>
                  </a:lnTo>
                  <a:lnTo>
                    <a:pt x="155" y="586"/>
                  </a:lnTo>
                  <a:lnTo>
                    <a:pt x="153" y="586"/>
                  </a:lnTo>
                  <a:lnTo>
                    <a:pt x="152" y="587"/>
                  </a:lnTo>
                  <a:lnTo>
                    <a:pt x="150" y="587"/>
                  </a:lnTo>
                  <a:lnTo>
                    <a:pt x="149" y="587"/>
                  </a:lnTo>
                  <a:lnTo>
                    <a:pt x="148" y="587"/>
                  </a:lnTo>
                  <a:lnTo>
                    <a:pt x="146" y="589"/>
                  </a:lnTo>
                  <a:lnTo>
                    <a:pt x="144" y="589"/>
                  </a:lnTo>
                  <a:lnTo>
                    <a:pt x="143" y="589"/>
                  </a:lnTo>
                  <a:lnTo>
                    <a:pt x="142" y="589"/>
                  </a:lnTo>
                  <a:lnTo>
                    <a:pt x="140" y="589"/>
                  </a:lnTo>
                  <a:lnTo>
                    <a:pt x="134" y="589"/>
                  </a:lnTo>
                  <a:lnTo>
                    <a:pt x="130" y="585"/>
                  </a:lnTo>
                  <a:lnTo>
                    <a:pt x="127" y="582"/>
                  </a:lnTo>
                  <a:lnTo>
                    <a:pt x="127" y="575"/>
                  </a:lnTo>
                  <a:lnTo>
                    <a:pt x="127" y="574"/>
                  </a:lnTo>
                  <a:lnTo>
                    <a:pt x="127" y="572"/>
                  </a:lnTo>
                  <a:lnTo>
                    <a:pt x="127" y="570"/>
                  </a:lnTo>
                  <a:lnTo>
                    <a:pt x="127" y="569"/>
                  </a:lnTo>
                  <a:lnTo>
                    <a:pt x="127" y="568"/>
                  </a:lnTo>
                  <a:lnTo>
                    <a:pt x="128" y="567"/>
                  </a:lnTo>
                  <a:lnTo>
                    <a:pt x="128" y="564"/>
                  </a:lnTo>
                  <a:lnTo>
                    <a:pt x="128" y="563"/>
                  </a:lnTo>
                  <a:lnTo>
                    <a:pt x="128" y="562"/>
                  </a:lnTo>
                  <a:lnTo>
                    <a:pt x="129" y="561"/>
                  </a:lnTo>
                  <a:lnTo>
                    <a:pt x="129" y="560"/>
                  </a:lnTo>
                  <a:lnTo>
                    <a:pt x="130" y="557"/>
                  </a:lnTo>
                  <a:lnTo>
                    <a:pt x="130" y="556"/>
                  </a:lnTo>
                  <a:lnTo>
                    <a:pt x="131" y="555"/>
                  </a:lnTo>
                  <a:lnTo>
                    <a:pt x="131" y="554"/>
                  </a:lnTo>
                  <a:lnTo>
                    <a:pt x="133" y="553"/>
                  </a:lnTo>
                  <a:lnTo>
                    <a:pt x="133" y="552"/>
                  </a:lnTo>
                  <a:lnTo>
                    <a:pt x="134" y="550"/>
                  </a:lnTo>
                  <a:lnTo>
                    <a:pt x="134" y="549"/>
                  </a:lnTo>
                  <a:lnTo>
                    <a:pt x="135" y="548"/>
                  </a:lnTo>
                  <a:lnTo>
                    <a:pt x="136" y="547"/>
                  </a:lnTo>
                  <a:lnTo>
                    <a:pt x="136" y="546"/>
                  </a:lnTo>
                  <a:lnTo>
                    <a:pt x="137" y="546"/>
                  </a:lnTo>
                  <a:lnTo>
                    <a:pt x="138" y="545"/>
                  </a:lnTo>
                  <a:lnTo>
                    <a:pt x="138" y="543"/>
                  </a:lnTo>
                  <a:lnTo>
                    <a:pt x="140" y="542"/>
                  </a:lnTo>
                  <a:lnTo>
                    <a:pt x="141" y="541"/>
                  </a:lnTo>
                  <a:lnTo>
                    <a:pt x="142" y="540"/>
                  </a:lnTo>
                  <a:lnTo>
                    <a:pt x="143" y="539"/>
                  </a:lnTo>
                  <a:lnTo>
                    <a:pt x="148" y="534"/>
                  </a:lnTo>
                  <a:lnTo>
                    <a:pt x="143" y="528"/>
                  </a:lnTo>
                  <a:lnTo>
                    <a:pt x="144" y="523"/>
                  </a:lnTo>
                  <a:lnTo>
                    <a:pt x="144" y="520"/>
                  </a:lnTo>
                  <a:lnTo>
                    <a:pt x="144" y="519"/>
                  </a:lnTo>
                  <a:lnTo>
                    <a:pt x="144" y="518"/>
                  </a:lnTo>
                  <a:lnTo>
                    <a:pt x="144" y="516"/>
                  </a:lnTo>
                  <a:lnTo>
                    <a:pt x="145" y="515"/>
                  </a:lnTo>
                  <a:lnTo>
                    <a:pt x="145" y="513"/>
                  </a:lnTo>
                  <a:lnTo>
                    <a:pt x="145" y="512"/>
                  </a:lnTo>
                  <a:lnTo>
                    <a:pt x="145" y="510"/>
                  </a:lnTo>
                  <a:lnTo>
                    <a:pt x="146" y="509"/>
                  </a:lnTo>
                  <a:lnTo>
                    <a:pt x="146" y="508"/>
                  </a:lnTo>
                  <a:lnTo>
                    <a:pt x="148" y="506"/>
                  </a:lnTo>
                  <a:lnTo>
                    <a:pt x="148" y="505"/>
                  </a:lnTo>
                  <a:lnTo>
                    <a:pt x="149" y="504"/>
                  </a:lnTo>
                  <a:lnTo>
                    <a:pt x="149" y="503"/>
                  </a:lnTo>
                  <a:lnTo>
                    <a:pt x="150" y="502"/>
                  </a:lnTo>
                  <a:lnTo>
                    <a:pt x="150" y="501"/>
                  </a:lnTo>
                  <a:lnTo>
                    <a:pt x="151" y="500"/>
                  </a:lnTo>
                  <a:lnTo>
                    <a:pt x="152" y="498"/>
                  </a:lnTo>
                  <a:lnTo>
                    <a:pt x="152" y="497"/>
                  </a:lnTo>
                  <a:lnTo>
                    <a:pt x="153" y="496"/>
                  </a:lnTo>
                  <a:lnTo>
                    <a:pt x="155" y="495"/>
                  </a:lnTo>
                  <a:lnTo>
                    <a:pt x="155" y="494"/>
                  </a:lnTo>
                  <a:lnTo>
                    <a:pt x="156" y="494"/>
                  </a:lnTo>
                  <a:lnTo>
                    <a:pt x="157" y="493"/>
                  </a:lnTo>
                  <a:lnTo>
                    <a:pt x="158" y="491"/>
                  </a:lnTo>
                  <a:lnTo>
                    <a:pt x="156" y="491"/>
                  </a:lnTo>
                  <a:lnTo>
                    <a:pt x="152" y="482"/>
                  </a:lnTo>
                  <a:lnTo>
                    <a:pt x="153" y="478"/>
                  </a:lnTo>
                  <a:lnTo>
                    <a:pt x="153" y="476"/>
                  </a:lnTo>
                  <a:lnTo>
                    <a:pt x="153" y="475"/>
                  </a:lnTo>
                  <a:lnTo>
                    <a:pt x="155" y="474"/>
                  </a:lnTo>
                  <a:lnTo>
                    <a:pt x="155" y="472"/>
                  </a:lnTo>
                  <a:lnTo>
                    <a:pt x="156" y="471"/>
                  </a:lnTo>
                  <a:lnTo>
                    <a:pt x="156" y="469"/>
                  </a:lnTo>
                  <a:lnTo>
                    <a:pt x="156" y="468"/>
                  </a:lnTo>
                  <a:lnTo>
                    <a:pt x="157" y="467"/>
                  </a:lnTo>
                  <a:lnTo>
                    <a:pt x="157" y="466"/>
                  </a:lnTo>
                  <a:lnTo>
                    <a:pt x="158" y="464"/>
                  </a:lnTo>
                  <a:lnTo>
                    <a:pt x="159" y="462"/>
                  </a:lnTo>
                  <a:lnTo>
                    <a:pt x="159" y="461"/>
                  </a:lnTo>
                  <a:lnTo>
                    <a:pt x="160" y="460"/>
                  </a:lnTo>
                  <a:lnTo>
                    <a:pt x="160" y="459"/>
                  </a:lnTo>
                  <a:lnTo>
                    <a:pt x="161" y="458"/>
                  </a:lnTo>
                  <a:lnTo>
                    <a:pt x="163" y="457"/>
                  </a:lnTo>
                  <a:lnTo>
                    <a:pt x="164" y="456"/>
                  </a:lnTo>
                  <a:lnTo>
                    <a:pt x="165" y="454"/>
                  </a:lnTo>
                  <a:lnTo>
                    <a:pt x="165" y="453"/>
                  </a:lnTo>
                  <a:lnTo>
                    <a:pt x="156" y="451"/>
                  </a:lnTo>
                  <a:lnTo>
                    <a:pt x="159" y="441"/>
                  </a:lnTo>
                  <a:lnTo>
                    <a:pt x="159" y="438"/>
                  </a:lnTo>
                  <a:lnTo>
                    <a:pt x="160" y="437"/>
                  </a:lnTo>
                  <a:lnTo>
                    <a:pt x="160" y="436"/>
                  </a:lnTo>
                  <a:lnTo>
                    <a:pt x="161" y="435"/>
                  </a:lnTo>
                  <a:lnTo>
                    <a:pt x="161" y="434"/>
                  </a:lnTo>
                  <a:lnTo>
                    <a:pt x="31" y="434"/>
                  </a:lnTo>
                  <a:lnTo>
                    <a:pt x="0" y="400"/>
                  </a:lnTo>
                  <a:lnTo>
                    <a:pt x="0" y="314"/>
                  </a:lnTo>
                  <a:lnTo>
                    <a:pt x="31" y="282"/>
                  </a:lnTo>
                  <a:lnTo>
                    <a:pt x="163" y="282"/>
                  </a:lnTo>
                  <a:lnTo>
                    <a:pt x="161" y="281"/>
                  </a:lnTo>
                  <a:lnTo>
                    <a:pt x="161" y="280"/>
                  </a:lnTo>
                  <a:lnTo>
                    <a:pt x="160" y="277"/>
                  </a:lnTo>
                  <a:lnTo>
                    <a:pt x="160" y="276"/>
                  </a:lnTo>
                  <a:lnTo>
                    <a:pt x="159" y="275"/>
                  </a:lnTo>
                  <a:lnTo>
                    <a:pt x="157" y="265"/>
                  </a:lnTo>
                  <a:lnTo>
                    <a:pt x="165" y="261"/>
                  </a:lnTo>
                  <a:lnTo>
                    <a:pt x="164" y="260"/>
                  </a:lnTo>
                  <a:lnTo>
                    <a:pt x="164" y="259"/>
                  </a:lnTo>
                  <a:lnTo>
                    <a:pt x="163" y="258"/>
                  </a:lnTo>
                  <a:lnTo>
                    <a:pt x="161" y="257"/>
                  </a:lnTo>
                  <a:lnTo>
                    <a:pt x="161" y="255"/>
                  </a:lnTo>
                  <a:lnTo>
                    <a:pt x="160" y="254"/>
                  </a:lnTo>
                  <a:lnTo>
                    <a:pt x="159" y="253"/>
                  </a:lnTo>
                  <a:lnTo>
                    <a:pt x="159" y="252"/>
                  </a:lnTo>
                  <a:lnTo>
                    <a:pt x="158" y="251"/>
                  </a:lnTo>
                  <a:lnTo>
                    <a:pt x="158" y="250"/>
                  </a:lnTo>
                  <a:lnTo>
                    <a:pt x="157" y="248"/>
                  </a:lnTo>
                  <a:lnTo>
                    <a:pt x="157" y="247"/>
                  </a:lnTo>
                  <a:lnTo>
                    <a:pt x="156" y="246"/>
                  </a:lnTo>
                  <a:lnTo>
                    <a:pt x="156" y="244"/>
                  </a:lnTo>
                  <a:lnTo>
                    <a:pt x="155" y="243"/>
                  </a:lnTo>
                  <a:lnTo>
                    <a:pt x="155" y="242"/>
                  </a:lnTo>
                  <a:lnTo>
                    <a:pt x="155" y="240"/>
                  </a:lnTo>
                  <a:lnTo>
                    <a:pt x="153" y="238"/>
                  </a:lnTo>
                  <a:lnTo>
                    <a:pt x="153" y="237"/>
                  </a:lnTo>
                  <a:lnTo>
                    <a:pt x="152" y="232"/>
                  </a:lnTo>
                  <a:lnTo>
                    <a:pt x="156" y="224"/>
                  </a:lnTo>
                  <a:lnTo>
                    <a:pt x="158" y="223"/>
                  </a:lnTo>
                  <a:lnTo>
                    <a:pt x="157" y="223"/>
                  </a:lnTo>
                  <a:lnTo>
                    <a:pt x="156" y="222"/>
                  </a:lnTo>
                  <a:lnTo>
                    <a:pt x="156" y="221"/>
                  </a:lnTo>
                  <a:lnTo>
                    <a:pt x="155" y="220"/>
                  </a:lnTo>
                  <a:lnTo>
                    <a:pt x="153" y="218"/>
                  </a:lnTo>
                  <a:lnTo>
                    <a:pt x="152" y="218"/>
                  </a:lnTo>
                  <a:lnTo>
                    <a:pt x="152" y="217"/>
                  </a:lnTo>
                  <a:lnTo>
                    <a:pt x="151" y="216"/>
                  </a:lnTo>
                  <a:lnTo>
                    <a:pt x="151" y="215"/>
                  </a:lnTo>
                  <a:lnTo>
                    <a:pt x="150" y="214"/>
                  </a:lnTo>
                  <a:lnTo>
                    <a:pt x="149" y="213"/>
                  </a:lnTo>
                  <a:lnTo>
                    <a:pt x="149" y="211"/>
                  </a:lnTo>
                  <a:lnTo>
                    <a:pt x="148" y="210"/>
                  </a:lnTo>
                  <a:lnTo>
                    <a:pt x="148" y="208"/>
                  </a:lnTo>
                  <a:lnTo>
                    <a:pt x="146" y="207"/>
                  </a:lnTo>
                  <a:lnTo>
                    <a:pt x="146" y="206"/>
                  </a:lnTo>
                  <a:lnTo>
                    <a:pt x="146" y="205"/>
                  </a:lnTo>
                  <a:lnTo>
                    <a:pt x="145" y="203"/>
                  </a:lnTo>
                  <a:lnTo>
                    <a:pt x="145" y="202"/>
                  </a:lnTo>
                  <a:lnTo>
                    <a:pt x="145" y="200"/>
                  </a:lnTo>
                  <a:lnTo>
                    <a:pt x="144" y="199"/>
                  </a:lnTo>
                  <a:lnTo>
                    <a:pt x="144" y="198"/>
                  </a:lnTo>
                  <a:lnTo>
                    <a:pt x="144" y="196"/>
                  </a:lnTo>
                  <a:lnTo>
                    <a:pt x="144" y="194"/>
                  </a:lnTo>
                  <a:lnTo>
                    <a:pt x="144" y="193"/>
                  </a:lnTo>
                  <a:lnTo>
                    <a:pt x="143" y="186"/>
                  </a:lnTo>
                  <a:lnTo>
                    <a:pt x="149" y="181"/>
                  </a:lnTo>
                  <a:lnTo>
                    <a:pt x="143" y="177"/>
                  </a:lnTo>
                  <a:lnTo>
                    <a:pt x="142" y="176"/>
                  </a:lnTo>
                  <a:lnTo>
                    <a:pt x="142" y="174"/>
                  </a:lnTo>
                  <a:lnTo>
                    <a:pt x="141" y="173"/>
                  </a:lnTo>
                  <a:lnTo>
                    <a:pt x="140" y="172"/>
                  </a:lnTo>
                  <a:lnTo>
                    <a:pt x="138" y="171"/>
                  </a:lnTo>
                  <a:lnTo>
                    <a:pt x="137" y="170"/>
                  </a:lnTo>
                  <a:lnTo>
                    <a:pt x="137" y="169"/>
                  </a:lnTo>
                  <a:lnTo>
                    <a:pt x="136" y="167"/>
                  </a:lnTo>
                  <a:lnTo>
                    <a:pt x="135" y="166"/>
                  </a:lnTo>
                  <a:lnTo>
                    <a:pt x="134" y="165"/>
                  </a:lnTo>
                  <a:lnTo>
                    <a:pt x="134" y="164"/>
                  </a:lnTo>
                  <a:lnTo>
                    <a:pt x="133" y="163"/>
                  </a:lnTo>
                  <a:lnTo>
                    <a:pt x="133" y="162"/>
                  </a:lnTo>
                  <a:lnTo>
                    <a:pt x="131" y="161"/>
                  </a:lnTo>
                  <a:lnTo>
                    <a:pt x="131" y="159"/>
                  </a:lnTo>
                  <a:lnTo>
                    <a:pt x="130" y="158"/>
                  </a:lnTo>
                  <a:lnTo>
                    <a:pt x="130" y="157"/>
                  </a:lnTo>
                  <a:lnTo>
                    <a:pt x="129" y="156"/>
                  </a:lnTo>
                  <a:lnTo>
                    <a:pt x="129" y="155"/>
                  </a:lnTo>
                  <a:lnTo>
                    <a:pt x="128" y="154"/>
                  </a:lnTo>
                  <a:lnTo>
                    <a:pt x="128" y="151"/>
                  </a:lnTo>
                  <a:lnTo>
                    <a:pt x="128" y="150"/>
                  </a:lnTo>
                  <a:lnTo>
                    <a:pt x="128" y="149"/>
                  </a:lnTo>
                  <a:lnTo>
                    <a:pt x="127" y="148"/>
                  </a:lnTo>
                  <a:lnTo>
                    <a:pt x="127" y="146"/>
                  </a:lnTo>
                  <a:lnTo>
                    <a:pt x="127" y="144"/>
                  </a:lnTo>
                  <a:lnTo>
                    <a:pt x="127" y="143"/>
                  </a:lnTo>
                  <a:lnTo>
                    <a:pt x="127" y="141"/>
                  </a:lnTo>
                  <a:lnTo>
                    <a:pt x="127" y="140"/>
                  </a:lnTo>
                  <a:lnTo>
                    <a:pt x="127" y="134"/>
                  </a:lnTo>
                  <a:lnTo>
                    <a:pt x="133" y="127"/>
                  </a:lnTo>
                  <a:lnTo>
                    <a:pt x="134" y="126"/>
                  </a:lnTo>
                  <a:lnTo>
                    <a:pt x="141" y="127"/>
                  </a:lnTo>
                  <a:lnTo>
                    <a:pt x="142" y="127"/>
                  </a:lnTo>
                  <a:lnTo>
                    <a:pt x="143" y="127"/>
                  </a:lnTo>
                  <a:lnTo>
                    <a:pt x="145" y="127"/>
                  </a:lnTo>
                  <a:lnTo>
                    <a:pt x="146" y="127"/>
                  </a:lnTo>
                  <a:lnTo>
                    <a:pt x="148" y="127"/>
                  </a:lnTo>
                  <a:lnTo>
                    <a:pt x="149" y="127"/>
                  </a:lnTo>
                  <a:lnTo>
                    <a:pt x="151" y="128"/>
                  </a:lnTo>
                  <a:lnTo>
                    <a:pt x="152" y="128"/>
                  </a:lnTo>
                  <a:lnTo>
                    <a:pt x="153" y="128"/>
                  </a:lnTo>
                  <a:lnTo>
                    <a:pt x="155" y="129"/>
                  </a:lnTo>
                  <a:lnTo>
                    <a:pt x="156" y="129"/>
                  </a:lnTo>
                  <a:lnTo>
                    <a:pt x="158" y="129"/>
                  </a:lnTo>
                  <a:lnTo>
                    <a:pt x="159" y="130"/>
                  </a:lnTo>
                  <a:lnTo>
                    <a:pt x="160" y="130"/>
                  </a:lnTo>
                  <a:lnTo>
                    <a:pt x="161" y="132"/>
                  </a:lnTo>
                  <a:lnTo>
                    <a:pt x="163" y="132"/>
                  </a:lnTo>
                  <a:lnTo>
                    <a:pt x="164" y="133"/>
                  </a:lnTo>
                  <a:lnTo>
                    <a:pt x="165" y="134"/>
                  </a:lnTo>
                  <a:lnTo>
                    <a:pt x="166" y="134"/>
                  </a:lnTo>
                  <a:lnTo>
                    <a:pt x="167" y="135"/>
                  </a:lnTo>
                  <a:lnTo>
                    <a:pt x="168" y="136"/>
                  </a:lnTo>
                  <a:lnTo>
                    <a:pt x="170" y="137"/>
                  </a:lnTo>
                  <a:lnTo>
                    <a:pt x="171" y="137"/>
                  </a:lnTo>
                  <a:lnTo>
                    <a:pt x="172" y="139"/>
                  </a:lnTo>
                  <a:lnTo>
                    <a:pt x="173" y="140"/>
                  </a:lnTo>
                  <a:lnTo>
                    <a:pt x="174" y="141"/>
                  </a:lnTo>
                  <a:lnTo>
                    <a:pt x="175" y="142"/>
                  </a:lnTo>
                  <a:lnTo>
                    <a:pt x="177" y="143"/>
                  </a:lnTo>
                  <a:lnTo>
                    <a:pt x="181" y="148"/>
                  </a:lnTo>
                  <a:lnTo>
                    <a:pt x="186" y="143"/>
                  </a:lnTo>
                  <a:lnTo>
                    <a:pt x="193" y="143"/>
                  </a:lnTo>
                  <a:lnTo>
                    <a:pt x="194" y="143"/>
                  </a:lnTo>
                  <a:lnTo>
                    <a:pt x="196" y="144"/>
                  </a:lnTo>
                  <a:lnTo>
                    <a:pt x="197" y="144"/>
                  </a:lnTo>
                  <a:lnTo>
                    <a:pt x="198" y="144"/>
                  </a:lnTo>
                  <a:lnTo>
                    <a:pt x="201" y="144"/>
                  </a:lnTo>
                  <a:lnTo>
                    <a:pt x="202" y="146"/>
                  </a:lnTo>
                  <a:lnTo>
                    <a:pt x="203" y="146"/>
                  </a:lnTo>
                  <a:lnTo>
                    <a:pt x="204" y="146"/>
                  </a:lnTo>
                  <a:lnTo>
                    <a:pt x="205" y="147"/>
                  </a:lnTo>
                  <a:lnTo>
                    <a:pt x="208" y="147"/>
                  </a:lnTo>
                  <a:lnTo>
                    <a:pt x="209" y="147"/>
                  </a:lnTo>
                  <a:lnTo>
                    <a:pt x="210" y="148"/>
                  </a:lnTo>
                  <a:lnTo>
                    <a:pt x="211" y="148"/>
                  </a:lnTo>
                  <a:lnTo>
                    <a:pt x="212" y="149"/>
                  </a:lnTo>
                  <a:lnTo>
                    <a:pt x="214" y="149"/>
                  </a:lnTo>
                  <a:lnTo>
                    <a:pt x="215" y="150"/>
                  </a:lnTo>
                  <a:lnTo>
                    <a:pt x="216" y="151"/>
                  </a:lnTo>
                  <a:lnTo>
                    <a:pt x="217" y="151"/>
                  </a:lnTo>
                  <a:lnTo>
                    <a:pt x="218" y="152"/>
                  </a:lnTo>
                  <a:lnTo>
                    <a:pt x="219" y="154"/>
                  </a:lnTo>
                  <a:lnTo>
                    <a:pt x="220" y="154"/>
                  </a:lnTo>
                  <a:lnTo>
                    <a:pt x="220" y="155"/>
                  </a:lnTo>
                  <a:lnTo>
                    <a:pt x="222" y="156"/>
                  </a:lnTo>
                  <a:lnTo>
                    <a:pt x="223" y="157"/>
                  </a:lnTo>
                  <a:lnTo>
                    <a:pt x="224" y="157"/>
                  </a:lnTo>
                  <a:lnTo>
                    <a:pt x="224" y="155"/>
                  </a:lnTo>
                  <a:lnTo>
                    <a:pt x="233" y="152"/>
                  </a:lnTo>
                  <a:lnTo>
                    <a:pt x="237" y="154"/>
                  </a:lnTo>
                  <a:lnTo>
                    <a:pt x="239" y="154"/>
                  </a:lnTo>
                  <a:lnTo>
                    <a:pt x="240" y="154"/>
                  </a:lnTo>
                  <a:lnTo>
                    <a:pt x="241" y="155"/>
                  </a:lnTo>
                  <a:lnTo>
                    <a:pt x="242" y="155"/>
                  </a:lnTo>
                  <a:lnTo>
                    <a:pt x="245" y="155"/>
                  </a:lnTo>
                  <a:lnTo>
                    <a:pt x="246" y="156"/>
                  </a:lnTo>
                  <a:lnTo>
                    <a:pt x="247" y="156"/>
                  </a:lnTo>
                  <a:lnTo>
                    <a:pt x="248" y="157"/>
                  </a:lnTo>
                  <a:lnTo>
                    <a:pt x="249" y="157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3" y="159"/>
                  </a:lnTo>
                  <a:lnTo>
                    <a:pt x="254" y="159"/>
                  </a:lnTo>
                  <a:lnTo>
                    <a:pt x="255" y="161"/>
                  </a:lnTo>
                  <a:lnTo>
                    <a:pt x="256" y="162"/>
                  </a:lnTo>
                  <a:lnTo>
                    <a:pt x="257" y="162"/>
                  </a:lnTo>
                  <a:lnTo>
                    <a:pt x="259" y="163"/>
                  </a:lnTo>
                  <a:lnTo>
                    <a:pt x="260" y="164"/>
                  </a:lnTo>
                  <a:lnTo>
                    <a:pt x="261" y="165"/>
                  </a:lnTo>
                  <a:lnTo>
                    <a:pt x="264" y="156"/>
                  </a:lnTo>
                  <a:lnTo>
                    <a:pt x="275" y="159"/>
                  </a:lnTo>
                  <a:lnTo>
                    <a:pt x="276" y="159"/>
                  </a:lnTo>
                  <a:lnTo>
                    <a:pt x="278" y="161"/>
                  </a:lnTo>
                  <a:lnTo>
                    <a:pt x="279" y="161"/>
                  </a:lnTo>
                  <a:lnTo>
                    <a:pt x="281" y="162"/>
                  </a:lnTo>
                  <a:lnTo>
                    <a:pt x="282" y="162"/>
                  </a:lnTo>
                  <a:lnTo>
                    <a:pt x="282" y="31"/>
                  </a:lnTo>
                  <a:lnTo>
                    <a:pt x="315" y="0"/>
                  </a:lnTo>
                  <a:lnTo>
                    <a:pt x="400" y="0"/>
                  </a:lnTo>
                  <a:lnTo>
                    <a:pt x="433" y="31"/>
                  </a:lnTo>
                  <a:lnTo>
                    <a:pt x="433" y="162"/>
                  </a:lnTo>
                  <a:lnTo>
                    <a:pt x="434" y="162"/>
                  </a:lnTo>
                  <a:lnTo>
                    <a:pt x="436" y="161"/>
                  </a:lnTo>
                  <a:lnTo>
                    <a:pt x="437" y="161"/>
                  </a:lnTo>
                  <a:lnTo>
                    <a:pt x="439" y="159"/>
                  </a:lnTo>
                  <a:lnTo>
                    <a:pt x="440" y="159"/>
                  </a:lnTo>
                  <a:lnTo>
                    <a:pt x="451" y="156"/>
                  </a:lnTo>
                  <a:lnTo>
                    <a:pt x="454" y="165"/>
                  </a:lnTo>
                  <a:lnTo>
                    <a:pt x="455" y="164"/>
                  </a:lnTo>
                  <a:lnTo>
                    <a:pt x="456" y="163"/>
                  </a:lnTo>
                  <a:lnTo>
                    <a:pt x="458" y="163"/>
                  </a:lnTo>
                  <a:lnTo>
                    <a:pt x="459" y="162"/>
                  </a:lnTo>
                  <a:lnTo>
                    <a:pt x="460" y="161"/>
                  </a:lnTo>
                  <a:lnTo>
                    <a:pt x="461" y="161"/>
                  </a:lnTo>
                  <a:lnTo>
                    <a:pt x="462" y="159"/>
                  </a:lnTo>
                  <a:lnTo>
                    <a:pt x="463" y="158"/>
                  </a:lnTo>
                  <a:lnTo>
                    <a:pt x="464" y="158"/>
                  </a:lnTo>
                  <a:lnTo>
                    <a:pt x="466" y="157"/>
                  </a:lnTo>
                  <a:lnTo>
                    <a:pt x="467" y="157"/>
                  </a:lnTo>
                  <a:lnTo>
                    <a:pt x="468" y="156"/>
                  </a:lnTo>
                  <a:lnTo>
                    <a:pt x="469" y="156"/>
                  </a:lnTo>
                  <a:lnTo>
                    <a:pt x="470" y="155"/>
                  </a:lnTo>
                  <a:lnTo>
                    <a:pt x="473" y="155"/>
                  </a:lnTo>
                  <a:lnTo>
                    <a:pt x="474" y="155"/>
                  </a:lnTo>
                  <a:lnTo>
                    <a:pt x="475" y="154"/>
                  </a:lnTo>
                  <a:lnTo>
                    <a:pt x="476" y="154"/>
                  </a:lnTo>
                  <a:lnTo>
                    <a:pt x="478" y="154"/>
                  </a:lnTo>
                  <a:lnTo>
                    <a:pt x="482" y="152"/>
                  </a:lnTo>
                  <a:lnTo>
                    <a:pt x="491" y="155"/>
                  </a:lnTo>
                  <a:lnTo>
                    <a:pt x="491" y="157"/>
                  </a:lnTo>
                  <a:lnTo>
                    <a:pt x="492" y="157"/>
                  </a:lnTo>
                  <a:lnTo>
                    <a:pt x="493" y="156"/>
                  </a:lnTo>
                  <a:lnTo>
                    <a:pt x="495" y="155"/>
                  </a:lnTo>
                  <a:lnTo>
                    <a:pt x="496" y="154"/>
                  </a:lnTo>
                  <a:lnTo>
                    <a:pt x="497" y="152"/>
                  </a:lnTo>
                  <a:lnTo>
                    <a:pt x="498" y="152"/>
                  </a:lnTo>
                  <a:lnTo>
                    <a:pt x="499" y="151"/>
                  </a:lnTo>
                  <a:lnTo>
                    <a:pt x="500" y="150"/>
                  </a:lnTo>
                  <a:lnTo>
                    <a:pt x="501" y="150"/>
                  </a:lnTo>
                  <a:lnTo>
                    <a:pt x="503" y="149"/>
                  </a:lnTo>
                  <a:lnTo>
                    <a:pt x="504" y="149"/>
                  </a:lnTo>
                  <a:lnTo>
                    <a:pt x="505" y="148"/>
                  </a:lnTo>
                  <a:lnTo>
                    <a:pt x="506" y="148"/>
                  </a:lnTo>
                  <a:lnTo>
                    <a:pt x="507" y="147"/>
                  </a:lnTo>
                  <a:lnTo>
                    <a:pt x="510" y="147"/>
                  </a:lnTo>
                  <a:lnTo>
                    <a:pt x="511" y="146"/>
                  </a:lnTo>
                  <a:lnTo>
                    <a:pt x="512" y="146"/>
                  </a:lnTo>
                  <a:lnTo>
                    <a:pt x="513" y="146"/>
                  </a:lnTo>
                  <a:lnTo>
                    <a:pt x="514" y="144"/>
                  </a:lnTo>
                  <a:lnTo>
                    <a:pt x="517" y="144"/>
                  </a:lnTo>
                  <a:lnTo>
                    <a:pt x="518" y="144"/>
                  </a:lnTo>
                  <a:lnTo>
                    <a:pt x="519" y="144"/>
                  </a:lnTo>
                  <a:lnTo>
                    <a:pt x="521" y="144"/>
                  </a:lnTo>
                  <a:lnTo>
                    <a:pt x="522" y="143"/>
                  </a:lnTo>
                  <a:lnTo>
                    <a:pt x="529" y="143"/>
                  </a:lnTo>
                  <a:lnTo>
                    <a:pt x="534" y="148"/>
                  </a:lnTo>
                  <a:lnTo>
                    <a:pt x="538" y="143"/>
                  </a:lnTo>
                  <a:lnTo>
                    <a:pt x="540" y="142"/>
                  </a:lnTo>
                  <a:lnTo>
                    <a:pt x="541" y="141"/>
                  </a:lnTo>
                  <a:lnTo>
                    <a:pt x="542" y="140"/>
                  </a:lnTo>
                  <a:lnTo>
                    <a:pt x="543" y="139"/>
                  </a:lnTo>
                  <a:lnTo>
                    <a:pt x="544" y="139"/>
                  </a:lnTo>
                  <a:lnTo>
                    <a:pt x="545" y="137"/>
                  </a:lnTo>
                  <a:lnTo>
                    <a:pt x="545" y="136"/>
                  </a:lnTo>
                  <a:lnTo>
                    <a:pt x="547" y="136"/>
                  </a:lnTo>
                  <a:lnTo>
                    <a:pt x="548" y="135"/>
                  </a:lnTo>
                  <a:lnTo>
                    <a:pt x="549" y="134"/>
                  </a:lnTo>
                  <a:lnTo>
                    <a:pt x="550" y="134"/>
                  </a:lnTo>
                  <a:lnTo>
                    <a:pt x="551" y="133"/>
                  </a:lnTo>
                  <a:lnTo>
                    <a:pt x="552" y="132"/>
                  </a:lnTo>
                  <a:lnTo>
                    <a:pt x="554" y="132"/>
                  </a:lnTo>
                  <a:lnTo>
                    <a:pt x="555" y="130"/>
                  </a:lnTo>
                  <a:lnTo>
                    <a:pt x="556" y="130"/>
                  </a:lnTo>
                  <a:lnTo>
                    <a:pt x="557" y="129"/>
                  </a:lnTo>
                  <a:lnTo>
                    <a:pt x="559" y="129"/>
                  </a:lnTo>
                  <a:lnTo>
                    <a:pt x="560" y="129"/>
                  </a:lnTo>
                  <a:lnTo>
                    <a:pt x="562" y="128"/>
                  </a:lnTo>
                  <a:lnTo>
                    <a:pt x="563" y="128"/>
                  </a:lnTo>
                  <a:lnTo>
                    <a:pt x="564" y="128"/>
                  </a:lnTo>
                  <a:lnTo>
                    <a:pt x="566" y="127"/>
                  </a:lnTo>
                  <a:lnTo>
                    <a:pt x="567" y="127"/>
                  </a:lnTo>
                  <a:lnTo>
                    <a:pt x="569" y="127"/>
                  </a:lnTo>
                  <a:lnTo>
                    <a:pt x="570" y="127"/>
                  </a:lnTo>
                  <a:lnTo>
                    <a:pt x="572" y="127"/>
                  </a:lnTo>
                  <a:lnTo>
                    <a:pt x="573" y="127"/>
                  </a:lnTo>
                  <a:lnTo>
                    <a:pt x="574" y="127"/>
                  </a:lnTo>
                  <a:lnTo>
                    <a:pt x="581" y="126"/>
                  </a:lnTo>
                  <a:lnTo>
                    <a:pt x="585" y="130"/>
                  </a:lnTo>
                  <a:lnTo>
                    <a:pt x="588" y="134"/>
                  </a:lnTo>
                  <a:lnTo>
                    <a:pt x="588" y="140"/>
                  </a:lnTo>
                  <a:lnTo>
                    <a:pt x="588" y="142"/>
                  </a:lnTo>
                  <a:lnTo>
                    <a:pt x="588" y="143"/>
                  </a:lnTo>
                  <a:lnTo>
                    <a:pt x="588" y="144"/>
                  </a:lnTo>
                  <a:lnTo>
                    <a:pt x="588" y="147"/>
                  </a:lnTo>
                  <a:lnTo>
                    <a:pt x="588" y="148"/>
                  </a:lnTo>
                  <a:lnTo>
                    <a:pt x="587" y="149"/>
                  </a:lnTo>
                  <a:lnTo>
                    <a:pt x="587" y="150"/>
                  </a:lnTo>
                  <a:lnTo>
                    <a:pt x="587" y="152"/>
                  </a:lnTo>
                  <a:lnTo>
                    <a:pt x="587" y="154"/>
                  </a:lnTo>
                  <a:lnTo>
                    <a:pt x="586" y="155"/>
                  </a:lnTo>
                  <a:lnTo>
                    <a:pt x="586" y="156"/>
                  </a:lnTo>
                  <a:lnTo>
                    <a:pt x="585" y="157"/>
                  </a:lnTo>
                  <a:lnTo>
                    <a:pt x="585" y="158"/>
                  </a:lnTo>
                  <a:lnTo>
                    <a:pt x="584" y="159"/>
                  </a:lnTo>
                  <a:lnTo>
                    <a:pt x="584" y="161"/>
                  </a:lnTo>
                  <a:lnTo>
                    <a:pt x="582" y="162"/>
                  </a:lnTo>
                  <a:lnTo>
                    <a:pt x="582" y="163"/>
                  </a:lnTo>
                  <a:lnTo>
                    <a:pt x="581" y="164"/>
                  </a:lnTo>
                  <a:lnTo>
                    <a:pt x="581" y="165"/>
                  </a:lnTo>
                  <a:lnTo>
                    <a:pt x="580" y="166"/>
                  </a:lnTo>
                  <a:lnTo>
                    <a:pt x="579" y="167"/>
                  </a:lnTo>
                  <a:lnTo>
                    <a:pt x="579" y="169"/>
                  </a:lnTo>
                  <a:lnTo>
                    <a:pt x="578" y="169"/>
                  </a:lnTo>
                  <a:lnTo>
                    <a:pt x="578" y="170"/>
                  </a:lnTo>
                  <a:lnTo>
                    <a:pt x="577" y="171"/>
                  </a:lnTo>
                  <a:lnTo>
                    <a:pt x="575" y="172"/>
                  </a:lnTo>
                  <a:lnTo>
                    <a:pt x="574" y="173"/>
                  </a:lnTo>
                  <a:lnTo>
                    <a:pt x="573" y="174"/>
                  </a:lnTo>
                  <a:lnTo>
                    <a:pt x="573" y="176"/>
                  </a:lnTo>
                  <a:lnTo>
                    <a:pt x="572" y="177"/>
                  </a:lnTo>
                  <a:lnTo>
                    <a:pt x="566" y="181"/>
                  </a:lnTo>
                  <a:lnTo>
                    <a:pt x="572" y="186"/>
                  </a:lnTo>
                  <a:lnTo>
                    <a:pt x="571" y="193"/>
                  </a:lnTo>
                  <a:lnTo>
                    <a:pt x="571" y="194"/>
                  </a:lnTo>
                  <a:lnTo>
                    <a:pt x="571" y="196"/>
                  </a:lnTo>
                  <a:lnTo>
                    <a:pt x="571" y="198"/>
                  </a:lnTo>
                  <a:lnTo>
                    <a:pt x="571" y="199"/>
                  </a:lnTo>
                  <a:lnTo>
                    <a:pt x="570" y="200"/>
                  </a:lnTo>
                  <a:lnTo>
                    <a:pt x="570" y="202"/>
                  </a:lnTo>
                  <a:lnTo>
                    <a:pt x="570" y="203"/>
                  </a:lnTo>
                  <a:lnTo>
                    <a:pt x="569" y="205"/>
                  </a:lnTo>
                  <a:lnTo>
                    <a:pt x="569" y="206"/>
                  </a:lnTo>
                  <a:lnTo>
                    <a:pt x="569" y="207"/>
                  </a:lnTo>
                  <a:lnTo>
                    <a:pt x="567" y="208"/>
                  </a:lnTo>
                  <a:lnTo>
                    <a:pt x="567" y="210"/>
                  </a:lnTo>
                  <a:lnTo>
                    <a:pt x="566" y="211"/>
                  </a:lnTo>
                  <a:lnTo>
                    <a:pt x="566" y="213"/>
                  </a:lnTo>
                  <a:lnTo>
                    <a:pt x="565" y="214"/>
                  </a:lnTo>
                  <a:lnTo>
                    <a:pt x="564" y="215"/>
                  </a:lnTo>
                  <a:lnTo>
                    <a:pt x="564" y="216"/>
                  </a:lnTo>
                  <a:lnTo>
                    <a:pt x="563" y="217"/>
                  </a:lnTo>
                  <a:lnTo>
                    <a:pt x="563" y="218"/>
                  </a:lnTo>
                  <a:lnTo>
                    <a:pt x="562" y="218"/>
                  </a:lnTo>
                  <a:lnTo>
                    <a:pt x="560" y="220"/>
                  </a:lnTo>
                  <a:lnTo>
                    <a:pt x="559" y="221"/>
                  </a:lnTo>
                  <a:lnTo>
                    <a:pt x="559" y="222"/>
                  </a:lnTo>
                  <a:lnTo>
                    <a:pt x="558" y="223"/>
                  </a:lnTo>
                  <a:lnTo>
                    <a:pt x="557" y="223"/>
                  </a:lnTo>
                  <a:lnTo>
                    <a:pt x="559" y="224"/>
                  </a:lnTo>
                  <a:lnTo>
                    <a:pt x="563" y="232"/>
                  </a:lnTo>
                  <a:lnTo>
                    <a:pt x="562" y="237"/>
                  </a:lnTo>
                  <a:lnTo>
                    <a:pt x="562" y="238"/>
                  </a:lnTo>
                  <a:lnTo>
                    <a:pt x="560" y="240"/>
                  </a:lnTo>
                  <a:lnTo>
                    <a:pt x="560" y="242"/>
                  </a:lnTo>
                  <a:lnTo>
                    <a:pt x="560" y="243"/>
                  </a:lnTo>
                  <a:lnTo>
                    <a:pt x="559" y="244"/>
                  </a:lnTo>
                  <a:lnTo>
                    <a:pt x="559" y="246"/>
                  </a:lnTo>
                  <a:lnTo>
                    <a:pt x="558" y="247"/>
                  </a:lnTo>
                  <a:lnTo>
                    <a:pt x="558" y="248"/>
                  </a:lnTo>
                  <a:lnTo>
                    <a:pt x="557" y="250"/>
                  </a:lnTo>
                  <a:lnTo>
                    <a:pt x="557" y="251"/>
                  </a:lnTo>
                  <a:lnTo>
                    <a:pt x="556" y="252"/>
                  </a:lnTo>
                  <a:lnTo>
                    <a:pt x="556" y="253"/>
                  </a:lnTo>
                  <a:lnTo>
                    <a:pt x="555" y="254"/>
                  </a:lnTo>
                  <a:lnTo>
                    <a:pt x="554" y="255"/>
                  </a:lnTo>
                  <a:lnTo>
                    <a:pt x="554" y="257"/>
                  </a:lnTo>
                  <a:lnTo>
                    <a:pt x="552" y="258"/>
                  </a:lnTo>
                  <a:lnTo>
                    <a:pt x="551" y="259"/>
                  </a:lnTo>
                  <a:lnTo>
                    <a:pt x="551" y="260"/>
                  </a:lnTo>
                  <a:lnTo>
                    <a:pt x="550" y="261"/>
                  </a:lnTo>
                  <a:lnTo>
                    <a:pt x="558" y="265"/>
                  </a:lnTo>
                  <a:lnTo>
                    <a:pt x="556" y="275"/>
                  </a:lnTo>
                  <a:lnTo>
                    <a:pt x="555" y="276"/>
                  </a:lnTo>
                  <a:lnTo>
                    <a:pt x="555" y="277"/>
                  </a:lnTo>
                  <a:lnTo>
                    <a:pt x="554" y="280"/>
                  </a:lnTo>
                  <a:lnTo>
                    <a:pt x="554" y="281"/>
                  </a:lnTo>
                  <a:lnTo>
                    <a:pt x="552" y="282"/>
                  </a:lnTo>
                  <a:lnTo>
                    <a:pt x="684" y="282"/>
                  </a:lnTo>
                  <a:lnTo>
                    <a:pt x="715" y="314"/>
                  </a:lnTo>
                  <a:lnTo>
                    <a:pt x="715" y="400"/>
                  </a:lnTo>
                  <a:lnTo>
                    <a:pt x="684" y="434"/>
                  </a:lnTo>
                  <a:lnTo>
                    <a:pt x="554" y="434"/>
                  </a:lnTo>
                  <a:lnTo>
                    <a:pt x="554" y="435"/>
                  </a:lnTo>
                  <a:lnTo>
                    <a:pt x="555" y="436"/>
                  </a:lnTo>
                  <a:lnTo>
                    <a:pt x="555" y="437"/>
                  </a:lnTo>
                  <a:lnTo>
                    <a:pt x="556" y="438"/>
                  </a:lnTo>
                  <a:lnTo>
                    <a:pt x="556" y="441"/>
                  </a:lnTo>
                  <a:lnTo>
                    <a:pt x="559" y="451"/>
                  </a:lnTo>
                  <a:lnTo>
                    <a:pt x="550" y="453"/>
                  </a:lnTo>
                  <a:lnTo>
                    <a:pt x="550" y="454"/>
                  </a:lnTo>
                  <a:lnTo>
                    <a:pt x="551" y="456"/>
                  </a:lnTo>
                  <a:lnTo>
                    <a:pt x="552" y="457"/>
                  </a:lnTo>
                  <a:lnTo>
                    <a:pt x="554" y="458"/>
                  </a:lnTo>
                  <a:lnTo>
                    <a:pt x="555" y="459"/>
                  </a:lnTo>
                  <a:lnTo>
                    <a:pt x="555" y="460"/>
                  </a:lnTo>
                  <a:lnTo>
                    <a:pt x="556" y="461"/>
                  </a:lnTo>
                  <a:lnTo>
                    <a:pt x="556" y="462"/>
                  </a:lnTo>
                  <a:lnTo>
                    <a:pt x="557" y="464"/>
                  </a:lnTo>
                  <a:lnTo>
                    <a:pt x="558" y="466"/>
                  </a:lnTo>
                  <a:lnTo>
                    <a:pt x="558" y="467"/>
                  </a:lnTo>
                  <a:lnTo>
                    <a:pt x="559" y="468"/>
                  </a:lnTo>
                  <a:lnTo>
                    <a:pt x="559" y="469"/>
                  </a:lnTo>
                  <a:lnTo>
                    <a:pt x="559" y="471"/>
                  </a:lnTo>
                  <a:lnTo>
                    <a:pt x="560" y="472"/>
                  </a:lnTo>
                  <a:lnTo>
                    <a:pt x="560" y="474"/>
                  </a:lnTo>
                  <a:lnTo>
                    <a:pt x="562" y="475"/>
                  </a:lnTo>
                  <a:lnTo>
                    <a:pt x="562" y="476"/>
                  </a:lnTo>
                  <a:lnTo>
                    <a:pt x="562" y="478"/>
                  </a:lnTo>
                  <a:lnTo>
                    <a:pt x="563" y="482"/>
                  </a:lnTo>
                  <a:lnTo>
                    <a:pt x="559" y="491"/>
                  </a:lnTo>
                  <a:lnTo>
                    <a:pt x="557" y="491"/>
                  </a:lnTo>
                  <a:lnTo>
                    <a:pt x="558" y="493"/>
                  </a:lnTo>
                  <a:lnTo>
                    <a:pt x="559" y="494"/>
                  </a:lnTo>
                  <a:lnTo>
                    <a:pt x="560" y="494"/>
                  </a:lnTo>
                  <a:lnTo>
                    <a:pt x="560" y="495"/>
                  </a:lnTo>
                  <a:lnTo>
                    <a:pt x="562" y="496"/>
                  </a:lnTo>
                  <a:lnTo>
                    <a:pt x="563" y="497"/>
                  </a:lnTo>
                  <a:lnTo>
                    <a:pt x="563" y="498"/>
                  </a:lnTo>
                  <a:lnTo>
                    <a:pt x="564" y="500"/>
                  </a:lnTo>
                  <a:lnTo>
                    <a:pt x="565" y="501"/>
                  </a:lnTo>
                  <a:lnTo>
                    <a:pt x="565" y="502"/>
                  </a:lnTo>
                  <a:lnTo>
                    <a:pt x="566" y="503"/>
                  </a:lnTo>
                  <a:lnTo>
                    <a:pt x="566" y="504"/>
                  </a:lnTo>
                  <a:lnTo>
                    <a:pt x="567" y="505"/>
                  </a:lnTo>
                  <a:lnTo>
                    <a:pt x="567" y="506"/>
                  </a:lnTo>
                  <a:lnTo>
                    <a:pt x="569" y="508"/>
                  </a:lnTo>
                  <a:lnTo>
                    <a:pt x="569" y="509"/>
                  </a:lnTo>
                  <a:lnTo>
                    <a:pt x="570" y="510"/>
                  </a:lnTo>
                  <a:lnTo>
                    <a:pt x="570" y="512"/>
                  </a:lnTo>
                  <a:lnTo>
                    <a:pt x="570" y="513"/>
                  </a:lnTo>
                  <a:lnTo>
                    <a:pt x="570" y="515"/>
                  </a:lnTo>
                  <a:lnTo>
                    <a:pt x="571" y="516"/>
                  </a:lnTo>
                  <a:lnTo>
                    <a:pt x="571" y="518"/>
                  </a:lnTo>
                  <a:lnTo>
                    <a:pt x="571" y="519"/>
                  </a:lnTo>
                  <a:lnTo>
                    <a:pt x="571" y="520"/>
                  </a:lnTo>
                  <a:lnTo>
                    <a:pt x="571" y="523"/>
                  </a:lnTo>
                  <a:lnTo>
                    <a:pt x="572" y="528"/>
                  </a:lnTo>
                  <a:lnTo>
                    <a:pt x="567" y="534"/>
                  </a:lnTo>
                  <a:lnTo>
                    <a:pt x="572" y="539"/>
                  </a:lnTo>
                  <a:lnTo>
                    <a:pt x="573" y="540"/>
                  </a:lnTo>
                  <a:lnTo>
                    <a:pt x="574" y="541"/>
                  </a:lnTo>
                  <a:lnTo>
                    <a:pt x="575" y="542"/>
                  </a:lnTo>
                  <a:lnTo>
                    <a:pt x="577" y="543"/>
                  </a:lnTo>
                  <a:lnTo>
                    <a:pt x="577" y="545"/>
                  </a:lnTo>
                  <a:lnTo>
                    <a:pt x="578" y="546"/>
                  </a:lnTo>
                  <a:lnTo>
                    <a:pt x="579" y="546"/>
                  </a:lnTo>
                  <a:lnTo>
                    <a:pt x="579" y="547"/>
                  </a:lnTo>
                  <a:lnTo>
                    <a:pt x="580" y="548"/>
                  </a:lnTo>
                  <a:lnTo>
                    <a:pt x="580" y="549"/>
                  </a:lnTo>
                  <a:lnTo>
                    <a:pt x="581" y="549"/>
                  </a:lnTo>
                  <a:lnTo>
                    <a:pt x="581" y="550"/>
                  </a:lnTo>
                  <a:lnTo>
                    <a:pt x="582" y="552"/>
                  </a:lnTo>
                  <a:lnTo>
                    <a:pt x="582" y="553"/>
                  </a:lnTo>
                  <a:lnTo>
                    <a:pt x="584" y="554"/>
                  </a:lnTo>
                  <a:lnTo>
                    <a:pt x="584" y="555"/>
                  </a:lnTo>
                  <a:lnTo>
                    <a:pt x="585" y="556"/>
                  </a:lnTo>
                  <a:lnTo>
                    <a:pt x="585" y="557"/>
                  </a:lnTo>
                  <a:lnTo>
                    <a:pt x="586" y="559"/>
                  </a:lnTo>
                  <a:lnTo>
                    <a:pt x="586" y="561"/>
                  </a:lnTo>
                  <a:lnTo>
                    <a:pt x="587" y="562"/>
                  </a:lnTo>
                  <a:lnTo>
                    <a:pt x="587" y="563"/>
                  </a:lnTo>
                  <a:lnTo>
                    <a:pt x="587" y="564"/>
                  </a:lnTo>
                  <a:lnTo>
                    <a:pt x="587" y="565"/>
                  </a:lnTo>
                  <a:lnTo>
                    <a:pt x="588" y="568"/>
                  </a:lnTo>
                  <a:lnTo>
                    <a:pt x="588" y="569"/>
                  </a:lnTo>
                  <a:lnTo>
                    <a:pt x="588" y="570"/>
                  </a:lnTo>
                  <a:lnTo>
                    <a:pt x="588" y="572"/>
                  </a:lnTo>
                  <a:lnTo>
                    <a:pt x="588" y="574"/>
                  </a:lnTo>
                  <a:lnTo>
                    <a:pt x="588" y="575"/>
                  </a:lnTo>
                  <a:lnTo>
                    <a:pt x="588" y="582"/>
                  </a:lnTo>
                  <a:lnTo>
                    <a:pt x="587" y="582"/>
                  </a:lnTo>
                  <a:lnTo>
                    <a:pt x="587" y="583"/>
                  </a:lnTo>
                  <a:lnTo>
                    <a:pt x="581" y="589"/>
                  </a:lnTo>
                  <a:lnTo>
                    <a:pt x="575" y="589"/>
                  </a:lnTo>
                  <a:lnTo>
                    <a:pt x="573" y="589"/>
                  </a:lnTo>
                  <a:lnTo>
                    <a:pt x="572" y="589"/>
                  </a:lnTo>
                  <a:lnTo>
                    <a:pt x="571" y="589"/>
                  </a:lnTo>
                  <a:lnTo>
                    <a:pt x="569" y="589"/>
                  </a:lnTo>
                  <a:lnTo>
                    <a:pt x="567" y="587"/>
                  </a:lnTo>
                  <a:lnTo>
                    <a:pt x="566" y="587"/>
                  </a:lnTo>
                  <a:lnTo>
                    <a:pt x="565" y="587"/>
                  </a:lnTo>
                  <a:lnTo>
                    <a:pt x="563" y="587"/>
                  </a:lnTo>
                  <a:lnTo>
                    <a:pt x="562" y="586"/>
                  </a:lnTo>
                  <a:lnTo>
                    <a:pt x="560" y="586"/>
                  </a:lnTo>
                  <a:lnTo>
                    <a:pt x="559" y="586"/>
                  </a:lnTo>
                  <a:lnTo>
                    <a:pt x="558" y="585"/>
                  </a:lnTo>
                  <a:lnTo>
                    <a:pt x="557" y="585"/>
                  </a:lnTo>
                  <a:lnTo>
                    <a:pt x="555" y="584"/>
                  </a:lnTo>
                  <a:lnTo>
                    <a:pt x="554" y="584"/>
                  </a:lnTo>
                  <a:lnTo>
                    <a:pt x="552" y="583"/>
                  </a:lnTo>
                  <a:lnTo>
                    <a:pt x="551" y="583"/>
                  </a:lnTo>
                  <a:lnTo>
                    <a:pt x="550" y="582"/>
                  </a:lnTo>
                  <a:lnTo>
                    <a:pt x="550" y="580"/>
                  </a:lnTo>
                  <a:lnTo>
                    <a:pt x="549" y="580"/>
                  </a:lnTo>
                  <a:lnTo>
                    <a:pt x="548" y="580"/>
                  </a:lnTo>
                  <a:lnTo>
                    <a:pt x="548" y="579"/>
                  </a:lnTo>
                  <a:lnTo>
                    <a:pt x="547" y="578"/>
                  </a:lnTo>
                  <a:lnTo>
                    <a:pt x="545" y="578"/>
                  </a:lnTo>
                  <a:lnTo>
                    <a:pt x="544" y="577"/>
                  </a:lnTo>
                  <a:lnTo>
                    <a:pt x="543" y="576"/>
                  </a:lnTo>
                  <a:lnTo>
                    <a:pt x="542" y="576"/>
                  </a:lnTo>
                  <a:lnTo>
                    <a:pt x="541" y="575"/>
                  </a:lnTo>
                  <a:lnTo>
                    <a:pt x="541" y="574"/>
                  </a:lnTo>
                  <a:lnTo>
                    <a:pt x="540" y="572"/>
                  </a:lnTo>
                  <a:lnTo>
                    <a:pt x="538" y="571"/>
                  </a:lnTo>
                  <a:lnTo>
                    <a:pt x="534" y="567"/>
                  </a:lnTo>
                  <a:lnTo>
                    <a:pt x="529" y="572"/>
                  </a:lnTo>
                  <a:lnTo>
                    <a:pt x="522" y="571"/>
                  </a:lnTo>
                  <a:lnTo>
                    <a:pt x="521" y="571"/>
                  </a:lnTo>
                  <a:lnTo>
                    <a:pt x="519" y="571"/>
                  </a:lnTo>
                  <a:lnTo>
                    <a:pt x="518" y="571"/>
                  </a:lnTo>
                  <a:lnTo>
                    <a:pt x="517" y="570"/>
                  </a:lnTo>
                  <a:lnTo>
                    <a:pt x="514" y="570"/>
                  </a:lnTo>
                  <a:lnTo>
                    <a:pt x="513" y="570"/>
                  </a:lnTo>
                  <a:lnTo>
                    <a:pt x="512" y="570"/>
                  </a:lnTo>
                  <a:lnTo>
                    <a:pt x="511" y="569"/>
                  </a:lnTo>
                  <a:lnTo>
                    <a:pt x="510" y="569"/>
                  </a:lnTo>
                  <a:lnTo>
                    <a:pt x="507" y="568"/>
                  </a:lnTo>
                  <a:lnTo>
                    <a:pt x="506" y="568"/>
                  </a:lnTo>
                  <a:lnTo>
                    <a:pt x="505" y="567"/>
                  </a:lnTo>
                  <a:lnTo>
                    <a:pt x="504" y="567"/>
                  </a:lnTo>
                  <a:lnTo>
                    <a:pt x="503" y="565"/>
                  </a:lnTo>
                  <a:lnTo>
                    <a:pt x="501" y="565"/>
                  </a:lnTo>
                  <a:lnTo>
                    <a:pt x="500" y="564"/>
                  </a:lnTo>
                  <a:lnTo>
                    <a:pt x="499" y="564"/>
                  </a:lnTo>
                  <a:lnTo>
                    <a:pt x="498" y="563"/>
                  </a:lnTo>
                  <a:lnTo>
                    <a:pt x="497" y="562"/>
                  </a:lnTo>
                  <a:lnTo>
                    <a:pt x="496" y="562"/>
                  </a:lnTo>
                  <a:lnTo>
                    <a:pt x="495" y="561"/>
                  </a:lnTo>
                  <a:lnTo>
                    <a:pt x="495" y="560"/>
                  </a:lnTo>
                  <a:lnTo>
                    <a:pt x="493" y="559"/>
                  </a:lnTo>
                  <a:lnTo>
                    <a:pt x="492" y="559"/>
                  </a:lnTo>
                  <a:lnTo>
                    <a:pt x="491" y="557"/>
                  </a:lnTo>
                  <a:lnTo>
                    <a:pt x="491" y="560"/>
                  </a:lnTo>
                  <a:lnTo>
                    <a:pt x="482" y="563"/>
                  </a:lnTo>
                  <a:lnTo>
                    <a:pt x="478" y="562"/>
                  </a:lnTo>
                  <a:lnTo>
                    <a:pt x="476" y="561"/>
                  </a:lnTo>
                  <a:lnTo>
                    <a:pt x="475" y="561"/>
                  </a:lnTo>
                  <a:lnTo>
                    <a:pt x="474" y="561"/>
                  </a:lnTo>
                  <a:lnTo>
                    <a:pt x="473" y="560"/>
                  </a:lnTo>
                  <a:lnTo>
                    <a:pt x="470" y="560"/>
                  </a:lnTo>
                  <a:lnTo>
                    <a:pt x="469" y="560"/>
                  </a:lnTo>
                  <a:lnTo>
                    <a:pt x="468" y="559"/>
                  </a:lnTo>
                  <a:lnTo>
                    <a:pt x="467" y="559"/>
                  </a:lnTo>
                  <a:lnTo>
                    <a:pt x="466" y="557"/>
                  </a:lnTo>
                  <a:lnTo>
                    <a:pt x="464" y="557"/>
                  </a:lnTo>
                  <a:lnTo>
                    <a:pt x="463" y="556"/>
                  </a:lnTo>
                  <a:lnTo>
                    <a:pt x="462" y="556"/>
                  </a:lnTo>
                  <a:lnTo>
                    <a:pt x="461" y="555"/>
                  </a:lnTo>
                  <a:lnTo>
                    <a:pt x="460" y="554"/>
                  </a:lnTo>
                  <a:lnTo>
                    <a:pt x="459" y="554"/>
                  </a:lnTo>
                  <a:lnTo>
                    <a:pt x="458" y="553"/>
                  </a:lnTo>
                  <a:lnTo>
                    <a:pt x="456" y="552"/>
                  </a:lnTo>
                  <a:lnTo>
                    <a:pt x="455" y="550"/>
                  </a:lnTo>
                  <a:lnTo>
                    <a:pt x="454" y="550"/>
                  </a:lnTo>
                  <a:close/>
                </a:path>
              </a:pathLst>
            </a:custGeom>
            <a:solidFill>
              <a:srgbClr val="8F55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8" name="Freeform 4282"/>
            <p:cNvSpPr>
              <a:spLocks noEditPoints="1"/>
            </p:cNvSpPr>
            <p:nvPr/>
          </p:nvSpPr>
          <p:spPr bwMode="auto">
            <a:xfrm>
              <a:off x="4034" y="5446"/>
              <a:ext cx="577" cy="577"/>
            </a:xfrm>
            <a:custGeom>
              <a:avLst/>
              <a:gdLst>
                <a:gd name="T0" fmla="*/ 98 w 695"/>
                <a:gd name="T1" fmla="*/ 59 h 695"/>
                <a:gd name="T2" fmla="*/ 125 w 695"/>
                <a:gd name="T3" fmla="*/ 76 h 695"/>
                <a:gd name="T4" fmla="*/ 97 w 695"/>
                <a:gd name="T5" fmla="*/ 70 h 695"/>
                <a:gd name="T6" fmla="*/ 65 w 695"/>
                <a:gd name="T7" fmla="*/ 94 h 695"/>
                <a:gd name="T8" fmla="*/ 60 w 695"/>
                <a:gd name="T9" fmla="*/ 35 h 695"/>
                <a:gd name="T10" fmla="*/ 96 w 695"/>
                <a:gd name="T11" fmla="*/ 27 h 695"/>
                <a:gd name="T12" fmla="*/ 88 w 695"/>
                <a:gd name="T13" fmla="*/ 29 h 695"/>
                <a:gd name="T14" fmla="*/ 78 w 695"/>
                <a:gd name="T15" fmla="*/ 32 h 695"/>
                <a:gd name="T16" fmla="*/ 72 w 695"/>
                <a:gd name="T17" fmla="*/ 32 h 695"/>
                <a:gd name="T18" fmla="*/ 37 w 695"/>
                <a:gd name="T19" fmla="*/ 28 h 695"/>
                <a:gd name="T20" fmla="*/ 47 w 695"/>
                <a:gd name="T21" fmla="*/ 32 h 695"/>
                <a:gd name="T22" fmla="*/ 58 w 695"/>
                <a:gd name="T23" fmla="*/ 50 h 695"/>
                <a:gd name="T24" fmla="*/ 60 w 695"/>
                <a:gd name="T25" fmla="*/ 46 h 695"/>
                <a:gd name="T26" fmla="*/ 67 w 695"/>
                <a:gd name="T27" fmla="*/ 91 h 695"/>
                <a:gd name="T28" fmla="*/ 94 w 695"/>
                <a:gd name="T29" fmla="*/ 97 h 695"/>
                <a:gd name="T30" fmla="*/ 81 w 695"/>
                <a:gd name="T31" fmla="*/ 100 h 695"/>
                <a:gd name="T32" fmla="*/ 76 w 695"/>
                <a:gd name="T33" fmla="*/ 97 h 695"/>
                <a:gd name="T34" fmla="*/ 34 w 695"/>
                <a:gd name="T35" fmla="*/ 102 h 695"/>
                <a:gd name="T36" fmla="*/ 42 w 695"/>
                <a:gd name="T37" fmla="*/ 100 h 695"/>
                <a:gd name="T38" fmla="*/ 55 w 695"/>
                <a:gd name="T39" fmla="*/ 94 h 695"/>
                <a:gd name="T40" fmla="*/ 59 w 695"/>
                <a:gd name="T41" fmla="*/ 97 h 695"/>
                <a:gd name="T42" fmla="*/ 36 w 695"/>
                <a:gd name="T43" fmla="*/ 66 h 695"/>
                <a:gd name="T44" fmla="*/ 37 w 695"/>
                <a:gd name="T45" fmla="*/ 60 h 695"/>
                <a:gd name="T46" fmla="*/ 28 w 695"/>
                <a:gd name="T47" fmla="*/ 34 h 695"/>
                <a:gd name="T48" fmla="*/ 29 w 695"/>
                <a:gd name="T49" fmla="*/ 42 h 695"/>
                <a:gd name="T50" fmla="*/ 32 w 695"/>
                <a:gd name="T51" fmla="*/ 52 h 695"/>
                <a:gd name="T52" fmla="*/ 32 w 695"/>
                <a:gd name="T53" fmla="*/ 59 h 695"/>
                <a:gd name="T54" fmla="*/ 26 w 695"/>
                <a:gd name="T55" fmla="*/ 102 h 695"/>
                <a:gd name="T56" fmla="*/ 49 w 695"/>
                <a:gd name="T57" fmla="*/ 79 h 695"/>
                <a:gd name="T58" fmla="*/ 37 w 695"/>
                <a:gd name="T59" fmla="*/ 83 h 695"/>
                <a:gd name="T60" fmla="*/ 36 w 695"/>
                <a:gd name="T61" fmla="*/ 81 h 695"/>
                <a:gd name="T62" fmla="*/ 36 w 695"/>
                <a:gd name="T63" fmla="*/ 76 h 695"/>
                <a:gd name="T64" fmla="*/ 95 w 695"/>
                <a:gd name="T65" fmla="*/ 60 h 695"/>
                <a:gd name="T66" fmla="*/ 104 w 695"/>
                <a:gd name="T67" fmla="*/ 34 h 695"/>
                <a:gd name="T68" fmla="*/ 101 w 695"/>
                <a:gd name="T69" fmla="*/ 42 h 695"/>
                <a:gd name="T70" fmla="*/ 94 w 695"/>
                <a:gd name="T71" fmla="*/ 55 h 695"/>
                <a:gd name="T72" fmla="*/ 95 w 695"/>
                <a:gd name="T73" fmla="*/ 59 h 695"/>
                <a:gd name="T74" fmla="*/ 97 w 695"/>
                <a:gd name="T75" fmla="*/ 95 h 695"/>
                <a:gd name="T76" fmla="*/ 97 w 695"/>
                <a:gd name="T77" fmla="*/ 94 h 695"/>
                <a:gd name="T78" fmla="*/ 96 w 695"/>
                <a:gd name="T79" fmla="*/ 83 h 695"/>
                <a:gd name="T80" fmla="*/ 94 w 695"/>
                <a:gd name="T81" fmla="*/ 81 h 695"/>
                <a:gd name="T82" fmla="*/ 94 w 695"/>
                <a:gd name="T83" fmla="*/ 76 h 695"/>
                <a:gd name="T84" fmla="*/ 76 w 695"/>
                <a:gd name="T85" fmla="*/ 32 h 695"/>
                <a:gd name="T86" fmla="*/ 52 w 695"/>
                <a:gd name="T87" fmla="*/ 100 h 695"/>
                <a:gd name="T88" fmla="*/ 72 w 695"/>
                <a:gd name="T89" fmla="*/ 130 h 695"/>
                <a:gd name="T90" fmla="*/ 69 w 695"/>
                <a:gd name="T91" fmla="*/ 125 h 695"/>
                <a:gd name="T92" fmla="*/ 63 w 695"/>
                <a:gd name="T93" fmla="*/ 122 h 695"/>
                <a:gd name="T94" fmla="*/ 62 w 695"/>
                <a:gd name="T95" fmla="*/ 7 h 695"/>
                <a:gd name="T96" fmla="*/ 67 w 695"/>
                <a:gd name="T97" fmla="*/ 8 h 695"/>
                <a:gd name="T98" fmla="*/ 60 w 695"/>
                <a:gd name="T99" fmla="*/ 5 h 695"/>
                <a:gd name="T100" fmla="*/ 69 w 695"/>
                <a:gd name="T101" fmla="*/ 7 h 695"/>
                <a:gd name="T102" fmla="*/ 73 w 695"/>
                <a:gd name="T103" fmla="*/ 9 h 695"/>
                <a:gd name="T104" fmla="*/ 67 w 695"/>
                <a:gd name="T105" fmla="*/ 17 h 695"/>
                <a:gd name="T106" fmla="*/ 74 w 695"/>
                <a:gd name="T107" fmla="*/ 17 h 695"/>
                <a:gd name="T108" fmla="*/ 57 w 695"/>
                <a:gd name="T109" fmla="*/ 30 h 695"/>
                <a:gd name="T110" fmla="*/ 60 w 695"/>
                <a:gd name="T111" fmla="*/ 31 h 695"/>
                <a:gd name="T112" fmla="*/ 7 w 695"/>
                <a:gd name="T113" fmla="*/ 62 h 695"/>
                <a:gd name="T114" fmla="*/ 32 w 695"/>
                <a:gd name="T115" fmla="*/ 52 h 695"/>
                <a:gd name="T116" fmla="*/ 32 w 695"/>
                <a:gd name="T117" fmla="*/ 76 h 695"/>
                <a:gd name="T118" fmla="*/ 32 w 695"/>
                <a:gd name="T119" fmla="*/ 66 h 695"/>
                <a:gd name="T120" fmla="*/ 9 w 695"/>
                <a:gd name="T121" fmla="*/ 63 h 695"/>
                <a:gd name="T122" fmla="*/ 122 w 695"/>
                <a:gd name="T123" fmla="*/ 69 h 695"/>
                <a:gd name="T124" fmla="*/ 120 w 695"/>
                <a:gd name="T125" fmla="*/ 65 h 69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695" h="695">
                  <a:moveTo>
                    <a:pt x="695" y="387"/>
                  </a:moveTo>
                  <a:lnTo>
                    <a:pt x="695" y="309"/>
                  </a:lnTo>
                  <a:lnTo>
                    <a:pt x="670" y="282"/>
                  </a:lnTo>
                  <a:lnTo>
                    <a:pt x="530" y="282"/>
                  </a:lnTo>
                  <a:lnTo>
                    <a:pt x="528" y="284"/>
                  </a:lnTo>
                  <a:lnTo>
                    <a:pt x="527" y="285"/>
                  </a:lnTo>
                  <a:lnTo>
                    <a:pt x="526" y="286"/>
                  </a:lnTo>
                  <a:lnTo>
                    <a:pt x="525" y="286"/>
                  </a:lnTo>
                  <a:lnTo>
                    <a:pt x="526" y="287"/>
                  </a:lnTo>
                  <a:lnTo>
                    <a:pt x="527" y="287"/>
                  </a:lnTo>
                  <a:lnTo>
                    <a:pt x="528" y="288"/>
                  </a:lnTo>
                  <a:lnTo>
                    <a:pt x="530" y="288"/>
                  </a:lnTo>
                  <a:lnTo>
                    <a:pt x="667" y="288"/>
                  </a:lnTo>
                  <a:lnTo>
                    <a:pt x="687" y="309"/>
                  </a:lnTo>
                  <a:lnTo>
                    <a:pt x="531" y="309"/>
                  </a:lnTo>
                  <a:lnTo>
                    <a:pt x="531" y="310"/>
                  </a:lnTo>
                  <a:lnTo>
                    <a:pt x="530" y="310"/>
                  </a:lnTo>
                  <a:lnTo>
                    <a:pt x="528" y="311"/>
                  </a:lnTo>
                  <a:lnTo>
                    <a:pt x="527" y="313"/>
                  </a:lnTo>
                  <a:lnTo>
                    <a:pt x="527" y="314"/>
                  </a:lnTo>
                  <a:lnTo>
                    <a:pt x="526" y="314"/>
                  </a:lnTo>
                  <a:lnTo>
                    <a:pt x="525" y="315"/>
                  </a:lnTo>
                  <a:lnTo>
                    <a:pt x="524" y="316"/>
                  </a:lnTo>
                  <a:lnTo>
                    <a:pt x="523" y="316"/>
                  </a:lnTo>
                  <a:lnTo>
                    <a:pt x="523" y="317"/>
                  </a:lnTo>
                  <a:lnTo>
                    <a:pt x="522" y="317"/>
                  </a:lnTo>
                  <a:lnTo>
                    <a:pt x="523" y="317"/>
                  </a:lnTo>
                  <a:lnTo>
                    <a:pt x="524" y="318"/>
                  </a:lnTo>
                  <a:lnTo>
                    <a:pt x="525" y="319"/>
                  </a:lnTo>
                  <a:lnTo>
                    <a:pt x="526" y="319"/>
                  </a:lnTo>
                  <a:lnTo>
                    <a:pt x="527" y="321"/>
                  </a:lnTo>
                  <a:lnTo>
                    <a:pt x="528" y="321"/>
                  </a:lnTo>
                  <a:lnTo>
                    <a:pt x="689" y="321"/>
                  </a:lnTo>
                  <a:lnTo>
                    <a:pt x="689" y="374"/>
                  </a:lnTo>
                  <a:lnTo>
                    <a:pt x="528" y="374"/>
                  </a:lnTo>
                  <a:lnTo>
                    <a:pt x="527" y="375"/>
                  </a:lnTo>
                  <a:lnTo>
                    <a:pt x="526" y="375"/>
                  </a:lnTo>
                  <a:lnTo>
                    <a:pt x="525" y="376"/>
                  </a:lnTo>
                  <a:lnTo>
                    <a:pt x="524" y="376"/>
                  </a:lnTo>
                  <a:lnTo>
                    <a:pt x="523" y="377"/>
                  </a:lnTo>
                  <a:lnTo>
                    <a:pt x="523" y="378"/>
                  </a:lnTo>
                  <a:lnTo>
                    <a:pt x="524" y="378"/>
                  </a:lnTo>
                  <a:lnTo>
                    <a:pt x="524" y="380"/>
                  </a:lnTo>
                  <a:lnTo>
                    <a:pt x="525" y="380"/>
                  </a:lnTo>
                  <a:lnTo>
                    <a:pt x="526" y="381"/>
                  </a:lnTo>
                  <a:lnTo>
                    <a:pt x="527" y="382"/>
                  </a:lnTo>
                  <a:lnTo>
                    <a:pt x="528" y="383"/>
                  </a:lnTo>
                  <a:lnTo>
                    <a:pt x="530" y="384"/>
                  </a:lnTo>
                  <a:lnTo>
                    <a:pt x="531" y="385"/>
                  </a:lnTo>
                  <a:lnTo>
                    <a:pt x="531" y="387"/>
                  </a:lnTo>
                  <a:lnTo>
                    <a:pt x="687" y="387"/>
                  </a:lnTo>
                  <a:lnTo>
                    <a:pt x="667" y="406"/>
                  </a:lnTo>
                  <a:lnTo>
                    <a:pt x="530" y="406"/>
                  </a:lnTo>
                  <a:lnTo>
                    <a:pt x="528" y="407"/>
                  </a:lnTo>
                  <a:lnTo>
                    <a:pt x="527" y="407"/>
                  </a:lnTo>
                  <a:lnTo>
                    <a:pt x="526" y="409"/>
                  </a:lnTo>
                  <a:lnTo>
                    <a:pt x="525" y="409"/>
                  </a:lnTo>
                  <a:lnTo>
                    <a:pt x="526" y="410"/>
                  </a:lnTo>
                  <a:lnTo>
                    <a:pt x="527" y="411"/>
                  </a:lnTo>
                  <a:lnTo>
                    <a:pt x="528" y="411"/>
                  </a:lnTo>
                  <a:lnTo>
                    <a:pt x="530" y="412"/>
                  </a:lnTo>
                  <a:lnTo>
                    <a:pt x="530" y="413"/>
                  </a:lnTo>
                  <a:lnTo>
                    <a:pt x="670" y="413"/>
                  </a:lnTo>
                  <a:lnTo>
                    <a:pt x="695" y="387"/>
                  </a:lnTo>
                  <a:close/>
                  <a:moveTo>
                    <a:pt x="348" y="203"/>
                  </a:moveTo>
                  <a:lnTo>
                    <a:pt x="397" y="295"/>
                  </a:lnTo>
                  <a:lnTo>
                    <a:pt x="500" y="314"/>
                  </a:lnTo>
                  <a:lnTo>
                    <a:pt x="427" y="389"/>
                  </a:lnTo>
                  <a:lnTo>
                    <a:pt x="442" y="493"/>
                  </a:lnTo>
                  <a:lnTo>
                    <a:pt x="348" y="446"/>
                  </a:lnTo>
                  <a:lnTo>
                    <a:pt x="253" y="493"/>
                  </a:lnTo>
                  <a:lnTo>
                    <a:pt x="268" y="389"/>
                  </a:lnTo>
                  <a:lnTo>
                    <a:pt x="195" y="314"/>
                  </a:lnTo>
                  <a:lnTo>
                    <a:pt x="298" y="295"/>
                  </a:lnTo>
                  <a:lnTo>
                    <a:pt x="348" y="203"/>
                  </a:lnTo>
                  <a:close/>
                  <a:moveTo>
                    <a:pt x="509" y="376"/>
                  </a:moveTo>
                  <a:lnTo>
                    <a:pt x="513" y="375"/>
                  </a:lnTo>
                  <a:lnTo>
                    <a:pt x="519" y="373"/>
                  </a:lnTo>
                  <a:lnTo>
                    <a:pt x="525" y="369"/>
                  </a:lnTo>
                  <a:lnTo>
                    <a:pt x="531" y="365"/>
                  </a:lnTo>
                  <a:lnTo>
                    <a:pt x="524" y="358"/>
                  </a:lnTo>
                  <a:lnTo>
                    <a:pt x="517" y="353"/>
                  </a:lnTo>
                  <a:lnTo>
                    <a:pt x="509" y="350"/>
                  </a:lnTo>
                  <a:lnTo>
                    <a:pt x="501" y="348"/>
                  </a:lnTo>
                  <a:lnTo>
                    <a:pt x="472" y="348"/>
                  </a:lnTo>
                  <a:lnTo>
                    <a:pt x="463" y="358"/>
                  </a:lnTo>
                  <a:lnTo>
                    <a:pt x="488" y="360"/>
                  </a:lnTo>
                  <a:lnTo>
                    <a:pt x="488" y="361"/>
                  </a:lnTo>
                  <a:lnTo>
                    <a:pt x="488" y="362"/>
                  </a:lnTo>
                  <a:lnTo>
                    <a:pt x="461" y="359"/>
                  </a:lnTo>
                  <a:lnTo>
                    <a:pt x="454" y="366"/>
                  </a:lnTo>
                  <a:lnTo>
                    <a:pt x="507" y="375"/>
                  </a:lnTo>
                  <a:lnTo>
                    <a:pt x="508" y="375"/>
                  </a:lnTo>
                  <a:lnTo>
                    <a:pt x="509" y="376"/>
                  </a:lnTo>
                  <a:close/>
                  <a:moveTo>
                    <a:pt x="319" y="508"/>
                  </a:moveTo>
                  <a:lnTo>
                    <a:pt x="320" y="514"/>
                  </a:lnTo>
                  <a:lnTo>
                    <a:pt x="323" y="520"/>
                  </a:lnTo>
                  <a:lnTo>
                    <a:pt x="325" y="525"/>
                  </a:lnTo>
                  <a:lnTo>
                    <a:pt x="330" y="531"/>
                  </a:lnTo>
                  <a:lnTo>
                    <a:pt x="338" y="524"/>
                  </a:lnTo>
                  <a:lnTo>
                    <a:pt x="342" y="517"/>
                  </a:lnTo>
                  <a:lnTo>
                    <a:pt x="345" y="509"/>
                  </a:lnTo>
                  <a:lnTo>
                    <a:pt x="347" y="501"/>
                  </a:lnTo>
                  <a:lnTo>
                    <a:pt x="347" y="451"/>
                  </a:lnTo>
                  <a:lnTo>
                    <a:pt x="338" y="455"/>
                  </a:lnTo>
                  <a:lnTo>
                    <a:pt x="335" y="488"/>
                  </a:lnTo>
                  <a:lnTo>
                    <a:pt x="334" y="488"/>
                  </a:lnTo>
                  <a:lnTo>
                    <a:pt x="333" y="488"/>
                  </a:lnTo>
                  <a:lnTo>
                    <a:pt x="337" y="456"/>
                  </a:lnTo>
                  <a:lnTo>
                    <a:pt x="328" y="461"/>
                  </a:lnTo>
                  <a:lnTo>
                    <a:pt x="320" y="506"/>
                  </a:lnTo>
                  <a:lnTo>
                    <a:pt x="319" y="507"/>
                  </a:lnTo>
                  <a:lnTo>
                    <a:pt x="319" y="508"/>
                  </a:lnTo>
                  <a:close/>
                  <a:moveTo>
                    <a:pt x="319" y="186"/>
                  </a:moveTo>
                  <a:lnTo>
                    <a:pt x="320" y="181"/>
                  </a:lnTo>
                  <a:lnTo>
                    <a:pt x="323" y="176"/>
                  </a:lnTo>
                  <a:lnTo>
                    <a:pt x="325" y="170"/>
                  </a:lnTo>
                  <a:lnTo>
                    <a:pt x="330" y="164"/>
                  </a:lnTo>
                  <a:lnTo>
                    <a:pt x="338" y="171"/>
                  </a:lnTo>
                  <a:lnTo>
                    <a:pt x="342" y="178"/>
                  </a:lnTo>
                  <a:lnTo>
                    <a:pt x="345" y="185"/>
                  </a:lnTo>
                  <a:lnTo>
                    <a:pt x="347" y="195"/>
                  </a:lnTo>
                  <a:lnTo>
                    <a:pt x="347" y="196"/>
                  </a:lnTo>
                  <a:lnTo>
                    <a:pt x="335" y="215"/>
                  </a:lnTo>
                  <a:lnTo>
                    <a:pt x="335" y="206"/>
                  </a:lnTo>
                  <a:lnTo>
                    <a:pt x="334" y="206"/>
                  </a:lnTo>
                  <a:lnTo>
                    <a:pt x="333" y="206"/>
                  </a:lnTo>
                  <a:lnTo>
                    <a:pt x="334" y="219"/>
                  </a:lnTo>
                  <a:lnTo>
                    <a:pt x="327" y="232"/>
                  </a:lnTo>
                  <a:lnTo>
                    <a:pt x="320" y="189"/>
                  </a:lnTo>
                  <a:lnTo>
                    <a:pt x="319" y="188"/>
                  </a:lnTo>
                  <a:lnTo>
                    <a:pt x="319" y="186"/>
                  </a:lnTo>
                  <a:close/>
                  <a:moveTo>
                    <a:pt x="376" y="186"/>
                  </a:moveTo>
                  <a:lnTo>
                    <a:pt x="375" y="182"/>
                  </a:lnTo>
                  <a:lnTo>
                    <a:pt x="372" y="176"/>
                  </a:lnTo>
                  <a:lnTo>
                    <a:pt x="370" y="170"/>
                  </a:lnTo>
                  <a:lnTo>
                    <a:pt x="365" y="164"/>
                  </a:lnTo>
                  <a:lnTo>
                    <a:pt x="357" y="171"/>
                  </a:lnTo>
                  <a:lnTo>
                    <a:pt x="353" y="178"/>
                  </a:lnTo>
                  <a:lnTo>
                    <a:pt x="350" y="185"/>
                  </a:lnTo>
                  <a:lnTo>
                    <a:pt x="348" y="195"/>
                  </a:lnTo>
                  <a:lnTo>
                    <a:pt x="348" y="196"/>
                  </a:lnTo>
                  <a:lnTo>
                    <a:pt x="360" y="215"/>
                  </a:lnTo>
                  <a:lnTo>
                    <a:pt x="360" y="206"/>
                  </a:lnTo>
                  <a:lnTo>
                    <a:pt x="361" y="206"/>
                  </a:lnTo>
                  <a:lnTo>
                    <a:pt x="362" y="206"/>
                  </a:lnTo>
                  <a:lnTo>
                    <a:pt x="361" y="219"/>
                  </a:lnTo>
                  <a:lnTo>
                    <a:pt x="368" y="232"/>
                  </a:lnTo>
                  <a:lnTo>
                    <a:pt x="375" y="189"/>
                  </a:lnTo>
                  <a:lnTo>
                    <a:pt x="376" y="188"/>
                  </a:lnTo>
                  <a:lnTo>
                    <a:pt x="376" y="186"/>
                  </a:lnTo>
                  <a:close/>
                  <a:moveTo>
                    <a:pt x="512" y="164"/>
                  </a:moveTo>
                  <a:lnTo>
                    <a:pt x="513" y="160"/>
                  </a:lnTo>
                  <a:lnTo>
                    <a:pt x="515" y="155"/>
                  </a:lnTo>
                  <a:lnTo>
                    <a:pt x="515" y="151"/>
                  </a:lnTo>
                  <a:lnTo>
                    <a:pt x="515" y="145"/>
                  </a:lnTo>
                  <a:lnTo>
                    <a:pt x="504" y="146"/>
                  </a:lnTo>
                  <a:lnTo>
                    <a:pt x="497" y="149"/>
                  </a:lnTo>
                  <a:lnTo>
                    <a:pt x="490" y="154"/>
                  </a:lnTo>
                  <a:lnTo>
                    <a:pt x="485" y="161"/>
                  </a:lnTo>
                  <a:lnTo>
                    <a:pt x="394" y="284"/>
                  </a:lnTo>
                  <a:lnTo>
                    <a:pt x="397" y="287"/>
                  </a:lnTo>
                  <a:lnTo>
                    <a:pt x="475" y="191"/>
                  </a:lnTo>
                  <a:lnTo>
                    <a:pt x="476" y="191"/>
                  </a:lnTo>
                  <a:lnTo>
                    <a:pt x="478" y="190"/>
                  </a:lnTo>
                  <a:lnTo>
                    <a:pt x="398" y="288"/>
                  </a:lnTo>
                  <a:lnTo>
                    <a:pt x="398" y="289"/>
                  </a:lnTo>
                  <a:lnTo>
                    <a:pt x="495" y="183"/>
                  </a:lnTo>
                  <a:lnTo>
                    <a:pt x="502" y="175"/>
                  </a:lnTo>
                  <a:lnTo>
                    <a:pt x="503" y="175"/>
                  </a:lnTo>
                  <a:lnTo>
                    <a:pt x="512" y="164"/>
                  </a:lnTo>
                  <a:close/>
                  <a:moveTo>
                    <a:pt x="472" y="175"/>
                  </a:moveTo>
                  <a:lnTo>
                    <a:pt x="473" y="170"/>
                  </a:lnTo>
                  <a:lnTo>
                    <a:pt x="473" y="166"/>
                  </a:lnTo>
                  <a:lnTo>
                    <a:pt x="473" y="160"/>
                  </a:lnTo>
                  <a:lnTo>
                    <a:pt x="472" y="154"/>
                  </a:lnTo>
                  <a:lnTo>
                    <a:pt x="461" y="156"/>
                  </a:lnTo>
                  <a:lnTo>
                    <a:pt x="454" y="160"/>
                  </a:lnTo>
                  <a:lnTo>
                    <a:pt x="449" y="166"/>
                  </a:lnTo>
                  <a:lnTo>
                    <a:pt x="443" y="173"/>
                  </a:lnTo>
                  <a:lnTo>
                    <a:pt x="433" y="192"/>
                  </a:lnTo>
                  <a:lnTo>
                    <a:pt x="433" y="193"/>
                  </a:lnTo>
                  <a:lnTo>
                    <a:pt x="389" y="273"/>
                  </a:lnTo>
                  <a:lnTo>
                    <a:pt x="392" y="278"/>
                  </a:lnTo>
                  <a:lnTo>
                    <a:pt x="443" y="198"/>
                  </a:lnTo>
                  <a:lnTo>
                    <a:pt x="444" y="198"/>
                  </a:lnTo>
                  <a:lnTo>
                    <a:pt x="445" y="198"/>
                  </a:lnTo>
                  <a:lnTo>
                    <a:pt x="393" y="279"/>
                  </a:lnTo>
                  <a:lnTo>
                    <a:pt x="393" y="281"/>
                  </a:lnTo>
                  <a:lnTo>
                    <a:pt x="472" y="175"/>
                  </a:lnTo>
                  <a:close/>
                  <a:moveTo>
                    <a:pt x="436" y="182"/>
                  </a:moveTo>
                  <a:lnTo>
                    <a:pt x="437" y="176"/>
                  </a:lnTo>
                  <a:lnTo>
                    <a:pt x="437" y="171"/>
                  </a:lnTo>
                  <a:lnTo>
                    <a:pt x="436" y="166"/>
                  </a:lnTo>
                  <a:lnTo>
                    <a:pt x="434" y="160"/>
                  </a:lnTo>
                  <a:lnTo>
                    <a:pt x="424" y="163"/>
                  </a:lnTo>
                  <a:lnTo>
                    <a:pt x="417" y="169"/>
                  </a:lnTo>
                  <a:lnTo>
                    <a:pt x="413" y="175"/>
                  </a:lnTo>
                  <a:lnTo>
                    <a:pt x="408" y="183"/>
                  </a:lnTo>
                  <a:lnTo>
                    <a:pt x="404" y="196"/>
                  </a:lnTo>
                  <a:lnTo>
                    <a:pt x="404" y="197"/>
                  </a:lnTo>
                  <a:lnTo>
                    <a:pt x="382" y="257"/>
                  </a:lnTo>
                  <a:lnTo>
                    <a:pt x="385" y="265"/>
                  </a:lnTo>
                  <a:lnTo>
                    <a:pt x="413" y="203"/>
                  </a:lnTo>
                  <a:lnTo>
                    <a:pt x="414" y="203"/>
                  </a:lnTo>
                  <a:lnTo>
                    <a:pt x="415" y="203"/>
                  </a:lnTo>
                  <a:lnTo>
                    <a:pt x="386" y="266"/>
                  </a:lnTo>
                  <a:lnTo>
                    <a:pt x="387" y="271"/>
                  </a:lnTo>
                  <a:lnTo>
                    <a:pt x="430" y="192"/>
                  </a:lnTo>
                  <a:lnTo>
                    <a:pt x="431" y="191"/>
                  </a:lnTo>
                  <a:lnTo>
                    <a:pt x="436" y="182"/>
                  </a:lnTo>
                  <a:close/>
                  <a:moveTo>
                    <a:pt x="405" y="185"/>
                  </a:moveTo>
                  <a:lnTo>
                    <a:pt x="405" y="179"/>
                  </a:lnTo>
                  <a:lnTo>
                    <a:pt x="404" y="175"/>
                  </a:lnTo>
                  <a:lnTo>
                    <a:pt x="401" y="169"/>
                  </a:lnTo>
                  <a:lnTo>
                    <a:pt x="399" y="163"/>
                  </a:lnTo>
                  <a:lnTo>
                    <a:pt x="390" y="168"/>
                  </a:lnTo>
                  <a:lnTo>
                    <a:pt x="384" y="175"/>
                  </a:lnTo>
                  <a:lnTo>
                    <a:pt x="380" y="182"/>
                  </a:lnTo>
                  <a:lnTo>
                    <a:pt x="377" y="190"/>
                  </a:lnTo>
                  <a:lnTo>
                    <a:pt x="369" y="234"/>
                  </a:lnTo>
                  <a:lnTo>
                    <a:pt x="375" y="245"/>
                  </a:lnTo>
                  <a:lnTo>
                    <a:pt x="386" y="205"/>
                  </a:lnTo>
                  <a:lnTo>
                    <a:pt x="387" y="205"/>
                  </a:lnTo>
                  <a:lnTo>
                    <a:pt x="376" y="248"/>
                  </a:lnTo>
                  <a:lnTo>
                    <a:pt x="379" y="255"/>
                  </a:lnTo>
                  <a:lnTo>
                    <a:pt x="401" y="196"/>
                  </a:lnTo>
                  <a:lnTo>
                    <a:pt x="401" y="195"/>
                  </a:lnTo>
                  <a:lnTo>
                    <a:pt x="405" y="185"/>
                  </a:lnTo>
                  <a:close/>
                  <a:moveTo>
                    <a:pt x="183" y="164"/>
                  </a:moveTo>
                  <a:lnTo>
                    <a:pt x="182" y="160"/>
                  </a:lnTo>
                  <a:lnTo>
                    <a:pt x="180" y="155"/>
                  </a:lnTo>
                  <a:lnTo>
                    <a:pt x="180" y="151"/>
                  </a:lnTo>
                  <a:lnTo>
                    <a:pt x="180" y="144"/>
                  </a:lnTo>
                  <a:lnTo>
                    <a:pt x="191" y="146"/>
                  </a:lnTo>
                  <a:lnTo>
                    <a:pt x="198" y="149"/>
                  </a:lnTo>
                  <a:lnTo>
                    <a:pt x="205" y="154"/>
                  </a:lnTo>
                  <a:lnTo>
                    <a:pt x="210" y="160"/>
                  </a:lnTo>
                  <a:lnTo>
                    <a:pt x="301" y="284"/>
                  </a:lnTo>
                  <a:lnTo>
                    <a:pt x="298" y="287"/>
                  </a:lnTo>
                  <a:lnTo>
                    <a:pt x="220" y="191"/>
                  </a:lnTo>
                  <a:lnTo>
                    <a:pt x="219" y="191"/>
                  </a:lnTo>
                  <a:lnTo>
                    <a:pt x="217" y="190"/>
                  </a:lnTo>
                  <a:lnTo>
                    <a:pt x="297" y="288"/>
                  </a:lnTo>
                  <a:lnTo>
                    <a:pt x="297" y="289"/>
                  </a:lnTo>
                  <a:lnTo>
                    <a:pt x="215" y="200"/>
                  </a:lnTo>
                  <a:lnTo>
                    <a:pt x="193" y="175"/>
                  </a:lnTo>
                  <a:lnTo>
                    <a:pt x="192" y="174"/>
                  </a:lnTo>
                  <a:lnTo>
                    <a:pt x="183" y="164"/>
                  </a:lnTo>
                  <a:close/>
                  <a:moveTo>
                    <a:pt x="223" y="175"/>
                  </a:moveTo>
                  <a:lnTo>
                    <a:pt x="222" y="170"/>
                  </a:lnTo>
                  <a:lnTo>
                    <a:pt x="222" y="166"/>
                  </a:lnTo>
                  <a:lnTo>
                    <a:pt x="222" y="160"/>
                  </a:lnTo>
                  <a:lnTo>
                    <a:pt x="223" y="153"/>
                  </a:lnTo>
                  <a:lnTo>
                    <a:pt x="234" y="156"/>
                  </a:lnTo>
                  <a:lnTo>
                    <a:pt x="241" y="160"/>
                  </a:lnTo>
                  <a:lnTo>
                    <a:pt x="246" y="166"/>
                  </a:lnTo>
                  <a:lnTo>
                    <a:pt x="252" y="173"/>
                  </a:lnTo>
                  <a:lnTo>
                    <a:pt x="262" y="192"/>
                  </a:lnTo>
                  <a:lnTo>
                    <a:pt x="262" y="193"/>
                  </a:lnTo>
                  <a:lnTo>
                    <a:pt x="306" y="273"/>
                  </a:lnTo>
                  <a:lnTo>
                    <a:pt x="303" y="278"/>
                  </a:lnTo>
                  <a:lnTo>
                    <a:pt x="252" y="198"/>
                  </a:lnTo>
                  <a:lnTo>
                    <a:pt x="251" y="198"/>
                  </a:lnTo>
                  <a:lnTo>
                    <a:pt x="250" y="198"/>
                  </a:lnTo>
                  <a:lnTo>
                    <a:pt x="303" y="279"/>
                  </a:lnTo>
                  <a:lnTo>
                    <a:pt x="302" y="281"/>
                  </a:lnTo>
                  <a:lnTo>
                    <a:pt x="223" y="175"/>
                  </a:lnTo>
                  <a:close/>
                  <a:moveTo>
                    <a:pt x="259" y="181"/>
                  </a:moveTo>
                  <a:lnTo>
                    <a:pt x="258" y="176"/>
                  </a:lnTo>
                  <a:lnTo>
                    <a:pt x="258" y="171"/>
                  </a:lnTo>
                  <a:lnTo>
                    <a:pt x="259" y="166"/>
                  </a:lnTo>
                  <a:lnTo>
                    <a:pt x="261" y="159"/>
                  </a:lnTo>
                  <a:lnTo>
                    <a:pt x="271" y="163"/>
                  </a:lnTo>
                  <a:lnTo>
                    <a:pt x="278" y="168"/>
                  </a:lnTo>
                  <a:lnTo>
                    <a:pt x="282" y="175"/>
                  </a:lnTo>
                  <a:lnTo>
                    <a:pt x="287" y="183"/>
                  </a:lnTo>
                  <a:lnTo>
                    <a:pt x="291" y="196"/>
                  </a:lnTo>
                  <a:lnTo>
                    <a:pt x="291" y="197"/>
                  </a:lnTo>
                  <a:lnTo>
                    <a:pt x="315" y="257"/>
                  </a:lnTo>
                  <a:lnTo>
                    <a:pt x="310" y="265"/>
                  </a:lnTo>
                  <a:lnTo>
                    <a:pt x="282" y="203"/>
                  </a:lnTo>
                  <a:lnTo>
                    <a:pt x="281" y="203"/>
                  </a:lnTo>
                  <a:lnTo>
                    <a:pt x="280" y="203"/>
                  </a:lnTo>
                  <a:lnTo>
                    <a:pt x="309" y="266"/>
                  </a:lnTo>
                  <a:lnTo>
                    <a:pt x="308" y="271"/>
                  </a:lnTo>
                  <a:lnTo>
                    <a:pt x="265" y="192"/>
                  </a:lnTo>
                  <a:lnTo>
                    <a:pt x="264" y="191"/>
                  </a:lnTo>
                  <a:lnTo>
                    <a:pt x="259" y="181"/>
                  </a:lnTo>
                  <a:close/>
                  <a:moveTo>
                    <a:pt x="290" y="184"/>
                  </a:moveTo>
                  <a:lnTo>
                    <a:pt x="290" y="179"/>
                  </a:lnTo>
                  <a:lnTo>
                    <a:pt x="291" y="174"/>
                  </a:lnTo>
                  <a:lnTo>
                    <a:pt x="294" y="169"/>
                  </a:lnTo>
                  <a:lnTo>
                    <a:pt x="296" y="162"/>
                  </a:lnTo>
                  <a:lnTo>
                    <a:pt x="305" y="168"/>
                  </a:lnTo>
                  <a:lnTo>
                    <a:pt x="311" y="174"/>
                  </a:lnTo>
                  <a:lnTo>
                    <a:pt x="315" y="181"/>
                  </a:lnTo>
                  <a:lnTo>
                    <a:pt x="318" y="190"/>
                  </a:lnTo>
                  <a:lnTo>
                    <a:pt x="326" y="234"/>
                  </a:lnTo>
                  <a:lnTo>
                    <a:pt x="320" y="245"/>
                  </a:lnTo>
                  <a:lnTo>
                    <a:pt x="309" y="205"/>
                  </a:lnTo>
                  <a:lnTo>
                    <a:pt x="308" y="205"/>
                  </a:lnTo>
                  <a:lnTo>
                    <a:pt x="319" y="248"/>
                  </a:lnTo>
                  <a:lnTo>
                    <a:pt x="316" y="255"/>
                  </a:lnTo>
                  <a:lnTo>
                    <a:pt x="294" y="196"/>
                  </a:lnTo>
                  <a:lnTo>
                    <a:pt x="294" y="195"/>
                  </a:lnTo>
                  <a:lnTo>
                    <a:pt x="290" y="184"/>
                  </a:lnTo>
                  <a:close/>
                  <a:moveTo>
                    <a:pt x="376" y="508"/>
                  </a:moveTo>
                  <a:lnTo>
                    <a:pt x="375" y="514"/>
                  </a:lnTo>
                  <a:lnTo>
                    <a:pt x="372" y="520"/>
                  </a:lnTo>
                  <a:lnTo>
                    <a:pt x="370" y="524"/>
                  </a:lnTo>
                  <a:lnTo>
                    <a:pt x="365" y="530"/>
                  </a:lnTo>
                  <a:lnTo>
                    <a:pt x="357" y="523"/>
                  </a:lnTo>
                  <a:lnTo>
                    <a:pt x="353" y="516"/>
                  </a:lnTo>
                  <a:lnTo>
                    <a:pt x="350" y="509"/>
                  </a:lnTo>
                  <a:lnTo>
                    <a:pt x="348" y="500"/>
                  </a:lnTo>
                  <a:lnTo>
                    <a:pt x="348" y="451"/>
                  </a:lnTo>
                  <a:lnTo>
                    <a:pt x="357" y="455"/>
                  </a:lnTo>
                  <a:lnTo>
                    <a:pt x="360" y="488"/>
                  </a:lnTo>
                  <a:lnTo>
                    <a:pt x="361" y="488"/>
                  </a:lnTo>
                  <a:lnTo>
                    <a:pt x="362" y="488"/>
                  </a:lnTo>
                  <a:lnTo>
                    <a:pt x="358" y="456"/>
                  </a:lnTo>
                  <a:lnTo>
                    <a:pt x="367" y="461"/>
                  </a:lnTo>
                  <a:lnTo>
                    <a:pt x="375" y="506"/>
                  </a:lnTo>
                  <a:lnTo>
                    <a:pt x="376" y="507"/>
                  </a:lnTo>
                  <a:lnTo>
                    <a:pt x="376" y="508"/>
                  </a:lnTo>
                  <a:close/>
                  <a:moveTo>
                    <a:pt x="512" y="531"/>
                  </a:moveTo>
                  <a:lnTo>
                    <a:pt x="513" y="535"/>
                  </a:lnTo>
                  <a:lnTo>
                    <a:pt x="515" y="539"/>
                  </a:lnTo>
                  <a:lnTo>
                    <a:pt x="515" y="545"/>
                  </a:lnTo>
                  <a:lnTo>
                    <a:pt x="515" y="551"/>
                  </a:lnTo>
                  <a:lnTo>
                    <a:pt x="504" y="549"/>
                  </a:lnTo>
                  <a:lnTo>
                    <a:pt x="497" y="546"/>
                  </a:lnTo>
                  <a:lnTo>
                    <a:pt x="490" y="542"/>
                  </a:lnTo>
                  <a:lnTo>
                    <a:pt x="485" y="535"/>
                  </a:lnTo>
                  <a:lnTo>
                    <a:pt x="444" y="479"/>
                  </a:lnTo>
                  <a:lnTo>
                    <a:pt x="442" y="463"/>
                  </a:lnTo>
                  <a:lnTo>
                    <a:pt x="475" y="503"/>
                  </a:lnTo>
                  <a:lnTo>
                    <a:pt x="476" y="505"/>
                  </a:lnTo>
                  <a:lnTo>
                    <a:pt x="478" y="505"/>
                  </a:lnTo>
                  <a:lnTo>
                    <a:pt x="441" y="459"/>
                  </a:lnTo>
                  <a:lnTo>
                    <a:pt x="439" y="451"/>
                  </a:lnTo>
                  <a:lnTo>
                    <a:pt x="479" y="494"/>
                  </a:lnTo>
                  <a:lnTo>
                    <a:pt x="502" y="520"/>
                  </a:lnTo>
                  <a:lnTo>
                    <a:pt x="502" y="521"/>
                  </a:lnTo>
                  <a:lnTo>
                    <a:pt x="503" y="521"/>
                  </a:lnTo>
                  <a:lnTo>
                    <a:pt x="512" y="531"/>
                  </a:lnTo>
                  <a:close/>
                  <a:moveTo>
                    <a:pt x="472" y="520"/>
                  </a:moveTo>
                  <a:lnTo>
                    <a:pt x="473" y="524"/>
                  </a:lnTo>
                  <a:lnTo>
                    <a:pt x="473" y="530"/>
                  </a:lnTo>
                  <a:lnTo>
                    <a:pt x="473" y="536"/>
                  </a:lnTo>
                  <a:lnTo>
                    <a:pt x="472" y="542"/>
                  </a:lnTo>
                  <a:lnTo>
                    <a:pt x="461" y="538"/>
                  </a:lnTo>
                  <a:lnTo>
                    <a:pt x="454" y="535"/>
                  </a:lnTo>
                  <a:lnTo>
                    <a:pt x="449" y="529"/>
                  </a:lnTo>
                  <a:lnTo>
                    <a:pt x="443" y="522"/>
                  </a:lnTo>
                  <a:lnTo>
                    <a:pt x="433" y="502"/>
                  </a:lnTo>
                  <a:lnTo>
                    <a:pt x="433" y="501"/>
                  </a:lnTo>
                  <a:lnTo>
                    <a:pt x="426" y="490"/>
                  </a:lnTo>
                  <a:lnTo>
                    <a:pt x="446" y="500"/>
                  </a:lnTo>
                  <a:lnTo>
                    <a:pt x="444" y="484"/>
                  </a:lnTo>
                  <a:lnTo>
                    <a:pt x="472" y="520"/>
                  </a:lnTo>
                  <a:close/>
                  <a:moveTo>
                    <a:pt x="436" y="514"/>
                  </a:moveTo>
                  <a:lnTo>
                    <a:pt x="437" y="518"/>
                  </a:lnTo>
                  <a:lnTo>
                    <a:pt x="437" y="524"/>
                  </a:lnTo>
                  <a:lnTo>
                    <a:pt x="436" y="529"/>
                  </a:lnTo>
                  <a:lnTo>
                    <a:pt x="434" y="536"/>
                  </a:lnTo>
                  <a:lnTo>
                    <a:pt x="424" y="531"/>
                  </a:lnTo>
                  <a:lnTo>
                    <a:pt x="417" y="527"/>
                  </a:lnTo>
                  <a:lnTo>
                    <a:pt x="413" y="521"/>
                  </a:lnTo>
                  <a:lnTo>
                    <a:pt x="408" y="513"/>
                  </a:lnTo>
                  <a:lnTo>
                    <a:pt x="404" y="500"/>
                  </a:lnTo>
                  <a:lnTo>
                    <a:pt x="404" y="499"/>
                  </a:lnTo>
                  <a:lnTo>
                    <a:pt x="394" y="473"/>
                  </a:lnTo>
                  <a:lnTo>
                    <a:pt x="408" y="480"/>
                  </a:lnTo>
                  <a:lnTo>
                    <a:pt x="413" y="492"/>
                  </a:lnTo>
                  <a:lnTo>
                    <a:pt x="414" y="492"/>
                  </a:lnTo>
                  <a:lnTo>
                    <a:pt x="415" y="493"/>
                  </a:lnTo>
                  <a:lnTo>
                    <a:pt x="411" y="481"/>
                  </a:lnTo>
                  <a:lnTo>
                    <a:pt x="422" y="487"/>
                  </a:lnTo>
                  <a:lnTo>
                    <a:pt x="430" y="502"/>
                  </a:lnTo>
                  <a:lnTo>
                    <a:pt x="430" y="503"/>
                  </a:lnTo>
                  <a:lnTo>
                    <a:pt x="431" y="503"/>
                  </a:lnTo>
                  <a:lnTo>
                    <a:pt x="436" y="514"/>
                  </a:lnTo>
                  <a:close/>
                  <a:moveTo>
                    <a:pt x="405" y="510"/>
                  </a:moveTo>
                  <a:lnTo>
                    <a:pt x="405" y="515"/>
                  </a:lnTo>
                  <a:lnTo>
                    <a:pt x="404" y="521"/>
                  </a:lnTo>
                  <a:lnTo>
                    <a:pt x="401" y="527"/>
                  </a:lnTo>
                  <a:lnTo>
                    <a:pt x="399" y="532"/>
                  </a:lnTo>
                  <a:lnTo>
                    <a:pt x="390" y="527"/>
                  </a:lnTo>
                  <a:lnTo>
                    <a:pt x="384" y="521"/>
                  </a:lnTo>
                  <a:lnTo>
                    <a:pt x="380" y="514"/>
                  </a:lnTo>
                  <a:lnTo>
                    <a:pt x="377" y="506"/>
                  </a:lnTo>
                  <a:lnTo>
                    <a:pt x="369" y="462"/>
                  </a:lnTo>
                  <a:lnTo>
                    <a:pt x="379" y="466"/>
                  </a:lnTo>
                  <a:lnTo>
                    <a:pt x="386" y="490"/>
                  </a:lnTo>
                  <a:lnTo>
                    <a:pt x="387" y="490"/>
                  </a:lnTo>
                  <a:lnTo>
                    <a:pt x="382" y="468"/>
                  </a:lnTo>
                  <a:lnTo>
                    <a:pt x="392" y="472"/>
                  </a:lnTo>
                  <a:lnTo>
                    <a:pt x="401" y="499"/>
                  </a:lnTo>
                  <a:lnTo>
                    <a:pt x="401" y="500"/>
                  </a:lnTo>
                  <a:lnTo>
                    <a:pt x="405" y="510"/>
                  </a:lnTo>
                  <a:close/>
                  <a:moveTo>
                    <a:pt x="183" y="531"/>
                  </a:moveTo>
                  <a:lnTo>
                    <a:pt x="182" y="535"/>
                  </a:lnTo>
                  <a:lnTo>
                    <a:pt x="180" y="539"/>
                  </a:lnTo>
                  <a:lnTo>
                    <a:pt x="180" y="545"/>
                  </a:lnTo>
                  <a:lnTo>
                    <a:pt x="180" y="551"/>
                  </a:lnTo>
                  <a:lnTo>
                    <a:pt x="191" y="550"/>
                  </a:lnTo>
                  <a:lnTo>
                    <a:pt x="198" y="546"/>
                  </a:lnTo>
                  <a:lnTo>
                    <a:pt x="205" y="542"/>
                  </a:lnTo>
                  <a:lnTo>
                    <a:pt x="210" y="535"/>
                  </a:lnTo>
                  <a:lnTo>
                    <a:pt x="251" y="479"/>
                  </a:lnTo>
                  <a:lnTo>
                    <a:pt x="253" y="463"/>
                  </a:lnTo>
                  <a:lnTo>
                    <a:pt x="220" y="505"/>
                  </a:lnTo>
                  <a:lnTo>
                    <a:pt x="219" y="505"/>
                  </a:lnTo>
                  <a:lnTo>
                    <a:pt x="217" y="505"/>
                  </a:lnTo>
                  <a:lnTo>
                    <a:pt x="254" y="459"/>
                  </a:lnTo>
                  <a:lnTo>
                    <a:pt x="256" y="451"/>
                  </a:lnTo>
                  <a:lnTo>
                    <a:pt x="232" y="477"/>
                  </a:lnTo>
                  <a:lnTo>
                    <a:pt x="193" y="520"/>
                  </a:lnTo>
                  <a:lnTo>
                    <a:pt x="193" y="521"/>
                  </a:lnTo>
                  <a:lnTo>
                    <a:pt x="192" y="521"/>
                  </a:lnTo>
                  <a:lnTo>
                    <a:pt x="183" y="531"/>
                  </a:lnTo>
                  <a:close/>
                  <a:moveTo>
                    <a:pt x="223" y="521"/>
                  </a:moveTo>
                  <a:lnTo>
                    <a:pt x="222" y="525"/>
                  </a:lnTo>
                  <a:lnTo>
                    <a:pt x="222" y="530"/>
                  </a:lnTo>
                  <a:lnTo>
                    <a:pt x="222" y="536"/>
                  </a:lnTo>
                  <a:lnTo>
                    <a:pt x="223" y="542"/>
                  </a:lnTo>
                  <a:lnTo>
                    <a:pt x="234" y="539"/>
                  </a:lnTo>
                  <a:lnTo>
                    <a:pt x="241" y="535"/>
                  </a:lnTo>
                  <a:lnTo>
                    <a:pt x="246" y="529"/>
                  </a:lnTo>
                  <a:lnTo>
                    <a:pt x="252" y="522"/>
                  </a:lnTo>
                  <a:lnTo>
                    <a:pt x="262" y="502"/>
                  </a:lnTo>
                  <a:lnTo>
                    <a:pt x="262" y="501"/>
                  </a:lnTo>
                  <a:lnTo>
                    <a:pt x="269" y="490"/>
                  </a:lnTo>
                  <a:lnTo>
                    <a:pt x="249" y="500"/>
                  </a:lnTo>
                  <a:lnTo>
                    <a:pt x="251" y="484"/>
                  </a:lnTo>
                  <a:lnTo>
                    <a:pt x="223" y="521"/>
                  </a:lnTo>
                  <a:close/>
                  <a:moveTo>
                    <a:pt x="259" y="514"/>
                  </a:moveTo>
                  <a:lnTo>
                    <a:pt x="258" y="518"/>
                  </a:lnTo>
                  <a:lnTo>
                    <a:pt x="258" y="524"/>
                  </a:lnTo>
                  <a:lnTo>
                    <a:pt x="259" y="530"/>
                  </a:lnTo>
                  <a:lnTo>
                    <a:pt x="261" y="536"/>
                  </a:lnTo>
                  <a:lnTo>
                    <a:pt x="271" y="531"/>
                  </a:lnTo>
                  <a:lnTo>
                    <a:pt x="278" y="527"/>
                  </a:lnTo>
                  <a:lnTo>
                    <a:pt x="282" y="521"/>
                  </a:lnTo>
                  <a:lnTo>
                    <a:pt x="287" y="513"/>
                  </a:lnTo>
                  <a:lnTo>
                    <a:pt x="291" y="500"/>
                  </a:lnTo>
                  <a:lnTo>
                    <a:pt x="291" y="499"/>
                  </a:lnTo>
                  <a:lnTo>
                    <a:pt x="301" y="473"/>
                  </a:lnTo>
                  <a:lnTo>
                    <a:pt x="288" y="480"/>
                  </a:lnTo>
                  <a:lnTo>
                    <a:pt x="282" y="493"/>
                  </a:lnTo>
                  <a:lnTo>
                    <a:pt x="281" y="493"/>
                  </a:lnTo>
                  <a:lnTo>
                    <a:pt x="280" y="493"/>
                  </a:lnTo>
                  <a:lnTo>
                    <a:pt x="284" y="481"/>
                  </a:lnTo>
                  <a:lnTo>
                    <a:pt x="273" y="487"/>
                  </a:lnTo>
                  <a:lnTo>
                    <a:pt x="265" y="502"/>
                  </a:lnTo>
                  <a:lnTo>
                    <a:pt x="265" y="503"/>
                  </a:lnTo>
                  <a:lnTo>
                    <a:pt x="264" y="503"/>
                  </a:lnTo>
                  <a:lnTo>
                    <a:pt x="259" y="514"/>
                  </a:lnTo>
                  <a:close/>
                  <a:moveTo>
                    <a:pt x="290" y="510"/>
                  </a:moveTo>
                  <a:lnTo>
                    <a:pt x="290" y="515"/>
                  </a:lnTo>
                  <a:lnTo>
                    <a:pt x="291" y="521"/>
                  </a:lnTo>
                  <a:lnTo>
                    <a:pt x="294" y="527"/>
                  </a:lnTo>
                  <a:lnTo>
                    <a:pt x="296" y="532"/>
                  </a:lnTo>
                  <a:lnTo>
                    <a:pt x="305" y="527"/>
                  </a:lnTo>
                  <a:lnTo>
                    <a:pt x="311" y="521"/>
                  </a:lnTo>
                  <a:lnTo>
                    <a:pt x="315" y="514"/>
                  </a:lnTo>
                  <a:lnTo>
                    <a:pt x="318" y="506"/>
                  </a:lnTo>
                  <a:lnTo>
                    <a:pt x="326" y="462"/>
                  </a:lnTo>
                  <a:lnTo>
                    <a:pt x="316" y="466"/>
                  </a:lnTo>
                  <a:lnTo>
                    <a:pt x="309" y="490"/>
                  </a:lnTo>
                  <a:lnTo>
                    <a:pt x="308" y="490"/>
                  </a:lnTo>
                  <a:lnTo>
                    <a:pt x="313" y="468"/>
                  </a:lnTo>
                  <a:lnTo>
                    <a:pt x="303" y="472"/>
                  </a:lnTo>
                  <a:lnTo>
                    <a:pt x="294" y="499"/>
                  </a:lnTo>
                  <a:lnTo>
                    <a:pt x="294" y="500"/>
                  </a:lnTo>
                  <a:lnTo>
                    <a:pt x="290" y="510"/>
                  </a:lnTo>
                  <a:close/>
                  <a:moveTo>
                    <a:pt x="186" y="376"/>
                  </a:moveTo>
                  <a:lnTo>
                    <a:pt x="182" y="375"/>
                  </a:lnTo>
                  <a:lnTo>
                    <a:pt x="176" y="373"/>
                  </a:lnTo>
                  <a:lnTo>
                    <a:pt x="170" y="369"/>
                  </a:lnTo>
                  <a:lnTo>
                    <a:pt x="164" y="365"/>
                  </a:lnTo>
                  <a:lnTo>
                    <a:pt x="171" y="358"/>
                  </a:lnTo>
                  <a:lnTo>
                    <a:pt x="178" y="353"/>
                  </a:lnTo>
                  <a:lnTo>
                    <a:pt x="186" y="350"/>
                  </a:lnTo>
                  <a:lnTo>
                    <a:pt x="194" y="348"/>
                  </a:lnTo>
                  <a:lnTo>
                    <a:pt x="223" y="348"/>
                  </a:lnTo>
                  <a:lnTo>
                    <a:pt x="232" y="358"/>
                  </a:lnTo>
                  <a:lnTo>
                    <a:pt x="207" y="360"/>
                  </a:lnTo>
                  <a:lnTo>
                    <a:pt x="207" y="361"/>
                  </a:lnTo>
                  <a:lnTo>
                    <a:pt x="207" y="362"/>
                  </a:lnTo>
                  <a:lnTo>
                    <a:pt x="234" y="359"/>
                  </a:lnTo>
                  <a:lnTo>
                    <a:pt x="241" y="366"/>
                  </a:lnTo>
                  <a:lnTo>
                    <a:pt x="188" y="375"/>
                  </a:lnTo>
                  <a:lnTo>
                    <a:pt x="187" y="375"/>
                  </a:lnTo>
                  <a:lnTo>
                    <a:pt x="186" y="376"/>
                  </a:lnTo>
                  <a:close/>
                  <a:moveTo>
                    <a:pt x="187" y="319"/>
                  </a:moveTo>
                  <a:lnTo>
                    <a:pt x="182" y="321"/>
                  </a:lnTo>
                  <a:lnTo>
                    <a:pt x="176" y="322"/>
                  </a:lnTo>
                  <a:lnTo>
                    <a:pt x="170" y="325"/>
                  </a:lnTo>
                  <a:lnTo>
                    <a:pt x="164" y="330"/>
                  </a:lnTo>
                  <a:lnTo>
                    <a:pt x="171" y="338"/>
                  </a:lnTo>
                  <a:lnTo>
                    <a:pt x="178" y="343"/>
                  </a:lnTo>
                  <a:lnTo>
                    <a:pt x="186" y="345"/>
                  </a:lnTo>
                  <a:lnTo>
                    <a:pt x="194" y="346"/>
                  </a:lnTo>
                  <a:lnTo>
                    <a:pt x="222" y="346"/>
                  </a:lnTo>
                  <a:lnTo>
                    <a:pt x="210" y="336"/>
                  </a:lnTo>
                  <a:lnTo>
                    <a:pt x="207" y="334"/>
                  </a:lnTo>
                  <a:lnTo>
                    <a:pt x="207" y="333"/>
                  </a:lnTo>
                  <a:lnTo>
                    <a:pt x="209" y="333"/>
                  </a:lnTo>
                  <a:lnTo>
                    <a:pt x="198" y="322"/>
                  </a:lnTo>
                  <a:lnTo>
                    <a:pt x="190" y="319"/>
                  </a:lnTo>
                  <a:lnTo>
                    <a:pt x="188" y="319"/>
                  </a:lnTo>
                  <a:lnTo>
                    <a:pt x="187" y="319"/>
                  </a:lnTo>
                  <a:close/>
                  <a:moveTo>
                    <a:pt x="296" y="291"/>
                  </a:moveTo>
                  <a:lnTo>
                    <a:pt x="160" y="141"/>
                  </a:lnTo>
                  <a:lnTo>
                    <a:pt x="153" y="136"/>
                  </a:lnTo>
                  <a:lnTo>
                    <a:pt x="146" y="131"/>
                  </a:lnTo>
                  <a:lnTo>
                    <a:pt x="139" y="129"/>
                  </a:lnTo>
                  <a:lnTo>
                    <a:pt x="128" y="127"/>
                  </a:lnTo>
                  <a:lnTo>
                    <a:pt x="128" y="138"/>
                  </a:lnTo>
                  <a:lnTo>
                    <a:pt x="131" y="146"/>
                  </a:lnTo>
                  <a:lnTo>
                    <a:pt x="135" y="152"/>
                  </a:lnTo>
                  <a:lnTo>
                    <a:pt x="141" y="159"/>
                  </a:lnTo>
                  <a:lnTo>
                    <a:pt x="176" y="191"/>
                  </a:lnTo>
                  <a:lnTo>
                    <a:pt x="177" y="191"/>
                  </a:lnTo>
                  <a:lnTo>
                    <a:pt x="289" y="293"/>
                  </a:lnTo>
                  <a:lnTo>
                    <a:pt x="293" y="293"/>
                  </a:lnTo>
                  <a:lnTo>
                    <a:pt x="179" y="179"/>
                  </a:lnTo>
                  <a:lnTo>
                    <a:pt x="180" y="178"/>
                  </a:lnTo>
                  <a:lnTo>
                    <a:pt x="294" y="292"/>
                  </a:lnTo>
                  <a:lnTo>
                    <a:pt x="296" y="292"/>
                  </a:lnTo>
                  <a:lnTo>
                    <a:pt x="296" y="291"/>
                  </a:lnTo>
                  <a:close/>
                  <a:moveTo>
                    <a:pt x="164" y="183"/>
                  </a:moveTo>
                  <a:lnTo>
                    <a:pt x="161" y="182"/>
                  </a:lnTo>
                  <a:lnTo>
                    <a:pt x="156" y="181"/>
                  </a:lnTo>
                  <a:lnTo>
                    <a:pt x="150" y="179"/>
                  </a:lnTo>
                  <a:lnTo>
                    <a:pt x="145" y="181"/>
                  </a:lnTo>
                  <a:lnTo>
                    <a:pt x="146" y="190"/>
                  </a:lnTo>
                  <a:lnTo>
                    <a:pt x="149" y="198"/>
                  </a:lnTo>
                  <a:lnTo>
                    <a:pt x="154" y="205"/>
                  </a:lnTo>
                  <a:lnTo>
                    <a:pt x="161" y="211"/>
                  </a:lnTo>
                  <a:lnTo>
                    <a:pt x="276" y="295"/>
                  </a:lnTo>
                  <a:lnTo>
                    <a:pt x="282" y="294"/>
                  </a:lnTo>
                  <a:lnTo>
                    <a:pt x="191" y="220"/>
                  </a:lnTo>
                  <a:lnTo>
                    <a:pt x="191" y="219"/>
                  </a:lnTo>
                  <a:lnTo>
                    <a:pt x="191" y="218"/>
                  </a:lnTo>
                  <a:lnTo>
                    <a:pt x="284" y="294"/>
                  </a:lnTo>
                  <a:lnTo>
                    <a:pt x="286" y="294"/>
                  </a:lnTo>
                  <a:lnTo>
                    <a:pt x="176" y="193"/>
                  </a:lnTo>
                  <a:lnTo>
                    <a:pt x="175" y="192"/>
                  </a:lnTo>
                  <a:lnTo>
                    <a:pt x="164" y="183"/>
                  </a:lnTo>
                  <a:close/>
                  <a:moveTo>
                    <a:pt x="175" y="223"/>
                  </a:moveTo>
                  <a:lnTo>
                    <a:pt x="170" y="222"/>
                  </a:lnTo>
                  <a:lnTo>
                    <a:pt x="165" y="222"/>
                  </a:lnTo>
                  <a:lnTo>
                    <a:pt x="160" y="222"/>
                  </a:lnTo>
                  <a:lnTo>
                    <a:pt x="154" y="223"/>
                  </a:lnTo>
                  <a:lnTo>
                    <a:pt x="156" y="233"/>
                  </a:lnTo>
                  <a:lnTo>
                    <a:pt x="161" y="241"/>
                  </a:lnTo>
                  <a:lnTo>
                    <a:pt x="167" y="247"/>
                  </a:lnTo>
                  <a:lnTo>
                    <a:pt x="173" y="251"/>
                  </a:lnTo>
                  <a:lnTo>
                    <a:pt x="193" y="263"/>
                  </a:lnTo>
                  <a:lnTo>
                    <a:pt x="259" y="299"/>
                  </a:lnTo>
                  <a:lnTo>
                    <a:pt x="267" y="296"/>
                  </a:lnTo>
                  <a:lnTo>
                    <a:pt x="199" y="252"/>
                  </a:lnTo>
                  <a:lnTo>
                    <a:pt x="198" y="251"/>
                  </a:lnTo>
                  <a:lnTo>
                    <a:pt x="198" y="250"/>
                  </a:lnTo>
                  <a:lnTo>
                    <a:pt x="269" y="296"/>
                  </a:lnTo>
                  <a:lnTo>
                    <a:pt x="274" y="295"/>
                  </a:lnTo>
                  <a:lnTo>
                    <a:pt x="175" y="223"/>
                  </a:lnTo>
                  <a:close/>
                  <a:moveTo>
                    <a:pt x="182" y="258"/>
                  </a:moveTo>
                  <a:lnTo>
                    <a:pt x="177" y="258"/>
                  </a:lnTo>
                  <a:lnTo>
                    <a:pt x="171" y="258"/>
                  </a:lnTo>
                  <a:lnTo>
                    <a:pt x="165" y="259"/>
                  </a:lnTo>
                  <a:lnTo>
                    <a:pt x="160" y="262"/>
                  </a:lnTo>
                  <a:lnTo>
                    <a:pt x="164" y="271"/>
                  </a:lnTo>
                  <a:lnTo>
                    <a:pt x="169" y="278"/>
                  </a:lnTo>
                  <a:lnTo>
                    <a:pt x="175" y="282"/>
                  </a:lnTo>
                  <a:lnTo>
                    <a:pt x="183" y="287"/>
                  </a:lnTo>
                  <a:lnTo>
                    <a:pt x="195" y="292"/>
                  </a:lnTo>
                  <a:lnTo>
                    <a:pt x="197" y="292"/>
                  </a:lnTo>
                  <a:lnTo>
                    <a:pt x="229" y="303"/>
                  </a:lnTo>
                  <a:lnTo>
                    <a:pt x="244" y="301"/>
                  </a:lnTo>
                  <a:lnTo>
                    <a:pt x="202" y="282"/>
                  </a:lnTo>
                  <a:lnTo>
                    <a:pt x="202" y="281"/>
                  </a:lnTo>
                  <a:lnTo>
                    <a:pt x="202" y="280"/>
                  </a:lnTo>
                  <a:lnTo>
                    <a:pt x="247" y="300"/>
                  </a:lnTo>
                  <a:lnTo>
                    <a:pt x="256" y="299"/>
                  </a:lnTo>
                  <a:lnTo>
                    <a:pt x="193" y="265"/>
                  </a:lnTo>
                  <a:lnTo>
                    <a:pt x="193" y="264"/>
                  </a:lnTo>
                  <a:lnTo>
                    <a:pt x="192" y="264"/>
                  </a:lnTo>
                  <a:lnTo>
                    <a:pt x="182" y="258"/>
                  </a:lnTo>
                  <a:close/>
                  <a:moveTo>
                    <a:pt x="185" y="289"/>
                  </a:moveTo>
                  <a:lnTo>
                    <a:pt x="179" y="291"/>
                  </a:lnTo>
                  <a:lnTo>
                    <a:pt x="175" y="291"/>
                  </a:lnTo>
                  <a:lnTo>
                    <a:pt x="169" y="293"/>
                  </a:lnTo>
                  <a:lnTo>
                    <a:pt x="163" y="296"/>
                  </a:lnTo>
                  <a:lnTo>
                    <a:pt x="169" y="304"/>
                  </a:lnTo>
                  <a:lnTo>
                    <a:pt x="175" y="311"/>
                  </a:lnTo>
                  <a:lnTo>
                    <a:pt x="182" y="315"/>
                  </a:lnTo>
                  <a:lnTo>
                    <a:pt x="190" y="318"/>
                  </a:lnTo>
                  <a:lnTo>
                    <a:pt x="194" y="319"/>
                  </a:lnTo>
                  <a:lnTo>
                    <a:pt x="186" y="310"/>
                  </a:lnTo>
                  <a:lnTo>
                    <a:pt x="206" y="308"/>
                  </a:lnTo>
                  <a:lnTo>
                    <a:pt x="206" y="307"/>
                  </a:lnTo>
                  <a:lnTo>
                    <a:pt x="224" y="304"/>
                  </a:lnTo>
                  <a:lnTo>
                    <a:pt x="197" y="294"/>
                  </a:lnTo>
                  <a:lnTo>
                    <a:pt x="195" y="294"/>
                  </a:lnTo>
                  <a:lnTo>
                    <a:pt x="195" y="293"/>
                  </a:lnTo>
                  <a:lnTo>
                    <a:pt x="185" y="289"/>
                  </a:lnTo>
                  <a:close/>
                  <a:moveTo>
                    <a:pt x="256" y="448"/>
                  </a:moveTo>
                  <a:lnTo>
                    <a:pt x="160" y="553"/>
                  </a:lnTo>
                  <a:lnTo>
                    <a:pt x="153" y="560"/>
                  </a:lnTo>
                  <a:lnTo>
                    <a:pt x="146" y="564"/>
                  </a:lnTo>
                  <a:lnTo>
                    <a:pt x="138" y="567"/>
                  </a:lnTo>
                  <a:lnTo>
                    <a:pt x="128" y="568"/>
                  </a:lnTo>
                  <a:lnTo>
                    <a:pt x="128" y="558"/>
                  </a:lnTo>
                  <a:lnTo>
                    <a:pt x="131" y="550"/>
                  </a:lnTo>
                  <a:lnTo>
                    <a:pt x="135" y="543"/>
                  </a:lnTo>
                  <a:lnTo>
                    <a:pt x="141" y="536"/>
                  </a:lnTo>
                  <a:lnTo>
                    <a:pt x="176" y="505"/>
                  </a:lnTo>
                  <a:lnTo>
                    <a:pt x="177" y="503"/>
                  </a:lnTo>
                  <a:lnTo>
                    <a:pt x="258" y="429"/>
                  </a:lnTo>
                  <a:lnTo>
                    <a:pt x="257" y="437"/>
                  </a:lnTo>
                  <a:lnTo>
                    <a:pt x="179" y="516"/>
                  </a:lnTo>
                  <a:lnTo>
                    <a:pt x="180" y="517"/>
                  </a:lnTo>
                  <a:lnTo>
                    <a:pt x="257" y="440"/>
                  </a:lnTo>
                  <a:lnTo>
                    <a:pt x="256" y="448"/>
                  </a:lnTo>
                  <a:close/>
                  <a:moveTo>
                    <a:pt x="164" y="513"/>
                  </a:moveTo>
                  <a:lnTo>
                    <a:pt x="160" y="514"/>
                  </a:lnTo>
                  <a:lnTo>
                    <a:pt x="155" y="515"/>
                  </a:lnTo>
                  <a:lnTo>
                    <a:pt x="150" y="515"/>
                  </a:lnTo>
                  <a:lnTo>
                    <a:pt x="145" y="515"/>
                  </a:lnTo>
                  <a:lnTo>
                    <a:pt x="146" y="505"/>
                  </a:lnTo>
                  <a:lnTo>
                    <a:pt x="149" y="496"/>
                  </a:lnTo>
                  <a:lnTo>
                    <a:pt x="154" y="491"/>
                  </a:lnTo>
                  <a:lnTo>
                    <a:pt x="161" y="485"/>
                  </a:lnTo>
                  <a:lnTo>
                    <a:pt x="261" y="411"/>
                  </a:lnTo>
                  <a:lnTo>
                    <a:pt x="260" y="419"/>
                  </a:lnTo>
                  <a:lnTo>
                    <a:pt x="191" y="476"/>
                  </a:lnTo>
                  <a:lnTo>
                    <a:pt x="191" y="477"/>
                  </a:lnTo>
                  <a:lnTo>
                    <a:pt x="191" y="478"/>
                  </a:lnTo>
                  <a:lnTo>
                    <a:pt x="259" y="421"/>
                  </a:lnTo>
                  <a:lnTo>
                    <a:pt x="259" y="426"/>
                  </a:lnTo>
                  <a:lnTo>
                    <a:pt x="175" y="502"/>
                  </a:lnTo>
                  <a:lnTo>
                    <a:pt x="164" y="513"/>
                  </a:lnTo>
                  <a:close/>
                  <a:moveTo>
                    <a:pt x="175" y="471"/>
                  </a:moveTo>
                  <a:lnTo>
                    <a:pt x="170" y="472"/>
                  </a:lnTo>
                  <a:lnTo>
                    <a:pt x="165" y="473"/>
                  </a:lnTo>
                  <a:lnTo>
                    <a:pt x="160" y="473"/>
                  </a:lnTo>
                  <a:lnTo>
                    <a:pt x="154" y="472"/>
                  </a:lnTo>
                  <a:lnTo>
                    <a:pt x="156" y="462"/>
                  </a:lnTo>
                  <a:lnTo>
                    <a:pt x="161" y="455"/>
                  </a:lnTo>
                  <a:lnTo>
                    <a:pt x="165" y="449"/>
                  </a:lnTo>
                  <a:lnTo>
                    <a:pt x="173" y="443"/>
                  </a:lnTo>
                  <a:lnTo>
                    <a:pt x="192" y="433"/>
                  </a:lnTo>
                  <a:lnTo>
                    <a:pt x="193" y="433"/>
                  </a:lnTo>
                  <a:lnTo>
                    <a:pt x="264" y="395"/>
                  </a:lnTo>
                  <a:lnTo>
                    <a:pt x="262" y="402"/>
                  </a:lnTo>
                  <a:lnTo>
                    <a:pt x="198" y="442"/>
                  </a:lnTo>
                  <a:lnTo>
                    <a:pt x="198" y="443"/>
                  </a:lnTo>
                  <a:lnTo>
                    <a:pt x="198" y="444"/>
                  </a:lnTo>
                  <a:lnTo>
                    <a:pt x="262" y="404"/>
                  </a:lnTo>
                  <a:lnTo>
                    <a:pt x="261" y="409"/>
                  </a:lnTo>
                  <a:lnTo>
                    <a:pt x="175" y="471"/>
                  </a:lnTo>
                  <a:close/>
                  <a:moveTo>
                    <a:pt x="182" y="436"/>
                  </a:moveTo>
                  <a:lnTo>
                    <a:pt x="176" y="437"/>
                  </a:lnTo>
                  <a:lnTo>
                    <a:pt x="171" y="437"/>
                  </a:lnTo>
                  <a:lnTo>
                    <a:pt x="165" y="436"/>
                  </a:lnTo>
                  <a:lnTo>
                    <a:pt x="160" y="434"/>
                  </a:lnTo>
                  <a:lnTo>
                    <a:pt x="163" y="425"/>
                  </a:lnTo>
                  <a:lnTo>
                    <a:pt x="169" y="418"/>
                  </a:lnTo>
                  <a:lnTo>
                    <a:pt x="175" y="412"/>
                  </a:lnTo>
                  <a:lnTo>
                    <a:pt x="183" y="409"/>
                  </a:lnTo>
                  <a:lnTo>
                    <a:pt x="195" y="404"/>
                  </a:lnTo>
                  <a:lnTo>
                    <a:pt x="197" y="403"/>
                  </a:lnTo>
                  <a:lnTo>
                    <a:pt x="256" y="382"/>
                  </a:lnTo>
                  <a:lnTo>
                    <a:pt x="261" y="387"/>
                  </a:lnTo>
                  <a:lnTo>
                    <a:pt x="202" y="413"/>
                  </a:lnTo>
                  <a:lnTo>
                    <a:pt x="202" y="414"/>
                  </a:lnTo>
                  <a:lnTo>
                    <a:pt x="202" y="415"/>
                  </a:lnTo>
                  <a:lnTo>
                    <a:pt x="262" y="388"/>
                  </a:lnTo>
                  <a:lnTo>
                    <a:pt x="264" y="390"/>
                  </a:lnTo>
                  <a:lnTo>
                    <a:pt x="264" y="391"/>
                  </a:lnTo>
                  <a:lnTo>
                    <a:pt x="193" y="431"/>
                  </a:lnTo>
                  <a:lnTo>
                    <a:pt x="192" y="431"/>
                  </a:lnTo>
                  <a:lnTo>
                    <a:pt x="182" y="436"/>
                  </a:lnTo>
                  <a:close/>
                  <a:moveTo>
                    <a:pt x="185" y="405"/>
                  </a:moveTo>
                  <a:lnTo>
                    <a:pt x="179" y="405"/>
                  </a:lnTo>
                  <a:lnTo>
                    <a:pt x="175" y="404"/>
                  </a:lnTo>
                  <a:lnTo>
                    <a:pt x="169" y="402"/>
                  </a:lnTo>
                  <a:lnTo>
                    <a:pt x="163" y="398"/>
                  </a:lnTo>
                  <a:lnTo>
                    <a:pt x="169" y="390"/>
                  </a:lnTo>
                  <a:lnTo>
                    <a:pt x="175" y="384"/>
                  </a:lnTo>
                  <a:lnTo>
                    <a:pt x="182" y="380"/>
                  </a:lnTo>
                  <a:lnTo>
                    <a:pt x="190" y="377"/>
                  </a:lnTo>
                  <a:lnTo>
                    <a:pt x="242" y="367"/>
                  </a:lnTo>
                  <a:lnTo>
                    <a:pt x="249" y="374"/>
                  </a:lnTo>
                  <a:lnTo>
                    <a:pt x="206" y="387"/>
                  </a:lnTo>
                  <a:lnTo>
                    <a:pt x="205" y="387"/>
                  </a:lnTo>
                  <a:lnTo>
                    <a:pt x="205" y="388"/>
                  </a:lnTo>
                  <a:lnTo>
                    <a:pt x="250" y="376"/>
                  </a:lnTo>
                  <a:lnTo>
                    <a:pt x="254" y="380"/>
                  </a:lnTo>
                  <a:lnTo>
                    <a:pt x="195" y="402"/>
                  </a:lnTo>
                  <a:lnTo>
                    <a:pt x="194" y="402"/>
                  </a:lnTo>
                  <a:lnTo>
                    <a:pt x="185" y="405"/>
                  </a:lnTo>
                  <a:close/>
                  <a:moveTo>
                    <a:pt x="508" y="319"/>
                  </a:moveTo>
                  <a:lnTo>
                    <a:pt x="513" y="321"/>
                  </a:lnTo>
                  <a:lnTo>
                    <a:pt x="519" y="322"/>
                  </a:lnTo>
                  <a:lnTo>
                    <a:pt x="525" y="325"/>
                  </a:lnTo>
                  <a:lnTo>
                    <a:pt x="531" y="330"/>
                  </a:lnTo>
                  <a:lnTo>
                    <a:pt x="524" y="338"/>
                  </a:lnTo>
                  <a:lnTo>
                    <a:pt x="517" y="343"/>
                  </a:lnTo>
                  <a:lnTo>
                    <a:pt x="509" y="345"/>
                  </a:lnTo>
                  <a:lnTo>
                    <a:pt x="501" y="346"/>
                  </a:lnTo>
                  <a:lnTo>
                    <a:pt x="473" y="346"/>
                  </a:lnTo>
                  <a:lnTo>
                    <a:pt x="485" y="336"/>
                  </a:lnTo>
                  <a:lnTo>
                    <a:pt x="488" y="334"/>
                  </a:lnTo>
                  <a:lnTo>
                    <a:pt x="488" y="333"/>
                  </a:lnTo>
                  <a:lnTo>
                    <a:pt x="486" y="333"/>
                  </a:lnTo>
                  <a:lnTo>
                    <a:pt x="497" y="322"/>
                  </a:lnTo>
                  <a:lnTo>
                    <a:pt x="505" y="319"/>
                  </a:lnTo>
                  <a:lnTo>
                    <a:pt x="507" y="319"/>
                  </a:lnTo>
                  <a:lnTo>
                    <a:pt x="508" y="319"/>
                  </a:lnTo>
                  <a:close/>
                  <a:moveTo>
                    <a:pt x="399" y="291"/>
                  </a:moveTo>
                  <a:lnTo>
                    <a:pt x="535" y="141"/>
                  </a:lnTo>
                  <a:lnTo>
                    <a:pt x="542" y="136"/>
                  </a:lnTo>
                  <a:lnTo>
                    <a:pt x="549" y="131"/>
                  </a:lnTo>
                  <a:lnTo>
                    <a:pt x="556" y="129"/>
                  </a:lnTo>
                  <a:lnTo>
                    <a:pt x="567" y="127"/>
                  </a:lnTo>
                  <a:lnTo>
                    <a:pt x="567" y="138"/>
                  </a:lnTo>
                  <a:lnTo>
                    <a:pt x="564" y="146"/>
                  </a:lnTo>
                  <a:lnTo>
                    <a:pt x="560" y="152"/>
                  </a:lnTo>
                  <a:lnTo>
                    <a:pt x="554" y="159"/>
                  </a:lnTo>
                  <a:lnTo>
                    <a:pt x="519" y="191"/>
                  </a:lnTo>
                  <a:lnTo>
                    <a:pt x="518" y="191"/>
                  </a:lnTo>
                  <a:lnTo>
                    <a:pt x="406" y="293"/>
                  </a:lnTo>
                  <a:lnTo>
                    <a:pt x="402" y="293"/>
                  </a:lnTo>
                  <a:lnTo>
                    <a:pt x="516" y="179"/>
                  </a:lnTo>
                  <a:lnTo>
                    <a:pt x="515" y="178"/>
                  </a:lnTo>
                  <a:lnTo>
                    <a:pt x="401" y="292"/>
                  </a:lnTo>
                  <a:lnTo>
                    <a:pt x="399" y="292"/>
                  </a:lnTo>
                  <a:lnTo>
                    <a:pt x="399" y="291"/>
                  </a:lnTo>
                  <a:close/>
                  <a:moveTo>
                    <a:pt x="531" y="183"/>
                  </a:moveTo>
                  <a:lnTo>
                    <a:pt x="534" y="182"/>
                  </a:lnTo>
                  <a:lnTo>
                    <a:pt x="539" y="181"/>
                  </a:lnTo>
                  <a:lnTo>
                    <a:pt x="545" y="179"/>
                  </a:lnTo>
                  <a:lnTo>
                    <a:pt x="550" y="181"/>
                  </a:lnTo>
                  <a:lnTo>
                    <a:pt x="549" y="190"/>
                  </a:lnTo>
                  <a:lnTo>
                    <a:pt x="546" y="198"/>
                  </a:lnTo>
                  <a:lnTo>
                    <a:pt x="541" y="205"/>
                  </a:lnTo>
                  <a:lnTo>
                    <a:pt x="534" y="211"/>
                  </a:lnTo>
                  <a:lnTo>
                    <a:pt x="419" y="295"/>
                  </a:lnTo>
                  <a:lnTo>
                    <a:pt x="413" y="294"/>
                  </a:lnTo>
                  <a:lnTo>
                    <a:pt x="504" y="220"/>
                  </a:lnTo>
                  <a:lnTo>
                    <a:pt x="504" y="219"/>
                  </a:lnTo>
                  <a:lnTo>
                    <a:pt x="504" y="218"/>
                  </a:lnTo>
                  <a:lnTo>
                    <a:pt x="411" y="294"/>
                  </a:lnTo>
                  <a:lnTo>
                    <a:pt x="409" y="294"/>
                  </a:lnTo>
                  <a:lnTo>
                    <a:pt x="519" y="193"/>
                  </a:lnTo>
                  <a:lnTo>
                    <a:pt x="520" y="192"/>
                  </a:lnTo>
                  <a:lnTo>
                    <a:pt x="531" y="183"/>
                  </a:lnTo>
                  <a:close/>
                  <a:moveTo>
                    <a:pt x="520" y="223"/>
                  </a:moveTo>
                  <a:lnTo>
                    <a:pt x="525" y="222"/>
                  </a:lnTo>
                  <a:lnTo>
                    <a:pt x="530" y="222"/>
                  </a:lnTo>
                  <a:lnTo>
                    <a:pt x="535" y="222"/>
                  </a:lnTo>
                  <a:lnTo>
                    <a:pt x="541" y="223"/>
                  </a:lnTo>
                  <a:lnTo>
                    <a:pt x="539" y="233"/>
                  </a:lnTo>
                  <a:lnTo>
                    <a:pt x="534" y="241"/>
                  </a:lnTo>
                  <a:lnTo>
                    <a:pt x="528" y="247"/>
                  </a:lnTo>
                  <a:lnTo>
                    <a:pt x="522" y="251"/>
                  </a:lnTo>
                  <a:lnTo>
                    <a:pt x="502" y="263"/>
                  </a:lnTo>
                  <a:lnTo>
                    <a:pt x="436" y="299"/>
                  </a:lnTo>
                  <a:lnTo>
                    <a:pt x="428" y="296"/>
                  </a:lnTo>
                  <a:lnTo>
                    <a:pt x="496" y="252"/>
                  </a:lnTo>
                  <a:lnTo>
                    <a:pt x="497" y="251"/>
                  </a:lnTo>
                  <a:lnTo>
                    <a:pt x="497" y="250"/>
                  </a:lnTo>
                  <a:lnTo>
                    <a:pt x="426" y="296"/>
                  </a:lnTo>
                  <a:lnTo>
                    <a:pt x="421" y="295"/>
                  </a:lnTo>
                  <a:lnTo>
                    <a:pt x="520" y="223"/>
                  </a:lnTo>
                  <a:close/>
                  <a:moveTo>
                    <a:pt x="513" y="258"/>
                  </a:moveTo>
                  <a:lnTo>
                    <a:pt x="518" y="258"/>
                  </a:lnTo>
                  <a:lnTo>
                    <a:pt x="524" y="258"/>
                  </a:lnTo>
                  <a:lnTo>
                    <a:pt x="530" y="259"/>
                  </a:lnTo>
                  <a:lnTo>
                    <a:pt x="535" y="262"/>
                  </a:lnTo>
                  <a:lnTo>
                    <a:pt x="531" y="271"/>
                  </a:lnTo>
                  <a:lnTo>
                    <a:pt x="526" y="278"/>
                  </a:lnTo>
                  <a:lnTo>
                    <a:pt x="520" y="282"/>
                  </a:lnTo>
                  <a:lnTo>
                    <a:pt x="512" y="287"/>
                  </a:lnTo>
                  <a:lnTo>
                    <a:pt x="500" y="292"/>
                  </a:lnTo>
                  <a:lnTo>
                    <a:pt x="498" y="292"/>
                  </a:lnTo>
                  <a:lnTo>
                    <a:pt x="466" y="303"/>
                  </a:lnTo>
                  <a:lnTo>
                    <a:pt x="451" y="301"/>
                  </a:lnTo>
                  <a:lnTo>
                    <a:pt x="493" y="282"/>
                  </a:lnTo>
                  <a:lnTo>
                    <a:pt x="493" y="281"/>
                  </a:lnTo>
                  <a:lnTo>
                    <a:pt x="493" y="280"/>
                  </a:lnTo>
                  <a:lnTo>
                    <a:pt x="448" y="300"/>
                  </a:lnTo>
                  <a:lnTo>
                    <a:pt x="439" y="299"/>
                  </a:lnTo>
                  <a:lnTo>
                    <a:pt x="502" y="265"/>
                  </a:lnTo>
                  <a:lnTo>
                    <a:pt x="502" y="264"/>
                  </a:lnTo>
                  <a:lnTo>
                    <a:pt x="503" y="264"/>
                  </a:lnTo>
                  <a:lnTo>
                    <a:pt x="513" y="258"/>
                  </a:lnTo>
                  <a:close/>
                  <a:moveTo>
                    <a:pt x="510" y="289"/>
                  </a:moveTo>
                  <a:lnTo>
                    <a:pt x="516" y="291"/>
                  </a:lnTo>
                  <a:lnTo>
                    <a:pt x="520" y="291"/>
                  </a:lnTo>
                  <a:lnTo>
                    <a:pt x="526" y="293"/>
                  </a:lnTo>
                  <a:lnTo>
                    <a:pt x="532" y="296"/>
                  </a:lnTo>
                  <a:lnTo>
                    <a:pt x="526" y="304"/>
                  </a:lnTo>
                  <a:lnTo>
                    <a:pt x="520" y="311"/>
                  </a:lnTo>
                  <a:lnTo>
                    <a:pt x="513" y="315"/>
                  </a:lnTo>
                  <a:lnTo>
                    <a:pt x="505" y="318"/>
                  </a:lnTo>
                  <a:lnTo>
                    <a:pt x="501" y="319"/>
                  </a:lnTo>
                  <a:lnTo>
                    <a:pt x="509" y="310"/>
                  </a:lnTo>
                  <a:lnTo>
                    <a:pt x="489" y="308"/>
                  </a:lnTo>
                  <a:lnTo>
                    <a:pt x="489" y="307"/>
                  </a:lnTo>
                  <a:lnTo>
                    <a:pt x="471" y="304"/>
                  </a:lnTo>
                  <a:lnTo>
                    <a:pt x="498" y="294"/>
                  </a:lnTo>
                  <a:lnTo>
                    <a:pt x="500" y="294"/>
                  </a:lnTo>
                  <a:lnTo>
                    <a:pt x="500" y="293"/>
                  </a:lnTo>
                  <a:lnTo>
                    <a:pt x="510" y="289"/>
                  </a:lnTo>
                  <a:close/>
                  <a:moveTo>
                    <a:pt x="439" y="448"/>
                  </a:moveTo>
                  <a:lnTo>
                    <a:pt x="535" y="553"/>
                  </a:lnTo>
                  <a:lnTo>
                    <a:pt x="542" y="560"/>
                  </a:lnTo>
                  <a:lnTo>
                    <a:pt x="549" y="564"/>
                  </a:lnTo>
                  <a:lnTo>
                    <a:pt x="557" y="567"/>
                  </a:lnTo>
                  <a:lnTo>
                    <a:pt x="567" y="568"/>
                  </a:lnTo>
                  <a:lnTo>
                    <a:pt x="567" y="558"/>
                  </a:lnTo>
                  <a:lnTo>
                    <a:pt x="564" y="550"/>
                  </a:lnTo>
                  <a:lnTo>
                    <a:pt x="560" y="543"/>
                  </a:lnTo>
                  <a:lnTo>
                    <a:pt x="554" y="536"/>
                  </a:lnTo>
                  <a:lnTo>
                    <a:pt x="519" y="505"/>
                  </a:lnTo>
                  <a:lnTo>
                    <a:pt x="518" y="503"/>
                  </a:lnTo>
                  <a:lnTo>
                    <a:pt x="437" y="429"/>
                  </a:lnTo>
                  <a:lnTo>
                    <a:pt x="438" y="437"/>
                  </a:lnTo>
                  <a:lnTo>
                    <a:pt x="516" y="516"/>
                  </a:lnTo>
                  <a:lnTo>
                    <a:pt x="515" y="517"/>
                  </a:lnTo>
                  <a:lnTo>
                    <a:pt x="438" y="440"/>
                  </a:lnTo>
                  <a:lnTo>
                    <a:pt x="439" y="448"/>
                  </a:lnTo>
                  <a:close/>
                  <a:moveTo>
                    <a:pt x="531" y="513"/>
                  </a:moveTo>
                  <a:lnTo>
                    <a:pt x="535" y="514"/>
                  </a:lnTo>
                  <a:lnTo>
                    <a:pt x="540" y="515"/>
                  </a:lnTo>
                  <a:lnTo>
                    <a:pt x="545" y="515"/>
                  </a:lnTo>
                  <a:lnTo>
                    <a:pt x="550" y="515"/>
                  </a:lnTo>
                  <a:lnTo>
                    <a:pt x="549" y="505"/>
                  </a:lnTo>
                  <a:lnTo>
                    <a:pt x="546" y="496"/>
                  </a:lnTo>
                  <a:lnTo>
                    <a:pt x="541" y="491"/>
                  </a:lnTo>
                  <a:lnTo>
                    <a:pt x="534" y="485"/>
                  </a:lnTo>
                  <a:lnTo>
                    <a:pt x="434" y="411"/>
                  </a:lnTo>
                  <a:lnTo>
                    <a:pt x="435" y="419"/>
                  </a:lnTo>
                  <a:lnTo>
                    <a:pt x="504" y="476"/>
                  </a:lnTo>
                  <a:lnTo>
                    <a:pt x="504" y="477"/>
                  </a:lnTo>
                  <a:lnTo>
                    <a:pt x="504" y="478"/>
                  </a:lnTo>
                  <a:lnTo>
                    <a:pt x="436" y="421"/>
                  </a:lnTo>
                  <a:lnTo>
                    <a:pt x="436" y="426"/>
                  </a:lnTo>
                  <a:lnTo>
                    <a:pt x="520" y="502"/>
                  </a:lnTo>
                  <a:lnTo>
                    <a:pt x="531" y="513"/>
                  </a:lnTo>
                  <a:close/>
                  <a:moveTo>
                    <a:pt x="520" y="471"/>
                  </a:moveTo>
                  <a:lnTo>
                    <a:pt x="525" y="472"/>
                  </a:lnTo>
                  <a:lnTo>
                    <a:pt x="530" y="473"/>
                  </a:lnTo>
                  <a:lnTo>
                    <a:pt x="535" y="473"/>
                  </a:lnTo>
                  <a:lnTo>
                    <a:pt x="541" y="472"/>
                  </a:lnTo>
                  <a:lnTo>
                    <a:pt x="539" y="462"/>
                  </a:lnTo>
                  <a:lnTo>
                    <a:pt x="534" y="455"/>
                  </a:lnTo>
                  <a:lnTo>
                    <a:pt x="530" y="449"/>
                  </a:lnTo>
                  <a:lnTo>
                    <a:pt x="522" y="443"/>
                  </a:lnTo>
                  <a:lnTo>
                    <a:pt x="503" y="433"/>
                  </a:lnTo>
                  <a:lnTo>
                    <a:pt x="502" y="433"/>
                  </a:lnTo>
                  <a:lnTo>
                    <a:pt x="431" y="395"/>
                  </a:lnTo>
                  <a:lnTo>
                    <a:pt x="433" y="402"/>
                  </a:lnTo>
                  <a:lnTo>
                    <a:pt x="497" y="442"/>
                  </a:lnTo>
                  <a:lnTo>
                    <a:pt x="497" y="443"/>
                  </a:lnTo>
                  <a:lnTo>
                    <a:pt x="497" y="444"/>
                  </a:lnTo>
                  <a:lnTo>
                    <a:pt x="433" y="404"/>
                  </a:lnTo>
                  <a:lnTo>
                    <a:pt x="434" y="409"/>
                  </a:lnTo>
                  <a:lnTo>
                    <a:pt x="520" y="471"/>
                  </a:lnTo>
                  <a:close/>
                  <a:moveTo>
                    <a:pt x="513" y="436"/>
                  </a:moveTo>
                  <a:lnTo>
                    <a:pt x="519" y="437"/>
                  </a:lnTo>
                  <a:lnTo>
                    <a:pt x="524" y="437"/>
                  </a:lnTo>
                  <a:lnTo>
                    <a:pt x="530" y="436"/>
                  </a:lnTo>
                  <a:lnTo>
                    <a:pt x="535" y="434"/>
                  </a:lnTo>
                  <a:lnTo>
                    <a:pt x="532" y="425"/>
                  </a:lnTo>
                  <a:lnTo>
                    <a:pt x="526" y="418"/>
                  </a:lnTo>
                  <a:lnTo>
                    <a:pt x="520" y="412"/>
                  </a:lnTo>
                  <a:lnTo>
                    <a:pt x="512" y="409"/>
                  </a:lnTo>
                  <a:lnTo>
                    <a:pt x="500" y="404"/>
                  </a:lnTo>
                  <a:lnTo>
                    <a:pt x="498" y="403"/>
                  </a:lnTo>
                  <a:lnTo>
                    <a:pt x="439" y="382"/>
                  </a:lnTo>
                  <a:lnTo>
                    <a:pt x="434" y="387"/>
                  </a:lnTo>
                  <a:lnTo>
                    <a:pt x="493" y="413"/>
                  </a:lnTo>
                  <a:lnTo>
                    <a:pt x="493" y="414"/>
                  </a:lnTo>
                  <a:lnTo>
                    <a:pt x="493" y="415"/>
                  </a:lnTo>
                  <a:lnTo>
                    <a:pt x="433" y="388"/>
                  </a:lnTo>
                  <a:lnTo>
                    <a:pt x="431" y="390"/>
                  </a:lnTo>
                  <a:lnTo>
                    <a:pt x="431" y="391"/>
                  </a:lnTo>
                  <a:lnTo>
                    <a:pt x="502" y="431"/>
                  </a:lnTo>
                  <a:lnTo>
                    <a:pt x="503" y="431"/>
                  </a:lnTo>
                  <a:lnTo>
                    <a:pt x="513" y="436"/>
                  </a:lnTo>
                  <a:close/>
                  <a:moveTo>
                    <a:pt x="510" y="405"/>
                  </a:moveTo>
                  <a:lnTo>
                    <a:pt x="516" y="405"/>
                  </a:lnTo>
                  <a:lnTo>
                    <a:pt x="520" y="404"/>
                  </a:lnTo>
                  <a:lnTo>
                    <a:pt x="526" y="402"/>
                  </a:lnTo>
                  <a:lnTo>
                    <a:pt x="532" y="398"/>
                  </a:lnTo>
                  <a:lnTo>
                    <a:pt x="526" y="390"/>
                  </a:lnTo>
                  <a:lnTo>
                    <a:pt x="520" y="384"/>
                  </a:lnTo>
                  <a:lnTo>
                    <a:pt x="513" y="380"/>
                  </a:lnTo>
                  <a:lnTo>
                    <a:pt x="505" y="377"/>
                  </a:lnTo>
                  <a:lnTo>
                    <a:pt x="453" y="367"/>
                  </a:lnTo>
                  <a:lnTo>
                    <a:pt x="446" y="374"/>
                  </a:lnTo>
                  <a:lnTo>
                    <a:pt x="489" y="387"/>
                  </a:lnTo>
                  <a:lnTo>
                    <a:pt x="490" y="387"/>
                  </a:lnTo>
                  <a:lnTo>
                    <a:pt x="490" y="388"/>
                  </a:lnTo>
                  <a:lnTo>
                    <a:pt x="445" y="376"/>
                  </a:lnTo>
                  <a:lnTo>
                    <a:pt x="441" y="380"/>
                  </a:lnTo>
                  <a:lnTo>
                    <a:pt x="500" y="402"/>
                  </a:lnTo>
                  <a:lnTo>
                    <a:pt x="501" y="402"/>
                  </a:lnTo>
                  <a:lnTo>
                    <a:pt x="510" y="405"/>
                  </a:lnTo>
                  <a:close/>
                  <a:moveTo>
                    <a:pt x="348" y="225"/>
                  </a:moveTo>
                  <a:lnTo>
                    <a:pt x="390" y="304"/>
                  </a:lnTo>
                  <a:lnTo>
                    <a:pt x="347" y="363"/>
                  </a:lnTo>
                  <a:lnTo>
                    <a:pt x="479" y="319"/>
                  </a:lnTo>
                  <a:lnTo>
                    <a:pt x="416" y="385"/>
                  </a:lnTo>
                  <a:lnTo>
                    <a:pt x="347" y="363"/>
                  </a:lnTo>
                  <a:lnTo>
                    <a:pt x="429" y="474"/>
                  </a:lnTo>
                  <a:lnTo>
                    <a:pt x="348" y="435"/>
                  </a:lnTo>
                  <a:lnTo>
                    <a:pt x="266" y="474"/>
                  </a:lnTo>
                  <a:lnTo>
                    <a:pt x="347" y="363"/>
                  </a:lnTo>
                  <a:lnTo>
                    <a:pt x="279" y="385"/>
                  </a:lnTo>
                  <a:lnTo>
                    <a:pt x="216" y="319"/>
                  </a:lnTo>
                  <a:lnTo>
                    <a:pt x="347" y="363"/>
                  </a:lnTo>
                  <a:lnTo>
                    <a:pt x="348" y="225"/>
                  </a:lnTo>
                  <a:close/>
                  <a:moveTo>
                    <a:pt x="309" y="0"/>
                  </a:moveTo>
                  <a:lnTo>
                    <a:pt x="386" y="0"/>
                  </a:lnTo>
                  <a:lnTo>
                    <a:pt x="413" y="26"/>
                  </a:lnTo>
                  <a:lnTo>
                    <a:pt x="413" y="164"/>
                  </a:lnTo>
                  <a:lnTo>
                    <a:pt x="413" y="166"/>
                  </a:lnTo>
                  <a:lnTo>
                    <a:pt x="412" y="166"/>
                  </a:lnTo>
                  <a:lnTo>
                    <a:pt x="411" y="167"/>
                  </a:lnTo>
                  <a:lnTo>
                    <a:pt x="411" y="168"/>
                  </a:lnTo>
                  <a:lnTo>
                    <a:pt x="409" y="169"/>
                  </a:lnTo>
                  <a:lnTo>
                    <a:pt x="408" y="170"/>
                  </a:lnTo>
                  <a:lnTo>
                    <a:pt x="408" y="169"/>
                  </a:lnTo>
                  <a:lnTo>
                    <a:pt x="407" y="168"/>
                  </a:lnTo>
                  <a:lnTo>
                    <a:pt x="407" y="167"/>
                  </a:lnTo>
                  <a:lnTo>
                    <a:pt x="407" y="166"/>
                  </a:lnTo>
                  <a:lnTo>
                    <a:pt x="407" y="28"/>
                  </a:lnTo>
                  <a:lnTo>
                    <a:pt x="384" y="6"/>
                  </a:lnTo>
                  <a:lnTo>
                    <a:pt x="311" y="6"/>
                  </a:lnTo>
                  <a:lnTo>
                    <a:pt x="288" y="28"/>
                  </a:lnTo>
                  <a:lnTo>
                    <a:pt x="288" y="166"/>
                  </a:lnTo>
                  <a:lnTo>
                    <a:pt x="288" y="167"/>
                  </a:lnTo>
                  <a:lnTo>
                    <a:pt x="287" y="168"/>
                  </a:lnTo>
                  <a:lnTo>
                    <a:pt x="287" y="169"/>
                  </a:lnTo>
                  <a:lnTo>
                    <a:pt x="287" y="170"/>
                  </a:lnTo>
                  <a:lnTo>
                    <a:pt x="286" y="169"/>
                  </a:lnTo>
                  <a:lnTo>
                    <a:pt x="286" y="168"/>
                  </a:lnTo>
                  <a:lnTo>
                    <a:pt x="284" y="168"/>
                  </a:lnTo>
                  <a:lnTo>
                    <a:pt x="284" y="167"/>
                  </a:lnTo>
                  <a:lnTo>
                    <a:pt x="283" y="166"/>
                  </a:lnTo>
                  <a:lnTo>
                    <a:pt x="282" y="164"/>
                  </a:lnTo>
                  <a:lnTo>
                    <a:pt x="282" y="26"/>
                  </a:lnTo>
                  <a:lnTo>
                    <a:pt x="309" y="0"/>
                  </a:lnTo>
                  <a:close/>
                  <a:moveTo>
                    <a:pt x="386" y="695"/>
                  </a:moveTo>
                  <a:lnTo>
                    <a:pt x="309" y="695"/>
                  </a:lnTo>
                  <a:lnTo>
                    <a:pt x="282" y="670"/>
                  </a:lnTo>
                  <a:lnTo>
                    <a:pt x="282" y="530"/>
                  </a:lnTo>
                  <a:lnTo>
                    <a:pt x="283" y="529"/>
                  </a:lnTo>
                  <a:lnTo>
                    <a:pt x="284" y="529"/>
                  </a:lnTo>
                  <a:lnTo>
                    <a:pt x="284" y="528"/>
                  </a:lnTo>
                  <a:lnTo>
                    <a:pt x="286" y="527"/>
                  </a:lnTo>
                  <a:lnTo>
                    <a:pt x="286" y="525"/>
                  </a:lnTo>
                  <a:lnTo>
                    <a:pt x="287" y="525"/>
                  </a:lnTo>
                  <a:lnTo>
                    <a:pt x="287" y="527"/>
                  </a:lnTo>
                  <a:lnTo>
                    <a:pt x="288" y="528"/>
                  </a:lnTo>
                  <a:lnTo>
                    <a:pt x="288" y="529"/>
                  </a:lnTo>
                  <a:lnTo>
                    <a:pt x="288" y="530"/>
                  </a:lnTo>
                  <a:lnTo>
                    <a:pt x="288" y="667"/>
                  </a:lnTo>
                  <a:lnTo>
                    <a:pt x="311" y="690"/>
                  </a:lnTo>
                  <a:lnTo>
                    <a:pt x="384" y="690"/>
                  </a:lnTo>
                  <a:lnTo>
                    <a:pt x="407" y="667"/>
                  </a:lnTo>
                  <a:lnTo>
                    <a:pt x="407" y="530"/>
                  </a:lnTo>
                  <a:lnTo>
                    <a:pt x="407" y="529"/>
                  </a:lnTo>
                  <a:lnTo>
                    <a:pt x="407" y="528"/>
                  </a:lnTo>
                  <a:lnTo>
                    <a:pt x="408" y="527"/>
                  </a:lnTo>
                  <a:lnTo>
                    <a:pt x="408" y="525"/>
                  </a:lnTo>
                  <a:lnTo>
                    <a:pt x="409" y="525"/>
                  </a:lnTo>
                  <a:lnTo>
                    <a:pt x="409" y="527"/>
                  </a:lnTo>
                  <a:lnTo>
                    <a:pt x="411" y="528"/>
                  </a:lnTo>
                  <a:lnTo>
                    <a:pt x="412" y="529"/>
                  </a:lnTo>
                  <a:lnTo>
                    <a:pt x="413" y="530"/>
                  </a:lnTo>
                  <a:lnTo>
                    <a:pt x="413" y="670"/>
                  </a:lnTo>
                  <a:lnTo>
                    <a:pt x="386" y="695"/>
                  </a:lnTo>
                  <a:close/>
                  <a:moveTo>
                    <a:pt x="348" y="672"/>
                  </a:moveTo>
                  <a:lnTo>
                    <a:pt x="343" y="671"/>
                  </a:lnTo>
                  <a:lnTo>
                    <a:pt x="340" y="670"/>
                  </a:lnTo>
                  <a:lnTo>
                    <a:pt x="337" y="669"/>
                  </a:lnTo>
                  <a:lnTo>
                    <a:pt x="333" y="667"/>
                  </a:lnTo>
                  <a:lnTo>
                    <a:pt x="331" y="663"/>
                  </a:lnTo>
                  <a:lnTo>
                    <a:pt x="330" y="660"/>
                  </a:lnTo>
                  <a:lnTo>
                    <a:pt x="328" y="656"/>
                  </a:lnTo>
                  <a:lnTo>
                    <a:pt x="327" y="651"/>
                  </a:lnTo>
                  <a:lnTo>
                    <a:pt x="328" y="648"/>
                  </a:lnTo>
                  <a:lnTo>
                    <a:pt x="330" y="645"/>
                  </a:lnTo>
                  <a:lnTo>
                    <a:pt x="331" y="641"/>
                  </a:lnTo>
                  <a:lnTo>
                    <a:pt x="333" y="638"/>
                  </a:lnTo>
                  <a:lnTo>
                    <a:pt x="337" y="635"/>
                  </a:lnTo>
                  <a:lnTo>
                    <a:pt x="340" y="633"/>
                  </a:lnTo>
                  <a:lnTo>
                    <a:pt x="343" y="632"/>
                  </a:lnTo>
                  <a:lnTo>
                    <a:pt x="348" y="632"/>
                  </a:lnTo>
                  <a:lnTo>
                    <a:pt x="352" y="632"/>
                  </a:lnTo>
                  <a:lnTo>
                    <a:pt x="355" y="633"/>
                  </a:lnTo>
                  <a:lnTo>
                    <a:pt x="358" y="635"/>
                  </a:lnTo>
                  <a:lnTo>
                    <a:pt x="362" y="638"/>
                  </a:lnTo>
                  <a:lnTo>
                    <a:pt x="364" y="641"/>
                  </a:lnTo>
                  <a:lnTo>
                    <a:pt x="365" y="645"/>
                  </a:lnTo>
                  <a:lnTo>
                    <a:pt x="367" y="648"/>
                  </a:lnTo>
                  <a:lnTo>
                    <a:pt x="368" y="651"/>
                  </a:lnTo>
                  <a:lnTo>
                    <a:pt x="367" y="656"/>
                  </a:lnTo>
                  <a:lnTo>
                    <a:pt x="365" y="660"/>
                  </a:lnTo>
                  <a:lnTo>
                    <a:pt x="364" y="663"/>
                  </a:lnTo>
                  <a:lnTo>
                    <a:pt x="362" y="667"/>
                  </a:lnTo>
                  <a:lnTo>
                    <a:pt x="358" y="669"/>
                  </a:lnTo>
                  <a:lnTo>
                    <a:pt x="355" y="670"/>
                  </a:lnTo>
                  <a:lnTo>
                    <a:pt x="352" y="671"/>
                  </a:lnTo>
                  <a:lnTo>
                    <a:pt x="348" y="672"/>
                  </a:lnTo>
                  <a:close/>
                  <a:moveTo>
                    <a:pt x="333" y="651"/>
                  </a:moveTo>
                  <a:lnTo>
                    <a:pt x="333" y="651"/>
                  </a:lnTo>
                  <a:lnTo>
                    <a:pt x="334" y="647"/>
                  </a:lnTo>
                  <a:lnTo>
                    <a:pt x="338" y="642"/>
                  </a:lnTo>
                  <a:lnTo>
                    <a:pt x="342" y="639"/>
                  </a:lnTo>
                  <a:lnTo>
                    <a:pt x="348" y="638"/>
                  </a:lnTo>
                  <a:lnTo>
                    <a:pt x="353" y="639"/>
                  </a:lnTo>
                  <a:lnTo>
                    <a:pt x="357" y="642"/>
                  </a:lnTo>
                  <a:lnTo>
                    <a:pt x="361" y="647"/>
                  </a:lnTo>
                  <a:lnTo>
                    <a:pt x="362" y="651"/>
                  </a:lnTo>
                  <a:lnTo>
                    <a:pt x="360" y="651"/>
                  </a:lnTo>
                  <a:lnTo>
                    <a:pt x="358" y="647"/>
                  </a:lnTo>
                  <a:lnTo>
                    <a:pt x="356" y="643"/>
                  </a:lnTo>
                  <a:lnTo>
                    <a:pt x="353" y="641"/>
                  </a:lnTo>
                  <a:lnTo>
                    <a:pt x="348" y="640"/>
                  </a:lnTo>
                  <a:lnTo>
                    <a:pt x="342" y="641"/>
                  </a:lnTo>
                  <a:lnTo>
                    <a:pt x="339" y="643"/>
                  </a:lnTo>
                  <a:lnTo>
                    <a:pt x="337" y="647"/>
                  </a:lnTo>
                  <a:lnTo>
                    <a:pt x="335" y="651"/>
                  </a:lnTo>
                  <a:lnTo>
                    <a:pt x="333" y="651"/>
                  </a:lnTo>
                  <a:close/>
                  <a:moveTo>
                    <a:pt x="348" y="23"/>
                  </a:moveTo>
                  <a:lnTo>
                    <a:pt x="352" y="23"/>
                  </a:lnTo>
                  <a:lnTo>
                    <a:pt x="355" y="24"/>
                  </a:lnTo>
                  <a:lnTo>
                    <a:pt x="358" y="27"/>
                  </a:lnTo>
                  <a:lnTo>
                    <a:pt x="362" y="29"/>
                  </a:lnTo>
                  <a:lnTo>
                    <a:pt x="364" y="33"/>
                  </a:lnTo>
                  <a:lnTo>
                    <a:pt x="365" y="35"/>
                  </a:lnTo>
                  <a:lnTo>
                    <a:pt x="367" y="39"/>
                  </a:lnTo>
                  <a:lnTo>
                    <a:pt x="368" y="43"/>
                  </a:lnTo>
                  <a:lnTo>
                    <a:pt x="367" y="48"/>
                  </a:lnTo>
                  <a:lnTo>
                    <a:pt x="365" y="51"/>
                  </a:lnTo>
                  <a:lnTo>
                    <a:pt x="364" y="55"/>
                  </a:lnTo>
                  <a:lnTo>
                    <a:pt x="362" y="57"/>
                  </a:lnTo>
                  <a:lnTo>
                    <a:pt x="358" y="60"/>
                  </a:lnTo>
                  <a:lnTo>
                    <a:pt x="355" y="61"/>
                  </a:lnTo>
                  <a:lnTo>
                    <a:pt x="352" y="63"/>
                  </a:lnTo>
                  <a:lnTo>
                    <a:pt x="348" y="64"/>
                  </a:lnTo>
                  <a:lnTo>
                    <a:pt x="343" y="63"/>
                  </a:lnTo>
                  <a:lnTo>
                    <a:pt x="340" y="61"/>
                  </a:lnTo>
                  <a:lnTo>
                    <a:pt x="337" y="60"/>
                  </a:lnTo>
                  <a:lnTo>
                    <a:pt x="333" y="57"/>
                  </a:lnTo>
                  <a:lnTo>
                    <a:pt x="331" y="55"/>
                  </a:lnTo>
                  <a:lnTo>
                    <a:pt x="330" y="51"/>
                  </a:lnTo>
                  <a:lnTo>
                    <a:pt x="328" y="48"/>
                  </a:lnTo>
                  <a:lnTo>
                    <a:pt x="327" y="43"/>
                  </a:lnTo>
                  <a:lnTo>
                    <a:pt x="328" y="39"/>
                  </a:lnTo>
                  <a:lnTo>
                    <a:pt x="330" y="35"/>
                  </a:lnTo>
                  <a:lnTo>
                    <a:pt x="331" y="33"/>
                  </a:lnTo>
                  <a:lnTo>
                    <a:pt x="333" y="29"/>
                  </a:lnTo>
                  <a:lnTo>
                    <a:pt x="337" y="27"/>
                  </a:lnTo>
                  <a:lnTo>
                    <a:pt x="340" y="24"/>
                  </a:lnTo>
                  <a:lnTo>
                    <a:pt x="343" y="23"/>
                  </a:lnTo>
                  <a:lnTo>
                    <a:pt x="348" y="23"/>
                  </a:lnTo>
                  <a:close/>
                  <a:moveTo>
                    <a:pt x="362" y="43"/>
                  </a:moveTo>
                  <a:lnTo>
                    <a:pt x="362" y="43"/>
                  </a:lnTo>
                  <a:lnTo>
                    <a:pt x="361" y="49"/>
                  </a:lnTo>
                  <a:lnTo>
                    <a:pt x="357" y="53"/>
                  </a:lnTo>
                  <a:lnTo>
                    <a:pt x="353" y="56"/>
                  </a:lnTo>
                  <a:lnTo>
                    <a:pt x="348" y="57"/>
                  </a:lnTo>
                  <a:lnTo>
                    <a:pt x="342" y="56"/>
                  </a:lnTo>
                  <a:lnTo>
                    <a:pt x="338" y="53"/>
                  </a:lnTo>
                  <a:lnTo>
                    <a:pt x="334" y="49"/>
                  </a:lnTo>
                  <a:lnTo>
                    <a:pt x="333" y="43"/>
                  </a:lnTo>
                  <a:lnTo>
                    <a:pt x="335" y="43"/>
                  </a:lnTo>
                  <a:lnTo>
                    <a:pt x="337" y="48"/>
                  </a:lnTo>
                  <a:lnTo>
                    <a:pt x="339" y="52"/>
                  </a:lnTo>
                  <a:lnTo>
                    <a:pt x="342" y="55"/>
                  </a:lnTo>
                  <a:lnTo>
                    <a:pt x="348" y="56"/>
                  </a:lnTo>
                  <a:lnTo>
                    <a:pt x="353" y="55"/>
                  </a:lnTo>
                  <a:lnTo>
                    <a:pt x="356" y="52"/>
                  </a:lnTo>
                  <a:lnTo>
                    <a:pt x="358" y="48"/>
                  </a:lnTo>
                  <a:lnTo>
                    <a:pt x="360" y="43"/>
                  </a:lnTo>
                  <a:lnTo>
                    <a:pt x="362" y="43"/>
                  </a:lnTo>
                  <a:close/>
                  <a:moveTo>
                    <a:pt x="367" y="75"/>
                  </a:moveTo>
                  <a:lnTo>
                    <a:pt x="362" y="71"/>
                  </a:lnTo>
                  <a:lnTo>
                    <a:pt x="357" y="75"/>
                  </a:lnTo>
                  <a:lnTo>
                    <a:pt x="362" y="80"/>
                  </a:lnTo>
                  <a:lnTo>
                    <a:pt x="367" y="75"/>
                  </a:lnTo>
                  <a:close/>
                  <a:moveTo>
                    <a:pt x="361" y="70"/>
                  </a:moveTo>
                  <a:lnTo>
                    <a:pt x="357" y="66"/>
                  </a:lnTo>
                  <a:lnTo>
                    <a:pt x="355" y="67"/>
                  </a:lnTo>
                  <a:lnTo>
                    <a:pt x="350" y="68"/>
                  </a:lnTo>
                  <a:lnTo>
                    <a:pt x="356" y="74"/>
                  </a:lnTo>
                  <a:lnTo>
                    <a:pt x="361" y="70"/>
                  </a:lnTo>
                  <a:close/>
                  <a:moveTo>
                    <a:pt x="327" y="35"/>
                  </a:moveTo>
                  <a:lnTo>
                    <a:pt x="320" y="28"/>
                  </a:lnTo>
                  <a:lnTo>
                    <a:pt x="316" y="33"/>
                  </a:lnTo>
                  <a:lnTo>
                    <a:pt x="326" y="43"/>
                  </a:lnTo>
                  <a:lnTo>
                    <a:pt x="326" y="42"/>
                  </a:lnTo>
                  <a:lnTo>
                    <a:pt x="326" y="41"/>
                  </a:lnTo>
                  <a:lnTo>
                    <a:pt x="326" y="39"/>
                  </a:lnTo>
                  <a:lnTo>
                    <a:pt x="326" y="38"/>
                  </a:lnTo>
                  <a:lnTo>
                    <a:pt x="326" y="37"/>
                  </a:lnTo>
                  <a:lnTo>
                    <a:pt x="327" y="36"/>
                  </a:lnTo>
                  <a:lnTo>
                    <a:pt x="327" y="35"/>
                  </a:lnTo>
                  <a:close/>
                  <a:moveTo>
                    <a:pt x="319" y="26"/>
                  </a:moveTo>
                  <a:lnTo>
                    <a:pt x="306" y="13"/>
                  </a:lnTo>
                  <a:lnTo>
                    <a:pt x="303" y="18"/>
                  </a:lnTo>
                  <a:lnTo>
                    <a:pt x="303" y="19"/>
                  </a:lnTo>
                  <a:lnTo>
                    <a:pt x="315" y="31"/>
                  </a:lnTo>
                  <a:lnTo>
                    <a:pt x="319" y="26"/>
                  </a:lnTo>
                  <a:close/>
                  <a:moveTo>
                    <a:pt x="375" y="67"/>
                  </a:moveTo>
                  <a:lnTo>
                    <a:pt x="365" y="58"/>
                  </a:lnTo>
                  <a:lnTo>
                    <a:pt x="362" y="61"/>
                  </a:lnTo>
                  <a:lnTo>
                    <a:pt x="360" y="65"/>
                  </a:lnTo>
                  <a:lnTo>
                    <a:pt x="368" y="74"/>
                  </a:lnTo>
                  <a:lnTo>
                    <a:pt x="375" y="67"/>
                  </a:lnTo>
                  <a:close/>
                  <a:moveTo>
                    <a:pt x="334" y="26"/>
                  </a:moveTo>
                  <a:lnTo>
                    <a:pt x="317" y="7"/>
                  </a:lnTo>
                  <a:lnTo>
                    <a:pt x="312" y="8"/>
                  </a:lnTo>
                  <a:lnTo>
                    <a:pt x="308" y="12"/>
                  </a:lnTo>
                  <a:lnTo>
                    <a:pt x="328" y="33"/>
                  </a:lnTo>
                  <a:lnTo>
                    <a:pt x="328" y="31"/>
                  </a:lnTo>
                  <a:lnTo>
                    <a:pt x="330" y="31"/>
                  </a:lnTo>
                  <a:lnTo>
                    <a:pt x="330" y="30"/>
                  </a:lnTo>
                  <a:lnTo>
                    <a:pt x="331" y="29"/>
                  </a:lnTo>
                  <a:lnTo>
                    <a:pt x="332" y="28"/>
                  </a:lnTo>
                  <a:lnTo>
                    <a:pt x="334" y="26"/>
                  </a:lnTo>
                  <a:close/>
                  <a:moveTo>
                    <a:pt x="386" y="56"/>
                  </a:moveTo>
                  <a:lnTo>
                    <a:pt x="369" y="37"/>
                  </a:lnTo>
                  <a:lnTo>
                    <a:pt x="369" y="38"/>
                  </a:lnTo>
                  <a:lnTo>
                    <a:pt x="369" y="39"/>
                  </a:lnTo>
                  <a:lnTo>
                    <a:pt x="369" y="41"/>
                  </a:lnTo>
                  <a:lnTo>
                    <a:pt x="369" y="42"/>
                  </a:lnTo>
                  <a:lnTo>
                    <a:pt x="369" y="43"/>
                  </a:lnTo>
                  <a:lnTo>
                    <a:pt x="369" y="44"/>
                  </a:lnTo>
                  <a:lnTo>
                    <a:pt x="369" y="45"/>
                  </a:lnTo>
                  <a:lnTo>
                    <a:pt x="369" y="46"/>
                  </a:lnTo>
                  <a:lnTo>
                    <a:pt x="369" y="50"/>
                  </a:lnTo>
                  <a:lnTo>
                    <a:pt x="380" y="61"/>
                  </a:lnTo>
                  <a:lnTo>
                    <a:pt x="386" y="56"/>
                  </a:lnTo>
                  <a:close/>
                  <a:moveTo>
                    <a:pt x="354" y="22"/>
                  </a:moveTo>
                  <a:lnTo>
                    <a:pt x="340" y="8"/>
                  </a:lnTo>
                  <a:lnTo>
                    <a:pt x="327" y="8"/>
                  </a:lnTo>
                  <a:lnTo>
                    <a:pt x="341" y="22"/>
                  </a:lnTo>
                  <a:lnTo>
                    <a:pt x="345" y="22"/>
                  </a:lnTo>
                  <a:lnTo>
                    <a:pt x="346" y="21"/>
                  </a:lnTo>
                  <a:lnTo>
                    <a:pt x="347" y="21"/>
                  </a:lnTo>
                  <a:lnTo>
                    <a:pt x="348" y="21"/>
                  </a:lnTo>
                  <a:lnTo>
                    <a:pt x="349" y="21"/>
                  </a:lnTo>
                  <a:lnTo>
                    <a:pt x="350" y="22"/>
                  </a:lnTo>
                  <a:lnTo>
                    <a:pt x="352" y="22"/>
                  </a:lnTo>
                  <a:lnTo>
                    <a:pt x="353" y="22"/>
                  </a:lnTo>
                  <a:lnTo>
                    <a:pt x="354" y="22"/>
                  </a:lnTo>
                  <a:close/>
                  <a:moveTo>
                    <a:pt x="392" y="49"/>
                  </a:moveTo>
                  <a:lnTo>
                    <a:pt x="389" y="45"/>
                  </a:lnTo>
                  <a:lnTo>
                    <a:pt x="384" y="50"/>
                  </a:lnTo>
                  <a:lnTo>
                    <a:pt x="387" y="55"/>
                  </a:lnTo>
                  <a:lnTo>
                    <a:pt x="392" y="49"/>
                  </a:lnTo>
                  <a:close/>
                  <a:moveTo>
                    <a:pt x="387" y="44"/>
                  </a:moveTo>
                  <a:lnTo>
                    <a:pt x="368" y="23"/>
                  </a:lnTo>
                  <a:lnTo>
                    <a:pt x="363" y="28"/>
                  </a:lnTo>
                  <a:lnTo>
                    <a:pt x="364" y="29"/>
                  </a:lnTo>
                  <a:lnTo>
                    <a:pt x="365" y="30"/>
                  </a:lnTo>
                  <a:lnTo>
                    <a:pt x="365" y="31"/>
                  </a:lnTo>
                  <a:lnTo>
                    <a:pt x="367" y="31"/>
                  </a:lnTo>
                  <a:lnTo>
                    <a:pt x="367" y="33"/>
                  </a:lnTo>
                  <a:lnTo>
                    <a:pt x="383" y="49"/>
                  </a:lnTo>
                  <a:lnTo>
                    <a:pt x="387" y="44"/>
                  </a:lnTo>
                  <a:close/>
                  <a:moveTo>
                    <a:pt x="367" y="22"/>
                  </a:moveTo>
                  <a:lnTo>
                    <a:pt x="352" y="8"/>
                  </a:lnTo>
                  <a:lnTo>
                    <a:pt x="342" y="8"/>
                  </a:lnTo>
                  <a:lnTo>
                    <a:pt x="358" y="24"/>
                  </a:lnTo>
                  <a:lnTo>
                    <a:pt x="360" y="26"/>
                  </a:lnTo>
                  <a:lnTo>
                    <a:pt x="361" y="26"/>
                  </a:lnTo>
                  <a:lnTo>
                    <a:pt x="362" y="27"/>
                  </a:lnTo>
                  <a:lnTo>
                    <a:pt x="367" y="22"/>
                  </a:lnTo>
                  <a:close/>
                  <a:moveTo>
                    <a:pt x="392" y="61"/>
                  </a:moveTo>
                  <a:lnTo>
                    <a:pt x="384" y="70"/>
                  </a:lnTo>
                  <a:lnTo>
                    <a:pt x="379" y="65"/>
                  </a:lnTo>
                  <a:lnTo>
                    <a:pt x="392" y="52"/>
                  </a:lnTo>
                  <a:lnTo>
                    <a:pt x="392" y="61"/>
                  </a:lnTo>
                  <a:close/>
                  <a:moveTo>
                    <a:pt x="383" y="71"/>
                  </a:moveTo>
                  <a:lnTo>
                    <a:pt x="363" y="92"/>
                  </a:lnTo>
                  <a:lnTo>
                    <a:pt x="358" y="87"/>
                  </a:lnTo>
                  <a:lnTo>
                    <a:pt x="378" y="66"/>
                  </a:lnTo>
                  <a:lnTo>
                    <a:pt x="383" y="71"/>
                  </a:lnTo>
                  <a:close/>
                  <a:moveTo>
                    <a:pt x="362" y="93"/>
                  </a:moveTo>
                  <a:lnTo>
                    <a:pt x="342" y="114"/>
                  </a:lnTo>
                  <a:lnTo>
                    <a:pt x="338" y="109"/>
                  </a:lnTo>
                  <a:lnTo>
                    <a:pt x="357" y="88"/>
                  </a:lnTo>
                  <a:lnTo>
                    <a:pt x="362" y="93"/>
                  </a:lnTo>
                  <a:close/>
                  <a:moveTo>
                    <a:pt x="341" y="115"/>
                  </a:moveTo>
                  <a:lnTo>
                    <a:pt x="321" y="134"/>
                  </a:lnTo>
                  <a:lnTo>
                    <a:pt x="317" y="130"/>
                  </a:lnTo>
                  <a:lnTo>
                    <a:pt x="337" y="110"/>
                  </a:lnTo>
                  <a:lnTo>
                    <a:pt x="341" y="115"/>
                  </a:lnTo>
                  <a:close/>
                  <a:moveTo>
                    <a:pt x="320" y="137"/>
                  </a:moveTo>
                  <a:lnTo>
                    <a:pt x="310" y="147"/>
                  </a:lnTo>
                  <a:lnTo>
                    <a:pt x="305" y="142"/>
                  </a:lnTo>
                  <a:lnTo>
                    <a:pt x="316" y="131"/>
                  </a:lnTo>
                  <a:lnTo>
                    <a:pt x="320" y="137"/>
                  </a:lnTo>
                  <a:close/>
                  <a:moveTo>
                    <a:pt x="392" y="78"/>
                  </a:moveTo>
                  <a:lnTo>
                    <a:pt x="318" y="155"/>
                  </a:lnTo>
                  <a:lnTo>
                    <a:pt x="311" y="148"/>
                  </a:lnTo>
                  <a:lnTo>
                    <a:pt x="392" y="64"/>
                  </a:lnTo>
                  <a:lnTo>
                    <a:pt x="392" y="78"/>
                  </a:lnTo>
                  <a:close/>
                  <a:moveTo>
                    <a:pt x="392" y="102"/>
                  </a:moveTo>
                  <a:lnTo>
                    <a:pt x="335" y="161"/>
                  </a:lnTo>
                  <a:lnTo>
                    <a:pt x="331" y="157"/>
                  </a:lnTo>
                  <a:lnTo>
                    <a:pt x="326" y="159"/>
                  </a:lnTo>
                  <a:lnTo>
                    <a:pt x="325" y="157"/>
                  </a:lnTo>
                  <a:lnTo>
                    <a:pt x="393" y="87"/>
                  </a:lnTo>
                  <a:lnTo>
                    <a:pt x="392" y="102"/>
                  </a:lnTo>
                  <a:close/>
                  <a:moveTo>
                    <a:pt x="392" y="114"/>
                  </a:moveTo>
                  <a:lnTo>
                    <a:pt x="390" y="117"/>
                  </a:lnTo>
                  <a:lnTo>
                    <a:pt x="385" y="112"/>
                  </a:lnTo>
                  <a:lnTo>
                    <a:pt x="392" y="104"/>
                  </a:lnTo>
                  <a:lnTo>
                    <a:pt x="392" y="114"/>
                  </a:lnTo>
                  <a:close/>
                  <a:moveTo>
                    <a:pt x="389" y="118"/>
                  </a:moveTo>
                  <a:lnTo>
                    <a:pt x="369" y="139"/>
                  </a:lnTo>
                  <a:lnTo>
                    <a:pt x="364" y="134"/>
                  </a:lnTo>
                  <a:lnTo>
                    <a:pt x="384" y="114"/>
                  </a:lnTo>
                  <a:lnTo>
                    <a:pt x="389" y="118"/>
                  </a:lnTo>
                  <a:close/>
                  <a:moveTo>
                    <a:pt x="368" y="140"/>
                  </a:moveTo>
                  <a:lnTo>
                    <a:pt x="348" y="160"/>
                  </a:lnTo>
                  <a:lnTo>
                    <a:pt x="342" y="155"/>
                  </a:lnTo>
                  <a:lnTo>
                    <a:pt x="362" y="136"/>
                  </a:lnTo>
                  <a:lnTo>
                    <a:pt x="368" y="140"/>
                  </a:lnTo>
                  <a:close/>
                  <a:moveTo>
                    <a:pt x="346" y="162"/>
                  </a:moveTo>
                  <a:lnTo>
                    <a:pt x="341" y="167"/>
                  </a:lnTo>
                  <a:lnTo>
                    <a:pt x="340" y="166"/>
                  </a:lnTo>
                  <a:lnTo>
                    <a:pt x="339" y="164"/>
                  </a:lnTo>
                  <a:lnTo>
                    <a:pt x="338" y="163"/>
                  </a:lnTo>
                  <a:lnTo>
                    <a:pt x="338" y="162"/>
                  </a:lnTo>
                  <a:lnTo>
                    <a:pt x="337" y="162"/>
                  </a:lnTo>
                  <a:lnTo>
                    <a:pt x="341" y="156"/>
                  </a:lnTo>
                  <a:lnTo>
                    <a:pt x="346" y="162"/>
                  </a:lnTo>
                  <a:close/>
                  <a:moveTo>
                    <a:pt x="318" y="171"/>
                  </a:moveTo>
                  <a:lnTo>
                    <a:pt x="303" y="155"/>
                  </a:lnTo>
                  <a:lnTo>
                    <a:pt x="303" y="160"/>
                  </a:lnTo>
                  <a:lnTo>
                    <a:pt x="304" y="161"/>
                  </a:lnTo>
                  <a:lnTo>
                    <a:pt x="305" y="161"/>
                  </a:lnTo>
                  <a:lnTo>
                    <a:pt x="306" y="162"/>
                  </a:lnTo>
                  <a:lnTo>
                    <a:pt x="308" y="163"/>
                  </a:lnTo>
                  <a:lnTo>
                    <a:pt x="309" y="163"/>
                  </a:lnTo>
                  <a:lnTo>
                    <a:pt x="310" y="164"/>
                  </a:lnTo>
                  <a:lnTo>
                    <a:pt x="311" y="166"/>
                  </a:lnTo>
                  <a:lnTo>
                    <a:pt x="312" y="167"/>
                  </a:lnTo>
                  <a:lnTo>
                    <a:pt x="313" y="168"/>
                  </a:lnTo>
                  <a:lnTo>
                    <a:pt x="315" y="169"/>
                  </a:lnTo>
                  <a:lnTo>
                    <a:pt x="316" y="170"/>
                  </a:lnTo>
                  <a:lnTo>
                    <a:pt x="317" y="171"/>
                  </a:lnTo>
                  <a:lnTo>
                    <a:pt x="317" y="173"/>
                  </a:lnTo>
                  <a:lnTo>
                    <a:pt x="318" y="171"/>
                  </a:lnTo>
                  <a:close/>
                  <a:moveTo>
                    <a:pt x="323" y="163"/>
                  </a:moveTo>
                  <a:lnTo>
                    <a:pt x="319" y="160"/>
                  </a:lnTo>
                  <a:lnTo>
                    <a:pt x="315" y="164"/>
                  </a:lnTo>
                  <a:lnTo>
                    <a:pt x="319" y="169"/>
                  </a:lnTo>
                  <a:lnTo>
                    <a:pt x="319" y="168"/>
                  </a:lnTo>
                  <a:lnTo>
                    <a:pt x="320" y="167"/>
                  </a:lnTo>
                  <a:lnTo>
                    <a:pt x="321" y="166"/>
                  </a:lnTo>
                  <a:lnTo>
                    <a:pt x="323" y="164"/>
                  </a:lnTo>
                  <a:lnTo>
                    <a:pt x="323" y="163"/>
                  </a:lnTo>
                  <a:close/>
                  <a:moveTo>
                    <a:pt x="318" y="159"/>
                  </a:moveTo>
                  <a:lnTo>
                    <a:pt x="303" y="142"/>
                  </a:lnTo>
                  <a:lnTo>
                    <a:pt x="303" y="152"/>
                  </a:lnTo>
                  <a:lnTo>
                    <a:pt x="313" y="163"/>
                  </a:lnTo>
                  <a:lnTo>
                    <a:pt x="318" y="159"/>
                  </a:lnTo>
                  <a:close/>
                  <a:moveTo>
                    <a:pt x="290" y="29"/>
                  </a:moveTo>
                  <a:lnTo>
                    <a:pt x="290" y="161"/>
                  </a:lnTo>
                  <a:lnTo>
                    <a:pt x="293" y="157"/>
                  </a:lnTo>
                  <a:lnTo>
                    <a:pt x="297" y="156"/>
                  </a:lnTo>
                  <a:lnTo>
                    <a:pt x="301" y="159"/>
                  </a:lnTo>
                  <a:lnTo>
                    <a:pt x="301" y="19"/>
                  </a:lnTo>
                  <a:lnTo>
                    <a:pt x="290" y="29"/>
                  </a:lnTo>
                  <a:close/>
                  <a:moveTo>
                    <a:pt x="405" y="29"/>
                  </a:moveTo>
                  <a:lnTo>
                    <a:pt x="405" y="162"/>
                  </a:lnTo>
                  <a:lnTo>
                    <a:pt x="405" y="161"/>
                  </a:lnTo>
                  <a:lnTo>
                    <a:pt x="402" y="157"/>
                  </a:lnTo>
                  <a:lnTo>
                    <a:pt x="398" y="156"/>
                  </a:lnTo>
                  <a:lnTo>
                    <a:pt x="394" y="159"/>
                  </a:lnTo>
                  <a:lnTo>
                    <a:pt x="394" y="19"/>
                  </a:lnTo>
                  <a:lnTo>
                    <a:pt x="405" y="29"/>
                  </a:lnTo>
                  <a:close/>
                  <a:moveTo>
                    <a:pt x="23" y="347"/>
                  </a:moveTo>
                  <a:lnTo>
                    <a:pt x="24" y="344"/>
                  </a:lnTo>
                  <a:lnTo>
                    <a:pt x="25" y="340"/>
                  </a:lnTo>
                  <a:lnTo>
                    <a:pt x="27" y="337"/>
                  </a:lnTo>
                  <a:lnTo>
                    <a:pt x="29" y="333"/>
                  </a:lnTo>
                  <a:lnTo>
                    <a:pt x="32" y="331"/>
                  </a:lnTo>
                  <a:lnTo>
                    <a:pt x="36" y="329"/>
                  </a:lnTo>
                  <a:lnTo>
                    <a:pt x="39" y="328"/>
                  </a:lnTo>
                  <a:lnTo>
                    <a:pt x="44" y="328"/>
                  </a:lnTo>
                  <a:lnTo>
                    <a:pt x="47" y="328"/>
                  </a:lnTo>
                  <a:lnTo>
                    <a:pt x="51" y="329"/>
                  </a:lnTo>
                  <a:lnTo>
                    <a:pt x="54" y="331"/>
                  </a:lnTo>
                  <a:lnTo>
                    <a:pt x="58" y="333"/>
                  </a:lnTo>
                  <a:lnTo>
                    <a:pt x="60" y="337"/>
                  </a:lnTo>
                  <a:lnTo>
                    <a:pt x="61" y="340"/>
                  </a:lnTo>
                  <a:lnTo>
                    <a:pt x="62" y="344"/>
                  </a:lnTo>
                  <a:lnTo>
                    <a:pt x="64" y="347"/>
                  </a:lnTo>
                  <a:lnTo>
                    <a:pt x="62" y="352"/>
                  </a:lnTo>
                  <a:lnTo>
                    <a:pt x="61" y="355"/>
                  </a:lnTo>
                  <a:lnTo>
                    <a:pt x="60" y="359"/>
                  </a:lnTo>
                  <a:lnTo>
                    <a:pt x="58" y="362"/>
                  </a:lnTo>
                  <a:lnTo>
                    <a:pt x="54" y="365"/>
                  </a:lnTo>
                  <a:lnTo>
                    <a:pt x="51" y="366"/>
                  </a:lnTo>
                  <a:lnTo>
                    <a:pt x="47" y="367"/>
                  </a:lnTo>
                  <a:lnTo>
                    <a:pt x="44" y="368"/>
                  </a:lnTo>
                  <a:lnTo>
                    <a:pt x="39" y="367"/>
                  </a:lnTo>
                  <a:lnTo>
                    <a:pt x="36" y="366"/>
                  </a:lnTo>
                  <a:lnTo>
                    <a:pt x="32" y="365"/>
                  </a:lnTo>
                  <a:lnTo>
                    <a:pt x="29" y="362"/>
                  </a:lnTo>
                  <a:lnTo>
                    <a:pt x="27" y="359"/>
                  </a:lnTo>
                  <a:lnTo>
                    <a:pt x="25" y="355"/>
                  </a:lnTo>
                  <a:lnTo>
                    <a:pt x="24" y="352"/>
                  </a:lnTo>
                  <a:lnTo>
                    <a:pt x="23" y="347"/>
                  </a:lnTo>
                  <a:close/>
                  <a:moveTo>
                    <a:pt x="0" y="387"/>
                  </a:moveTo>
                  <a:lnTo>
                    <a:pt x="0" y="309"/>
                  </a:lnTo>
                  <a:lnTo>
                    <a:pt x="25" y="282"/>
                  </a:lnTo>
                  <a:lnTo>
                    <a:pt x="165" y="282"/>
                  </a:lnTo>
                  <a:lnTo>
                    <a:pt x="167" y="284"/>
                  </a:lnTo>
                  <a:lnTo>
                    <a:pt x="168" y="285"/>
                  </a:lnTo>
                  <a:lnTo>
                    <a:pt x="169" y="286"/>
                  </a:lnTo>
                  <a:lnTo>
                    <a:pt x="170" y="286"/>
                  </a:lnTo>
                  <a:lnTo>
                    <a:pt x="169" y="287"/>
                  </a:lnTo>
                  <a:lnTo>
                    <a:pt x="168" y="287"/>
                  </a:lnTo>
                  <a:lnTo>
                    <a:pt x="167" y="288"/>
                  </a:lnTo>
                  <a:lnTo>
                    <a:pt x="165" y="288"/>
                  </a:lnTo>
                  <a:lnTo>
                    <a:pt x="28" y="288"/>
                  </a:lnTo>
                  <a:lnTo>
                    <a:pt x="6" y="311"/>
                  </a:lnTo>
                  <a:lnTo>
                    <a:pt x="6" y="341"/>
                  </a:lnTo>
                  <a:lnTo>
                    <a:pt x="22" y="341"/>
                  </a:lnTo>
                  <a:lnTo>
                    <a:pt x="21" y="345"/>
                  </a:lnTo>
                  <a:lnTo>
                    <a:pt x="21" y="347"/>
                  </a:lnTo>
                  <a:lnTo>
                    <a:pt x="21" y="351"/>
                  </a:lnTo>
                  <a:lnTo>
                    <a:pt x="22" y="354"/>
                  </a:lnTo>
                  <a:lnTo>
                    <a:pt x="6" y="354"/>
                  </a:lnTo>
                  <a:lnTo>
                    <a:pt x="6" y="383"/>
                  </a:lnTo>
                  <a:lnTo>
                    <a:pt x="28" y="406"/>
                  </a:lnTo>
                  <a:lnTo>
                    <a:pt x="165" y="406"/>
                  </a:lnTo>
                  <a:lnTo>
                    <a:pt x="167" y="407"/>
                  </a:lnTo>
                  <a:lnTo>
                    <a:pt x="168" y="407"/>
                  </a:lnTo>
                  <a:lnTo>
                    <a:pt x="169" y="409"/>
                  </a:lnTo>
                  <a:lnTo>
                    <a:pt x="170" y="409"/>
                  </a:lnTo>
                  <a:lnTo>
                    <a:pt x="169" y="410"/>
                  </a:lnTo>
                  <a:lnTo>
                    <a:pt x="168" y="411"/>
                  </a:lnTo>
                  <a:lnTo>
                    <a:pt x="167" y="411"/>
                  </a:lnTo>
                  <a:lnTo>
                    <a:pt x="165" y="412"/>
                  </a:lnTo>
                  <a:lnTo>
                    <a:pt x="165" y="413"/>
                  </a:lnTo>
                  <a:lnTo>
                    <a:pt x="25" y="413"/>
                  </a:lnTo>
                  <a:lnTo>
                    <a:pt x="0" y="387"/>
                  </a:lnTo>
                  <a:close/>
                  <a:moveTo>
                    <a:pt x="167" y="354"/>
                  </a:moveTo>
                  <a:lnTo>
                    <a:pt x="66" y="354"/>
                  </a:lnTo>
                  <a:lnTo>
                    <a:pt x="67" y="351"/>
                  </a:lnTo>
                  <a:lnTo>
                    <a:pt x="67" y="347"/>
                  </a:lnTo>
                  <a:lnTo>
                    <a:pt x="67" y="345"/>
                  </a:lnTo>
                  <a:lnTo>
                    <a:pt x="66" y="341"/>
                  </a:lnTo>
                  <a:lnTo>
                    <a:pt x="167" y="341"/>
                  </a:lnTo>
                  <a:lnTo>
                    <a:pt x="168" y="341"/>
                  </a:lnTo>
                  <a:lnTo>
                    <a:pt x="169" y="343"/>
                  </a:lnTo>
                  <a:lnTo>
                    <a:pt x="170" y="344"/>
                  </a:lnTo>
                  <a:lnTo>
                    <a:pt x="171" y="344"/>
                  </a:lnTo>
                  <a:lnTo>
                    <a:pt x="171" y="345"/>
                  </a:lnTo>
                  <a:lnTo>
                    <a:pt x="172" y="346"/>
                  </a:lnTo>
                  <a:lnTo>
                    <a:pt x="173" y="346"/>
                  </a:lnTo>
                  <a:lnTo>
                    <a:pt x="175" y="347"/>
                  </a:lnTo>
                  <a:lnTo>
                    <a:pt x="176" y="347"/>
                  </a:lnTo>
                  <a:lnTo>
                    <a:pt x="175" y="348"/>
                  </a:lnTo>
                  <a:lnTo>
                    <a:pt x="173" y="348"/>
                  </a:lnTo>
                  <a:lnTo>
                    <a:pt x="172" y="350"/>
                  </a:lnTo>
                  <a:lnTo>
                    <a:pt x="171" y="350"/>
                  </a:lnTo>
                  <a:lnTo>
                    <a:pt x="170" y="351"/>
                  </a:lnTo>
                  <a:lnTo>
                    <a:pt x="170" y="352"/>
                  </a:lnTo>
                  <a:lnTo>
                    <a:pt x="169" y="352"/>
                  </a:lnTo>
                  <a:lnTo>
                    <a:pt x="168" y="353"/>
                  </a:lnTo>
                  <a:lnTo>
                    <a:pt x="167" y="354"/>
                  </a:lnTo>
                  <a:close/>
                  <a:moveTo>
                    <a:pt x="43" y="333"/>
                  </a:moveTo>
                  <a:lnTo>
                    <a:pt x="43" y="333"/>
                  </a:lnTo>
                  <a:lnTo>
                    <a:pt x="44" y="333"/>
                  </a:lnTo>
                  <a:lnTo>
                    <a:pt x="49" y="334"/>
                  </a:lnTo>
                  <a:lnTo>
                    <a:pt x="53" y="338"/>
                  </a:lnTo>
                  <a:lnTo>
                    <a:pt x="57" y="343"/>
                  </a:lnTo>
                  <a:lnTo>
                    <a:pt x="58" y="347"/>
                  </a:lnTo>
                  <a:lnTo>
                    <a:pt x="57" y="353"/>
                  </a:lnTo>
                  <a:lnTo>
                    <a:pt x="53" y="358"/>
                  </a:lnTo>
                  <a:lnTo>
                    <a:pt x="49" y="360"/>
                  </a:lnTo>
                  <a:lnTo>
                    <a:pt x="44" y="361"/>
                  </a:lnTo>
                  <a:lnTo>
                    <a:pt x="43" y="361"/>
                  </a:lnTo>
                  <a:lnTo>
                    <a:pt x="43" y="360"/>
                  </a:lnTo>
                  <a:lnTo>
                    <a:pt x="44" y="360"/>
                  </a:lnTo>
                  <a:lnTo>
                    <a:pt x="49" y="359"/>
                  </a:lnTo>
                  <a:lnTo>
                    <a:pt x="52" y="356"/>
                  </a:lnTo>
                  <a:lnTo>
                    <a:pt x="54" y="352"/>
                  </a:lnTo>
                  <a:lnTo>
                    <a:pt x="55" y="347"/>
                  </a:lnTo>
                  <a:lnTo>
                    <a:pt x="54" y="343"/>
                  </a:lnTo>
                  <a:lnTo>
                    <a:pt x="52" y="339"/>
                  </a:lnTo>
                  <a:lnTo>
                    <a:pt x="49" y="337"/>
                  </a:lnTo>
                  <a:lnTo>
                    <a:pt x="44" y="336"/>
                  </a:lnTo>
                  <a:lnTo>
                    <a:pt x="43" y="336"/>
                  </a:lnTo>
                  <a:lnTo>
                    <a:pt x="43" y="333"/>
                  </a:lnTo>
                  <a:close/>
                  <a:moveTo>
                    <a:pt x="672" y="347"/>
                  </a:moveTo>
                  <a:lnTo>
                    <a:pt x="671" y="344"/>
                  </a:lnTo>
                  <a:lnTo>
                    <a:pt x="670" y="340"/>
                  </a:lnTo>
                  <a:lnTo>
                    <a:pt x="668" y="337"/>
                  </a:lnTo>
                  <a:lnTo>
                    <a:pt x="666" y="333"/>
                  </a:lnTo>
                  <a:lnTo>
                    <a:pt x="663" y="331"/>
                  </a:lnTo>
                  <a:lnTo>
                    <a:pt x="659" y="329"/>
                  </a:lnTo>
                  <a:lnTo>
                    <a:pt x="656" y="328"/>
                  </a:lnTo>
                  <a:lnTo>
                    <a:pt x="651" y="328"/>
                  </a:lnTo>
                  <a:lnTo>
                    <a:pt x="648" y="328"/>
                  </a:lnTo>
                  <a:lnTo>
                    <a:pt x="644" y="329"/>
                  </a:lnTo>
                  <a:lnTo>
                    <a:pt x="641" y="331"/>
                  </a:lnTo>
                  <a:lnTo>
                    <a:pt x="637" y="333"/>
                  </a:lnTo>
                  <a:lnTo>
                    <a:pt x="635" y="337"/>
                  </a:lnTo>
                  <a:lnTo>
                    <a:pt x="634" y="340"/>
                  </a:lnTo>
                  <a:lnTo>
                    <a:pt x="633" y="344"/>
                  </a:lnTo>
                  <a:lnTo>
                    <a:pt x="631" y="347"/>
                  </a:lnTo>
                  <a:lnTo>
                    <a:pt x="633" y="352"/>
                  </a:lnTo>
                  <a:lnTo>
                    <a:pt x="634" y="355"/>
                  </a:lnTo>
                  <a:lnTo>
                    <a:pt x="635" y="359"/>
                  </a:lnTo>
                  <a:lnTo>
                    <a:pt x="637" y="362"/>
                  </a:lnTo>
                  <a:lnTo>
                    <a:pt x="641" y="365"/>
                  </a:lnTo>
                  <a:lnTo>
                    <a:pt x="644" y="366"/>
                  </a:lnTo>
                  <a:lnTo>
                    <a:pt x="648" y="367"/>
                  </a:lnTo>
                  <a:lnTo>
                    <a:pt x="651" y="368"/>
                  </a:lnTo>
                  <a:lnTo>
                    <a:pt x="656" y="367"/>
                  </a:lnTo>
                  <a:lnTo>
                    <a:pt x="659" y="366"/>
                  </a:lnTo>
                  <a:lnTo>
                    <a:pt x="663" y="365"/>
                  </a:lnTo>
                  <a:lnTo>
                    <a:pt x="666" y="362"/>
                  </a:lnTo>
                  <a:lnTo>
                    <a:pt x="668" y="359"/>
                  </a:lnTo>
                  <a:lnTo>
                    <a:pt x="670" y="355"/>
                  </a:lnTo>
                  <a:lnTo>
                    <a:pt x="671" y="352"/>
                  </a:lnTo>
                  <a:lnTo>
                    <a:pt x="672" y="347"/>
                  </a:lnTo>
                  <a:close/>
                  <a:moveTo>
                    <a:pt x="652" y="333"/>
                  </a:moveTo>
                  <a:lnTo>
                    <a:pt x="652" y="333"/>
                  </a:lnTo>
                  <a:lnTo>
                    <a:pt x="651" y="333"/>
                  </a:lnTo>
                  <a:lnTo>
                    <a:pt x="646" y="334"/>
                  </a:lnTo>
                  <a:lnTo>
                    <a:pt x="642" y="338"/>
                  </a:lnTo>
                  <a:lnTo>
                    <a:pt x="638" y="343"/>
                  </a:lnTo>
                  <a:lnTo>
                    <a:pt x="637" y="347"/>
                  </a:lnTo>
                  <a:lnTo>
                    <a:pt x="638" y="353"/>
                  </a:lnTo>
                  <a:lnTo>
                    <a:pt x="642" y="358"/>
                  </a:lnTo>
                  <a:lnTo>
                    <a:pt x="646" y="360"/>
                  </a:lnTo>
                  <a:lnTo>
                    <a:pt x="651" y="361"/>
                  </a:lnTo>
                  <a:lnTo>
                    <a:pt x="652" y="361"/>
                  </a:lnTo>
                  <a:lnTo>
                    <a:pt x="652" y="360"/>
                  </a:lnTo>
                  <a:lnTo>
                    <a:pt x="651" y="360"/>
                  </a:lnTo>
                  <a:lnTo>
                    <a:pt x="646" y="359"/>
                  </a:lnTo>
                  <a:lnTo>
                    <a:pt x="643" y="356"/>
                  </a:lnTo>
                  <a:lnTo>
                    <a:pt x="641" y="352"/>
                  </a:lnTo>
                  <a:lnTo>
                    <a:pt x="640" y="347"/>
                  </a:lnTo>
                  <a:lnTo>
                    <a:pt x="641" y="343"/>
                  </a:lnTo>
                  <a:lnTo>
                    <a:pt x="643" y="339"/>
                  </a:lnTo>
                  <a:lnTo>
                    <a:pt x="646" y="337"/>
                  </a:lnTo>
                  <a:lnTo>
                    <a:pt x="651" y="336"/>
                  </a:lnTo>
                  <a:lnTo>
                    <a:pt x="652" y="336"/>
                  </a:lnTo>
                  <a:lnTo>
                    <a:pt x="652" y="333"/>
                  </a:lnTo>
                  <a:close/>
                </a:path>
              </a:pathLst>
            </a:custGeom>
            <a:solidFill>
              <a:srgbClr val="F8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pic>
          <p:nvPicPr>
            <p:cNvPr id="219" name="Picture 428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1" y="5454"/>
              <a:ext cx="560" cy="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22" name="Пятиугольник 2221"/>
          <p:cNvSpPr/>
          <p:nvPr/>
        </p:nvSpPr>
        <p:spPr>
          <a:xfrm>
            <a:off x="207337" y="4203387"/>
            <a:ext cx="2288871" cy="663830"/>
          </a:xfrm>
          <a:prstGeom prst="homePlate">
            <a:avLst/>
          </a:prstGeom>
          <a:gradFill flip="none" rotWithShape="1">
            <a:gsLst>
              <a:gs pos="0">
                <a:srgbClr val="F79646">
                  <a:lumMod val="60000"/>
                  <a:lumOff val="40000"/>
                </a:srgbClr>
              </a:gs>
              <a:gs pos="51000">
                <a:srgbClr val="F79646">
                  <a:lumMod val="60000"/>
                  <a:lumOff val="40000"/>
                </a:srgbClr>
              </a:gs>
              <a:gs pos="100000">
                <a:srgbClr val="F79646">
                  <a:lumMod val="75000"/>
                </a:srgbClr>
              </a:gs>
            </a:gsLst>
            <a:path path="shape">
              <a:fillToRect l="50000" t="50000" r="50000" b="50000"/>
            </a:path>
            <a:tileRect/>
          </a:gradFill>
          <a:ln w="190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223" name="Нашивка 2222"/>
          <p:cNvSpPr/>
          <p:nvPr/>
        </p:nvSpPr>
        <p:spPr>
          <a:xfrm>
            <a:off x="2471697" y="4183422"/>
            <a:ext cx="1570016" cy="666950"/>
          </a:xfrm>
          <a:prstGeom prst="chevron">
            <a:avLst/>
          </a:prstGeom>
          <a:gradFill flip="none" rotWithShape="1">
            <a:gsLst>
              <a:gs pos="0">
                <a:srgbClr val="F79646">
                  <a:lumMod val="60000"/>
                  <a:lumOff val="40000"/>
                </a:srgbClr>
              </a:gs>
              <a:gs pos="51000">
                <a:srgbClr val="F79646">
                  <a:lumMod val="60000"/>
                  <a:lumOff val="40000"/>
                </a:srgbClr>
              </a:gs>
              <a:gs pos="100000">
                <a:srgbClr val="F79646">
                  <a:lumMod val="75000"/>
                </a:srgbClr>
              </a:gs>
            </a:gsLst>
            <a:path path="shape">
              <a:fillToRect l="50000" t="50000" r="50000" b="50000"/>
            </a:path>
            <a:tileRect/>
          </a:gradFill>
          <a:ln w="190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226" name="Text Box 44"/>
          <p:cNvSpPr txBox="1">
            <a:spLocks noChangeArrowheads="1"/>
          </p:cNvSpPr>
          <p:nvPr/>
        </p:nvSpPr>
        <p:spPr bwMode="auto">
          <a:xfrm>
            <a:off x="7377794" y="3840677"/>
            <a:ext cx="929133" cy="284691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</p:spPr>
        <p:txBody>
          <a:bodyPr wrap="square" lIns="68579" tIns="34289" rIns="68579" bIns="34289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defRPr>
            </a:lvl1pPr>
          </a:lstStyle>
          <a:p>
            <a:r>
              <a:rPr lang="ru-RU" altLang="ru-RU" dirty="0" smtClean="0"/>
              <a:t>2018 </a:t>
            </a:r>
            <a:r>
              <a:rPr lang="ru-RU" altLang="ru-RU" dirty="0"/>
              <a:t>г.</a:t>
            </a:r>
            <a:endParaRPr lang="en-US" altLang="ru-RU" dirty="0"/>
          </a:p>
        </p:txBody>
      </p:sp>
      <p:sp>
        <p:nvSpPr>
          <p:cNvPr id="2229" name="TextBox 2228"/>
          <p:cNvSpPr txBox="1"/>
          <p:nvPr/>
        </p:nvSpPr>
        <p:spPr>
          <a:xfrm>
            <a:off x="1111721" y="627815"/>
            <a:ext cx="5900368" cy="584775"/>
          </a:xfrm>
          <a:prstGeom prst="rect">
            <a:avLst/>
          </a:prstGeom>
          <a:solidFill>
            <a:srgbClr val="F79646">
              <a:lumMod val="20000"/>
              <a:lumOff val="80000"/>
            </a:srgbClr>
          </a:solidFill>
          <a:ln w="19050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lIns="108000" rIns="7200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Отдел (профилактики коррупционных и иных правонарушений)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0" cap="none" spc="-15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ru-RU" sz="2000" b="1" kern="0" spc="-15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Главного управления кадров МО РФ</a:t>
            </a:r>
          </a:p>
        </p:txBody>
      </p:sp>
      <p:sp>
        <p:nvSpPr>
          <p:cNvPr id="2242" name="Нашивка 2241"/>
          <p:cNvSpPr/>
          <p:nvPr/>
        </p:nvSpPr>
        <p:spPr>
          <a:xfrm>
            <a:off x="6855067" y="4156280"/>
            <a:ext cx="2099204" cy="678668"/>
          </a:xfrm>
          <a:prstGeom prst="chevron">
            <a:avLst/>
          </a:prstGeom>
          <a:gradFill flip="none" rotWithShape="1">
            <a:gsLst>
              <a:gs pos="0">
                <a:srgbClr val="F79646">
                  <a:lumMod val="60000"/>
                  <a:lumOff val="40000"/>
                </a:srgbClr>
              </a:gs>
              <a:gs pos="51000">
                <a:srgbClr val="F79646">
                  <a:lumMod val="60000"/>
                  <a:lumOff val="40000"/>
                </a:srgbClr>
              </a:gs>
              <a:gs pos="100000">
                <a:srgbClr val="F79646">
                  <a:lumMod val="75000"/>
                </a:srgbClr>
              </a:gs>
            </a:gsLst>
            <a:path path="shape">
              <a:fillToRect l="50000" t="50000" r="50000" b="50000"/>
            </a:path>
            <a:tileRect/>
          </a:gradFill>
          <a:ln w="190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244" name="Прямоугольник 2243"/>
          <p:cNvSpPr/>
          <p:nvPr/>
        </p:nvSpPr>
        <p:spPr>
          <a:xfrm>
            <a:off x="2281350" y="1655408"/>
            <a:ext cx="744002" cy="402793"/>
          </a:xfrm>
          <a:prstGeom prst="rect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wrap="square" lIns="68580" tIns="72000" rIns="68580" bIns="34290" rtlCol="0" anchor="ctr">
            <a:spAutoFit/>
          </a:bodyPr>
          <a:lstStyle/>
          <a:p>
            <a:pPr algn="ctr" defTabSz="69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22</a:t>
            </a:r>
            <a:endParaRPr lang="ru-RU" sz="16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46" name="Прямоугольник 2245"/>
          <p:cNvSpPr/>
          <p:nvPr/>
        </p:nvSpPr>
        <p:spPr>
          <a:xfrm>
            <a:off x="173119" y="1655409"/>
            <a:ext cx="680035" cy="402793"/>
          </a:xfrm>
          <a:prstGeom prst="rect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wrap="square" lIns="68580" tIns="72000" rIns="68580" bIns="34290" rtlCol="0" anchor="ctr">
            <a:spAutoFit/>
          </a:bodyPr>
          <a:lstStyle/>
          <a:p>
            <a:pPr algn="ctr" defTabSz="69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34</a:t>
            </a:r>
            <a:endParaRPr lang="ru-RU" sz="16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47" name="Прямоугольник 2246"/>
          <p:cNvSpPr/>
          <p:nvPr/>
        </p:nvSpPr>
        <p:spPr>
          <a:xfrm>
            <a:off x="1186596" y="1655408"/>
            <a:ext cx="730896" cy="402793"/>
          </a:xfrm>
          <a:prstGeom prst="rect">
            <a:avLst/>
          </a:prstGeom>
          <a:ln w="57150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srgbClr val="1F497D">
                <a:alpha val="40000"/>
              </a:srgbClr>
            </a:outerShdw>
          </a:effectLst>
        </p:spPr>
        <p:txBody>
          <a:bodyPr wrap="square" lIns="68580" tIns="72000" rIns="68580" bIns="34290" rtlCol="0" anchor="ctr">
            <a:spAutoFit/>
          </a:bodyPr>
          <a:lstStyle/>
          <a:p>
            <a:pPr marL="0" marR="0" lvl="0" indent="0" algn="ctr" defTabSz="69860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33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248" name="Прямоугольник 2247"/>
          <p:cNvSpPr/>
          <p:nvPr/>
        </p:nvSpPr>
        <p:spPr>
          <a:xfrm>
            <a:off x="3424800" y="1657330"/>
            <a:ext cx="717518" cy="402793"/>
          </a:xfrm>
          <a:prstGeom prst="rect">
            <a:avLst/>
          </a:prstGeom>
          <a:ln w="57150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srgbClr val="1F497D">
                <a:alpha val="40000"/>
              </a:srgbClr>
            </a:outerShdw>
          </a:effectLst>
        </p:spPr>
        <p:txBody>
          <a:bodyPr wrap="square" lIns="68580" tIns="72000" rIns="68580" bIns="34290" rtlCol="0" anchor="ctr">
            <a:spAutoFit/>
          </a:bodyPr>
          <a:lstStyle/>
          <a:p>
            <a:pPr marL="0" marR="0" lvl="0" indent="0" algn="ctr" defTabSz="69860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noProof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17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251" name="Прямоугольник 2250"/>
          <p:cNvSpPr/>
          <p:nvPr/>
        </p:nvSpPr>
        <p:spPr>
          <a:xfrm>
            <a:off x="7121280" y="647926"/>
            <a:ext cx="607659" cy="501282"/>
          </a:xfrm>
          <a:prstGeom prst="rect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wrap="square" lIns="68580" tIns="72000" rIns="68580" bIns="34290" rtlCol="0" anchor="ctr">
            <a:spAutoFit/>
          </a:bodyPr>
          <a:lstStyle/>
          <a:p>
            <a:pPr algn="ctr" defTabSz="69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10</a:t>
            </a:r>
            <a:endParaRPr lang="ru-RU" sz="32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21" name="Группа 2220"/>
          <p:cNvGrpSpPr/>
          <p:nvPr/>
        </p:nvGrpSpPr>
        <p:grpSpPr>
          <a:xfrm>
            <a:off x="0" y="3412680"/>
            <a:ext cx="9153973" cy="317737"/>
            <a:chOff x="36513" y="5216050"/>
            <a:chExt cx="9144000" cy="1110244"/>
          </a:xfrm>
        </p:grpSpPr>
        <p:sp>
          <p:nvSpPr>
            <p:cNvPr id="2227" name="Rectangle 5"/>
            <p:cNvSpPr/>
            <p:nvPr/>
          </p:nvSpPr>
          <p:spPr>
            <a:xfrm>
              <a:off x="36513" y="5221685"/>
              <a:ext cx="9144000" cy="1104609"/>
            </a:xfrm>
            <a:prstGeom prst="rect">
              <a:avLst/>
            </a:prstGeom>
            <a:pattFill prst="dkUpDiag">
              <a:fgClr>
                <a:srgbClr val="C00000"/>
              </a:fgClr>
              <a:bgClr>
                <a:srgbClr val="FF0000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en-US" sz="2000" kern="0">
                <a:solidFill>
                  <a:prstClr val="white"/>
                </a:solidFill>
              </a:endParaRPr>
            </a:p>
          </p:txBody>
        </p:sp>
        <p:sp>
          <p:nvSpPr>
            <p:cNvPr id="2230" name="Rectangle 5"/>
            <p:cNvSpPr/>
            <p:nvPr/>
          </p:nvSpPr>
          <p:spPr>
            <a:xfrm>
              <a:off x="36513" y="5216050"/>
              <a:ext cx="9144000" cy="1104609"/>
            </a:xfrm>
            <a:prstGeom prst="rect">
              <a:avLst/>
            </a:prstGeom>
            <a:pattFill prst="dkUpDiag">
              <a:fgClr>
                <a:srgbClr val="C00000"/>
              </a:fgClr>
              <a:bgClr>
                <a:srgbClr val="FF0000"/>
              </a:bgClr>
            </a:patt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219170">
                <a:defRPr/>
              </a:pPr>
              <a:endParaRPr lang="en-US" sz="2000" kern="0">
                <a:solidFill>
                  <a:prstClr val="white"/>
                </a:solidFill>
              </a:endParaRPr>
            </a:p>
          </p:txBody>
        </p:sp>
      </p:grpSp>
      <p:sp>
        <p:nvSpPr>
          <p:cNvPr id="2231" name="Freeform 93"/>
          <p:cNvSpPr>
            <a:spLocks noEditPoints="1"/>
          </p:cNvSpPr>
          <p:nvPr/>
        </p:nvSpPr>
        <p:spPr bwMode="auto">
          <a:xfrm>
            <a:off x="31841" y="3409560"/>
            <a:ext cx="310412" cy="315231"/>
          </a:xfrm>
          <a:custGeom>
            <a:avLst/>
            <a:gdLst>
              <a:gd name="T0" fmla="*/ 2147483646 w 41"/>
              <a:gd name="T1" fmla="*/ 2147483646 h 41"/>
              <a:gd name="T2" fmla="*/ 0 w 41"/>
              <a:gd name="T3" fmla="*/ 2147483646 h 41"/>
              <a:gd name="T4" fmla="*/ 2147483646 w 41"/>
              <a:gd name="T5" fmla="*/ 0 h 41"/>
              <a:gd name="T6" fmla="*/ 2147483646 w 41"/>
              <a:gd name="T7" fmla="*/ 2147483646 h 41"/>
              <a:gd name="T8" fmla="*/ 2147483646 w 41"/>
              <a:gd name="T9" fmla="*/ 2147483646 h 41"/>
              <a:gd name="T10" fmla="*/ 2147483646 w 41"/>
              <a:gd name="T11" fmla="*/ 2147483646 h 41"/>
              <a:gd name="T12" fmla="*/ 2147483646 w 41"/>
              <a:gd name="T13" fmla="*/ 2147483646 h 41"/>
              <a:gd name="T14" fmla="*/ 2147483646 w 41"/>
              <a:gd name="T15" fmla="*/ 2147483646 h 41"/>
              <a:gd name="T16" fmla="*/ 2147483646 w 41"/>
              <a:gd name="T17" fmla="*/ 2147483646 h 41"/>
              <a:gd name="T18" fmla="*/ 2147483646 w 41"/>
              <a:gd name="T19" fmla="*/ 2147483646 h 41"/>
              <a:gd name="T20" fmla="*/ 2147483646 w 41"/>
              <a:gd name="T21" fmla="*/ 2147483646 h 41"/>
              <a:gd name="T22" fmla="*/ 2147483646 w 41"/>
              <a:gd name="T23" fmla="*/ 2147483646 h 41"/>
              <a:gd name="T24" fmla="*/ 2147483646 w 41"/>
              <a:gd name="T25" fmla="*/ 2147483646 h 41"/>
              <a:gd name="T26" fmla="*/ 2147483646 w 41"/>
              <a:gd name="T27" fmla="*/ 2147483646 h 41"/>
              <a:gd name="T28" fmla="*/ 2147483646 w 41"/>
              <a:gd name="T29" fmla="*/ 2147483646 h 41"/>
              <a:gd name="T30" fmla="*/ 2147483646 w 41"/>
              <a:gd name="T31" fmla="*/ 2147483646 h 41"/>
              <a:gd name="T32" fmla="*/ 2147483646 w 41"/>
              <a:gd name="T33" fmla="*/ 2147483646 h 4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1" h="41">
                <a:moveTo>
                  <a:pt x="21" y="41"/>
                </a:moveTo>
                <a:cubicBezTo>
                  <a:pt x="10" y="41"/>
                  <a:pt x="0" y="32"/>
                  <a:pt x="0" y="21"/>
                </a:cubicBezTo>
                <a:cubicBezTo>
                  <a:pt x="0" y="9"/>
                  <a:pt x="10" y="0"/>
                  <a:pt x="21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1" y="41"/>
                </a:cubicBezTo>
                <a:close/>
                <a:moveTo>
                  <a:pt x="34" y="19"/>
                </a:moveTo>
                <a:cubicBezTo>
                  <a:pt x="35" y="19"/>
                  <a:pt x="35" y="18"/>
                  <a:pt x="34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14"/>
                  <a:pt x="30" y="14"/>
                  <a:pt x="29" y="14"/>
                </a:cubicBezTo>
                <a:cubicBezTo>
                  <a:pt x="21" y="23"/>
                  <a:pt x="21" y="23"/>
                  <a:pt x="21" y="23"/>
                </a:cubicBezTo>
                <a:cubicBezTo>
                  <a:pt x="13" y="14"/>
                  <a:pt x="13" y="14"/>
                  <a:pt x="13" y="14"/>
                </a:cubicBezTo>
                <a:cubicBezTo>
                  <a:pt x="12" y="14"/>
                  <a:pt x="11" y="14"/>
                  <a:pt x="10" y="14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9"/>
                  <a:pt x="8" y="19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1" y="32"/>
                  <a:pt x="22" y="32"/>
                </a:cubicBezTo>
                <a:lnTo>
                  <a:pt x="34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2400">
              <a:solidFill>
                <a:prstClr val="black"/>
              </a:solidFill>
            </a:endParaRPr>
          </a:p>
        </p:txBody>
      </p:sp>
      <p:sp>
        <p:nvSpPr>
          <p:cNvPr id="2252" name="Прямоугольник 2251"/>
          <p:cNvSpPr/>
          <p:nvPr/>
        </p:nvSpPr>
        <p:spPr>
          <a:xfrm>
            <a:off x="404151" y="3449113"/>
            <a:ext cx="8536982" cy="234365"/>
          </a:xfrm>
          <a:prstGeom prst="rect">
            <a:avLst/>
          </a:prstGeom>
          <a:solidFill>
            <a:srgbClr val="AFC9BB">
              <a:alpha val="7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36000" tIns="34290" rIns="3600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0" spc="-2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Динамика увеличения количества должностей по профилактике коррупционных и иных правонарушений </a:t>
            </a:r>
            <a:endParaRPr kumimoji="0" lang="ru-RU" sz="1200" b="1" i="0" u="none" strike="noStrike" kern="0" cap="none" spc="-2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33" name="Скругленный прямоугольник 2232"/>
          <p:cNvSpPr/>
          <p:nvPr/>
        </p:nvSpPr>
        <p:spPr>
          <a:xfrm>
            <a:off x="672756" y="4268331"/>
            <a:ext cx="908700" cy="504825"/>
          </a:xfrm>
          <a:prstGeom prst="roundRect">
            <a:avLst/>
          </a:prstGeom>
          <a:solidFill>
            <a:srgbClr val="D2A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10</a:t>
            </a:r>
            <a:endParaRPr lang="ru-RU" sz="2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34" name="Скругленный прямоугольник 2233"/>
          <p:cNvSpPr/>
          <p:nvPr/>
        </p:nvSpPr>
        <p:spPr>
          <a:xfrm>
            <a:off x="3059856" y="4241249"/>
            <a:ext cx="695463" cy="504825"/>
          </a:xfrm>
          <a:prstGeom prst="roundRect">
            <a:avLst/>
          </a:prstGeom>
          <a:solidFill>
            <a:srgbClr val="D2A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47</a:t>
            </a:r>
            <a:endParaRPr lang="ru-RU" sz="2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36" name="Скругленный прямоугольник 2235"/>
          <p:cNvSpPr/>
          <p:nvPr/>
        </p:nvSpPr>
        <p:spPr>
          <a:xfrm>
            <a:off x="7377794" y="4251608"/>
            <a:ext cx="1066987" cy="504825"/>
          </a:xfrm>
          <a:prstGeom prst="roundRect">
            <a:avLst/>
          </a:prstGeom>
          <a:solidFill>
            <a:srgbClr val="D2A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800" b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158</a:t>
            </a:r>
            <a:endParaRPr lang="ru-RU" sz="28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37" name="Text Box 44"/>
          <p:cNvSpPr txBox="1">
            <a:spLocks noChangeArrowheads="1"/>
          </p:cNvSpPr>
          <p:nvPr/>
        </p:nvSpPr>
        <p:spPr bwMode="auto">
          <a:xfrm>
            <a:off x="1112781" y="968728"/>
            <a:ext cx="971114" cy="238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68579" tIns="34289" rIns="68579" bIns="34289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defRPr>
            </a:lvl1pPr>
          </a:lstStyle>
          <a:p>
            <a:r>
              <a:rPr lang="ru-RU" altLang="ru-RU" sz="1100" dirty="0"/>
              <a:t>с</a:t>
            </a:r>
            <a:r>
              <a:rPr lang="ru-RU" altLang="ru-RU" sz="1100" dirty="0" smtClean="0"/>
              <a:t> 2009 </a:t>
            </a:r>
            <a:r>
              <a:rPr lang="ru-RU" altLang="ru-RU" sz="1100" dirty="0"/>
              <a:t>г.</a:t>
            </a:r>
            <a:endParaRPr lang="en-US" altLang="ru-RU" sz="1100" dirty="0"/>
          </a:p>
        </p:txBody>
      </p:sp>
      <p:sp>
        <p:nvSpPr>
          <p:cNvPr id="2238" name="Text Box 44"/>
          <p:cNvSpPr txBox="1">
            <a:spLocks noChangeArrowheads="1"/>
          </p:cNvSpPr>
          <p:nvPr/>
        </p:nvSpPr>
        <p:spPr bwMode="auto">
          <a:xfrm>
            <a:off x="2775836" y="3856970"/>
            <a:ext cx="874913" cy="2846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68579" tIns="34289" rIns="68579" bIns="34289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defRPr>
            </a:lvl1pPr>
          </a:lstStyle>
          <a:p>
            <a:r>
              <a:rPr lang="ru-RU" altLang="ru-RU" dirty="0" smtClean="0"/>
              <a:t>2015 г.</a:t>
            </a:r>
            <a:endParaRPr lang="en-US" altLang="ru-RU" dirty="0"/>
          </a:p>
        </p:txBody>
      </p:sp>
      <p:sp>
        <p:nvSpPr>
          <p:cNvPr id="2239" name="Text Box 44"/>
          <p:cNvSpPr txBox="1">
            <a:spLocks noChangeArrowheads="1"/>
          </p:cNvSpPr>
          <p:nvPr/>
        </p:nvSpPr>
        <p:spPr bwMode="auto">
          <a:xfrm>
            <a:off x="437237" y="3856971"/>
            <a:ext cx="1527202" cy="2846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68579" tIns="34289" rIns="68579" bIns="34289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defRPr>
            </a:lvl1pPr>
          </a:lstStyle>
          <a:p>
            <a:r>
              <a:rPr lang="ru-RU" altLang="ru-RU" dirty="0" smtClean="0"/>
              <a:t>2009 -2014 </a:t>
            </a:r>
            <a:r>
              <a:rPr lang="ru-RU" altLang="ru-RU" dirty="0"/>
              <a:t>г.</a:t>
            </a:r>
            <a:endParaRPr lang="en-US" altLang="ru-RU" dirty="0"/>
          </a:p>
        </p:txBody>
      </p:sp>
      <p:sp>
        <p:nvSpPr>
          <p:cNvPr id="2220" name="Прямоугольник 2219"/>
          <p:cNvSpPr/>
          <p:nvPr/>
        </p:nvSpPr>
        <p:spPr>
          <a:xfrm>
            <a:off x="4575804" y="1655407"/>
            <a:ext cx="680035" cy="402793"/>
          </a:xfrm>
          <a:prstGeom prst="rect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wrap="square" lIns="68580" tIns="72000" rIns="68580" bIns="34290" rtlCol="0" anchor="ctr">
            <a:spAutoFit/>
          </a:bodyPr>
          <a:lstStyle/>
          <a:p>
            <a:pPr algn="ctr" defTabSz="69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7</a:t>
            </a:r>
            <a:endParaRPr lang="ru-RU" sz="16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60791" y="2207834"/>
            <a:ext cx="1057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85773">
              <a:defRPr/>
            </a:pPr>
            <a:r>
              <a:rPr lang="ru-RU" sz="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Центральный</a:t>
            </a:r>
          </a:p>
          <a:p>
            <a:pPr algn="ctr" defTabSz="785773">
              <a:defRPr/>
            </a:pPr>
            <a:r>
              <a:rPr lang="ru-RU" sz="9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военный округ</a:t>
            </a:r>
          </a:p>
        </p:txBody>
      </p:sp>
      <p:sp>
        <p:nvSpPr>
          <p:cNvPr id="2240" name="TextBox 2239"/>
          <p:cNvSpPr txBox="1"/>
          <p:nvPr/>
        </p:nvSpPr>
        <p:spPr>
          <a:xfrm>
            <a:off x="7372374" y="2804125"/>
            <a:ext cx="16833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85773">
              <a:defRPr/>
            </a:pPr>
            <a:r>
              <a:rPr lang="ru-RU" sz="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Вузы</a:t>
            </a:r>
            <a:endParaRPr lang="ru-RU" sz="9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41" name="Прямоугольник 2240"/>
          <p:cNvSpPr/>
          <p:nvPr/>
        </p:nvSpPr>
        <p:spPr>
          <a:xfrm>
            <a:off x="7842360" y="2395679"/>
            <a:ext cx="717518" cy="402793"/>
          </a:xfrm>
          <a:prstGeom prst="rect">
            <a:avLst/>
          </a:prstGeom>
          <a:ln w="57150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srgbClr val="1F497D">
                <a:alpha val="40000"/>
              </a:srgbClr>
            </a:outerShdw>
          </a:effectLst>
        </p:spPr>
        <p:txBody>
          <a:bodyPr wrap="square" lIns="68580" tIns="72000" rIns="68580" bIns="34290" rtlCol="0" anchor="ctr">
            <a:spAutoFit/>
          </a:bodyPr>
          <a:lstStyle/>
          <a:p>
            <a:pPr marL="0" marR="0" lvl="0" indent="0" algn="ctr" defTabSz="69860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28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243" name="Прямоугольник 2242"/>
          <p:cNvSpPr/>
          <p:nvPr/>
        </p:nvSpPr>
        <p:spPr>
          <a:xfrm>
            <a:off x="5633679" y="1662230"/>
            <a:ext cx="717518" cy="402793"/>
          </a:xfrm>
          <a:prstGeom prst="rect">
            <a:avLst/>
          </a:prstGeom>
          <a:ln w="57150">
            <a:solidFill>
              <a:srgbClr val="F79646">
                <a:lumMod val="60000"/>
                <a:lumOff val="40000"/>
              </a:srgbClr>
            </a:solidFill>
          </a:ln>
          <a:effectLst>
            <a:outerShdw blurRad="50800" dist="38100" dir="2700000" algn="tl" rotWithShape="0">
              <a:srgbClr val="1F497D">
                <a:alpha val="40000"/>
              </a:srgbClr>
            </a:outerShdw>
          </a:effectLst>
        </p:spPr>
        <p:txBody>
          <a:bodyPr wrap="square" lIns="68580" tIns="72000" rIns="68580" bIns="34290" rtlCol="0" anchor="ctr">
            <a:spAutoFit/>
          </a:bodyPr>
          <a:lstStyle/>
          <a:p>
            <a:pPr marL="0" marR="0" lvl="0" indent="0" algn="ctr" defTabSz="698600" eaLnBrk="0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4</a:t>
            </a:r>
            <a:endParaRPr kumimoji="0" lang="ru-RU" sz="1600" b="1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2245" name="Прямоугольник 2244"/>
          <p:cNvSpPr/>
          <p:nvPr/>
        </p:nvSpPr>
        <p:spPr>
          <a:xfrm>
            <a:off x="6698017" y="1648977"/>
            <a:ext cx="680035" cy="402793"/>
          </a:xfrm>
          <a:prstGeom prst="rect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50800" dist="38100" dir="2700000" algn="tl" rotWithShape="0">
              <a:schemeClr val="tx2">
                <a:alpha val="40000"/>
              </a:schemeClr>
            </a:outerShdw>
          </a:effectLst>
        </p:spPr>
        <p:txBody>
          <a:bodyPr wrap="square" lIns="68580" tIns="72000" rIns="68580" bIns="34290" rtlCol="0" anchor="ctr">
            <a:spAutoFit/>
          </a:bodyPr>
          <a:lstStyle/>
          <a:p>
            <a:pPr algn="ctr" defTabSz="69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3</a:t>
            </a:r>
            <a:endParaRPr lang="ru-RU" sz="1600" b="1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53" name="TextBox 2252"/>
          <p:cNvSpPr txBox="1"/>
          <p:nvPr/>
        </p:nvSpPr>
        <p:spPr>
          <a:xfrm>
            <a:off x="5168962" y="2278730"/>
            <a:ext cx="16833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85773">
              <a:defRPr/>
            </a:pPr>
            <a:r>
              <a:rPr lang="ru-RU" sz="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Части ВКС</a:t>
            </a:r>
            <a:endParaRPr lang="ru-RU" sz="9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54" name="TextBox 2253"/>
          <p:cNvSpPr txBox="1"/>
          <p:nvPr/>
        </p:nvSpPr>
        <p:spPr>
          <a:xfrm>
            <a:off x="6225009" y="2265150"/>
            <a:ext cx="168338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785773">
              <a:defRPr/>
            </a:pPr>
            <a:r>
              <a:rPr lang="ru-RU" sz="9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Части ВМФ</a:t>
            </a:r>
            <a:endParaRPr lang="ru-RU" sz="9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55" name="Рисунок 22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1958" y="2634532"/>
            <a:ext cx="621767" cy="621767"/>
          </a:xfrm>
          <a:prstGeom prst="rect">
            <a:avLst/>
          </a:prstGeom>
        </p:spPr>
      </p:pic>
      <p:pic>
        <p:nvPicPr>
          <p:cNvPr id="2256" name="Рисунок 22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430" y="2654621"/>
            <a:ext cx="621767" cy="621767"/>
          </a:xfrm>
          <a:prstGeom prst="rect">
            <a:avLst/>
          </a:prstGeom>
        </p:spPr>
      </p:pic>
      <p:sp>
        <p:nvSpPr>
          <p:cNvPr id="2257" name="Text Box 44"/>
          <p:cNvSpPr txBox="1">
            <a:spLocks noChangeArrowheads="1"/>
          </p:cNvSpPr>
          <p:nvPr/>
        </p:nvSpPr>
        <p:spPr bwMode="auto">
          <a:xfrm>
            <a:off x="4273186" y="3853773"/>
            <a:ext cx="879801" cy="2846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68579" tIns="34289" rIns="68579" bIns="34289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defRPr>
            </a:lvl1pPr>
          </a:lstStyle>
          <a:p>
            <a:r>
              <a:rPr lang="ru-RU" altLang="ru-RU" dirty="0" smtClean="0"/>
              <a:t>2016 </a:t>
            </a:r>
            <a:r>
              <a:rPr lang="ru-RU" altLang="ru-RU" dirty="0"/>
              <a:t>г.</a:t>
            </a:r>
            <a:endParaRPr lang="en-US" altLang="ru-RU" dirty="0"/>
          </a:p>
        </p:txBody>
      </p:sp>
      <p:sp>
        <p:nvSpPr>
          <p:cNvPr id="2258" name="Скругленный прямоугольник 2257"/>
          <p:cNvSpPr/>
          <p:nvPr/>
        </p:nvSpPr>
        <p:spPr>
          <a:xfrm>
            <a:off x="4339589" y="4268330"/>
            <a:ext cx="705360" cy="504825"/>
          </a:xfrm>
          <a:prstGeom prst="roundRect">
            <a:avLst/>
          </a:prstGeom>
          <a:solidFill>
            <a:srgbClr val="D2A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58</a:t>
            </a:r>
            <a:endParaRPr lang="ru-RU" sz="2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60" name="Нашивка 2259"/>
          <p:cNvSpPr/>
          <p:nvPr/>
        </p:nvSpPr>
        <p:spPr>
          <a:xfrm>
            <a:off x="5428497" y="4177592"/>
            <a:ext cx="1570016" cy="666950"/>
          </a:xfrm>
          <a:prstGeom prst="chevron">
            <a:avLst/>
          </a:prstGeom>
          <a:gradFill flip="none" rotWithShape="1">
            <a:gsLst>
              <a:gs pos="0">
                <a:srgbClr val="F79646">
                  <a:lumMod val="60000"/>
                  <a:lumOff val="40000"/>
                </a:srgbClr>
              </a:gs>
              <a:gs pos="51000">
                <a:srgbClr val="F79646">
                  <a:lumMod val="60000"/>
                  <a:lumOff val="40000"/>
                </a:srgbClr>
              </a:gs>
              <a:gs pos="100000">
                <a:srgbClr val="F79646">
                  <a:lumMod val="75000"/>
                </a:srgbClr>
              </a:gs>
            </a:gsLst>
            <a:path path="shape">
              <a:fillToRect l="50000" t="50000" r="50000" b="50000"/>
            </a:path>
            <a:tileRect/>
          </a:gradFill>
          <a:ln w="190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lIns="68579" tIns="34289" rIns="68579" bIns="34289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2261" name="Text Box 44"/>
          <p:cNvSpPr txBox="1">
            <a:spLocks noChangeArrowheads="1"/>
          </p:cNvSpPr>
          <p:nvPr/>
        </p:nvSpPr>
        <p:spPr bwMode="auto">
          <a:xfrm>
            <a:off x="5708179" y="3852287"/>
            <a:ext cx="874913" cy="2846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68579" tIns="34289" rIns="68579" bIns="34289">
            <a:spAutoFit/>
          </a:bodyPr>
          <a:lstStyle>
            <a:defPPr>
              <a:defRPr lang="ru-RU"/>
            </a:defPPr>
            <a:lvl1pPr>
              <a:defRPr sz="1400" b="1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defRPr>
            </a:lvl1pPr>
          </a:lstStyle>
          <a:p>
            <a:r>
              <a:rPr lang="ru-RU" altLang="ru-RU" dirty="0" smtClean="0"/>
              <a:t>2017 г.</a:t>
            </a:r>
            <a:endParaRPr lang="en-US" altLang="ru-RU" dirty="0"/>
          </a:p>
        </p:txBody>
      </p:sp>
      <p:sp>
        <p:nvSpPr>
          <p:cNvPr id="2262" name="Скругленный прямоугольник 2261"/>
          <p:cNvSpPr/>
          <p:nvPr/>
        </p:nvSpPr>
        <p:spPr>
          <a:xfrm>
            <a:off x="5789102" y="4258654"/>
            <a:ext cx="705360" cy="504825"/>
          </a:xfrm>
          <a:prstGeom prst="roundRect">
            <a:avLst/>
          </a:prstGeom>
          <a:solidFill>
            <a:srgbClr val="D2A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kern="0" dirty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9</a:t>
            </a:r>
            <a:r>
              <a:rPr lang="ru-RU" sz="2000" b="1" kern="0" dirty="0" smtClean="0">
                <a:ln w="12700">
                  <a:solidFill>
                    <a:srgbClr val="1F497D">
                      <a:satMod val="155000"/>
                    </a:srgbClr>
                  </a:solidFill>
                  <a:prstDash val="solid"/>
                </a:ln>
                <a:solidFill>
                  <a:srgbClr val="EEECE1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8</a:t>
            </a:r>
            <a:endParaRPr lang="ru-RU" sz="2000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263" name="Рисунок 2262" descr="Большая эмблема"/>
          <p:cNvPicPr/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502841" y="3059446"/>
            <a:ext cx="270945" cy="311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4" name="Прямоугольник 2263"/>
          <p:cNvSpPr/>
          <p:nvPr/>
        </p:nvSpPr>
        <p:spPr>
          <a:xfrm>
            <a:off x="3208577" y="4652782"/>
            <a:ext cx="426378" cy="240746"/>
          </a:xfrm>
          <a:prstGeom prst="rect">
            <a:avLst/>
          </a:prstGeom>
          <a:gradFill>
            <a:gsLst>
              <a:gs pos="0">
                <a:schemeClr val="bg1"/>
              </a:gs>
              <a:gs pos="25000">
                <a:schemeClr val="bg1">
                  <a:lumMod val="85000"/>
                </a:schemeClr>
              </a:gs>
              <a:gs pos="68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36000" bIns="36000" rtlCol="0" anchor="ctr"/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+37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2265" name="Прямоугольник 2264"/>
          <p:cNvSpPr/>
          <p:nvPr/>
        </p:nvSpPr>
        <p:spPr>
          <a:xfrm>
            <a:off x="4488364" y="4660077"/>
            <a:ext cx="426378" cy="240746"/>
          </a:xfrm>
          <a:prstGeom prst="rect">
            <a:avLst/>
          </a:prstGeom>
          <a:gradFill>
            <a:gsLst>
              <a:gs pos="0">
                <a:schemeClr val="bg1"/>
              </a:gs>
              <a:gs pos="25000">
                <a:schemeClr val="bg1">
                  <a:lumMod val="85000"/>
                </a:schemeClr>
              </a:gs>
              <a:gs pos="68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36000" bIns="36000" rtlCol="0" anchor="ctr"/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+11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2266" name="Прямоугольник 2265"/>
          <p:cNvSpPr/>
          <p:nvPr/>
        </p:nvSpPr>
        <p:spPr>
          <a:xfrm>
            <a:off x="5946468" y="4657822"/>
            <a:ext cx="426378" cy="240746"/>
          </a:xfrm>
          <a:prstGeom prst="rect">
            <a:avLst/>
          </a:prstGeom>
          <a:gradFill>
            <a:gsLst>
              <a:gs pos="0">
                <a:schemeClr val="bg1"/>
              </a:gs>
              <a:gs pos="25000">
                <a:schemeClr val="bg1">
                  <a:lumMod val="85000"/>
                </a:schemeClr>
              </a:gs>
              <a:gs pos="68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36000" bIns="36000" rtlCol="0" anchor="ctr"/>
          <a:lstStyle/>
          <a:p>
            <a:pPr algn="ctr"/>
            <a:r>
              <a:rPr lang="ru-RU" sz="1200" b="1" dirty="0" smtClean="0">
                <a:solidFill>
                  <a:prstClr val="black"/>
                </a:solidFill>
              </a:rPr>
              <a:t>+40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2267" name="Прямоугольник 2266"/>
          <p:cNvSpPr/>
          <p:nvPr/>
        </p:nvSpPr>
        <p:spPr>
          <a:xfrm>
            <a:off x="7698098" y="4675318"/>
            <a:ext cx="426378" cy="240746"/>
          </a:xfrm>
          <a:prstGeom prst="rect">
            <a:avLst/>
          </a:prstGeom>
          <a:gradFill>
            <a:gsLst>
              <a:gs pos="0">
                <a:schemeClr val="bg1"/>
              </a:gs>
              <a:gs pos="25000">
                <a:schemeClr val="bg1">
                  <a:lumMod val="85000"/>
                </a:schemeClr>
              </a:gs>
              <a:gs pos="68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36000" bIns="36000" rtlCol="0" anchor="ctr"/>
          <a:lstStyle/>
          <a:p>
            <a:pPr algn="ctr"/>
            <a:r>
              <a:rPr lang="ru-RU" sz="1200" b="1" smtClean="0">
                <a:solidFill>
                  <a:prstClr val="black"/>
                </a:solidFill>
              </a:rPr>
              <a:t>+60</a:t>
            </a:r>
            <a:endParaRPr lang="ru-RU" sz="1200" b="1" dirty="0">
              <a:solidFill>
                <a:prstClr val="black"/>
              </a:solidFill>
            </a:endParaRPr>
          </a:p>
        </p:txBody>
      </p:sp>
      <p:pic>
        <p:nvPicPr>
          <p:cNvPr id="2225" name="Picture 10" descr="C:\Users\1\Desktop\original_135872484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40" y="2616582"/>
            <a:ext cx="640556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35" name="Picture 11" descr="C:\Users\1\Desktop\138123869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536" y="2614385"/>
            <a:ext cx="541735" cy="617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551209" y="2664298"/>
            <a:ext cx="560881" cy="582334"/>
          </a:xfrm>
          <a:prstGeom prst="rect">
            <a:avLst/>
          </a:prstGeom>
        </p:spPr>
      </p:pic>
      <p:pic>
        <p:nvPicPr>
          <p:cNvPr id="2271" name="Picture 16" descr="C:\Users\1\Desktop\eff158cad308806502deed0676caff98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822" y="2632173"/>
            <a:ext cx="609791" cy="62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5" name="Picture 23" descr="C:\Users\1\Desktop\Большая-эмблема1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216" y="3055453"/>
            <a:ext cx="326231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6" name="Picture 17" descr="C:\Users\1\Desktop\bba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605" y="3059445"/>
            <a:ext cx="339330" cy="3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7" name="Picture 22" descr="C:\Users\1\Desktop\_mo_emblem81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299" y="3053034"/>
            <a:ext cx="350469" cy="311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8" name="Picture 18" descr="C:\Users\1\Desktop\Большая_эмблема_ГЕРБ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078" y="3056317"/>
            <a:ext cx="251222" cy="30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4" name="Лента лицом вверх 2223"/>
          <p:cNvSpPr/>
          <p:nvPr/>
        </p:nvSpPr>
        <p:spPr>
          <a:xfrm>
            <a:off x="8444781" y="20521"/>
            <a:ext cx="622158" cy="216578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388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Номер слайда 1"/>
          <p:cNvSpPr txBox="1">
            <a:spLocks/>
          </p:cNvSpPr>
          <p:nvPr/>
        </p:nvSpPr>
        <p:spPr bwMode="auto">
          <a:xfrm>
            <a:off x="10247313" y="-975244"/>
            <a:ext cx="2143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 defTabSz="901700"/>
            <a:endParaRPr lang="ru-RU" sz="1200" b="1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51520" y="771550"/>
            <a:ext cx="8496944" cy="3933371"/>
            <a:chOff x="2418439" y="658023"/>
            <a:chExt cx="4012449" cy="4340805"/>
          </a:xfrm>
        </p:grpSpPr>
        <p:graphicFrame>
          <p:nvGraphicFramePr>
            <p:cNvPr id="6" name="Схема 5"/>
            <p:cNvGraphicFramePr/>
            <p:nvPr>
              <p:extLst/>
            </p:nvPr>
          </p:nvGraphicFramePr>
          <p:xfrm>
            <a:off x="2418439" y="708543"/>
            <a:ext cx="4012449" cy="429028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4503" y="658023"/>
              <a:ext cx="359186" cy="480961"/>
            </a:xfrm>
            <a:prstGeom prst="rect">
              <a:avLst/>
            </a:prstGeom>
            <a:effectLst>
              <a:softEdge rad="31750"/>
            </a:effec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997991" y="1443080"/>
              <a:ext cx="237895" cy="485692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6" name="Shape 15"/>
          <p:cNvSpPr/>
          <p:nvPr/>
        </p:nvSpPr>
        <p:spPr>
          <a:xfrm rot="20471847">
            <a:off x="3073218" y="2067347"/>
            <a:ext cx="1861942" cy="2056795"/>
          </a:xfrm>
          <a:custGeom>
            <a:avLst/>
            <a:gdLst>
              <a:gd name="connsiteX0" fmla="*/ 0 w 2971654"/>
              <a:gd name="connsiteY0" fmla="*/ 2202226 h 2202226"/>
              <a:gd name="connsiteX1" fmla="*/ 2598134 w 2971654"/>
              <a:gd name="connsiteY1" fmla="*/ 275278 h 2202226"/>
              <a:gd name="connsiteX2" fmla="*/ 2567118 w 2971654"/>
              <a:gd name="connsiteY2" fmla="*/ 0 h 2202226"/>
              <a:gd name="connsiteX3" fmla="*/ 2971654 w 2971654"/>
              <a:gd name="connsiteY3" fmla="*/ 257528 h 2202226"/>
              <a:gd name="connsiteX4" fmla="*/ 2649964 w 2971654"/>
              <a:gd name="connsiteY4" fmla="*/ 735279 h 2202226"/>
              <a:gd name="connsiteX5" fmla="*/ 2618948 w 2971654"/>
              <a:gd name="connsiteY5" fmla="*/ 460001 h 2202226"/>
              <a:gd name="connsiteX6" fmla="*/ 0 w 2971654"/>
              <a:gd name="connsiteY6" fmla="*/ 2202226 h 2202226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9964 w 2971654"/>
              <a:gd name="connsiteY4" fmla="*/ 589848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90741 w 2971654"/>
              <a:gd name="connsiteY4" fmla="*/ 385139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54282"/>
              <a:gd name="connsiteY0" fmla="*/ 2056795 h 2056795"/>
              <a:gd name="connsiteX1" fmla="*/ 2643394 w 2954282"/>
              <a:gd name="connsiteY1" fmla="*/ 112518 h 2056795"/>
              <a:gd name="connsiteX2" fmla="*/ 2631711 w 2954282"/>
              <a:gd name="connsiteY2" fmla="*/ 0 h 2056795"/>
              <a:gd name="connsiteX3" fmla="*/ 2954282 w 2954282"/>
              <a:gd name="connsiteY3" fmla="*/ 134785 h 2056795"/>
              <a:gd name="connsiteX4" fmla="*/ 2690741 w 2954282"/>
              <a:gd name="connsiteY4" fmla="*/ 385139 h 2056795"/>
              <a:gd name="connsiteX5" fmla="*/ 2675200 w 2954282"/>
              <a:gd name="connsiteY5" fmla="*/ 277664 h 2056795"/>
              <a:gd name="connsiteX6" fmla="*/ 0 w 2954282"/>
              <a:gd name="connsiteY6" fmla="*/ 2056795 h 205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282" h="2056795">
                <a:moveTo>
                  <a:pt x="0" y="2056795"/>
                </a:moveTo>
                <a:cubicBezTo>
                  <a:pt x="330184" y="1078028"/>
                  <a:pt x="1241489" y="418383"/>
                  <a:pt x="2643394" y="112518"/>
                </a:cubicBezTo>
                <a:lnTo>
                  <a:pt x="2631711" y="0"/>
                </a:lnTo>
                <a:lnTo>
                  <a:pt x="2954282" y="134785"/>
                </a:lnTo>
                <a:lnTo>
                  <a:pt x="2690741" y="385139"/>
                </a:lnTo>
                <a:lnTo>
                  <a:pt x="2675200" y="277664"/>
                </a:lnTo>
                <a:cubicBezTo>
                  <a:pt x="1424511" y="400010"/>
                  <a:pt x="495276" y="1017658"/>
                  <a:pt x="0" y="205679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Полилиния 17"/>
          <p:cNvSpPr/>
          <p:nvPr/>
        </p:nvSpPr>
        <p:spPr>
          <a:xfrm>
            <a:off x="2335148" y="3037317"/>
            <a:ext cx="1420368" cy="1101090"/>
          </a:xfrm>
          <a:custGeom>
            <a:avLst/>
            <a:gdLst>
              <a:gd name="connsiteX0" fmla="*/ 0 w 1420368"/>
              <a:gd name="connsiteY0" fmla="*/ 0 h 1101090"/>
              <a:gd name="connsiteX1" fmla="*/ 1420368 w 1420368"/>
              <a:gd name="connsiteY1" fmla="*/ 0 h 1101090"/>
              <a:gd name="connsiteX2" fmla="*/ 1420368 w 1420368"/>
              <a:gd name="connsiteY2" fmla="*/ 1101090 h 1101090"/>
              <a:gd name="connsiteX3" fmla="*/ 0 w 1420368"/>
              <a:gd name="connsiteY3" fmla="*/ 1101090 h 1101090"/>
              <a:gd name="connsiteX4" fmla="*/ 0 w 1420368"/>
              <a:gd name="connsiteY4" fmla="*/ 0 h 110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20368" h="1101090">
                <a:moveTo>
                  <a:pt x="0" y="0"/>
                </a:moveTo>
                <a:lnTo>
                  <a:pt x="1420368" y="0"/>
                </a:lnTo>
                <a:lnTo>
                  <a:pt x="1420368" y="1101090"/>
                </a:lnTo>
                <a:lnTo>
                  <a:pt x="0" y="110109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984" tIns="0" rIns="0" bIns="0" numCol="1" spcCol="1270" anchor="t" anchorCtr="0">
            <a:noAutofit/>
          </a:bodyPr>
          <a:lstStyle/>
          <a:p>
            <a:pPr lvl="0" algn="l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400" kern="1200"/>
          </a:p>
        </p:txBody>
      </p:sp>
      <p:sp>
        <p:nvSpPr>
          <p:cNvPr id="20" name="Полилиния 19"/>
          <p:cNvSpPr/>
          <p:nvPr/>
        </p:nvSpPr>
        <p:spPr>
          <a:xfrm>
            <a:off x="3798188" y="2065766"/>
            <a:ext cx="1463040" cy="2072640"/>
          </a:xfrm>
          <a:custGeom>
            <a:avLst/>
            <a:gdLst>
              <a:gd name="connsiteX0" fmla="*/ 0 w 1463040"/>
              <a:gd name="connsiteY0" fmla="*/ 0 h 2072640"/>
              <a:gd name="connsiteX1" fmla="*/ 1463040 w 1463040"/>
              <a:gd name="connsiteY1" fmla="*/ 0 h 2072640"/>
              <a:gd name="connsiteX2" fmla="*/ 1463040 w 1463040"/>
              <a:gd name="connsiteY2" fmla="*/ 2072640 h 2072640"/>
              <a:gd name="connsiteX3" fmla="*/ 0 w 1463040"/>
              <a:gd name="connsiteY3" fmla="*/ 2072640 h 2072640"/>
              <a:gd name="connsiteX4" fmla="*/ 0 w 1463040"/>
              <a:gd name="connsiteY4" fmla="*/ 0 h 207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040" h="2072640">
                <a:moveTo>
                  <a:pt x="0" y="0"/>
                </a:moveTo>
                <a:lnTo>
                  <a:pt x="1463040" y="0"/>
                </a:lnTo>
                <a:lnTo>
                  <a:pt x="1463040" y="2072640"/>
                </a:lnTo>
                <a:lnTo>
                  <a:pt x="0" y="207264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1817" tIns="0" rIns="0" bIns="0" numCol="1" spcCol="1270" anchor="t" anchorCtr="0">
            <a:noAutofit/>
          </a:bodyPr>
          <a:lstStyle/>
          <a:p>
            <a:pPr lvl="0" algn="l" defTabSz="1511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400" kern="1200"/>
          </a:p>
        </p:txBody>
      </p:sp>
      <p:sp>
        <p:nvSpPr>
          <p:cNvPr id="35" name="Полилиния 34"/>
          <p:cNvSpPr/>
          <p:nvPr/>
        </p:nvSpPr>
        <p:spPr>
          <a:xfrm>
            <a:off x="5535548" y="1490456"/>
            <a:ext cx="1463040" cy="2647950"/>
          </a:xfrm>
          <a:custGeom>
            <a:avLst/>
            <a:gdLst>
              <a:gd name="connsiteX0" fmla="*/ 0 w 1463040"/>
              <a:gd name="connsiteY0" fmla="*/ 0 h 2647950"/>
              <a:gd name="connsiteX1" fmla="*/ 1463040 w 1463040"/>
              <a:gd name="connsiteY1" fmla="*/ 0 h 2647950"/>
              <a:gd name="connsiteX2" fmla="*/ 1463040 w 1463040"/>
              <a:gd name="connsiteY2" fmla="*/ 2647950 h 2647950"/>
              <a:gd name="connsiteX3" fmla="*/ 0 w 1463040"/>
              <a:gd name="connsiteY3" fmla="*/ 2647950 h 2647950"/>
              <a:gd name="connsiteX4" fmla="*/ 0 w 1463040"/>
              <a:gd name="connsiteY4" fmla="*/ 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3040" h="2647950">
                <a:moveTo>
                  <a:pt x="0" y="0"/>
                </a:moveTo>
                <a:lnTo>
                  <a:pt x="1463040" y="0"/>
                </a:lnTo>
                <a:lnTo>
                  <a:pt x="1463040" y="2647950"/>
                </a:lnTo>
                <a:lnTo>
                  <a:pt x="0" y="264795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9959" tIns="0" rIns="0" bIns="0" numCol="1" spcCol="1270" anchor="t" anchorCtr="0">
            <a:noAutofit/>
          </a:bodyPr>
          <a:lstStyle/>
          <a:p>
            <a:pPr lvl="0" algn="l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200" kern="1200"/>
          </a:p>
        </p:txBody>
      </p:sp>
      <p:sp>
        <p:nvSpPr>
          <p:cNvPr id="47" name="TextBox 46"/>
          <p:cNvSpPr txBox="1"/>
          <p:nvPr/>
        </p:nvSpPr>
        <p:spPr>
          <a:xfrm>
            <a:off x="3194598" y="1694753"/>
            <a:ext cx="129614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 smtClean="0">
                <a:solidFill>
                  <a:srgbClr val="FF0000"/>
                </a:solidFill>
              </a:rPr>
              <a:t>Если личное дело находится в ГУК МО РФ!!</a:t>
            </a:r>
            <a:endParaRPr lang="ru-RU" sz="1100" b="1" dirty="0">
              <a:solidFill>
                <a:srgbClr val="FF0000"/>
              </a:solidFill>
            </a:endParaRPr>
          </a:p>
        </p:txBody>
      </p:sp>
      <p:sp>
        <p:nvSpPr>
          <p:cNvPr id="64" name="Выгнутая влево стрелка 63"/>
          <p:cNvSpPr/>
          <p:nvPr/>
        </p:nvSpPr>
        <p:spPr bwMode="auto">
          <a:xfrm rot="10800000">
            <a:off x="7178811" y="1149034"/>
            <a:ext cx="353757" cy="916613"/>
          </a:xfrm>
          <a:prstGeom prst="curv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Shape 15"/>
          <p:cNvSpPr/>
          <p:nvPr/>
        </p:nvSpPr>
        <p:spPr>
          <a:xfrm rot="20471847">
            <a:off x="3219114" y="2908253"/>
            <a:ext cx="1590623" cy="1172025"/>
          </a:xfrm>
          <a:custGeom>
            <a:avLst/>
            <a:gdLst>
              <a:gd name="connsiteX0" fmla="*/ 0 w 2971654"/>
              <a:gd name="connsiteY0" fmla="*/ 2202226 h 2202226"/>
              <a:gd name="connsiteX1" fmla="*/ 2598134 w 2971654"/>
              <a:gd name="connsiteY1" fmla="*/ 275278 h 2202226"/>
              <a:gd name="connsiteX2" fmla="*/ 2567118 w 2971654"/>
              <a:gd name="connsiteY2" fmla="*/ 0 h 2202226"/>
              <a:gd name="connsiteX3" fmla="*/ 2971654 w 2971654"/>
              <a:gd name="connsiteY3" fmla="*/ 257528 h 2202226"/>
              <a:gd name="connsiteX4" fmla="*/ 2649964 w 2971654"/>
              <a:gd name="connsiteY4" fmla="*/ 735279 h 2202226"/>
              <a:gd name="connsiteX5" fmla="*/ 2618948 w 2971654"/>
              <a:gd name="connsiteY5" fmla="*/ 460001 h 2202226"/>
              <a:gd name="connsiteX6" fmla="*/ 0 w 2971654"/>
              <a:gd name="connsiteY6" fmla="*/ 2202226 h 2202226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9964 w 2971654"/>
              <a:gd name="connsiteY4" fmla="*/ 589848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90741 w 2971654"/>
              <a:gd name="connsiteY4" fmla="*/ 385139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54282"/>
              <a:gd name="connsiteY0" fmla="*/ 2056795 h 2056795"/>
              <a:gd name="connsiteX1" fmla="*/ 2643394 w 2954282"/>
              <a:gd name="connsiteY1" fmla="*/ 112518 h 2056795"/>
              <a:gd name="connsiteX2" fmla="*/ 2631711 w 2954282"/>
              <a:gd name="connsiteY2" fmla="*/ 0 h 2056795"/>
              <a:gd name="connsiteX3" fmla="*/ 2954282 w 2954282"/>
              <a:gd name="connsiteY3" fmla="*/ 134785 h 2056795"/>
              <a:gd name="connsiteX4" fmla="*/ 2690741 w 2954282"/>
              <a:gd name="connsiteY4" fmla="*/ 385139 h 2056795"/>
              <a:gd name="connsiteX5" fmla="*/ 2675200 w 2954282"/>
              <a:gd name="connsiteY5" fmla="*/ 277664 h 2056795"/>
              <a:gd name="connsiteX6" fmla="*/ 0 w 2954282"/>
              <a:gd name="connsiteY6" fmla="*/ 2056795 h 205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282" h="2056795">
                <a:moveTo>
                  <a:pt x="0" y="2056795"/>
                </a:moveTo>
                <a:cubicBezTo>
                  <a:pt x="330184" y="1078028"/>
                  <a:pt x="1241489" y="418383"/>
                  <a:pt x="2643394" y="112518"/>
                </a:cubicBezTo>
                <a:lnTo>
                  <a:pt x="2631711" y="0"/>
                </a:lnTo>
                <a:lnTo>
                  <a:pt x="2954282" y="134785"/>
                </a:lnTo>
                <a:lnTo>
                  <a:pt x="2690741" y="385139"/>
                </a:lnTo>
                <a:lnTo>
                  <a:pt x="2675200" y="277664"/>
                </a:lnTo>
                <a:cubicBezTo>
                  <a:pt x="1424511" y="400010"/>
                  <a:pt x="495276" y="1017658"/>
                  <a:pt x="0" y="205679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1" name="Shape 15"/>
          <p:cNvSpPr/>
          <p:nvPr/>
        </p:nvSpPr>
        <p:spPr>
          <a:xfrm rot="20471847">
            <a:off x="3347910" y="3668660"/>
            <a:ext cx="672102" cy="516910"/>
          </a:xfrm>
          <a:custGeom>
            <a:avLst/>
            <a:gdLst>
              <a:gd name="connsiteX0" fmla="*/ 0 w 2971654"/>
              <a:gd name="connsiteY0" fmla="*/ 2202226 h 2202226"/>
              <a:gd name="connsiteX1" fmla="*/ 2598134 w 2971654"/>
              <a:gd name="connsiteY1" fmla="*/ 275278 h 2202226"/>
              <a:gd name="connsiteX2" fmla="*/ 2567118 w 2971654"/>
              <a:gd name="connsiteY2" fmla="*/ 0 h 2202226"/>
              <a:gd name="connsiteX3" fmla="*/ 2971654 w 2971654"/>
              <a:gd name="connsiteY3" fmla="*/ 257528 h 2202226"/>
              <a:gd name="connsiteX4" fmla="*/ 2649964 w 2971654"/>
              <a:gd name="connsiteY4" fmla="*/ 735279 h 2202226"/>
              <a:gd name="connsiteX5" fmla="*/ 2618948 w 2971654"/>
              <a:gd name="connsiteY5" fmla="*/ 460001 h 2202226"/>
              <a:gd name="connsiteX6" fmla="*/ 0 w 2971654"/>
              <a:gd name="connsiteY6" fmla="*/ 2202226 h 2202226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9964 w 2971654"/>
              <a:gd name="connsiteY4" fmla="*/ 589848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90741 w 2971654"/>
              <a:gd name="connsiteY4" fmla="*/ 385139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54282"/>
              <a:gd name="connsiteY0" fmla="*/ 2056795 h 2056795"/>
              <a:gd name="connsiteX1" fmla="*/ 2643394 w 2954282"/>
              <a:gd name="connsiteY1" fmla="*/ 112518 h 2056795"/>
              <a:gd name="connsiteX2" fmla="*/ 2631711 w 2954282"/>
              <a:gd name="connsiteY2" fmla="*/ 0 h 2056795"/>
              <a:gd name="connsiteX3" fmla="*/ 2954282 w 2954282"/>
              <a:gd name="connsiteY3" fmla="*/ 134785 h 2056795"/>
              <a:gd name="connsiteX4" fmla="*/ 2690741 w 2954282"/>
              <a:gd name="connsiteY4" fmla="*/ 385139 h 2056795"/>
              <a:gd name="connsiteX5" fmla="*/ 2675200 w 2954282"/>
              <a:gd name="connsiteY5" fmla="*/ 277664 h 2056795"/>
              <a:gd name="connsiteX6" fmla="*/ 0 w 2954282"/>
              <a:gd name="connsiteY6" fmla="*/ 2056795 h 205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282" h="2056795">
                <a:moveTo>
                  <a:pt x="0" y="2056795"/>
                </a:moveTo>
                <a:cubicBezTo>
                  <a:pt x="330184" y="1078028"/>
                  <a:pt x="1241489" y="418383"/>
                  <a:pt x="2643394" y="112518"/>
                </a:cubicBezTo>
                <a:lnTo>
                  <a:pt x="2631711" y="0"/>
                </a:lnTo>
                <a:lnTo>
                  <a:pt x="2954282" y="134785"/>
                </a:lnTo>
                <a:lnTo>
                  <a:pt x="2690741" y="385139"/>
                </a:lnTo>
                <a:lnTo>
                  <a:pt x="2675200" y="277664"/>
                </a:lnTo>
                <a:cubicBezTo>
                  <a:pt x="1424511" y="400010"/>
                  <a:pt x="495276" y="1017658"/>
                  <a:pt x="0" y="205679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4" name="Shape 15"/>
          <p:cNvSpPr/>
          <p:nvPr/>
        </p:nvSpPr>
        <p:spPr>
          <a:xfrm rot="3185266" flipH="1">
            <a:off x="7443665" y="3594431"/>
            <a:ext cx="656117" cy="811879"/>
          </a:xfrm>
          <a:custGeom>
            <a:avLst/>
            <a:gdLst>
              <a:gd name="connsiteX0" fmla="*/ 0 w 2971654"/>
              <a:gd name="connsiteY0" fmla="*/ 2202226 h 2202226"/>
              <a:gd name="connsiteX1" fmla="*/ 2598134 w 2971654"/>
              <a:gd name="connsiteY1" fmla="*/ 275278 h 2202226"/>
              <a:gd name="connsiteX2" fmla="*/ 2567118 w 2971654"/>
              <a:gd name="connsiteY2" fmla="*/ 0 h 2202226"/>
              <a:gd name="connsiteX3" fmla="*/ 2971654 w 2971654"/>
              <a:gd name="connsiteY3" fmla="*/ 257528 h 2202226"/>
              <a:gd name="connsiteX4" fmla="*/ 2649964 w 2971654"/>
              <a:gd name="connsiteY4" fmla="*/ 735279 h 2202226"/>
              <a:gd name="connsiteX5" fmla="*/ 2618948 w 2971654"/>
              <a:gd name="connsiteY5" fmla="*/ 460001 h 2202226"/>
              <a:gd name="connsiteX6" fmla="*/ 0 w 2971654"/>
              <a:gd name="connsiteY6" fmla="*/ 2202226 h 2202226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9964 w 2971654"/>
              <a:gd name="connsiteY4" fmla="*/ 589848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90741 w 2971654"/>
              <a:gd name="connsiteY4" fmla="*/ 385139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54282"/>
              <a:gd name="connsiteY0" fmla="*/ 2056795 h 2056795"/>
              <a:gd name="connsiteX1" fmla="*/ 2643394 w 2954282"/>
              <a:gd name="connsiteY1" fmla="*/ 112518 h 2056795"/>
              <a:gd name="connsiteX2" fmla="*/ 2631711 w 2954282"/>
              <a:gd name="connsiteY2" fmla="*/ 0 h 2056795"/>
              <a:gd name="connsiteX3" fmla="*/ 2954282 w 2954282"/>
              <a:gd name="connsiteY3" fmla="*/ 134785 h 2056795"/>
              <a:gd name="connsiteX4" fmla="*/ 2690741 w 2954282"/>
              <a:gd name="connsiteY4" fmla="*/ 385139 h 2056795"/>
              <a:gd name="connsiteX5" fmla="*/ 2675200 w 2954282"/>
              <a:gd name="connsiteY5" fmla="*/ 277664 h 2056795"/>
              <a:gd name="connsiteX6" fmla="*/ 0 w 2954282"/>
              <a:gd name="connsiteY6" fmla="*/ 2056795 h 205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282" h="2056795">
                <a:moveTo>
                  <a:pt x="0" y="2056795"/>
                </a:moveTo>
                <a:cubicBezTo>
                  <a:pt x="330184" y="1078028"/>
                  <a:pt x="1241489" y="418383"/>
                  <a:pt x="2643394" y="112518"/>
                </a:cubicBezTo>
                <a:lnTo>
                  <a:pt x="2631711" y="0"/>
                </a:lnTo>
                <a:lnTo>
                  <a:pt x="2954282" y="134785"/>
                </a:lnTo>
                <a:lnTo>
                  <a:pt x="2690741" y="385139"/>
                </a:lnTo>
                <a:lnTo>
                  <a:pt x="2675200" y="277664"/>
                </a:lnTo>
                <a:cubicBezTo>
                  <a:pt x="1424511" y="400010"/>
                  <a:pt x="495276" y="1017658"/>
                  <a:pt x="0" y="205679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2956" y="1016"/>
            <a:ext cx="9144324" cy="539750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algn="ctr" defTabSz="698708" eaLnBrk="0" hangingPunct="0">
              <a:lnSpc>
                <a:spcPct val="80000"/>
              </a:lnSpc>
            </a:pPr>
            <a:r>
              <a:rPr lang="ru-RU" sz="1200" b="1" cap="all" dirty="0">
                <a:solidFill>
                  <a:schemeClr val="tx2"/>
                </a:solidFill>
                <a:latin typeface="+mn-lt"/>
                <a:cs typeface="+mn-cs"/>
              </a:rPr>
              <a:t>ПОРЯДОК ПРЕДСТАВЛЕНИЯ СВЕДЕНИЙ О ДОХОДАХ В МИНОБОРОНЫ РОССИИ</a:t>
            </a:r>
          </a:p>
        </p:txBody>
      </p:sp>
      <p:grpSp>
        <p:nvGrpSpPr>
          <p:cNvPr id="45" name="Group 19"/>
          <p:cNvGrpSpPr>
            <a:grpSpLocks noChangeAspect="1"/>
          </p:cNvGrpSpPr>
          <p:nvPr/>
        </p:nvGrpSpPr>
        <p:grpSpPr bwMode="auto">
          <a:xfrm>
            <a:off x="2956" y="-20820"/>
            <a:ext cx="1318088" cy="540000"/>
            <a:chOff x="0" y="-37"/>
            <a:chExt cx="1074" cy="440"/>
          </a:xfrm>
        </p:grpSpPr>
        <p:pic>
          <p:nvPicPr>
            <p:cNvPr id="46" name="Picture 20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"/>
              <a:ext cx="1074" cy="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21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" y="10"/>
              <a:ext cx="615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" name="Лента лицом вверх 50"/>
          <p:cNvSpPr/>
          <p:nvPr/>
        </p:nvSpPr>
        <p:spPr>
          <a:xfrm>
            <a:off x="8388424" y="99790"/>
            <a:ext cx="648071" cy="239712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31234" y="2366822"/>
            <a:ext cx="153238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solidFill>
                  <a:srgbClr val="FF0000"/>
                </a:solidFill>
              </a:rPr>
              <a:t>Если личное дело находится в командовании вида, рода, </a:t>
            </a:r>
            <a:r>
              <a:rPr lang="ru-RU" sz="900" b="1" dirty="0">
                <a:solidFill>
                  <a:srgbClr val="FF0000"/>
                </a:solidFill>
              </a:rPr>
              <a:t>ОСК, </a:t>
            </a:r>
            <a:r>
              <a:rPr lang="ru-RU" sz="900" b="1" dirty="0" smtClean="0">
                <a:solidFill>
                  <a:srgbClr val="FF0000"/>
                </a:solidFill>
              </a:rPr>
              <a:t>ОВУ, организации!!</a:t>
            </a:r>
            <a:endParaRPr lang="ru-RU" sz="9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67440" y="3334471"/>
            <a:ext cx="12033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В любом случае!!</a:t>
            </a:r>
            <a:endParaRPr lang="ru-RU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46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-45103"/>
            <a:ext cx="9131153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algn="ctr" defTabSz="698690" eaLnBrk="0" hangingPunct="0">
              <a:lnSpc>
                <a:spcPct val="80000"/>
              </a:lnSpc>
            </a:pPr>
            <a:r>
              <a:rPr lang="ru-RU" sz="1200" b="1" cap="all" dirty="0">
                <a:solidFill>
                  <a:schemeClr val="tx2"/>
                </a:solidFill>
              </a:rPr>
              <a:t>работа со справками о доходах, расходах, об имуществе </a:t>
            </a:r>
          </a:p>
          <a:p>
            <a:pPr algn="ctr" defTabSz="698690" eaLnBrk="0" hangingPunct="0">
              <a:lnSpc>
                <a:spcPct val="80000"/>
              </a:lnSpc>
            </a:pPr>
            <a:r>
              <a:rPr lang="ru-RU" sz="1200" b="1" cap="all" dirty="0">
                <a:solidFill>
                  <a:schemeClr val="tx2"/>
                </a:solidFill>
              </a:rPr>
              <a:t>и обязательствах имущественного характера</a:t>
            </a:r>
          </a:p>
        </p:txBody>
      </p:sp>
      <p:pic>
        <p:nvPicPr>
          <p:cNvPr id="21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-45103"/>
            <a:ext cx="746180" cy="46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Овал 35"/>
          <p:cNvSpPr/>
          <p:nvPr/>
        </p:nvSpPr>
        <p:spPr bwMode="auto">
          <a:xfrm>
            <a:off x="1875595" y="514012"/>
            <a:ext cx="6045551" cy="637636"/>
          </a:xfrm>
          <a:prstGeom prst="ellipse">
            <a:avLst/>
          </a:prstGeom>
          <a:solidFill>
            <a:srgbClr val="99CCFF"/>
          </a:solidFill>
          <a:ln w="9525" cap="flat" cmpd="sng" algn="ctr">
            <a:solidFill>
              <a:srgbClr val="99CCFF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Этапы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работы со сведениями о доходах</a:t>
            </a:r>
          </a:p>
          <a:p>
            <a:pPr lvl="0" algn="ctr"/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7859" y="2967870"/>
            <a:ext cx="2943980" cy="2181104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5413714" y="1068511"/>
            <a:ext cx="3421150" cy="1207834"/>
            <a:chOff x="-2230" y="3164116"/>
            <a:chExt cx="3421150" cy="1207834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230" y="3315454"/>
              <a:ext cx="1069023" cy="1056496"/>
            </a:xfrm>
            <a:prstGeom prst="rect">
              <a:avLst/>
            </a:prstGeom>
          </p:spPr>
        </p:pic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6793" y="3315454"/>
              <a:ext cx="1295631" cy="1056496"/>
            </a:xfrm>
            <a:prstGeom prst="rect">
              <a:avLst/>
            </a:prstGeom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2424" y="3315454"/>
              <a:ext cx="1056496" cy="1056496"/>
            </a:xfrm>
            <a:prstGeom prst="rect">
              <a:avLst/>
            </a:prstGeom>
          </p:spPr>
        </p:pic>
        <p:sp>
          <p:nvSpPr>
            <p:cNvPr id="24" name="Овал 23"/>
            <p:cNvSpPr/>
            <p:nvPr/>
          </p:nvSpPr>
          <p:spPr>
            <a:xfrm>
              <a:off x="2987824" y="3164116"/>
              <a:ext cx="324137" cy="35106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contrasting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hangingPunct="1">
                <a:defRPr/>
              </a:pPr>
              <a:r>
                <a:rPr lang="ru-RU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25" name="Овал 24"/>
            <p:cNvSpPr/>
            <p:nvPr/>
          </p:nvSpPr>
          <p:spPr>
            <a:xfrm>
              <a:off x="1479252" y="3189754"/>
              <a:ext cx="324137" cy="35106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contrasting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hangingPunct="1">
                <a:defRPr/>
              </a:pPr>
              <a:r>
                <a:rPr lang="ru-RU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6" name="Овал 25"/>
            <p:cNvSpPr/>
            <p:nvPr/>
          </p:nvSpPr>
          <p:spPr>
            <a:xfrm>
              <a:off x="410375" y="3164116"/>
              <a:ext cx="324137" cy="35106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scene3d>
              <a:camera prst="orthographicFront"/>
              <a:lightRig rig="contrasting" dir="t"/>
            </a:scene3d>
            <a:sp3d prstMaterial="dkEdge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eaLnBrk="1" hangingPunct="1">
                <a:defRPr/>
              </a:pPr>
              <a:r>
                <a:rPr lang="ru-RU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sp>
        <p:nvSpPr>
          <p:cNvPr id="27" name="Shape 15"/>
          <p:cNvSpPr/>
          <p:nvPr/>
        </p:nvSpPr>
        <p:spPr>
          <a:xfrm rot="7314555">
            <a:off x="4565893" y="1482149"/>
            <a:ext cx="665681" cy="433734"/>
          </a:xfrm>
          <a:custGeom>
            <a:avLst/>
            <a:gdLst>
              <a:gd name="connsiteX0" fmla="*/ 0 w 2971654"/>
              <a:gd name="connsiteY0" fmla="*/ 2202226 h 2202226"/>
              <a:gd name="connsiteX1" fmla="*/ 2598134 w 2971654"/>
              <a:gd name="connsiteY1" fmla="*/ 275278 h 2202226"/>
              <a:gd name="connsiteX2" fmla="*/ 2567118 w 2971654"/>
              <a:gd name="connsiteY2" fmla="*/ 0 h 2202226"/>
              <a:gd name="connsiteX3" fmla="*/ 2971654 w 2971654"/>
              <a:gd name="connsiteY3" fmla="*/ 257528 h 2202226"/>
              <a:gd name="connsiteX4" fmla="*/ 2649964 w 2971654"/>
              <a:gd name="connsiteY4" fmla="*/ 735279 h 2202226"/>
              <a:gd name="connsiteX5" fmla="*/ 2618948 w 2971654"/>
              <a:gd name="connsiteY5" fmla="*/ 460001 h 2202226"/>
              <a:gd name="connsiteX6" fmla="*/ 0 w 2971654"/>
              <a:gd name="connsiteY6" fmla="*/ 2202226 h 2202226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9964 w 2971654"/>
              <a:gd name="connsiteY4" fmla="*/ 589848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90741 w 2971654"/>
              <a:gd name="connsiteY4" fmla="*/ 385139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54282"/>
              <a:gd name="connsiteY0" fmla="*/ 2056795 h 2056795"/>
              <a:gd name="connsiteX1" fmla="*/ 2643394 w 2954282"/>
              <a:gd name="connsiteY1" fmla="*/ 112518 h 2056795"/>
              <a:gd name="connsiteX2" fmla="*/ 2631711 w 2954282"/>
              <a:gd name="connsiteY2" fmla="*/ 0 h 2056795"/>
              <a:gd name="connsiteX3" fmla="*/ 2954282 w 2954282"/>
              <a:gd name="connsiteY3" fmla="*/ 134785 h 2056795"/>
              <a:gd name="connsiteX4" fmla="*/ 2690741 w 2954282"/>
              <a:gd name="connsiteY4" fmla="*/ 385139 h 2056795"/>
              <a:gd name="connsiteX5" fmla="*/ 2675200 w 2954282"/>
              <a:gd name="connsiteY5" fmla="*/ 277664 h 2056795"/>
              <a:gd name="connsiteX6" fmla="*/ 0 w 2954282"/>
              <a:gd name="connsiteY6" fmla="*/ 2056795 h 205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282" h="2056795">
                <a:moveTo>
                  <a:pt x="0" y="2056795"/>
                </a:moveTo>
                <a:cubicBezTo>
                  <a:pt x="330184" y="1078028"/>
                  <a:pt x="1241489" y="418383"/>
                  <a:pt x="2643394" y="112518"/>
                </a:cubicBezTo>
                <a:lnTo>
                  <a:pt x="2631711" y="0"/>
                </a:lnTo>
                <a:lnTo>
                  <a:pt x="2954282" y="134785"/>
                </a:lnTo>
                <a:lnTo>
                  <a:pt x="2690741" y="385139"/>
                </a:lnTo>
                <a:lnTo>
                  <a:pt x="2675200" y="277664"/>
                </a:lnTo>
                <a:cubicBezTo>
                  <a:pt x="1424511" y="400010"/>
                  <a:pt x="495276" y="1017658"/>
                  <a:pt x="0" y="205679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3" name="Группа 22"/>
          <p:cNvGrpSpPr/>
          <p:nvPr/>
        </p:nvGrpSpPr>
        <p:grpSpPr>
          <a:xfrm>
            <a:off x="583342" y="1620625"/>
            <a:ext cx="4280008" cy="693743"/>
            <a:chOff x="482351" y="867505"/>
            <a:chExt cx="3664267" cy="718100"/>
          </a:xfrm>
        </p:grpSpPr>
        <p:sp>
          <p:nvSpPr>
            <p:cNvPr id="37" name="Прямоугольник 36"/>
            <p:cNvSpPr/>
            <p:nvPr/>
          </p:nvSpPr>
          <p:spPr>
            <a:xfrm>
              <a:off x="482351" y="867505"/>
              <a:ext cx="3664267" cy="718100"/>
            </a:xfrm>
            <a:prstGeom prst="rect">
              <a:avLst/>
            </a:prstGeom>
            <a:solidFill>
              <a:srgbClr val="AFC9BB">
                <a:alpha val="70000"/>
              </a:srgbClr>
            </a:solidFill>
            <a:ln>
              <a:noFill/>
            </a:ln>
            <a:effectLst>
              <a:outerShdw dist="50800"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16000" tIns="60960" rIns="76800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defRPr/>
              </a:pPr>
              <a:endPara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482351" y="913802"/>
              <a:ext cx="3650030" cy="621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Представление справок в кадровый орган, лицу ответственному за профилактику коррупционных и иных правонарушений (сбор сведений)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395536" y="1151647"/>
            <a:ext cx="4467814" cy="350769"/>
            <a:chOff x="158552" y="867505"/>
            <a:chExt cx="3988066" cy="350768"/>
          </a:xfrm>
        </p:grpSpPr>
        <p:grpSp>
          <p:nvGrpSpPr>
            <p:cNvPr id="40" name="Группа 39"/>
            <p:cNvGrpSpPr/>
            <p:nvPr/>
          </p:nvGrpSpPr>
          <p:grpSpPr>
            <a:xfrm>
              <a:off x="158552" y="867505"/>
              <a:ext cx="3988066" cy="350768"/>
              <a:chOff x="169879" y="843558"/>
              <a:chExt cx="3988066" cy="350768"/>
            </a:xfrm>
          </p:grpSpPr>
          <p:sp>
            <p:nvSpPr>
              <p:cNvPr id="42" name="Прямоугольник 41"/>
              <p:cNvSpPr/>
              <p:nvPr/>
            </p:nvSpPr>
            <p:spPr>
              <a:xfrm>
                <a:off x="493678" y="843558"/>
                <a:ext cx="3664267" cy="350768"/>
              </a:xfrm>
              <a:prstGeom prst="rect">
                <a:avLst/>
              </a:prstGeom>
              <a:solidFill>
                <a:srgbClr val="AFC9BB">
                  <a:alpha val="70000"/>
                </a:srgbClr>
              </a:solidFill>
              <a:ln>
                <a:noFill/>
              </a:ln>
              <a:effectLst>
                <a:outerShdw dist="50800" sx="1000" sy="1000" algn="ctr" rotWithShape="0">
                  <a:srgbClr val="000000"/>
                </a:outerShdw>
              </a:effectLst>
              <a:scene3d>
                <a:camera prst="orthographicFront"/>
                <a:lightRig rig="threePt" dir="t"/>
              </a:scene3d>
              <a:sp3d>
                <a:bevelT w="44450" h="4445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816000" tIns="60960" rIns="76800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just">
                  <a:defRPr/>
                </a:pPr>
                <a:endParaRPr lang="ru-RU" sz="12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43" name="Рисунок 42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9879" y="843559"/>
                <a:ext cx="341786" cy="346955"/>
              </a:xfrm>
              <a:prstGeom prst="rect">
                <a:avLst/>
              </a:prstGeom>
            </p:spPr>
          </p:pic>
        </p:grpSp>
        <p:sp>
          <p:nvSpPr>
            <p:cNvPr id="41" name="Прямоугольник 40"/>
            <p:cNvSpPr/>
            <p:nvPr/>
          </p:nvSpPr>
          <p:spPr>
            <a:xfrm>
              <a:off x="492474" y="912084"/>
              <a:ext cx="3639908" cy="261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Заполнение госслужащим (работником) формы справки</a:t>
              </a:r>
            </a:p>
          </p:txBody>
        </p:sp>
      </p:grpSp>
      <p:sp>
        <p:nvSpPr>
          <p:cNvPr id="31" name="Shape 15"/>
          <p:cNvSpPr/>
          <p:nvPr/>
        </p:nvSpPr>
        <p:spPr>
          <a:xfrm rot="2600523">
            <a:off x="5100013" y="1799271"/>
            <a:ext cx="1050691" cy="1138357"/>
          </a:xfrm>
          <a:custGeom>
            <a:avLst/>
            <a:gdLst>
              <a:gd name="connsiteX0" fmla="*/ 0 w 2971654"/>
              <a:gd name="connsiteY0" fmla="*/ 2202226 h 2202226"/>
              <a:gd name="connsiteX1" fmla="*/ 2598134 w 2971654"/>
              <a:gd name="connsiteY1" fmla="*/ 275278 h 2202226"/>
              <a:gd name="connsiteX2" fmla="*/ 2567118 w 2971654"/>
              <a:gd name="connsiteY2" fmla="*/ 0 h 2202226"/>
              <a:gd name="connsiteX3" fmla="*/ 2971654 w 2971654"/>
              <a:gd name="connsiteY3" fmla="*/ 257528 h 2202226"/>
              <a:gd name="connsiteX4" fmla="*/ 2649964 w 2971654"/>
              <a:gd name="connsiteY4" fmla="*/ 735279 h 2202226"/>
              <a:gd name="connsiteX5" fmla="*/ 2618948 w 2971654"/>
              <a:gd name="connsiteY5" fmla="*/ 460001 h 2202226"/>
              <a:gd name="connsiteX6" fmla="*/ 0 w 2971654"/>
              <a:gd name="connsiteY6" fmla="*/ 2202226 h 2202226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9964 w 2971654"/>
              <a:gd name="connsiteY4" fmla="*/ 589848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90741 w 2971654"/>
              <a:gd name="connsiteY4" fmla="*/ 385139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54282"/>
              <a:gd name="connsiteY0" fmla="*/ 2056795 h 2056795"/>
              <a:gd name="connsiteX1" fmla="*/ 2643394 w 2954282"/>
              <a:gd name="connsiteY1" fmla="*/ 112518 h 2056795"/>
              <a:gd name="connsiteX2" fmla="*/ 2631711 w 2954282"/>
              <a:gd name="connsiteY2" fmla="*/ 0 h 2056795"/>
              <a:gd name="connsiteX3" fmla="*/ 2954282 w 2954282"/>
              <a:gd name="connsiteY3" fmla="*/ 134785 h 2056795"/>
              <a:gd name="connsiteX4" fmla="*/ 2690741 w 2954282"/>
              <a:gd name="connsiteY4" fmla="*/ 385139 h 2056795"/>
              <a:gd name="connsiteX5" fmla="*/ 2675200 w 2954282"/>
              <a:gd name="connsiteY5" fmla="*/ 277664 h 2056795"/>
              <a:gd name="connsiteX6" fmla="*/ 0 w 2954282"/>
              <a:gd name="connsiteY6" fmla="*/ 2056795 h 205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282" h="2056795">
                <a:moveTo>
                  <a:pt x="0" y="2056795"/>
                </a:moveTo>
                <a:cubicBezTo>
                  <a:pt x="330184" y="1078028"/>
                  <a:pt x="1241489" y="418383"/>
                  <a:pt x="2643394" y="112518"/>
                </a:cubicBezTo>
                <a:lnTo>
                  <a:pt x="2631711" y="0"/>
                </a:lnTo>
                <a:lnTo>
                  <a:pt x="2954282" y="134785"/>
                </a:lnTo>
                <a:lnTo>
                  <a:pt x="2690741" y="385139"/>
                </a:lnTo>
                <a:lnTo>
                  <a:pt x="2675200" y="277664"/>
                </a:lnTo>
                <a:cubicBezTo>
                  <a:pt x="1424511" y="400010"/>
                  <a:pt x="495276" y="1017658"/>
                  <a:pt x="0" y="205679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0" name="Группа 49"/>
          <p:cNvGrpSpPr/>
          <p:nvPr/>
        </p:nvGrpSpPr>
        <p:grpSpPr>
          <a:xfrm>
            <a:off x="610563" y="2415103"/>
            <a:ext cx="4280008" cy="552896"/>
            <a:chOff x="482351" y="867505"/>
            <a:chExt cx="3664267" cy="718100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482351" y="867505"/>
              <a:ext cx="3664267" cy="718100"/>
            </a:xfrm>
            <a:prstGeom prst="rect">
              <a:avLst/>
            </a:prstGeom>
            <a:solidFill>
              <a:srgbClr val="AFC9BB">
                <a:alpha val="70000"/>
              </a:srgbClr>
            </a:solidFill>
            <a:ln>
              <a:noFill/>
            </a:ln>
            <a:effectLst>
              <a:outerShdw dist="50800"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16000" tIns="60960" rIns="76800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defRPr/>
              </a:pPr>
              <a:endPara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482351" y="913802"/>
              <a:ext cx="3650030" cy="559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Кадровый орган (ответственный) учитывает поступившие справки в делопроизводстве</a:t>
              </a: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618363" y="3100051"/>
            <a:ext cx="2720831" cy="856523"/>
            <a:chOff x="482351" y="867505"/>
            <a:chExt cx="3664267" cy="718100"/>
          </a:xfrm>
        </p:grpSpPr>
        <p:sp>
          <p:nvSpPr>
            <p:cNvPr id="54" name="Прямоугольник 53"/>
            <p:cNvSpPr/>
            <p:nvPr/>
          </p:nvSpPr>
          <p:spPr>
            <a:xfrm>
              <a:off x="482351" y="867505"/>
              <a:ext cx="3664267" cy="718100"/>
            </a:xfrm>
            <a:prstGeom prst="rect">
              <a:avLst/>
            </a:prstGeom>
            <a:solidFill>
              <a:srgbClr val="AFC9BB">
                <a:alpha val="70000"/>
              </a:srgbClr>
            </a:solidFill>
            <a:ln>
              <a:noFill/>
            </a:ln>
            <a:effectLst>
              <a:outerShdw dist="50800"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16000" tIns="60960" rIns="76800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defRPr/>
              </a:pPr>
              <a:endPara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482351" y="913802"/>
              <a:ext cx="3650031" cy="6192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Кадровый орган (ответственный) осуществляет анализ представленных сведений (выявление ошибок, неточностей, конфликта интересов) </a:t>
              </a: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3459866" y="3115816"/>
            <a:ext cx="2796402" cy="842301"/>
            <a:chOff x="482351" y="867505"/>
            <a:chExt cx="3664267" cy="718100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482351" y="867505"/>
              <a:ext cx="3664267" cy="718100"/>
            </a:xfrm>
            <a:prstGeom prst="rect">
              <a:avLst/>
            </a:prstGeom>
            <a:solidFill>
              <a:srgbClr val="AFC9BB">
                <a:alpha val="70000"/>
              </a:srgbClr>
            </a:solidFill>
            <a:ln>
              <a:noFill/>
            </a:ln>
            <a:effectLst>
              <a:outerShdw dist="50800"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16000" tIns="60960" rIns="76800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defRPr/>
              </a:pPr>
              <a:endPara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Прямоугольник 57"/>
            <p:cNvSpPr/>
            <p:nvPr/>
          </p:nvSpPr>
          <p:spPr>
            <a:xfrm>
              <a:off x="482351" y="913802"/>
              <a:ext cx="3650030" cy="6559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Кадровый орган (ответственный) осуществляет заполнение формы </a:t>
              </a:r>
            </a:p>
            <a:p>
              <a:pPr algn="ctr">
                <a:defRPr/>
              </a:pPr>
              <a:r>
                <a:rPr lang="ru-RU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для размещения на сайт </a:t>
              </a:r>
            </a:p>
            <a:p>
              <a:pPr algn="ctr">
                <a:defRPr/>
              </a:pPr>
              <a:r>
                <a:rPr lang="ru-RU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Минобороны России</a:t>
              </a: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614462" y="4084930"/>
            <a:ext cx="2720831" cy="856523"/>
            <a:chOff x="482351" y="867505"/>
            <a:chExt cx="3664267" cy="718100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482351" y="867505"/>
              <a:ext cx="3664267" cy="718100"/>
            </a:xfrm>
            <a:prstGeom prst="rect">
              <a:avLst/>
            </a:prstGeom>
            <a:solidFill>
              <a:srgbClr val="AFC9BB">
                <a:alpha val="70000"/>
              </a:srgbClr>
            </a:solidFill>
            <a:ln>
              <a:noFill/>
            </a:ln>
            <a:effectLst>
              <a:outerShdw dist="50800"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16000" tIns="60960" rIns="76800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defRPr/>
              </a:pPr>
              <a:endPara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482351" y="913802"/>
              <a:ext cx="3650031" cy="6450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Принятие решения о проверке на основании докладной записки (подготовка акта в случае наличия оснований)</a:t>
              </a: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4993637" y="2414974"/>
            <a:ext cx="4035818" cy="552896"/>
            <a:chOff x="482351" y="867505"/>
            <a:chExt cx="3664267" cy="718100"/>
          </a:xfrm>
        </p:grpSpPr>
        <p:sp>
          <p:nvSpPr>
            <p:cNvPr id="63" name="Прямоугольник 62"/>
            <p:cNvSpPr/>
            <p:nvPr/>
          </p:nvSpPr>
          <p:spPr>
            <a:xfrm>
              <a:off x="482351" y="867505"/>
              <a:ext cx="3664267" cy="718100"/>
            </a:xfrm>
            <a:prstGeom prst="rect">
              <a:avLst/>
            </a:prstGeom>
            <a:solidFill>
              <a:srgbClr val="AFC9BB">
                <a:alpha val="70000"/>
              </a:srgbClr>
            </a:solidFill>
            <a:ln>
              <a:noFill/>
            </a:ln>
            <a:effectLst>
              <a:outerShdw dist="50800"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16000" tIns="60960" rIns="76800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defRPr/>
              </a:pPr>
              <a:endPara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482351" y="1027214"/>
              <a:ext cx="3650030" cy="3397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Направление сведений в вышестоящий кадровый орган</a:t>
              </a:r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3500169" y="4092041"/>
            <a:ext cx="2796402" cy="842301"/>
            <a:chOff x="482351" y="867505"/>
            <a:chExt cx="3664267" cy="718100"/>
          </a:xfrm>
        </p:grpSpPr>
        <p:sp>
          <p:nvSpPr>
            <p:cNvPr id="66" name="Прямоугольник 65"/>
            <p:cNvSpPr/>
            <p:nvPr/>
          </p:nvSpPr>
          <p:spPr>
            <a:xfrm>
              <a:off x="482351" y="867505"/>
              <a:ext cx="3664267" cy="718100"/>
            </a:xfrm>
            <a:prstGeom prst="rect">
              <a:avLst/>
            </a:prstGeom>
            <a:solidFill>
              <a:srgbClr val="AFC9BB">
                <a:alpha val="70000"/>
              </a:srgbClr>
            </a:solidFill>
            <a:ln>
              <a:noFill/>
            </a:ln>
            <a:effectLst>
              <a:outerShdw dist="50800" sx="1000" sy="1000" algn="ctr" rotWithShape="0">
                <a:srgbClr val="000000"/>
              </a:outerShdw>
            </a:effectLst>
            <a:scene3d>
              <a:camera prst="orthographicFront"/>
              <a:lightRig rig="threePt" dir="t"/>
            </a:scene3d>
            <a:sp3d>
              <a:bevelT w="44450" h="444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816000" tIns="60960" rIns="76800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defRPr/>
              </a:pPr>
              <a:endPara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Прямоугольник 66"/>
            <p:cNvSpPr/>
            <p:nvPr/>
          </p:nvSpPr>
          <p:spPr>
            <a:xfrm>
              <a:off x="482351" y="1025106"/>
              <a:ext cx="3650030" cy="511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11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Приобщение справок к личным делам госслужащих, карточкам Т-2 работников</a:t>
              </a:r>
            </a:p>
          </p:txBody>
        </p:sp>
      </p:grpSp>
      <p:sp>
        <p:nvSpPr>
          <p:cNvPr id="68" name="Shape 15"/>
          <p:cNvSpPr/>
          <p:nvPr/>
        </p:nvSpPr>
        <p:spPr>
          <a:xfrm rot="7314555">
            <a:off x="4582043" y="2170829"/>
            <a:ext cx="665681" cy="433734"/>
          </a:xfrm>
          <a:custGeom>
            <a:avLst/>
            <a:gdLst>
              <a:gd name="connsiteX0" fmla="*/ 0 w 2971654"/>
              <a:gd name="connsiteY0" fmla="*/ 2202226 h 2202226"/>
              <a:gd name="connsiteX1" fmla="*/ 2598134 w 2971654"/>
              <a:gd name="connsiteY1" fmla="*/ 275278 h 2202226"/>
              <a:gd name="connsiteX2" fmla="*/ 2567118 w 2971654"/>
              <a:gd name="connsiteY2" fmla="*/ 0 h 2202226"/>
              <a:gd name="connsiteX3" fmla="*/ 2971654 w 2971654"/>
              <a:gd name="connsiteY3" fmla="*/ 257528 h 2202226"/>
              <a:gd name="connsiteX4" fmla="*/ 2649964 w 2971654"/>
              <a:gd name="connsiteY4" fmla="*/ 735279 h 2202226"/>
              <a:gd name="connsiteX5" fmla="*/ 2618948 w 2971654"/>
              <a:gd name="connsiteY5" fmla="*/ 460001 h 2202226"/>
              <a:gd name="connsiteX6" fmla="*/ 0 w 2971654"/>
              <a:gd name="connsiteY6" fmla="*/ 2202226 h 2202226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9964 w 2971654"/>
              <a:gd name="connsiteY4" fmla="*/ 589848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90741 w 2971654"/>
              <a:gd name="connsiteY4" fmla="*/ 385139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54282"/>
              <a:gd name="connsiteY0" fmla="*/ 2056795 h 2056795"/>
              <a:gd name="connsiteX1" fmla="*/ 2643394 w 2954282"/>
              <a:gd name="connsiteY1" fmla="*/ 112518 h 2056795"/>
              <a:gd name="connsiteX2" fmla="*/ 2631711 w 2954282"/>
              <a:gd name="connsiteY2" fmla="*/ 0 h 2056795"/>
              <a:gd name="connsiteX3" fmla="*/ 2954282 w 2954282"/>
              <a:gd name="connsiteY3" fmla="*/ 134785 h 2056795"/>
              <a:gd name="connsiteX4" fmla="*/ 2690741 w 2954282"/>
              <a:gd name="connsiteY4" fmla="*/ 385139 h 2056795"/>
              <a:gd name="connsiteX5" fmla="*/ 2675200 w 2954282"/>
              <a:gd name="connsiteY5" fmla="*/ 277664 h 2056795"/>
              <a:gd name="connsiteX6" fmla="*/ 0 w 2954282"/>
              <a:gd name="connsiteY6" fmla="*/ 2056795 h 205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282" h="2056795">
                <a:moveTo>
                  <a:pt x="0" y="2056795"/>
                </a:moveTo>
                <a:cubicBezTo>
                  <a:pt x="330184" y="1078028"/>
                  <a:pt x="1241489" y="418383"/>
                  <a:pt x="2643394" y="112518"/>
                </a:cubicBezTo>
                <a:lnTo>
                  <a:pt x="2631711" y="0"/>
                </a:lnTo>
                <a:lnTo>
                  <a:pt x="2954282" y="134785"/>
                </a:lnTo>
                <a:lnTo>
                  <a:pt x="2690741" y="385139"/>
                </a:lnTo>
                <a:lnTo>
                  <a:pt x="2675200" y="277664"/>
                </a:lnTo>
                <a:cubicBezTo>
                  <a:pt x="1424511" y="400010"/>
                  <a:pt x="495276" y="1017658"/>
                  <a:pt x="0" y="205679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9" name="Shape 15"/>
          <p:cNvSpPr/>
          <p:nvPr/>
        </p:nvSpPr>
        <p:spPr>
          <a:xfrm rot="3217343" flipV="1">
            <a:off x="158071" y="2724552"/>
            <a:ext cx="852260" cy="668896"/>
          </a:xfrm>
          <a:custGeom>
            <a:avLst/>
            <a:gdLst>
              <a:gd name="connsiteX0" fmla="*/ 0 w 2971654"/>
              <a:gd name="connsiteY0" fmla="*/ 2202226 h 2202226"/>
              <a:gd name="connsiteX1" fmla="*/ 2598134 w 2971654"/>
              <a:gd name="connsiteY1" fmla="*/ 275278 h 2202226"/>
              <a:gd name="connsiteX2" fmla="*/ 2567118 w 2971654"/>
              <a:gd name="connsiteY2" fmla="*/ 0 h 2202226"/>
              <a:gd name="connsiteX3" fmla="*/ 2971654 w 2971654"/>
              <a:gd name="connsiteY3" fmla="*/ 257528 h 2202226"/>
              <a:gd name="connsiteX4" fmla="*/ 2649964 w 2971654"/>
              <a:gd name="connsiteY4" fmla="*/ 735279 h 2202226"/>
              <a:gd name="connsiteX5" fmla="*/ 2618948 w 2971654"/>
              <a:gd name="connsiteY5" fmla="*/ 460001 h 2202226"/>
              <a:gd name="connsiteX6" fmla="*/ 0 w 2971654"/>
              <a:gd name="connsiteY6" fmla="*/ 2202226 h 2202226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9964 w 2971654"/>
              <a:gd name="connsiteY4" fmla="*/ 589848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90741 w 2971654"/>
              <a:gd name="connsiteY4" fmla="*/ 385139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54282"/>
              <a:gd name="connsiteY0" fmla="*/ 2056795 h 2056795"/>
              <a:gd name="connsiteX1" fmla="*/ 2643394 w 2954282"/>
              <a:gd name="connsiteY1" fmla="*/ 112518 h 2056795"/>
              <a:gd name="connsiteX2" fmla="*/ 2631711 w 2954282"/>
              <a:gd name="connsiteY2" fmla="*/ 0 h 2056795"/>
              <a:gd name="connsiteX3" fmla="*/ 2954282 w 2954282"/>
              <a:gd name="connsiteY3" fmla="*/ 134785 h 2056795"/>
              <a:gd name="connsiteX4" fmla="*/ 2690741 w 2954282"/>
              <a:gd name="connsiteY4" fmla="*/ 385139 h 2056795"/>
              <a:gd name="connsiteX5" fmla="*/ 2675200 w 2954282"/>
              <a:gd name="connsiteY5" fmla="*/ 277664 h 2056795"/>
              <a:gd name="connsiteX6" fmla="*/ 0 w 2954282"/>
              <a:gd name="connsiteY6" fmla="*/ 2056795 h 205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282" h="2056795">
                <a:moveTo>
                  <a:pt x="0" y="2056795"/>
                </a:moveTo>
                <a:cubicBezTo>
                  <a:pt x="330184" y="1078028"/>
                  <a:pt x="1241489" y="418383"/>
                  <a:pt x="2643394" y="112518"/>
                </a:cubicBezTo>
                <a:lnTo>
                  <a:pt x="2631711" y="0"/>
                </a:lnTo>
                <a:lnTo>
                  <a:pt x="2954282" y="134785"/>
                </a:lnTo>
                <a:lnTo>
                  <a:pt x="2690741" y="385139"/>
                </a:lnTo>
                <a:lnTo>
                  <a:pt x="2675200" y="277664"/>
                </a:lnTo>
                <a:cubicBezTo>
                  <a:pt x="1424511" y="400010"/>
                  <a:pt x="495276" y="1017658"/>
                  <a:pt x="0" y="205679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0" name="Shape 15"/>
          <p:cNvSpPr/>
          <p:nvPr/>
        </p:nvSpPr>
        <p:spPr>
          <a:xfrm rot="5705776">
            <a:off x="4896310" y="2691535"/>
            <a:ext cx="321842" cy="452210"/>
          </a:xfrm>
          <a:custGeom>
            <a:avLst/>
            <a:gdLst>
              <a:gd name="connsiteX0" fmla="*/ 0 w 2971654"/>
              <a:gd name="connsiteY0" fmla="*/ 2202226 h 2202226"/>
              <a:gd name="connsiteX1" fmla="*/ 2598134 w 2971654"/>
              <a:gd name="connsiteY1" fmla="*/ 275278 h 2202226"/>
              <a:gd name="connsiteX2" fmla="*/ 2567118 w 2971654"/>
              <a:gd name="connsiteY2" fmla="*/ 0 h 2202226"/>
              <a:gd name="connsiteX3" fmla="*/ 2971654 w 2971654"/>
              <a:gd name="connsiteY3" fmla="*/ 257528 h 2202226"/>
              <a:gd name="connsiteX4" fmla="*/ 2649964 w 2971654"/>
              <a:gd name="connsiteY4" fmla="*/ 735279 h 2202226"/>
              <a:gd name="connsiteX5" fmla="*/ 2618948 w 2971654"/>
              <a:gd name="connsiteY5" fmla="*/ 460001 h 2202226"/>
              <a:gd name="connsiteX6" fmla="*/ 0 w 2971654"/>
              <a:gd name="connsiteY6" fmla="*/ 2202226 h 2202226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9964 w 2971654"/>
              <a:gd name="connsiteY4" fmla="*/ 589848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90741 w 2971654"/>
              <a:gd name="connsiteY4" fmla="*/ 385139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54282"/>
              <a:gd name="connsiteY0" fmla="*/ 2056795 h 2056795"/>
              <a:gd name="connsiteX1" fmla="*/ 2643394 w 2954282"/>
              <a:gd name="connsiteY1" fmla="*/ 112518 h 2056795"/>
              <a:gd name="connsiteX2" fmla="*/ 2631711 w 2954282"/>
              <a:gd name="connsiteY2" fmla="*/ 0 h 2056795"/>
              <a:gd name="connsiteX3" fmla="*/ 2954282 w 2954282"/>
              <a:gd name="connsiteY3" fmla="*/ 134785 h 2056795"/>
              <a:gd name="connsiteX4" fmla="*/ 2690741 w 2954282"/>
              <a:gd name="connsiteY4" fmla="*/ 385139 h 2056795"/>
              <a:gd name="connsiteX5" fmla="*/ 2675200 w 2954282"/>
              <a:gd name="connsiteY5" fmla="*/ 277664 h 2056795"/>
              <a:gd name="connsiteX6" fmla="*/ 0 w 2954282"/>
              <a:gd name="connsiteY6" fmla="*/ 2056795 h 205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282" h="2056795">
                <a:moveTo>
                  <a:pt x="0" y="2056795"/>
                </a:moveTo>
                <a:cubicBezTo>
                  <a:pt x="330184" y="1078028"/>
                  <a:pt x="1241489" y="418383"/>
                  <a:pt x="2643394" y="112518"/>
                </a:cubicBezTo>
                <a:lnTo>
                  <a:pt x="2631711" y="0"/>
                </a:lnTo>
                <a:lnTo>
                  <a:pt x="2954282" y="134785"/>
                </a:lnTo>
                <a:lnTo>
                  <a:pt x="2690741" y="385139"/>
                </a:lnTo>
                <a:lnTo>
                  <a:pt x="2675200" y="277664"/>
                </a:lnTo>
                <a:cubicBezTo>
                  <a:pt x="1424511" y="400010"/>
                  <a:pt x="495276" y="1017658"/>
                  <a:pt x="0" y="205679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1" name="Shape 15"/>
          <p:cNvSpPr/>
          <p:nvPr/>
        </p:nvSpPr>
        <p:spPr>
          <a:xfrm rot="3217343" flipV="1">
            <a:off x="158071" y="3808903"/>
            <a:ext cx="852260" cy="668896"/>
          </a:xfrm>
          <a:custGeom>
            <a:avLst/>
            <a:gdLst>
              <a:gd name="connsiteX0" fmla="*/ 0 w 2971654"/>
              <a:gd name="connsiteY0" fmla="*/ 2202226 h 2202226"/>
              <a:gd name="connsiteX1" fmla="*/ 2598134 w 2971654"/>
              <a:gd name="connsiteY1" fmla="*/ 275278 h 2202226"/>
              <a:gd name="connsiteX2" fmla="*/ 2567118 w 2971654"/>
              <a:gd name="connsiteY2" fmla="*/ 0 h 2202226"/>
              <a:gd name="connsiteX3" fmla="*/ 2971654 w 2971654"/>
              <a:gd name="connsiteY3" fmla="*/ 257528 h 2202226"/>
              <a:gd name="connsiteX4" fmla="*/ 2649964 w 2971654"/>
              <a:gd name="connsiteY4" fmla="*/ 735279 h 2202226"/>
              <a:gd name="connsiteX5" fmla="*/ 2618948 w 2971654"/>
              <a:gd name="connsiteY5" fmla="*/ 460001 h 2202226"/>
              <a:gd name="connsiteX6" fmla="*/ 0 w 2971654"/>
              <a:gd name="connsiteY6" fmla="*/ 2202226 h 2202226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9964 w 2971654"/>
              <a:gd name="connsiteY4" fmla="*/ 589848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90741 w 2971654"/>
              <a:gd name="connsiteY4" fmla="*/ 385139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54282"/>
              <a:gd name="connsiteY0" fmla="*/ 2056795 h 2056795"/>
              <a:gd name="connsiteX1" fmla="*/ 2643394 w 2954282"/>
              <a:gd name="connsiteY1" fmla="*/ 112518 h 2056795"/>
              <a:gd name="connsiteX2" fmla="*/ 2631711 w 2954282"/>
              <a:gd name="connsiteY2" fmla="*/ 0 h 2056795"/>
              <a:gd name="connsiteX3" fmla="*/ 2954282 w 2954282"/>
              <a:gd name="connsiteY3" fmla="*/ 134785 h 2056795"/>
              <a:gd name="connsiteX4" fmla="*/ 2690741 w 2954282"/>
              <a:gd name="connsiteY4" fmla="*/ 385139 h 2056795"/>
              <a:gd name="connsiteX5" fmla="*/ 2675200 w 2954282"/>
              <a:gd name="connsiteY5" fmla="*/ 277664 h 2056795"/>
              <a:gd name="connsiteX6" fmla="*/ 0 w 2954282"/>
              <a:gd name="connsiteY6" fmla="*/ 2056795 h 205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282" h="2056795">
                <a:moveTo>
                  <a:pt x="0" y="2056795"/>
                </a:moveTo>
                <a:cubicBezTo>
                  <a:pt x="330184" y="1078028"/>
                  <a:pt x="1241489" y="418383"/>
                  <a:pt x="2643394" y="112518"/>
                </a:cubicBezTo>
                <a:lnTo>
                  <a:pt x="2631711" y="0"/>
                </a:lnTo>
                <a:lnTo>
                  <a:pt x="2954282" y="134785"/>
                </a:lnTo>
                <a:lnTo>
                  <a:pt x="2690741" y="385139"/>
                </a:lnTo>
                <a:lnTo>
                  <a:pt x="2675200" y="277664"/>
                </a:lnTo>
                <a:cubicBezTo>
                  <a:pt x="1424511" y="400010"/>
                  <a:pt x="495276" y="1017658"/>
                  <a:pt x="0" y="205679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2" name="Shape 15"/>
          <p:cNvSpPr/>
          <p:nvPr/>
        </p:nvSpPr>
        <p:spPr>
          <a:xfrm rot="3430935">
            <a:off x="3328829" y="3492071"/>
            <a:ext cx="993349" cy="591897"/>
          </a:xfrm>
          <a:custGeom>
            <a:avLst/>
            <a:gdLst>
              <a:gd name="connsiteX0" fmla="*/ 0 w 2971654"/>
              <a:gd name="connsiteY0" fmla="*/ 2202226 h 2202226"/>
              <a:gd name="connsiteX1" fmla="*/ 2598134 w 2971654"/>
              <a:gd name="connsiteY1" fmla="*/ 275278 h 2202226"/>
              <a:gd name="connsiteX2" fmla="*/ 2567118 w 2971654"/>
              <a:gd name="connsiteY2" fmla="*/ 0 h 2202226"/>
              <a:gd name="connsiteX3" fmla="*/ 2971654 w 2971654"/>
              <a:gd name="connsiteY3" fmla="*/ 257528 h 2202226"/>
              <a:gd name="connsiteX4" fmla="*/ 2649964 w 2971654"/>
              <a:gd name="connsiteY4" fmla="*/ 735279 h 2202226"/>
              <a:gd name="connsiteX5" fmla="*/ 2618948 w 2971654"/>
              <a:gd name="connsiteY5" fmla="*/ 460001 h 2202226"/>
              <a:gd name="connsiteX6" fmla="*/ 0 w 2971654"/>
              <a:gd name="connsiteY6" fmla="*/ 2202226 h 2202226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9964 w 2971654"/>
              <a:gd name="connsiteY4" fmla="*/ 589848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90741 w 2971654"/>
              <a:gd name="connsiteY4" fmla="*/ 385139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54282"/>
              <a:gd name="connsiteY0" fmla="*/ 2056795 h 2056795"/>
              <a:gd name="connsiteX1" fmla="*/ 2643394 w 2954282"/>
              <a:gd name="connsiteY1" fmla="*/ 112518 h 2056795"/>
              <a:gd name="connsiteX2" fmla="*/ 2631711 w 2954282"/>
              <a:gd name="connsiteY2" fmla="*/ 0 h 2056795"/>
              <a:gd name="connsiteX3" fmla="*/ 2954282 w 2954282"/>
              <a:gd name="connsiteY3" fmla="*/ 134785 h 2056795"/>
              <a:gd name="connsiteX4" fmla="*/ 2690741 w 2954282"/>
              <a:gd name="connsiteY4" fmla="*/ 385139 h 2056795"/>
              <a:gd name="connsiteX5" fmla="*/ 2675200 w 2954282"/>
              <a:gd name="connsiteY5" fmla="*/ 277664 h 2056795"/>
              <a:gd name="connsiteX6" fmla="*/ 0 w 2954282"/>
              <a:gd name="connsiteY6" fmla="*/ 2056795 h 205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282" h="2056795">
                <a:moveTo>
                  <a:pt x="0" y="2056795"/>
                </a:moveTo>
                <a:cubicBezTo>
                  <a:pt x="330184" y="1078028"/>
                  <a:pt x="1241489" y="418383"/>
                  <a:pt x="2643394" y="112518"/>
                </a:cubicBezTo>
                <a:lnTo>
                  <a:pt x="2631711" y="0"/>
                </a:lnTo>
                <a:lnTo>
                  <a:pt x="2954282" y="134785"/>
                </a:lnTo>
                <a:lnTo>
                  <a:pt x="2690741" y="385139"/>
                </a:lnTo>
                <a:lnTo>
                  <a:pt x="2675200" y="277664"/>
                </a:lnTo>
                <a:cubicBezTo>
                  <a:pt x="1424511" y="400010"/>
                  <a:pt x="495276" y="1017658"/>
                  <a:pt x="0" y="205679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3" name="Shape 15"/>
          <p:cNvSpPr/>
          <p:nvPr/>
        </p:nvSpPr>
        <p:spPr>
          <a:xfrm rot="8948155">
            <a:off x="6007979" y="3078043"/>
            <a:ext cx="1141830" cy="1160142"/>
          </a:xfrm>
          <a:custGeom>
            <a:avLst/>
            <a:gdLst>
              <a:gd name="connsiteX0" fmla="*/ 0 w 2971654"/>
              <a:gd name="connsiteY0" fmla="*/ 2202226 h 2202226"/>
              <a:gd name="connsiteX1" fmla="*/ 2598134 w 2971654"/>
              <a:gd name="connsiteY1" fmla="*/ 275278 h 2202226"/>
              <a:gd name="connsiteX2" fmla="*/ 2567118 w 2971654"/>
              <a:gd name="connsiteY2" fmla="*/ 0 h 2202226"/>
              <a:gd name="connsiteX3" fmla="*/ 2971654 w 2971654"/>
              <a:gd name="connsiteY3" fmla="*/ 257528 h 2202226"/>
              <a:gd name="connsiteX4" fmla="*/ 2649964 w 2971654"/>
              <a:gd name="connsiteY4" fmla="*/ 735279 h 2202226"/>
              <a:gd name="connsiteX5" fmla="*/ 2618948 w 2971654"/>
              <a:gd name="connsiteY5" fmla="*/ 460001 h 2202226"/>
              <a:gd name="connsiteX6" fmla="*/ 0 w 2971654"/>
              <a:gd name="connsiteY6" fmla="*/ 2202226 h 2202226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9964 w 2971654"/>
              <a:gd name="connsiteY4" fmla="*/ 589848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598134 w 2971654"/>
              <a:gd name="connsiteY1" fmla="*/ 129847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18948 w 2971654"/>
              <a:gd name="connsiteY5" fmla="*/ 314570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47686 w 2971654"/>
              <a:gd name="connsiteY4" fmla="*/ 436147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71654"/>
              <a:gd name="connsiteY0" fmla="*/ 2056795 h 2056795"/>
              <a:gd name="connsiteX1" fmla="*/ 2643394 w 2971654"/>
              <a:gd name="connsiteY1" fmla="*/ 112518 h 2056795"/>
              <a:gd name="connsiteX2" fmla="*/ 2631711 w 2971654"/>
              <a:gd name="connsiteY2" fmla="*/ 0 h 2056795"/>
              <a:gd name="connsiteX3" fmla="*/ 2971654 w 2971654"/>
              <a:gd name="connsiteY3" fmla="*/ 112097 h 2056795"/>
              <a:gd name="connsiteX4" fmla="*/ 2690741 w 2971654"/>
              <a:gd name="connsiteY4" fmla="*/ 385139 h 2056795"/>
              <a:gd name="connsiteX5" fmla="*/ 2675200 w 2971654"/>
              <a:gd name="connsiteY5" fmla="*/ 277664 h 2056795"/>
              <a:gd name="connsiteX6" fmla="*/ 0 w 2971654"/>
              <a:gd name="connsiteY6" fmla="*/ 2056795 h 2056795"/>
              <a:gd name="connsiteX0" fmla="*/ 0 w 2954282"/>
              <a:gd name="connsiteY0" fmla="*/ 2056795 h 2056795"/>
              <a:gd name="connsiteX1" fmla="*/ 2643394 w 2954282"/>
              <a:gd name="connsiteY1" fmla="*/ 112518 h 2056795"/>
              <a:gd name="connsiteX2" fmla="*/ 2631711 w 2954282"/>
              <a:gd name="connsiteY2" fmla="*/ 0 h 2056795"/>
              <a:gd name="connsiteX3" fmla="*/ 2954282 w 2954282"/>
              <a:gd name="connsiteY3" fmla="*/ 134785 h 2056795"/>
              <a:gd name="connsiteX4" fmla="*/ 2690741 w 2954282"/>
              <a:gd name="connsiteY4" fmla="*/ 385139 h 2056795"/>
              <a:gd name="connsiteX5" fmla="*/ 2675200 w 2954282"/>
              <a:gd name="connsiteY5" fmla="*/ 277664 h 2056795"/>
              <a:gd name="connsiteX6" fmla="*/ 0 w 2954282"/>
              <a:gd name="connsiteY6" fmla="*/ 2056795 h 2056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4282" h="2056795">
                <a:moveTo>
                  <a:pt x="0" y="2056795"/>
                </a:moveTo>
                <a:cubicBezTo>
                  <a:pt x="330184" y="1078028"/>
                  <a:pt x="1241489" y="418383"/>
                  <a:pt x="2643394" y="112518"/>
                </a:cubicBezTo>
                <a:lnTo>
                  <a:pt x="2631711" y="0"/>
                </a:lnTo>
                <a:lnTo>
                  <a:pt x="2954282" y="134785"/>
                </a:lnTo>
                <a:lnTo>
                  <a:pt x="2690741" y="385139"/>
                </a:lnTo>
                <a:lnTo>
                  <a:pt x="2675200" y="277664"/>
                </a:lnTo>
                <a:cubicBezTo>
                  <a:pt x="1424511" y="400010"/>
                  <a:pt x="495276" y="1017658"/>
                  <a:pt x="0" y="2056795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8" name="Лента лицом вверх 47"/>
          <p:cNvSpPr/>
          <p:nvPr/>
        </p:nvSpPr>
        <p:spPr>
          <a:xfrm>
            <a:off x="8444781" y="20521"/>
            <a:ext cx="622158" cy="216578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72801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13037"/>
            <a:ext cx="9131153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marL="714375" algn="ctr" defTabSz="698708" eaLnBrk="0" hangingPunct="0">
              <a:lnSpc>
                <a:spcPct val="80000"/>
              </a:lnSpc>
            </a:pPr>
            <a:r>
              <a:rPr lang="ru-RU" sz="1200" b="1" cap="all" dirty="0">
                <a:solidFill>
                  <a:schemeClr val="tx2"/>
                </a:solidFill>
              </a:rPr>
              <a:t> Декларирование сведений о доходах, расходах, </a:t>
            </a:r>
            <a:endParaRPr lang="ru-RU" sz="1200" b="1" cap="all" dirty="0" smtClean="0">
              <a:solidFill>
                <a:schemeClr val="tx2"/>
              </a:solidFill>
            </a:endParaRPr>
          </a:p>
          <a:p>
            <a:pPr marL="714375" algn="ctr" defTabSz="698708" eaLnBrk="0" hangingPunct="0">
              <a:lnSpc>
                <a:spcPct val="80000"/>
              </a:lnSpc>
            </a:pPr>
            <a:r>
              <a:rPr lang="ru-RU" sz="1200" b="1" cap="all" dirty="0" smtClean="0">
                <a:solidFill>
                  <a:schemeClr val="tx2"/>
                </a:solidFill>
              </a:rPr>
              <a:t>об </a:t>
            </a:r>
            <a:r>
              <a:rPr lang="ru-RU" sz="1200" b="1" cap="all" dirty="0">
                <a:solidFill>
                  <a:schemeClr val="tx2"/>
                </a:solidFill>
              </a:rPr>
              <a:t>имуществе </a:t>
            </a:r>
            <a:r>
              <a:rPr lang="ru-RU" sz="1200" b="1" cap="all" dirty="0" smtClean="0">
                <a:solidFill>
                  <a:schemeClr val="tx2"/>
                </a:solidFill>
              </a:rPr>
              <a:t>и обязательствах имущественного </a:t>
            </a:r>
            <a:r>
              <a:rPr lang="ru-RU" sz="1200" b="1" cap="all" dirty="0">
                <a:solidFill>
                  <a:schemeClr val="tx2"/>
                </a:solidFill>
              </a:rPr>
              <a:t>характера </a:t>
            </a:r>
            <a:endParaRPr lang="ru-RU" sz="1200" b="1" cap="all" dirty="0" smtClean="0">
              <a:solidFill>
                <a:schemeClr val="tx2"/>
              </a:solidFill>
            </a:endParaRPr>
          </a:p>
          <a:p>
            <a:pPr marL="714375" algn="ctr" defTabSz="698708" eaLnBrk="0" hangingPunct="0">
              <a:lnSpc>
                <a:spcPct val="80000"/>
              </a:lnSpc>
            </a:pPr>
            <a:r>
              <a:rPr lang="ru-RU" sz="1200" b="1" cap="all" dirty="0" smtClean="0">
                <a:solidFill>
                  <a:schemeClr val="tx2"/>
                </a:solidFill>
              </a:rPr>
              <a:t>в </a:t>
            </a:r>
            <a:r>
              <a:rPr lang="ru-RU" sz="1200" b="1" cap="all" dirty="0">
                <a:solidFill>
                  <a:schemeClr val="tx2"/>
                </a:solidFill>
              </a:rPr>
              <a:t>Вооруженных Силах </a:t>
            </a:r>
            <a:r>
              <a:rPr lang="ru-RU" sz="1200" b="1" cap="all" dirty="0" smtClean="0">
                <a:solidFill>
                  <a:schemeClr val="tx2"/>
                </a:solidFill>
              </a:rPr>
              <a:t>в 2018 </a:t>
            </a:r>
            <a:r>
              <a:rPr lang="ru-RU" sz="1200" b="1" cap="all" dirty="0">
                <a:solidFill>
                  <a:schemeClr val="tx2"/>
                </a:solidFill>
              </a:rPr>
              <a:t>году</a:t>
            </a:r>
          </a:p>
        </p:txBody>
      </p:sp>
      <p:pic>
        <p:nvPicPr>
          <p:cNvPr id="21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23"/>
            <a:ext cx="746180" cy="46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/>
          </p:nvPr>
        </p:nvGraphicFramePr>
        <p:xfrm>
          <a:off x="4788024" y="1753229"/>
          <a:ext cx="4248471" cy="22215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78399">
                  <a:extLst>
                    <a:ext uri="{9D8B030D-6E8A-4147-A177-3AD203B41FA5}">
                      <a16:colId xmlns:a16="http://schemas.microsoft.com/office/drawing/2014/main" xmlns="" val="4066280787"/>
                    </a:ext>
                  </a:extLst>
                </a:gridCol>
                <a:gridCol w="1356729">
                  <a:extLst>
                    <a:ext uri="{9D8B030D-6E8A-4147-A177-3AD203B41FA5}">
                      <a16:colId xmlns:a16="http://schemas.microsoft.com/office/drawing/2014/main" xmlns="" val="3769148908"/>
                    </a:ext>
                  </a:extLst>
                </a:gridCol>
                <a:gridCol w="1613343">
                  <a:extLst>
                    <a:ext uri="{9D8B030D-6E8A-4147-A177-3AD203B41FA5}">
                      <a16:colId xmlns:a16="http://schemas.microsoft.com/office/drawing/2014/main" xmlns="" val="1304716742"/>
                    </a:ext>
                  </a:extLst>
                </a:gridCol>
              </a:tblGrid>
              <a:tr h="10952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Категории лиц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Количество представленных деклараций (сведений) за отчетный период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Количество представленных деклараций (сведений) за отчетный период с учетом членов семей указанных категорий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63109163"/>
                  </a:ext>
                </a:extLst>
              </a:tr>
              <a:tr h="338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Военнослужащие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70 257 чел.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182 668 чел.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252993893"/>
                  </a:ext>
                </a:extLst>
              </a:tr>
              <a:tr h="16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</a:rPr>
                        <a:t>ФГГС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2 221 чел.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4 886 чел.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792246812"/>
                  </a:ext>
                </a:extLst>
              </a:tr>
              <a:tr h="1694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</a:rPr>
                        <a:t>Работники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82 228 чел.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208 493 чел.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885918003"/>
                  </a:ext>
                </a:extLst>
              </a:tr>
              <a:tr h="330939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ИТОГО: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154 706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</a:rPr>
                        <a:t>чел.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396 047 </a:t>
                      </a:r>
                      <a:r>
                        <a:rPr lang="ru-RU" sz="1400" b="1" dirty="0">
                          <a:effectLst/>
                        </a:rPr>
                        <a:t>чел.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51317562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716016" y="613537"/>
            <a:ext cx="42295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latin typeface="Arial Narrow" panose="020B0606020202030204" pitchFamily="34" charset="0"/>
                <a:ea typeface="DFPOP1-W9" panose="02010609010101010101" pitchFamily="1" charset="-128"/>
              </a:rPr>
              <a:t>Количество справок о доходах, расходах, об </a:t>
            </a:r>
            <a:r>
              <a:rPr lang="ru-RU" sz="1400" b="1" i="1" dirty="0" smtClean="0">
                <a:latin typeface="Arial Narrow" panose="020B0606020202030204" pitchFamily="34" charset="0"/>
                <a:ea typeface="DFPOP1-W9" panose="02010609010101010101" pitchFamily="1" charset="-128"/>
              </a:rPr>
              <a:t>имуществе и </a:t>
            </a:r>
            <a:r>
              <a:rPr lang="ru-RU" sz="1400" b="1" i="1" dirty="0">
                <a:latin typeface="Arial Narrow" panose="020B0606020202030204" pitchFamily="34" charset="0"/>
                <a:ea typeface="DFPOP1-W9" panose="02010609010101010101" pitchFamily="1" charset="-128"/>
              </a:rPr>
              <a:t>обязательствах имущественного характера </a:t>
            </a:r>
            <a:r>
              <a:rPr lang="ru-RU" sz="1400" b="1" i="1" dirty="0" smtClean="0">
                <a:latin typeface="Arial Narrow" panose="020B0606020202030204" pitchFamily="34" charset="0"/>
                <a:ea typeface="DFPOP1-W9" panose="02010609010101010101" pitchFamily="1" charset="-128"/>
              </a:rPr>
              <a:t>за </a:t>
            </a:r>
            <a:r>
              <a:rPr lang="ru-RU" sz="1400" b="1" i="1" dirty="0">
                <a:latin typeface="Arial Narrow" panose="020B0606020202030204" pitchFamily="34" charset="0"/>
                <a:ea typeface="DFPOP1-W9" panose="02010609010101010101" pitchFamily="1" charset="-128"/>
              </a:rPr>
              <a:t>Вооруженные </a:t>
            </a:r>
            <a:r>
              <a:rPr lang="ru-RU" sz="1400" b="1" i="1" dirty="0" smtClean="0">
                <a:latin typeface="Arial Narrow" panose="020B0606020202030204" pitchFamily="34" charset="0"/>
                <a:ea typeface="DFPOP1-W9" panose="02010609010101010101" pitchFamily="1" charset="-128"/>
              </a:rPr>
              <a:t>Силы, представленных </a:t>
            </a:r>
            <a:r>
              <a:rPr lang="ru-RU" sz="1400" b="1" i="1" dirty="0">
                <a:latin typeface="Arial Narrow" panose="020B0606020202030204" pitchFamily="34" charset="0"/>
                <a:ea typeface="DFPOP1-W9" panose="02010609010101010101" pitchFamily="1" charset="-128"/>
              </a:rPr>
              <a:t>в рамках декларационной кампании </a:t>
            </a:r>
            <a:r>
              <a:rPr lang="ru-RU" sz="1400" b="1" i="1" dirty="0">
                <a:solidFill>
                  <a:srgbClr val="FF0000"/>
                </a:solidFill>
                <a:latin typeface="Arial Narrow" panose="020B0606020202030204" pitchFamily="34" charset="0"/>
                <a:ea typeface="DFPOP1-W9" panose="02010609010101010101" pitchFamily="1" charset="-128"/>
              </a:rPr>
              <a:t>2018 </a:t>
            </a:r>
            <a:r>
              <a:rPr lang="ru-RU" sz="1400" b="1" i="1" dirty="0" smtClean="0">
                <a:solidFill>
                  <a:srgbClr val="FF0000"/>
                </a:solidFill>
                <a:latin typeface="Arial Narrow" panose="020B0606020202030204" pitchFamily="34" charset="0"/>
                <a:ea typeface="DFPOP1-W9" panose="02010609010101010101" pitchFamily="1" charset="-128"/>
              </a:rPr>
              <a:t>года</a:t>
            </a:r>
            <a:endParaRPr lang="ru-RU" b="1" dirty="0">
              <a:solidFill>
                <a:srgbClr val="FF0000"/>
              </a:solidFill>
              <a:latin typeface="Arial Narrow" panose="020B0606020202030204" pitchFamily="34" charset="0"/>
              <a:ea typeface="DFPOP1-W9" panose="02010609010101010101" pitchFamily="1" charset="-128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/>
          </p:nvPr>
        </p:nvGraphicFramePr>
        <p:xfrm>
          <a:off x="107504" y="1630812"/>
          <a:ext cx="4896544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51520" y="619995"/>
            <a:ext cx="42295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latin typeface="Arial Narrow" panose="020B0606020202030204" pitchFamily="34" charset="0"/>
                <a:ea typeface="Times New Roman" panose="02020603050405020304" pitchFamily="18" charset="0"/>
              </a:rPr>
              <a:t>Количество справок о доходах, расходах, об </a:t>
            </a:r>
            <a:r>
              <a:rPr lang="ru-RU" sz="1400" b="1" i="1" dirty="0" smtClean="0">
                <a:latin typeface="Arial Narrow" panose="020B0606020202030204" pitchFamily="34" charset="0"/>
                <a:ea typeface="Times New Roman" panose="02020603050405020304" pitchFamily="18" charset="0"/>
              </a:rPr>
              <a:t>имуществе и </a:t>
            </a:r>
            <a:r>
              <a:rPr lang="ru-RU" sz="1400" b="1" i="1" dirty="0">
                <a:latin typeface="Arial Narrow" panose="020B0606020202030204" pitchFamily="34" charset="0"/>
                <a:ea typeface="Times New Roman" panose="02020603050405020304" pitchFamily="18" charset="0"/>
              </a:rPr>
              <a:t>обязательствах имущественного характера </a:t>
            </a:r>
            <a:r>
              <a:rPr lang="ru-RU" sz="1400" b="1" i="1" dirty="0" smtClean="0">
                <a:latin typeface="Arial Narrow" panose="020B0606020202030204" pitchFamily="34" charset="0"/>
                <a:ea typeface="Times New Roman" panose="02020603050405020304" pitchFamily="18" charset="0"/>
              </a:rPr>
              <a:t>за </a:t>
            </a:r>
            <a:r>
              <a:rPr lang="ru-RU" sz="1400" b="1" i="1" dirty="0">
                <a:latin typeface="Arial Narrow" panose="020B0606020202030204" pitchFamily="34" charset="0"/>
                <a:ea typeface="Times New Roman" panose="02020603050405020304" pitchFamily="18" charset="0"/>
              </a:rPr>
              <a:t>Вооруженные </a:t>
            </a:r>
            <a:r>
              <a:rPr lang="ru-RU" sz="1400" b="1" i="1" dirty="0" smtClean="0">
                <a:latin typeface="Arial Narrow" panose="020B0606020202030204" pitchFamily="34" charset="0"/>
                <a:ea typeface="Times New Roman" panose="02020603050405020304" pitchFamily="18" charset="0"/>
              </a:rPr>
              <a:t>Силы, представленных </a:t>
            </a:r>
            <a:r>
              <a:rPr lang="ru-RU" sz="1400" b="1" i="1" dirty="0">
                <a:latin typeface="Arial Narrow" panose="020B0606020202030204" pitchFamily="34" charset="0"/>
                <a:ea typeface="Times New Roman" panose="02020603050405020304" pitchFamily="18" charset="0"/>
              </a:rPr>
              <a:t>в рамках </a:t>
            </a:r>
            <a:r>
              <a:rPr lang="ru-RU" sz="1400" b="1" i="1" dirty="0" smtClean="0">
                <a:latin typeface="Arial Narrow" panose="020B0606020202030204" pitchFamily="34" charset="0"/>
                <a:ea typeface="Times New Roman" panose="02020603050405020304" pitchFamily="18" charset="0"/>
              </a:rPr>
              <a:t>декларационных кампаний </a:t>
            </a:r>
            <a:r>
              <a:rPr lang="ru-RU" sz="1400" b="1" i="1" dirty="0" smtClean="0">
                <a:solidFill>
                  <a:srgbClr val="FF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2012-2018</a:t>
            </a:r>
            <a:r>
              <a:rPr lang="ru-RU" sz="1400" b="1" i="1" dirty="0" smtClean="0">
                <a:latin typeface="Arial Narrow" panose="020B0606020202030204" pitchFamily="34" charset="0"/>
                <a:ea typeface="Times New Roman" panose="02020603050405020304" pitchFamily="18" charset="0"/>
              </a:rPr>
              <a:t> </a:t>
            </a:r>
            <a:r>
              <a:rPr lang="ru-RU" sz="1400" b="1" i="1" dirty="0" smtClean="0">
                <a:solidFill>
                  <a:srgbClr val="FF0000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годов</a:t>
            </a:r>
            <a:endParaRPr lang="ru-RU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46384"/>
            <a:ext cx="1187625" cy="8900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974803"/>
            <a:ext cx="1296144" cy="104521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925" y="3979872"/>
            <a:ext cx="1744570" cy="1163628"/>
          </a:xfrm>
          <a:prstGeom prst="rect">
            <a:avLst/>
          </a:prstGeom>
        </p:spPr>
      </p:pic>
      <p:sp>
        <p:nvSpPr>
          <p:cNvPr id="12" name="Лента лицом вверх 11"/>
          <p:cNvSpPr/>
          <p:nvPr/>
        </p:nvSpPr>
        <p:spPr>
          <a:xfrm>
            <a:off x="8388424" y="99790"/>
            <a:ext cx="648071" cy="239712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pic>
        <p:nvPicPr>
          <p:cNvPr id="37890" name="Picture 2" descr="F:\служебные\А =ПРОВЕРКИ\2017\№ 23 Питер 26.11-01.12\Проверка Санкт-Пет. 26.11-01.12.2017\DCIM\122___11\IMG_90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84168" y="4011910"/>
            <a:ext cx="1224136" cy="984109"/>
          </a:xfrm>
          <a:prstGeom prst="rect">
            <a:avLst/>
          </a:prstGeom>
          <a:noFill/>
        </p:spPr>
      </p:pic>
      <p:pic>
        <p:nvPicPr>
          <p:cNvPr id="37891" name="Picture 3" descr="F:\economic-tips-ambitious-smb-debtors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7172" y="4378591"/>
            <a:ext cx="697957" cy="468940"/>
          </a:xfrm>
          <a:prstGeom prst="rect">
            <a:avLst/>
          </a:prstGeom>
          <a:noFill/>
        </p:spPr>
      </p:pic>
      <p:pic>
        <p:nvPicPr>
          <p:cNvPr id="37893" name="Picture 5" descr="F:\perevesti-dengi-s-vtb-na-pochta-bank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65005" y="4359133"/>
            <a:ext cx="760588" cy="512010"/>
          </a:xfrm>
          <a:prstGeom prst="rect">
            <a:avLst/>
          </a:prstGeom>
          <a:noFill/>
        </p:spPr>
      </p:pic>
      <p:pic>
        <p:nvPicPr>
          <p:cNvPr id="37894" name="Picture 6" descr="F:\lamborghini_huracan-lp-610-4_201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16612" y="4375698"/>
            <a:ext cx="712372" cy="474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3914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-45103"/>
            <a:ext cx="9131153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algn="ctr" defTabSz="698690" eaLnBrk="0" hangingPunct="0">
              <a:lnSpc>
                <a:spcPct val="80000"/>
              </a:lnSpc>
            </a:pPr>
            <a:r>
              <a:rPr lang="ru-RU" sz="1200" b="1" cap="all" dirty="0" smtClean="0">
                <a:solidFill>
                  <a:schemeClr val="tx2"/>
                </a:solidFill>
              </a:rPr>
              <a:t>АНАЛИЗ СПРАВОК о </a:t>
            </a:r>
            <a:r>
              <a:rPr lang="ru-RU" sz="1200" b="1" cap="all" dirty="0">
                <a:solidFill>
                  <a:schemeClr val="tx2"/>
                </a:solidFill>
              </a:rPr>
              <a:t>доходах, расходах, об имуществе </a:t>
            </a:r>
          </a:p>
          <a:p>
            <a:pPr algn="ctr" defTabSz="698690" eaLnBrk="0" hangingPunct="0">
              <a:lnSpc>
                <a:spcPct val="80000"/>
              </a:lnSpc>
            </a:pPr>
            <a:r>
              <a:rPr lang="ru-RU" sz="1200" b="1" cap="all" dirty="0">
                <a:solidFill>
                  <a:schemeClr val="tx2"/>
                </a:solidFill>
              </a:rPr>
              <a:t>и обязательствах имущественного характера</a:t>
            </a:r>
          </a:p>
        </p:txBody>
      </p:sp>
      <p:pic>
        <p:nvPicPr>
          <p:cNvPr id="21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-45103"/>
            <a:ext cx="746180" cy="46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Скругленная прямоугольная выноска 15"/>
          <p:cNvSpPr/>
          <p:nvPr/>
        </p:nvSpPr>
        <p:spPr>
          <a:xfrm>
            <a:off x="2728711" y="1921767"/>
            <a:ext cx="5879117" cy="695952"/>
          </a:xfrm>
          <a:prstGeom prst="wedgeRoundRectCallout">
            <a:avLst>
              <a:gd name="adj1" fmla="val 48886"/>
              <a:gd name="adj2" fmla="val -1624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9525"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Сравнительный анализ </a:t>
            </a:r>
            <a:r>
              <a:rPr lang="ru-RU" alt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 сведениями за предшествующий период</a:t>
            </a:r>
          </a:p>
        </p:txBody>
      </p:sp>
      <p:sp>
        <p:nvSpPr>
          <p:cNvPr id="17" name="Скругленная прямоугольная выноска 16"/>
          <p:cNvSpPr/>
          <p:nvPr/>
        </p:nvSpPr>
        <p:spPr>
          <a:xfrm>
            <a:off x="2729533" y="827238"/>
            <a:ext cx="5814526" cy="695952"/>
          </a:xfrm>
          <a:prstGeom prst="wedgeRoundRectCallout">
            <a:avLst>
              <a:gd name="adj1" fmla="val 48886"/>
              <a:gd name="adj2" fmla="val -1624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9525"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Первичный анализ 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сведений о доходах, расходах и об имуществе</a:t>
            </a:r>
          </a:p>
        </p:txBody>
      </p:sp>
      <p:sp>
        <p:nvSpPr>
          <p:cNvPr id="24" name="Стрелка вправо 23"/>
          <p:cNvSpPr/>
          <p:nvPr/>
        </p:nvSpPr>
        <p:spPr bwMode="auto">
          <a:xfrm>
            <a:off x="2339752" y="1138267"/>
            <a:ext cx="388959" cy="137339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Стрелка вправо 24"/>
          <p:cNvSpPr/>
          <p:nvPr/>
        </p:nvSpPr>
        <p:spPr bwMode="auto">
          <a:xfrm rot="5400000">
            <a:off x="1145593" y="1663714"/>
            <a:ext cx="385134" cy="13097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6" name="Picture 7" descr="C:\Users\Наталья\Pictures\sledy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4429120"/>
            <a:ext cx="1030211" cy="745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Скругленная прямоугольная выноска 27"/>
          <p:cNvSpPr/>
          <p:nvPr/>
        </p:nvSpPr>
        <p:spPr>
          <a:xfrm>
            <a:off x="258305" y="817519"/>
            <a:ext cx="2081447" cy="695952"/>
          </a:xfrm>
          <a:prstGeom prst="wedgeRoundRectCallout">
            <a:avLst>
              <a:gd name="adj1" fmla="val 48886"/>
              <a:gd name="adj2" fmla="val -16240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  <a:ln w="9525"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ПРИЕМ СПРАВОК</a:t>
            </a:r>
            <a:endParaRPr 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ая прямоугольная выноска 28"/>
          <p:cNvSpPr/>
          <p:nvPr/>
        </p:nvSpPr>
        <p:spPr>
          <a:xfrm>
            <a:off x="258305" y="1921767"/>
            <a:ext cx="2081447" cy="695952"/>
          </a:xfrm>
          <a:prstGeom prst="wedgeRoundRectCallout">
            <a:avLst>
              <a:gd name="adj1" fmla="val 48886"/>
              <a:gd name="adj2" fmla="val -16240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  <a:ln w="9525"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Набор сведений для размещения на сайт</a:t>
            </a:r>
            <a:endParaRPr 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Picture 2" descr="C:\Users\Наталья\Pictures\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7426" y="1091553"/>
            <a:ext cx="936105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Скругленная прямоугольная выноска 30"/>
          <p:cNvSpPr/>
          <p:nvPr/>
        </p:nvSpPr>
        <p:spPr>
          <a:xfrm>
            <a:off x="258305" y="3026015"/>
            <a:ext cx="2081447" cy="695952"/>
          </a:xfrm>
          <a:prstGeom prst="wedgeRoundRectCallout">
            <a:avLst>
              <a:gd name="adj1" fmla="val 48886"/>
              <a:gd name="adj2" fmla="val -16240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  <a:ln w="9525"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Приобщение к </a:t>
            </a: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личным делам </a:t>
            </a:r>
            <a:endParaRPr lang="ru-RU" sz="1400" dirty="0"/>
          </a:p>
        </p:txBody>
      </p:sp>
      <p:sp>
        <p:nvSpPr>
          <p:cNvPr id="32" name="Скругленная прямоугольная выноска 31"/>
          <p:cNvSpPr/>
          <p:nvPr/>
        </p:nvSpPr>
        <p:spPr>
          <a:xfrm>
            <a:off x="2728711" y="3026015"/>
            <a:ext cx="5815348" cy="695952"/>
          </a:xfrm>
          <a:prstGeom prst="wedgeRoundRectCallout">
            <a:avLst>
              <a:gd name="adj1" fmla="val 48886"/>
              <a:gd name="adj2" fmla="val -16240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9525"/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Детальный анализ</a:t>
            </a:r>
            <a:endParaRPr lang="ru-RU" altLang="ru-RU" sz="14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Стрелка вправо 32"/>
          <p:cNvSpPr/>
          <p:nvPr/>
        </p:nvSpPr>
        <p:spPr bwMode="auto">
          <a:xfrm rot="5400000">
            <a:off x="1145593" y="2744798"/>
            <a:ext cx="385134" cy="130975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Стрелка вправо 33"/>
          <p:cNvSpPr/>
          <p:nvPr/>
        </p:nvSpPr>
        <p:spPr bwMode="auto">
          <a:xfrm>
            <a:off x="2339753" y="2220881"/>
            <a:ext cx="388958" cy="13484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Стрелка вправо 34"/>
          <p:cNvSpPr/>
          <p:nvPr/>
        </p:nvSpPr>
        <p:spPr bwMode="auto">
          <a:xfrm>
            <a:off x="2339753" y="3325129"/>
            <a:ext cx="388958" cy="134845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6" name="Picture 10" descr="C:\Users\Наталья\Pictures\9b659bf95d2072d000bb565d7d63b83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783880"/>
            <a:ext cx="2736303" cy="116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849618"/>
            <a:ext cx="1728192" cy="1296144"/>
          </a:xfrm>
          <a:prstGeom prst="rect">
            <a:avLst/>
          </a:prstGeom>
        </p:spPr>
      </p:pic>
      <p:sp>
        <p:nvSpPr>
          <p:cNvPr id="23" name="Лента лицом вверх 22"/>
          <p:cNvSpPr/>
          <p:nvPr/>
        </p:nvSpPr>
        <p:spPr>
          <a:xfrm>
            <a:off x="8244408" y="57630"/>
            <a:ext cx="694166" cy="260107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509832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1" y="-45103"/>
            <a:ext cx="9131153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algn="ctr" defTabSz="698708" eaLnBrk="0" hangingPunct="0">
              <a:lnSpc>
                <a:spcPct val="80000"/>
              </a:lnSpc>
            </a:pPr>
            <a:r>
              <a:rPr lang="ru-RU" sz="1200" b="1" cap="all" dirty="0" smtClean="0">
                <a:solidFill>
                  <a:schemeClr val="tx2"/>
                </a:solidFill>
              </a:rPr>
              <a:t> работа по автоматизации процесса приема, учета, анализа </a:t>
            </a:r>
          </a:p>
          <a:p>
            <a:pPr algn="ctr" defTabSz="698708" eaLnBrk="0" hangingPunct="0">
              <a:lnSpc>
                <a:spcPct val="80000"/>
              </a:lnSpc>
            </a:pPr>
            <a:r>
              <a:rPr lang="ru-RU" sz="1200" b="1" cap="all" dirty="0" smtClean="0">
                <a:solidFill>
                  <a:schemeClr val="tx2"/>
                </a:solidFill>
              </a:rPr>
              <a:t>и хранения справок о доходах в минобороны РОССИИ</a:t>
            </a:r>
            <a:endParaRPr lang="ru-RU" sz="1200" b="1" cap="all" dirty="0">
              <a:solidFill>
                <a:schemeClr val="tx2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 bwMode="auto">
          <a:xfrm>
            <a:off x="29209" y="555302"/>
            <a:ext cx="2569885" cy="2414867"/>
          </a:xfrm>
          <a:prstGeom prst="round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15875">
            <a:solidFill>
              <a:schemeClr val="bg1">
                <a:lumMod val="85000"/>
              </a:schemeClr>
            </a:solidFill>
          </a:ln>
          <a:effectLst/>
          <a:scene3d>
            <a:camera prst="orthographicFront"/>
            <a:lightRig rig="contrasting" dir="t"/>
          </a:scene3d>
          <a:sp3d>
            <a:bevelT/>
          </a:sp3d>
          <a:extLst/>
        </p:spPr>
        <p:txBody>
          <a:bodyPr wrap="none"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программного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модуля в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автоматизированной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системе кадрового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учета личного </a:t>
            </a:r>
          </a:p>
          <a:p>
            <a:pPr algn="ctr">
              <a:defRPr/>
            </a:pP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состава на базе </a:t>
            </a:r>
            <a:r>
              <a:rPr lang="en-US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SAP</a:t>
            </a:r>
            <a:r>
              <a:rPr lang="ru-RU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Скругленный прямоугольник 10"/>
          <p:cNvSpPr>
            <a:spLocks noChangeAspect="1"/>
          </p:cNvSpPr>
          <p:nvPr/>
        </p:nvSpPr>
        <p:spPr bwMode="auto">
          <a:xfrm>
            <a:off x="2922322" y="630996"/>
            <a:ext cx="6172217" cy="396964"/>
          </a:xfrm>
          <a:prstGeom prst="roundRect">
            <a:avLst/>
          </a:prstGeom>
          <a:solidFill>
            <a:srgbClr val="B2DE82"/>
          </a:solidFill>
          <a:ln w="158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wrap="none" anchor="ctr">
            <a:no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картотеки из файлов справок о доходах</a:t>
            </a:r>
          </a:p>
        </p:txBody>
      </p:sp>
      <p:sp>
        <p:nvSpPr>
          <p:cNvPr id="12" name="Овал 11"/>
          <p:cNvSpPr/>
          <p:nvPr/>
        </p:nvSpPr>
        <p:spPr>
          <a:xfrm>
            <a:off x="2609642" y="651782"/>
            <a:ext cx="366725" cy="350919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contrasting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>
            <a:spLocks noChangeAspect="1"/>
          </p:cNvSpPr>
          <p:nvPr/>
        </p:nvSpPr>
        <p:spPr bwMode="auto">
          <a:xfrm>
            <a:off x="2922323" y="1172007"/>
            <a:ext cx="6172217" cy="1181459"/>
          </a:xfrm>
          <a:prstGeom prst="roundRect">
            <a:avLst/>
          </a:prstGeom>
          <a:solidFill>
            <a:srgbClr val="B2DE82"/>
          </a:solidFill>
          <a:ln w="158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wrap="none" anchor="ctr">
            <a:no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Проверка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правильности заполнения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справки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доходах: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сверка дат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заполнения и фактического представления справки, </a:t>
            </a:r>
            <a:endParaRPr lang="ru-RU" sz="1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Tx/>
              <a:buChar char="-"/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сверка паспортных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данных (свидетельств о рождении) </a:t>
            </a:r>
          </a:p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декларанта,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его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супруги и несовершеннолетних детей </a:t>
            </a:r>
          </a:p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данными, заведенными систему кадрового учета</a:t>
            </a:r>
            <a:endParaRPr lang="ru-RU" sz="1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609642" y="1587276"/>
            <a:ext cx="366725" cy="350919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contrasting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/>
          <p:cNvSpPr>
            <a:spLocks noChangeAspect="1"/>
          </p:cNvSpPr>
          <p:nvPr/>
        </p:nvSpPr>
        <p:spPr bwMode="auto">
          <a:xfrm>
            <a:off x="2922323" y="2500972"/>
            <a:ext cx="6172217" cy="415271"/>
          </a:xfrm>
          <a:prstGeom prst="roundRect">
            <a:avLst/>
          </a:prstGeom>
          <a:solidFill>
            <a:srgbClr val="B2DE82"/>
          </a:solidFill>
          <a:ln w="158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wrap="none" anchor="ctr">
            <a:no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Проверка предоставления справок на всех членов семьи</a:t>
            </a:r>
            <a:endParaRPr lang="ru-RU" sz="1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2647851" y="2533147"/>
            <a:ext cx="366725" cy="350919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contrasting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Скругленный прямоугольник 25"/>
          <p:cNvSpPr>
            <a:spLocks noChangeAspect="1"/>
          </p:cNvSpPr>
          <p:nvPr/>
        </p:nvSpPr>
        <p:spPr bwMode="auto">
          <a:xfrm>
            <a:off x="2922323" y="3099381"/>
            <a:ext cx="6172217" cy="420458"/>
          </a:xfrm>
          <a:prstGeom prst="roundRect">
            <a:avLst/>
          </a:prstGeom>
          <a:solidFill>
            <a:srgbClr val="B2DE82"/>
          </a:solidFill>
          <a:ln w="158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wrap="none" anchor="ctr">
            <a:no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Сравнительный анализ справок за несколько отчетных периодов</a:t>
            </a:r>
            <a:endParaRPr lang="ru-RU" sz="1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2647851" y="3134150"/>
            <a:ext cx="366725" cy="350919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contrasting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/>
          <p:cNvSpPr>
            <a:spLocks noChangeAspect="1"/>
          </p:cNvSpPr>
          <p:nvPr/>
        </p:nvSpPr>
        <p:spPr bwMode="auto">
          <a:xfrm>
            <a:off x="2922322" y="3700577"/>
            <a:ext cx="6172217" cy="383341"/>
          </a:xfrm>
          <a:prstGeom prst="roundRect">
            <a:avLst/>
          </a:prstGeom>
          <a:solidFill>
            <a:srgbClr val="B2DE82"/>
          </a:solidFill>
          <a:ln w="158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wrap="none" anchor="ctr">
            <a:no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справок на предмет соответствия расходов доходам</a:t>
            </a:r>
            <a:endParaRPr lang="ru-RU" sz="1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2647850" y="3721965"/>
            <a:ext cx="366725" cy="350919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contrasting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/>
          <p:cNvSpPr>
            <a:spLocks noChangeAspect="1"/>
          </p:cNvSpPr>
          <p:nvPr/>
        </p:nvSpPr>
        <p:spPr bwMode="auto">
          <a:xfrm>
            <a:off x="2953398" y="4264657"/>
            <a:ext cx="6172217" cy="403180"/>
          </a:xfrm>
          <a:prstGeom prst="roundRect">
            <a:avLst/>
          </a:prstGeom>
          <a:solidFill>
            <a:srgbClr val="B2DE82"/>
          </a:solidFill>
          <a:ln w="158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wrap="none" anchor="ctr">
            <a:no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 справок на предмет наличия конфликта интересов</a:t>
            </a:r>
            <a:endParaRPr lang="ru-RU" sz="1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2647849" y="4288283"/>
            <a:ext cx="366725" cy="350919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contrasting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1" y="3069514"/>
            <a:ext cx="2469900" cy="1994733"/>
          </a:xfrm>
          <a:prstGeom prst="rect">
            <a:avLst/>
          </a:prstGeom>
        </p:spPr>
      </p:pic>
      <p:grpSp>
        <p:nvGrpSpPr>
          <p:cNvPr id="25" name="Group 19"/>
          <p:cNvGrpSpPr>
            <a:grpSpLocks noChangeAspect="1"/>
          </p:cNvGrpSpPr>
          <p:nvPr/>
        </p:nvGrpSpPr>
        <p:grpSpPr bwMode="auto">
          <a:xfrm>
            <a:off x="2956" y="-78876"/>
            <a:ext cx="1318088" cy="540000"/>
            <a:chOff x="0" y="-37"/>
            <a:chExt cx="1074" cy="440"/>
          </a:xfrm>
        </p:grpSpPr>
        <p:pic>
          <p:nvPicPr>
            <p:cNvPr id="28" name="Picture 20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"/>
              <a:ext cx="1074" cy="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21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" y="10"/>
              <a:ext cx="615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4" name="Лента лицом вверх 33"/>
          <p:cNvSpPr/>
          <p:nvPr/>
        </p:nvSpPr>
        <p:spPr>
          <a:xfrm>
            <a:off x="8388424" y="99790"/>
            <a:ext cx="648071" cy="239712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6048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-1" y="-45103"/>
            <a:ext cx="9131153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algn="ctr" defTabSz="698708" eaLnBrk="0" hangingPunct="0">
              <a:lnSpc>
                <a:spcPct val="80000"/>
              </a:lnSpc>
            </a:pPr>
            <a:r>
              <a:rPr lang="ru-RU" sz="1200" b="1" cap="all" dirty="0">
                <a:solidFill>
                  <a:schemeClr val="tx2"/>
                </a:solidFill>
              </a:rPr>
              <a:t>работа по автоматизации процесса приема, учета, анализа </a:t>
            </a:r>
          </a:p>
          <a:p>
            <a:pPr algn="ctr" defTabSz="698708" eaLnBrk="0" hangingPunct="0">
              <a:lnSpc>
                <a:spcPct val="80000"/>
              </a:lnSpc>
            </a:pPr>
            <a:r>
              <a:rPr lang="ru-RU" sz="1200" b="1" cap="all" dirty="0">
                <a:solidFill>
                  <a:schemeClr val="tx2"/>
                </a:solidFill>
              </a:rPr>
              <a:t>и хранения справок о доходах в </a:t>
            </a:r>
            <a:r>
              <a:rPr lang="ru-RU" sz="1200" b="1" cap="all" dirty="0" smtClean="0">
                <a:solidFill>
                  <a:schemeClr val="tx2"/>
                </a:solidFill>
              </a:rPr>
              <a:t>минобороны РОССИИ (</a:t>
            </a:r>
            <a:r>
              <a:rPr lang="ru-RU" sz="1200" b="1" dirty="0" smtClean="0">
                <a:solidFill>
                  <a:schemeClr val="tx2"/>
                </a:solidFill>
              </a:rPr>
              <a:t>продолжение</a:t>
            </a:r>
            <a:r>
              <a:rPr lang="ru-RU" sz="1200" b="1" cap="all" dirty="0" smtClean="0">
                <a:solidFill>
                  <a:schemeClr val="tx2"/>
                </a:solidFill>
              </a:rPr>
              <a:t>)</a:t>
            </a:r>
            <a:endParaRPr lang="ru-RU" sz="1200" b="1" cap="all" dirty="0">
              <a:solidFill>
                <a:schemeClr val="tx2"/>
              </a:solidFill>
            </a:endParaRPr>
          </a:p>
        </p:txBody>
      </p:sp>
      <p:sp>
        <p:nvSpPr>
          <p:cNvPr id="11" name="Скругленный прямоугольник 10"/>
          <p:cNvSpPr>
            <a:spLocks noChangeAspect="1"/>
          </p:cNvSpPr>
          <p:nvPr/>
        </p:nvSpPr>
        <p:spPr bwMode="auto">
          <a:xfrm>
            <a:off x="762084" y="630996"/>
            <a:ext cx="8058387" cy="396964"/>
          </a:xfrm>
          <a:prstGeom prst="roundRect">
            <a:avLst/>
          </a:prstGeom>
          <a:solidFill>
            <a:srgbClr val="B2DE82"/>
          </a:solidFill>
          <a:ln w="158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wrap="none" anchor="ctr">
            <a:no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Вывод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аналитических данных по итогам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анализа</a:t>
            </a:r>
            <a:endParaRPr lang="ru-RU" sz="1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49404" y="651782"/>
            <a:ext cx="366725" cy="350919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contrasting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>
            <a:spLocks noChangeAspect="1"/>
          </p:cNvSpPr>
          <p:nvPr/>
        </p:nvSpPr>
        <p:spPr bwMode="auto">
          <a:xfrm>
            <a:off x="762085" y="1273606"/>
            <a:ext cx="8058387" cy="918050"/>
          </a:xfrm>
          <a:prstGeom prst="roundRect">
            <a:avLst/>
          </a:prstGeom>
          <a:solidFill>
            <a:srgbClr val="B2DE82"/>
          </a:solidFill>
          <a:ln w="158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wrap="none" anchor="ctr">
            <a:noAutofit/>
          </a:bodyPr>
          <a:lstStyle/>
          <a:p>
            <a:pPr algn="just">
              <a:defRPr/>
            </a:pP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Возможность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простановки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признака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применения взыскания к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декларанту за нарушение </a:t>
            </a:r>
            <a:endParaRPr lang="ru-RU" sz="1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антикоррупционного законодательства с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указанием даты применения взыскания, </a:t>
            </a:r>
            <a:endParaRPr lang="ru-RU" sz="1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реквизитов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приказа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наказании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вида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взыскания</a:t>
            </a:r>
          </a:p>
        </p:txBody>
      </p:sp>
      <p:sp>
        <p:nvSpPr>
          <p:cNvPr id="16" name="Овал 15"/>
          <p:cNvSpPr/>
          <p:nvPr/>
        </p:nvSpPr>
        <p:spPr>
          <a:xfrm>
            <a:off x="449404" y="1550248"/>
            <a:ext cx="366725" cy="350919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contrasting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Скругленный прямоугольник 18"/>
          <p:cNvSpPr>
            <a:spLocks noChangeAspect="1"/>
          </p:cNvSpPr>
          <p:nvPr/>
        </p:nvSpPr>
        <p:spPr bwMode="auto">
          <a:xfrm>
            <a:off x="762085" y="2500971"/>
            <a:ext cx="8058387" cy="779257"/>
          </a:xfrm>
          <a:prstGeom prst="roundRect">
            <a:avLst/>
          </a:prstGeom>
          <a:solidFill>
            <a:srgbClr val="B2DE82"/>
          </a:solidFill>
          <a:ln w="158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wrap="none" anchor="ctr">
            <a:no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выгрузка единого файла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последующего размещения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endParaRPr lang="ru-RU" sz="1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официальном сайте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Министерства обороны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Российской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Федерации </a:t>
            </a:r>
            <a:endParaRPr lang="ru-RU" sz="1400" b="1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информационно-телекоммуникационной сети </a:t>
            </a: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«Интернет»</a:t>
            </a:r>
          </a:p>
        </p:txBody>
      </p:sp>
      <p:sp>
        <p:nvSpPr>
          <p:cNvPr id="23" name="Овал 22"/>
          <p:cNvSpPr/>
          <p:nvPr/>
        </p:nvSpPr>
        <p:spPr>
          <a:xfrm>
            <a:off x="476596" y="2724325"/>
            <a:ext cx="366725" cy="350919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contrasting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RU" sz="1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Скругленный прямоугольник 28"/>
          <p:cNvSpPr>
            <a:spLocks noChangeAspect="1"/>
          </p:cNvSpPr>
          <p:nvPr/>
        </p:nvSpPr>
        <p:spPr bwMode="auto">
          <a:xfrm>
            <a:off x="762084" y="3563773"/>
            <a:ext cx="8058387" cy="434280"/>
          </a:xfrm>
          <a:prstGeom prst="roundRect">
            <a:avLst/>
          </a:prstGeom>
          <a:solidFill>
            <a:srgbClr val="B2DE82"/>
          </a:solidFill>
          <a:ln w="158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wrap="none" anchor="ctr">
            <a:no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и выгрузка файла с реестром лиц, уволенных по утрате доверия</a:t>
            </a:r>
            <a:endParaRPr lang="ru-RU" sz="1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Скругленный прямоугольник 31"/>
          <p:cNvSpPr>
            <a:spLocks noChangeAspect="1"/>
          </p:cNvSpPr>
          <p:nvPr/>
        </p:nvSpPr>
        <p:spPr bwMode="auto">
          <a:xfrm>
            <a:off x="793160" y="4264657"/>
            <a:ext cx="8058387" cy="618792"/>
          </a:xfrm>
          <a:prstGeom prst="roundRect">
            <a:avLst/>
          </a:prstGeom>
          <a:solidFill>
            <a:srgbClr val="B2DE82"/>
          </a:solidFill>
          <a:ln w="158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/>
        </p:spPr>
        <p:txBody>
          <a:bodyPr wrap="none" anchor="ctr">
            <a:noAutofit/>
          </a:bodyPr>
          <a:lstStyle/>
          <a:p>
            <a:pPr algn="just">
              <a:defRPr/>
            </a:pPr>
            <a:r>
              <a:rPr lang="ru-RU" sz="14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и выгрузка </a:t>
            </a: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файла с выявленными недостатками по результатам </a:t>
            </a:r>
          </a:p>
          <a:p>
            <a:pPr algn="just">
              <a:defRPr/>
            </a:pPr>
            <a:r>
              <a:rPr lang="ru-RU" sz="1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анализа за ВС РФ с разбивкой по воинским формированиям</a:t>
            </a:r>
            <a:endParaRPr lang="ru-RU" sz="14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65580" y="3603203"/>
            <a:ext cx="377740" cy="350919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contrasting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76596" y="4398593"/>
            <a:ext cx="377740" cy="350919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contrasting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defRPr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4" name="Group 19"/>
          <p:cNvGrpSpPr>
            <a:grpSpLocks noChangeAspect="1"/>
          </p:cNvGrpSpPr>
          <p:nvPr/>
        </p:nvGrpSpPr>
        <p:grpSpPr bwMode="auto">
          <a:xfrm>
            <a:off x="2956" y="-78876"/>
            <a:ext cx="1318088" cy="540000"/>
            <a:chOff x="0" y="-37"/>
            <a:chExt cx="1074" cy="440"/>
          </a:xfrm>
        </p:grpSpPr>
        <p:pic>
          <p:nvPicPr>
            <p:cNvPr id="25" name="Picture 20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7"/>
              <a:ext cx="1074" cy="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1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" y="10"/>
              <a:ext cx="615" cy="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Лента лицом вверх 26"/>
          <p:cNvSpPr/>
          <p:nvPr/>
        </p:nvSpPr>
        <p:spPr>
          <a:xfrm>
            <a:off x="8388424" y="99790"/>
            <a:ext cx="648071" cy="239712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1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1168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0" y="7538"/>
            <a:ext cx="9131153" cy="513747"/>
          </a:xfrm>
          <a:prstGeom prst="rect">
            <a:avLst/>
          </a:prstGeom>
          <a:gradFill>
            <a:gsLst>
              <a:gs pos="0">
                <a:srgbClr val="B8B8B8">
                  <a:lumMod val="60000"/>
                  <a:lumOff val="40000"/>
                </a:srgbClr>
              </a:gs>
              <a:gs pos="100000">
                <a:schemeClr val="bg1">
                  <a:shade val="67500"/>
                  <a:satMod val="115000"/>
                  <a:lumMod val="60000"/>
                  <a:lumOff val="40000"/>
                </a:schemeClr>
              </a:gs>
              <a:gs pos="81153">
                <a:srgbClr val="EBEBEB"/>
              </a:gs>
              <a:gs pos="21000">
                <a:srgbClr val="E2E2E2"/>
              </a:gs>
              <a:gs pos="61000">
                <a:srgbClr val="F0F0F0"/>
              </a:gs>
              <a:gs pos="42000">
                <a:srgbClr val="F2F2F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439" tIns="47720" rIns="95439" bIns="47720" rtlCol="0" anchor="ctr"/>
          <a:lstStyle/>
          <a:p>
            <a:pPr marL="714375" algn="ctr" defTabSz="698708" eaLnBrk="0" hangingPunct="0">
              <a:lnSpc>
                <a:spcPct val="80000"/>
              </a:lnSpc>
            </a:pPr>
            <a:r>
              <a:rPr lang="ru-RU" sz="1200" b="1" cap="all" dirty="0" smtClean="0">
                <a:solidFill>
                  <a:schemeClr val="tx2"/>
                </a:solidFill>
              </a:rPr>
              <a:t>ПОДГОТОВКА сведений </a:t>
            </a:r>
            <a:r>
              <a:rPr lang="ru-RU" sz="1200" b="1" cap="all" dirty="0">
                <a:solidFill>
                  <a:schemeClr val="tx2"/>
                </a:solidFill>
              </a:rPr>
              <a:t>о доходах, расходах, </a:t>
            </a:r>
            <a:endParaRPr lang="ru-RU" sz="1200" b="1" cap="all" dirty="0" smtClean="0">
              <a:solidFill>
                <a:schemeClr val="tx2"/>
              </a:solidFill>
            </a:endParaRPr>
          </a:p>
          <a:p>
            <a:pPr marL="714375" algn="ctr" defTabSz="698708" eaLnBrk="0" hangingPunct="0">
              <a:lnSpc>
                <a:spcPct val="80000"/>
              </a:lnSpc>
            </a:pPr>
            <a:r>
              <a:rPr lang="ru-RU" sz="1200" b="1" cap="all" dirty="0" smtClean="0">
                <a:solidFill>
                  <a:schemeClr val="tx2"/>
                </a:solidFill>
              </a:rPr>
              <a:t>об </a:t>
            </a:r>
            <a:r>
              <a:rPr lang="ru-RU" sz="1200" b="1" cap="all" dirty="0">
                <a:solidFill>
                  <a:schemeClr val="tx2"/>
                </a:solidFill>
              </a:rPr>
              <a:t>имуществе </a:t>
            </a:r>
            <a:r>
              <a:rPr lang="ru-RU" sz="1200" b="1" cap="all" dirty="0" smtClean="0">
                <a:solidFill>
                  <a:schemeClr val="tx2"/>
                </a:solidFill>
              </a:rPr>
              <a:t>и обязательствах имущественного </a:t>
            </a:r>
            <a:r>
              <a:rPr lang="ru-RU" sz="1200" b="1" cap="all" dirty="0">
                <a:solidFill>
                  <a:schemeClr val="tx2"/>
                </a:solidFill>
              </a:rPr>
              <a:t>характера </a:t>
            </a:r>
            <a:endParaRPr lang="ru-RU" sz="1200" b="1" cap="all" dirty="0" smtClean="0">
              <a:solidFill>
                <a:schemeClr val="tx2"/>
              </a:solidFill>
            </a:endParaRPr>
          </a:p>
          <a:p>
            <a:pPr marL="714375" algn="ctr" defTabSz="698708" eaLnBrk="0" hangingPunct="0">
              <a:lnSpc>
                <a:spcPct val="80000"/>
              </a:lnSpc>
            </a:pPr>
            <a:r>
              <a:rPr lang="ru-RU" sz="1200" b="1" cap="all" dirty="0" smtClean="0">
                <a:solidFill>
                  <a:schemeClr val="tx2"/>
                </a:solidFill>
              </a:rPr>
              <a:t>ДЛЯ РАЗМЕЩЕНИЯ НА ОФИЦИАЛЬНОМ ИНТЕРНЕТ-САЙТЕ ВЕДОМСТВА</a:t>
            </a:r>
            <a:endParaRPr lang="ru-RU" sz="1200" i="1" cap="all" dirty="0">
              <a:solidFill>
                <a:schemeClr val="tx2"/>
              </a:solidFill>
            </a:endParaRPr>
          </a:p>
        </p:txBody>
      </p:sp>
      <p:pic>
        <p:nvPicPr>
          <p:cNvPr id="21" name="Picture 12" descr="http://images.vector-images.com/105/defense_ministry_emb_n7566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6" y="7538"/>
            <a:ext cx="746180" cy="465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3" cstate="print"/>
          <a:srcRect l="4651" t="3078" r="5217" b="4823"/>
          <a:stretch/>
        </p:blipFill>
        <p:spPr bwMode="auto">
          <a:xfrm>
            <a:off x="4932040" y="2839174"/>
            <a:ext cx="3960440" cy="20034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881857" y="699542"/>
            <a:ext cx="40608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официальном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Интернет-сайте Минобороны России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2018 году размещены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сведения о доходах на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28 058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военнослужащих, федеральных государственных гражданских служащих и работников,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 учетом членов их семей – на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82 136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человек.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Лента лицом вверх 14"/>
          <p:cNvSpPr/>
          <p:nvPr/>
        </p:nvSpPr>
        <p:spPr>
          <a:xfrm>
            <a:off x="8388424" y="79394"/>
            <a:ext cx="694166" cy="260107"/>
          </a:xfrm>
          <a:prstGeom prst="ribbon2">
            <a:avLst/>
          </a:prstGeom>
          <a:solidFill>
            <a:schemeClr val="bg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-1" r="13101" b="4478"/>
          <a:stretch/>
        </p:blipFill>
        <p:spPr>
          <a:xfrm>
            <a:off x="23446" y="627534"/>
            <a:ext cx="4793134" cy="4215050"/>
          </a:xfrm>
          <a:prstGeom prst="rect">
            <a:avLst/>
          </a:prstGeom>
        </p:spPr>
      </p:pic>
      <p:sp>
        <p:nvSpPr>
          <p:cNvPr id="7" name="Прямоугольная выноска 6"/>
          <p:cNvSpPr/>
          <p:nvPr/>
        </p:nvSpPr>
        <p:spPr bwMode="auto">
          <a:xfrm>
            <a:off x="1619672" y="620173"/>
            <a:ext cx="2952328" cy="864096"/>
          </a:xfrm>
          <a:prstGeom prst="wedgeRectCallout">
            <a:avLst>
              <a:gd name="adj1" fmla="val -68904"/>
              <a:gd name="adj2" fmla="val 105983"/>
            </a:avLst>
          </a:prstGeom>
          <a:solidFill>
            <a:srgbClr val="FFFFCC">
              <a:alpha val="57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91680" y="674388"/>
            <a:ext cx="28083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5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Графа «</a:t>
            </a:r>
            <a:r>
              <a:rPr lang="ru-RU" sz="105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Должность</a:t>
            </a:r>
            <a:r>
              <a:rPr lang="ru-RU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105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государственных служащих на </a:t>
            </a:r>
            <a:r>
              <a:rPr lang="ru-RU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официальном Интернет-сайте Минобороны России </a:t>
            </a:r>
            <a:endParaRPr lang="ru-RU" sz="1050" dirty="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105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размещается</a:t>
            </a:r>
            <a:endParaRPr lang="ru-RU" sz="105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225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16805</TotalTime>
  <Words>1389</Words>
  <Application>Microsoft Office PowerPoint</Application>
  <PresentationFormat>Экран (16:9)</PresentationFormat>
  <Paragraphs>248</Paragraphs>
  <Slides>17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6_Оформление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Калинин Александр Александрович</cp:lastModifiedBy>
  <cp:revision>2059</cp:revision>
  <cp:lastPrinted>2018-12-11T12:55:51Z</cp:lastPrinted>
  <dcterms:created xsi:type="dcterms:W3CDTF">2014-09-09T05:29:50Z</dcterms:created>
  <dcterms:modified xsi:type="dcterms:W3CDTF">2018-12-11T13:19:36Z</dcterms:modified>
</cp:coreProperties>
</file>