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94" r:id="rId2"/>
    <p:sldId id="314" r:id="rId3"/>
    <p:sldId id="315" r:id="rId4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70C0"/>
    <a:srgbClr val="FBB013"/>
    <a:srgbClr val="65C306"/>
    <a:srgbClr val="3E9DFF"/>
    <a:srgbClr val="66FF33"/>
    <a:srgbClr val="00FF00"/>
    <a:srgbClr val="33CC33"/>
    <a:srgbClr val="FF99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3774" autoAdjust="0"/>
  </p:normalViewPr>
  <p:slideViewPr>
    <p:cSldViewPr>
      <p:cViewPr varScale="1">
        <p:scale>
          <a:sx n="113" d="100"/>
          <a:sy n="113" d="100"/>
        </p:scale>
        <p:origin x="147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775B80-22E0-46B3-BEA6-D83723C71CB0}" type="datetimeFigureOut">
              <a:rPr lang="ru-RU" smtClean="0"/>
              <a:pPr/>
              <a:t>28.12.2018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EA3630-0A9C-4306-BC25-2D4D7E29B6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063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EA3630-0A9C-4306-BC25-2D4D7E29B65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6258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EA3630-0A9C-4306-BC25-2D4D7E29B65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6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6BFC-035E-4F91-9948-6711084EED51}" type="datetimeFigureOut">
              <a:rPr lang="ru-RU" smtClean="0"/>
              <a:pPr/>
              <a:t>28.12.2018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9F82-01C1-4648-874C-120654DC43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8758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6BFC-035E-4F91-9948-6711084EED51}" type="datetimeFigureOut">
              <a:rPr lang="ru-RU" smtClean="0"/>
              <a:pPr/>
              <a:t>28.12.2018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9F82-01C1-4648-874C-120654DC43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7687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6BFC-035E-4F91-9948-6711084EED51}" type="datetimeFigureOut">
              <a:rPr lang="ru-RU" smtClean="0"/>
              <a:pPr/>
              <a:t>28.12.2018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9F82-01C1-4648-874C-120654DC43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8402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6BFC-035E-4F91-9948-6711084EED51}" type="datetimeFigureOut">
              <a:rPr lang="ru-RU" smtClean="0"/>
              <a:pPr/>
              <a:t>28.12.2018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9F82-01C1-4648-874C-120654DC43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4822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6BFC-035E-4F91-9948-6711084EED51}" type="datetimeFigureOut">
              <a:rPr lang="ru-RU" smtClean="0"/>
              <a:pPr/>
              <a:t>28.12.2018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9F82-01C1-4648-874C-120654DC43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3739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6BFC-035E-4F91-9948-6711084EED51}" type="datetimeFigureOut">
              <a:rPr lang="ru-RU" smtClean="0"/>
              <a:pPr/>
              <a:t>28.12.2018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9F82-01C1-4648-874C-120654DC43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8746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6BFC-035E-4F91-9948-6711084EED51}" type="datetimeFigureOut">
              <a:rPr lang="ru-RU" smtClean="0"/>
              <a:pPr/>
              <a:t>28.12.2018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9F82-01C1-4648-874C-120654DC43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9380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6BFC-035E-4F91-9948-6711084EED51}" type="datetimeFigureOut">
              <a:rPr lang="ru-RU" smtClean="0"/>
              <a:pPr/>
              <a:t>28.12.2018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9F82-01C1-4648-874C-120654DC43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522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6BFC-035E-4F91-9948-6711084EED51}" type="datetimeFigureOut">
              <a:rPr lang="ru-RU" smtClean="0"/>
              <a:pPr/>
              <a:t>28.12.2018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9F82-01C1-4648-874C-120654DC43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9107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6BFC-035E-4F91-9948-6711084EED51}" type="datetimeFigureOut">
              <a:rPr lang="ru-RU" smtClean="0"/>
              <a:pPr/>
              <a:t>28.12.2018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9F82-01C1-4648-874C-120654DC43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6644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06BFC-035E-4F91-9948-6711084EED51}" type="datetimeFigureOut">
              <a:rPr lang="ru-RU" smtClean="0"/>
              <a:pPr/>
              <a:t>28.12.2018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19F82-01C1-4648-874C-120654DC43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5798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06BFC-035E-4F91-9948-6711084EED51}" type="datetimeFigureOut">
              <a:rPr lang="ru-RU" smtClean="0"/>
              <a:pPr/>
              <a:t>28.12.2018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19F82-01C1-4648-874C-120654DC43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1259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bipshop.by/wp-content/uploads/2015/01/BP-317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65" y="0"/>
            <a:ext cx="1764385" cy="3645024"/>
          </a:xfrm>
          <a:prstGeom prst="rect">
            <a:avLst/>
          </a:prstGeom>
          <a:solidFill>
            <a:schemeClr val="accent1"/>
          </a:solidFill>
        </p:spPr>
      </p:pic>
      <p:pic>
        <p:nvPicPr>
          <p:cNvPr id="6" name="Picture 4" descr="monitor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548680"/>
            <a:ext cx="1800200" cy="19802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826060" y="1124744"/>
            <a:ext cx="432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ФЕДЕРАЛЬНАЯ СЛУЖБА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ПО ФИНАНСОВОМУ МОНИТОРИНГУ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7504" y="4049804"/>
            <a:ext cx="56166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«Порядок взаимодействия с </a:t>
            </a:r>
            <a:r>
              <a:rPr lang="ru-RU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Росфинмониторингом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в целях противодействия коррупции»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17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17" y="-17805"/>
            <a:ext cx="9144000" cy="835691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-1017" y="7656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Запросы в рамках Указа № 309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16416" y="6525344"/>
            <a:ext cx="7924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3/6</a:t>
            </a:r>
            <a:endParaRPr lang="ru-RU" sz="14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166" y="1044903"/>
            <a:ext cx="9109893" cy="2429750"/>
          </a:xfrm>
          <a:prstGeom prst="rect">
            <a:avLst/>
          </a:prstGeom>
          <a:noFill/>
          <a:ln>
            <a:solidFill>
              <a:srgbClr val="0070C0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381979" y="4633877"/>
            <a:ext cx="2376264" cy="360000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РОСФИНМОНИТОРИНГ</a:t>
            </a:r>
            <a:endParaRPr lang="ru-RU" sz="1000" b="1" dirty="0" smtClean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23688" y="2145543"/>
            <a:ext cx="8959537" cy="1212937"/>
            <a:chOff x="91214" y="1654972"/>
            <a:chExt cx="8959537" cy="1212937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392228" y="1654972"/>
              <a:ext cx="8357510" cy="730862"/>
              <a:chOff x="438368" y="2116683"/>
              <a:chExt cx="8357510" cy="730862"/>
            </a:xfrm>
          </p:grpSpPr>
          <p:pic>
            <p:nvPicPr>
              <p:cNvPr id="22" name="Рисунок 2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8368" y="2127545"/>
                <a:ext cx="720000" cy="720000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23" name="Рисунок 2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65870" y="2127545"/>
                <a:ext cx="720000" cy="720000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24" name="Рисунок 2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93372" y="2122114"/>
                <a:ext cx="720000" cy="720000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33" name="Рисунок 3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20874" y="2122114"/>
                <a:ext cx="720000" cy="720000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34" name="Рисунок 3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48376" y="2122114"/>
                <a:ext cx="720000" cy="720000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35" name="Рисунок 3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75878" y="2116683"/>
                <a:ext cx="720000" cy="720000"/>
              </a:xfrm>
              <a:prstGeom prst="rect">
                <a:avLst/>
              </a:prstGeom>
              <a:ln>
                <a:noFill/>
              </a:ln>
              <a:effectLst/>
            </p:spPr>
          </p:pic>
        </p:grpSp>
        <p:sp>
          <p:nvSpPr>
            <p:cNvPr id="36" name="Скругленный прямоугольник 35"/>
            <p:cNvSpPr/>
            <p:nvPr/>
          </p:nvSpPr>
          <p:spPr>
            <a:xfrm>
              <a:off x="1618716" y="2422860"/>
              <a:ext cx="1322027" cy="440322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>
                  <a:solidFill>
                    <a:schemeClr val="tx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ГЕНЕРАЛЬНАЯ ПРОКУРАТУРА </a:t>
              </a:r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3146218" y="2416859"/>
              <a:ext cx="1322027" cy="440322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>
                  <a:solidFill>
                    <a:schemeClr val="tx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СЛЕДСТВЕННЫЙ КОМИТЕТ </a:t>
              </a: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4673720" y="2417318"/>
              <a:ext cx="1322027" cy="440322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 smtClean="0">
                  <a:solidFill>
                    <a:schemeClr val="tx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ВКК СУДЕЙ,</a:t>
              </a:r>
            </a:p>
            <a:p>
              <a:pPr algn="ctr"/>
              <a:r>
                <a:rPr lang="ru-RU" sz="900" b="1" dirty="0" smtClean="0">
                  <a:solidFill>
                    <a:schemeClr val="tx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ККС </a:t>
              </a:r>
              <a:r>
                <a:rPr lang="ru-RU" sz="900" b="1" dirty="0">
                  <a:solidFill>
                    <a:schemeClr val="tx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СУБЪЕКТОВ </a:t>
              </a:r>
            </a:p>
          </p:txBody>
        </p:sp>
        <p:sp>
          <p:nvSpPr>
            <p:cNvPr id="42" name="Скругленный прямоугольник 41"/>
            <p:cNvSpPr/>
            <p:nvPr/>
          </p:nvSpPr>
          <p:spPr>
            <a:xfrm>
              <a:off x="6195824" y="2418874"/>
              <a:ext cx="1322027" cy="440322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b="1" dirty="0" smtClean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ru-RU" sz="900" b="1" dirty="0" smtClean="0">
                  <a:solidFill>
                    <a:schemeClr val="tx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ПРАВИТЕЛЬСТВО</a:t>
              </a:r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ru-RU" sz="900" b="1" dirty="0">
                  <a:solidFill>
                    <a:schemeClr val="tx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 </a:t>
              </a:r>
              <a:endParaRPr lang="ru-RU" sz="900" b="1" dirty="0" smtClean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3" name="Скругленный прямоугольник 42"/>
            <p:cNvSpPr/>
            <p:nvPr/>
          </p:nvSpPr>
          <p:spPr>
            <a:xfrm>
              <a:off x="7728724" y="2427587"/>
              <a:ext cx="1322027" cy="440322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>
                  <a:solidFill>
                    <a:schemeClr val="tx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ЦЕНТРАЛЬНАЯ ИЗБИРАТЕЛЬНАЯ </a:t>
              </a:r>
              <a:r>
                <a:rPr lang="ru-RU" sz="900" b="1" dirty="0" smtClean="0">
                  <a:solidFill>
                    <a:schemeClr val="tx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КОМИССИЯ</a:t>
              </a:r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91214" y="2416859"/>
              <a:ext cx="1322027" cy="440322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>
                  <a:solidFill>
                    <a:schemeClr val="tx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АДМИНИСТРАЦИЯ </a:t>
              </a:r>
              <a:r>
                <a:rPr lang="ru-RU" sz="900" b="1" dirty="0" smtClean="0">
                  <a:solidFill>
                    <a:schemeClr val="tx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ПРЕЗИДЕНТА</a:t>
              </a:r>
              <a:endParaRPr lang="ru-RU" sz="9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5" name="Скругленный прямоугольник 44"/>
          <p:cNvSpPr/>
          <p:nvPr/>
        </p:nvSpPr>
        <p:spPr>
          <a:xfrm>
            <a:off x="123688" y="1616776"/>
            <a:ext cx="1322027" cy="440322"/>
          </a:xfrm>
          <a:prstGeom prst="round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УПОЛНОМОЧЕННОЕ ЛИЦО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123688" y="1121650"/>
            <a:ext cx="1322027" cy="440322"/>
          </a:xfrm>
          <a:prstGeom prst="round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РУКОВОДИТЕЛЬ</a:t>
            </a: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1651190" y="1114247"/>
            <a:ext cx="1322027" cy="440322"/>
          </a:xfrm>
          <a:prstGeom prst="round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ГЕНЕРАЛЬНЫЙ ПРОКУРОР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3178692" y="1121650"/>
            <a:ext cx="1322027" cy="440322"/>
          </a:xfrm>
          <a:prstGeom prst="round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ПРЕДСЕДАТЕЛЬ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4706194" y="1128343"/>
            <a:ext cx="1322027" cy="440322"/>
          </a:xfrm>
          <a:prstGeom prst="round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ПРЕДСЕДАТЕЛИ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6228298" y="1608074"/>
            <a:ext cx="1322027" cy="440322"/>
          </a:xfrm>
          <a:prstGeom prst="round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УПОЛНОМОЧЕННОЕ ЛИЦО 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6228298" y="1112948"/>
            <a:ext cx="1322027" cy="440322"/>
          </a:xfrm>
          <a:prstGeom prst="round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 smtClean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ЗАМ.ПРЕДСЕДАТЕЛЯ </a:t>
            </a:r>
            <a:r>
              <a:rPr lang="ru-RU" sz="7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ПРАВИТЕЛЬСТВА - РУКОВОДИТЕЛЬ АППАРАТА 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7761198" y="1094856"/>
            <a:ext cx="1322027" cy="962242"/>
          </a:xfrm>
          <a:prstGeom prst="round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ПРЕДСЕДАТЕЛИ, ЗАМЕСТИТЕЛИ ПРЕДСЕДАТЕЛЕЙ СООТВЕТСТВУЮЩИХ ИЗБИРАТЕЛЬНЫХ КОМИССИЙ</a:t>
            </a:r>
          </a:p>
        </p:txBody>
      </p:sp>
      <p:cxnSp>
        <p:nvCxnSpPr>
          <p:cNvPr id="58" name="Shape 149"/>
          <p:cNvCxnSpPr>
            <a:stCxn id="44" idx="2"/>
            <a:endCxn id="21" idx="0"/>
          </p:cNvCxnSpPr>
          <p:nvPr/>
        </p:nvCxnSpPr>
        <p:spPr>
          <a:xfrm rot="16200000" flipH="1">
            <a:off x="2034344" y="2098109"/>
            <a:ext cx="1286125" cy="3785409"/>
          </a:xfrm>
          <a:prstGeom prst="bentConnector3">
            <a:avLst>
              <a:gd name="adj1" fmla="val 50000"/>
            </a:avLst>
          </a:prstGeom>
          <a:ln w="31750">
            <a:solidFill>
              <a:srgbClr val="0070C0"/>
            </a:solidFill>
            <a:prstDash val="solid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hape 149"/>
          <p:cNvCxnSpPr>
            <a:stCxn id="36" idx="2"/>
            <a:endCxn id="21" idx="0"/>
          </p:cNvCxnSpPr>
          <p:nvPr/>
        </p:nvCxnSpPr>
        <p:spPr>
          <a:xfrm rot="16200000" flipH="1">
            <a:off x="2801095" y="2864861"/>
            <a:ext cx="1280124" cy="2257907"/>
          </a:xfrm>
          <a:prstGeom prst="bentConnector3">
            <a:avLst>
              <a:gd name="adj1" fmla="val 50000"/>
            </a:avLst>
          </a:prstGeom>
          <a:ln w="31750">
            <a:solidFill>
              <a:srgbClr val="0070C0"/>
            </a:solidFill>
            <a:prstDash val="solid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hape 149"/>
          <p:cNvCxnSpPr>
            <a:stCxn id="40" idx="2"/>
            <a:endCxn id="21" idx="0"/>
          </p:cNvCxnSpPr>
          <p:nvPr/>
        </p:nvCxnSpPr>
        <p:spPr>
          <a:xfrm rot="16200000" flipH="1">
            <a:off x="3561846" y="3625611"/>
            <a:ext cx="1286125" cy="730405"/>
          </a:xfrm>
          <a:prstGeom prst="bentConnector3">
            <a:avLst>
              <a:gd name="adj1" fmla="val 50000"/>
            </a:avLst>
          </a:prstGeom>
          <a:ln w="31750">
            <a:solidFill>
              <a:srgbClr val="0070C0"/>
            </a:solidFill>
            <a:prstDash val="solid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hape 149"/>
          <p:cNvCxnSpPr>
            <a:stCxn id="41" idx="2"/>
            <a:endCxn id="21" idx="0"/>
          </p:cNvCxnSpPr>
          <p:nvPr/>
        </p:nvCxnSpPr>
        <p:spPr>
          <a:xfrm rot="5400000">
            <a:off x="4325827" y="3592496"/>
            <a:ext cx="1285666" cy="797097"/>
          </a:xfrm>
          <a:prstGeom prst="bentConnector3">
            <a:avLst>
              <a:gd name="adj1" fmla="val 50000"/>
            </a:avLst>
          </a:prstGeom>
          <a:ln w="31750">
            <a:solidFill>
              <a:srgbClr val="0070C0"/>
            </a:solidFill>
            <a:prstDash val="solid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hape 149"/>
          <p:cNvCxnSpPr>
            <a:stCxn id="42" idx="2"/>
            <a:endCxn id="21" idx="0"/>
          </p:cNvCxnSpPr>
          <p:nvPr/>
        </p:nvCxnSpPr>
        <p:spPr>
          <a:xfrm rot="5400000">
            <a:off x="5087657" y="2832222"/>
            <a:ext cx="1284110" cy="2319201"/>
          </a:xfrm>
          <a:prstGeom prst="bentConnector3">
            <a:avLst>
              <a:gd name="adj1" fmla="val 50000"/>
            </a:avLst>
          </a:prstGeom>
          <a:ln w="31750">
            <a:solidFill>
              <a:srgbClr val="0070C0"/>
            </a:solidFill>
            <a:prstDash val="solid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hape 149"/>
          <p:cNvCxnSpPr>
            <a:stCxn id="43" idx="2"/>
            <a:endCxn id="21" idx="0"/>
          </p:cNvCxnSpPr>
          <p:nvPr/>
        </p:nvCxnSpPr>
        <p:spPr>
          <a:xfrm rot="5400000">
            <a:off x="5858464" y="2070128"/>
            <a:ext cx="1275397" cy="3852101"/>
          </a:xfrm>
          <a:prstGeom prst="bentConnector3">
            <a:avLst>
              <a:gd name="adj1" fmla="val 50000"/>
            </a:avLst>
          </a:prstGeom>
          <a:ln w="31750">
            <a:solidFill>
              <a:srgbClr val="0070C0"/>
            </a:solidFill>
            <a:prstDash val="solid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Скругленный прямоугольник 30"/>
          <p:cNvSpPr/>
          <p:nvPr/>
        </p:nvSpPr>
        <p:spPr>
          <a:xfrm>
            <a:off x="548005" y="3691228"/>
            <a:ext cx="8316377" cy="611835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Запросы в рамках Указа Президента Российской Федерации № 309 от 02.04.2013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«О мерах по реализации отдельных положений Федерального закона «О противодействии коррупции»</a:t>
            </a:r>
          </a:p>
        </p:txBody>
      </p:sp>
      <p:graphicFrame>
        <p:nvGraphicFramePr>
          <p:cNvPr id="2063" name="Таблица 20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928808"/>
              </p:ext>
            </p:extLst>
          </p:nvPr>
        </p:nvGraphicFramePr>
        <p:xfrm>
          <a:off x="622069" y="5021664"/>
          <a:ext cx="7896085" cy="150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3317"/>
                <a:gridCol w="1008112"/>
                <a:gridCol w="1728192"/>
                <a:gridCol w="1008112"/>
                <a:gridCol w="1584176"/>
                <a:gridCol w="792088"/>
                <a:gridCol w="792088"/>
              </a:tblGrid>
              <a:tr h="185420">
                <a:tc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запросы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содержательные ответы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запросы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содержательные ответы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проверено лиц </a:t>
                      </a:r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85420">
                <a:tc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2017г.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2018г.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2017г.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2018г.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ФОГВ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374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214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766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382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22198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31650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ВКК, ККС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5546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902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5088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700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28327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27490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89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17" y="-17805"/>
            <a:ext cx="9144000" cy="835691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-1017" y="7656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ea typeface="Verdana" pitchFamily="34" charset="0"/>
                <a:cs typeface="Arial" panose="020B0604020202020204" pitchFamily="34" charset="0"/>
              </a:rPr>
              <a:t>Запросы в рамках Указа № 309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316416" y="6525344"/>
            <a:ext cx="7924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 smtClean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4/6</a:t>
            </a:r>
            <a:endParaRPr lang="ru-RU" sz="1400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1626035" y="3927759"/>
            <a:ext cx="7426637" cy="1138352"/>
            <a:chOff x="91214" y="1724830"/>
            <a:chExt cx="7426637" cy="1138352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459441" y="1724830"/>
              <a:ext cx="6754257" cy="649680"/>
              <a:chOff x="505581" y="2186541"/>
              <a:chExt cx="6754257" cy="649680"/>
            </a:xfrm>
          </p:grpSpPr>
          <p:pic>
            <p:nvPicPr>
              <p:cNvPr id="26" name="Рисунок 2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5581" y="2191972"/>
                <a:ext cx="644249" cy="644249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28" name="Рисунок 2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33083" y="2191972"/>
                <a:ext cx="644249" cy="644249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29" name="Рисунок 2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60585" y="2186541"/>
                <a:ext cx="644249" cy="644249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30" name="Рисунок 2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88087" y="2186541"/>
                <a:ext cx="644249" cy="644249"/>
              </a:xfrm>
              <a:prstGeom prst="rect">
                <a:avLst/>
              </a:prstGeom>
              <a:ln>
                <a:noFill/>
              </a:ln>
              <a:effectLst/>
            </p:spPr>
          </p:pic>
          <p:pic>
            <p:nvPicPr>
              <p:cNvPr id="31" name="Рисунок 3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15589" y="2186541"/>
                <a:ext cx="644249" cy="644249"/>
              </a:xfrm>
              <a:prstGeom prst="rect">
                <a:avLst/>
              </a:prstGeom>
              <a:ln>
                <a:noFill/>
              </a:ln>
              <a:effectLst/>
            </p:spPr>
          </p:pic>
        </p:grpSp>
        <p:sp>
          <p:nvSpPr>
            <p:cNvPr id="16" name="Скругленный прямоугольник 15"/>
            <p:cNvSpPr/>
            <p:nvPr/>
          </p:nvSpPr>
          <p:spPr>
            <a:xfrm>
              <a:off x="1618716" y="2422860"/>
              <a:ext cx="1322027" cy="440322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>
                  <a:solidFill>
                    <a:schemeClr val="tx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МВД РОССИИ</a:t>
              </a: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3146218" y="2416859"/>
              <a:ext cx="1322027" cy="440322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>
                  <a:solidFill>
                    <a:schemeClr val="tx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ФСО РОССИИ</a:t>
              </a: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4673720" y="2417318"/>
              <a:ext cx="1322027" cy="440322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>
                  <a:solidFill>
                    <a:schemeClr val="tx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ФТС РОССИИ</a:t>
              </a: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6195824" y="2418874"/>
              <a:ext cx="1322027" cy="440322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>
                  <a:solidFill>
                    <a:schemeClr val="tx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ФСИН РОССИИ</a:t>
              </a:r>
              <a:endParaRPr lang="ru-RU" sz="900" b="1" dirty="0" smtClean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91214" y="2416859"/>
              <a:ext cx="1322027" cy="440322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>
                  <a:solidFill>
                    <a:schemeClr val="tx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ФСБ РОССИИ</a:t>
              </a:r>
            </a:p>
          </p:txBody>
        </p:sp>
      </p:grpSp>
      <p:sp>
        <p:nvSpPr>
          <p:cNvPr id="33" name="Прямоугольник 32"/>
          <p:cNvSpPr/>
          <p:nvPr/>
        </p:nvSpPr>
        <p:spPr>
          <a:xfrm>
            <a:off x="1552886" y="3894326"/>
            <a:ext cx="7560840" cy="1655419"/>
          </a:xfrm>
          <a:prstGeom prst="rect">
            <a:avLst/>
          </a:prstGeom>
          <a:noFill/>
          <a:ln>
            <a:solidFill>
              <a:srgbClr val="FF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642199" y="5125213"/>
            <a:ext cx="7426637" cy="366178"/>
          </a:xfrm>
          <a:prstGeom prst="round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ФЕДЕРАЛЬНЫЕ ОРГАНЫ ГОСУДАРСТВЕНОЙ ВЛАСТИ</a:t>
            </a:r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,</a:t>
            </a:r>
          </a:p>
          <a:p>
            <a:pPr algn="ctr"/>
            <a:r>
              <a:rPr lang="ru-RU" sz="800" b="1" dirty="0" smtClean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УПОЛНОМОЧЕННЫЕ НА ОСУЩЕСТВЛЕНИЕ ОПЕРАТИВНО-РОЗЫСКНОЙ ДЕЯТЕЛЬНОСТИ</a:t>
            </a:r>
            <a:endParaRPr lang="ru-RU" sz="800" b="1" dirty="0" smtClean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5255004" y="5875119"/>
            <a:ext cx="2557355" cy="650225"/>
            <a:chOff x="2638120" y="5013216"/>
            <a:chExt cx="2744201" cy="720000"/>
          </a:xfrm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3470245" y="5307646"/>
              <a:ext cx="1912076" cy="360001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b="1" dirty="0">
                  <a:solidFill>
                    <a:schemeClr val="tx1"/>
                  </a:solidFill>
                  <a:latin typeface="Arial" panose="020B0604020202020204" pitchFamily="34" charset="0"/>
                  <a:ea typeface="Verdana" panose="020B0604030504040204" pitchFamily="34" charset="0"/>
                  <a:cs typeface="Arial" panose="020B0604020202020204" pitchFamily="34" charset="0"/>
                </a:rPr>
                <a:t>РОСФИНМОНИТОРИНГ</a:t>
              </a:r>
              <a:endParaRPr lang="ru-RU" sz="900" b="1" dirty="0" smtClean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9" name="Рисунок 3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8120" y="5013216"/>
              <a:ext cx="720000" cy="720000"/>
            </a:xfrm>
            <a:prstGeom prst="rect">
              <a:avLst/>
            </a:prstGeom>
            <a:ln>
              <a:noFill/>
            </a:ln>
            <a:effectLst/>
          </p:spPr>
        </p:pic>
      </p:grpSp>
      <p:cxnSp>
        <p:nvCxnSpPr>
          <p:cNvPr id="54" name="Shape 149"/>
          <p:cNvCxnSpPr>
            <a:stCxn id="44" idx="3"/>
            <a:endCxn id="39" idx="1"/>
          </p:cNvCxnSpPr>
          <p:nvPr/>
        </p:nvCxnSpPr>
        <p:spPr>
          <a:xfrm>
            <a:off x="3261730" y="5931080"/>
            <a:ext cx="1993274" cy="269152"/>
          </a:xfrm>
          <a:prstGeom prst="bentConnector3">
            <a:avLst>
              <a:gd name="adj1" fmla="val 50000"/>
            </a:avLst>
          </a:prstGeom>
          <a:ln w="31750">
            <a:solidFill>
              <a:schemeClr val="accent1"/>
            </a:solidFill>
            <a:prstDash val="solid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Скругленный прямоугольник 43"/>
          <p:cNvSpPr/>
          <p:nvPr/>
        </p:nvSpPr>
        <p:spPr>
          <a:xfrm>
            <a:off x="1939703" y="5794074"/>
            <a:ext cx="1322027" cy="274011"/>
          </a:xfrm>
          <a:prstGeom prst="round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Запрос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386613" y="907024"/>
            <a:ext cx="1980729" cy="843037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ПРЕДСЕДАТЕЛЬ СОВЕТА ФЕДЕРАЦИИ ФЕДЕРАЛЬНОГО СОБРАНИЯ РОССИЙСКОЙ ФЕДЕРАЦИИ</a:t>
            </a: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2519306" y="1808424"/>
            <a:ext cx="1980729" cy="843037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ГЕНЕРАЛЬНЫЙ ДИРЕКТОР СУДЕБНОГО ДЕПАРТАМЕНТА ПРИ ВЕРХОВНОМ СУДЕ РОССИЙСКОЙ ФЕДЕРАЦИИ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6784698" y="1808423"/>
            <a:ext cx="1980729" cy="843037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ВЫСШИМИ ДОЛЖНОСТНЫМИ ЛИЦАМИ (РУКОВОДИТЕЛЯМИ ВЫСШИХ ИСПОЛНИТЕЛЬНЫХ ОРГАНОВ ГОСУДАРСТВЕННОЙ ВЛАСТИ) СУБЪЕКТОВ РОССИЙСКОЙ ФЕДЕРАЦИИ</a:t>
            </a: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386612" y="1808425"/>
            <a:ext cx="1980729" cy="843037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ПРЕДСЕДАТЕЛЬ ГОСУДАРСТВЕННОЙ ДУМЫ ФЕДЕРАЛЬНОГО СОБРАНИЯ РОССИЙСКОЙ ФЕДЕРАЦИИ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2519308" y="907023"/>
            <a:ext cx="1980729" cy="843037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ПРЕДСЕДАТЕЛИ  ВЕРХОВНОГО, КОНСТИТУЦИОННОГО СУДА РОССИЙСКОЙ ФЕДЕРАЦИИ</a:t>
            </a: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4652003" y="907023"/>
            <a:ext cx="1980729" cy="843037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ПРЕДСЕДАТЕЛЬ СЧЕТНОЙ ПАЛАТЫ РОССИЙСКОЙ ФЕДЕРАЦИИ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4652000" y="1808423"/>
            <a:ext cx="1980729" cy="843037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ПРЕДСЕДАТЕЛЬ ЦЕНТРАЛЬНОГО БАНКА РОССИЙСКОЙ ФЕДЕРАЦИИ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2519306" y="2717310"/>
            <a:ext cx="1980729" cy="843037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РУКОВОДИТЕЛИ ИНЫХ ФОГВ</a:t>
            </a: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6784698" y="909997"/>
            <a:ext cx="1980729" cy="843037"/>
          </a:xfrm>
          <a:prstGeom prst="roundRect">
            <a:avLst/>
          </a:prstGeom>
          <a:solidFill>
            <a:schemeClr val="bg1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РУКОВОДИТЕЛЯМИ ЗАКОНОДАТЕЛЬНЫХ (ПРЕДСТАВИТЕЛЬНЫХ) ОРГАНОВ ГОСУДАРСТВЕННОЙ ВЛАСТИ СУБЪЕКТОВ РОССИЙСКОЙ ФЕДЕРАЦИИ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649283" y="2713373"/>
            <a:ext cx="4169982" cy="843037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РУКОВОДИТЕЛЯМИ ПЕНСИОННОГО ФОНДА РОССИЙСКОЙ ФЕДЕРАЦИИ, ФОНДА СОЦИАЛЬНОГО СТРАХОВАНИЯ РОССИЙСКОЙ ФЕДЕРАЦИИ, ФЕДЕРАЛЬНОГО ФОНДА ОБЯЗАТЕЛЬНОГО МЕДИЦИНСКОГО СТРАХОВАНИЯ, ГОСУДАРСТВЕННЫХ КОРПОРАЦИЙ (КОМПАНИЙ), ИНЫХ ОРГАНИЗАЦИЙ, СОЗДАННЫХ НА ОСНОВАНИИ ФЕДЕРАЛЬНЫХ ЗАКОНОВ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327385" y="843643"/>
            <a:ext cx="8568951" cy="2776422"/>
          </a:xfrm>
          <a:prstGeom prst="rect">
            <a:avLst/>
          </a:prstGeom>
          <a:noFill/>
          <a:ln w="31750">
            <a:solidFill>
              <a:srgbClr val="0070C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71" name="Shape 149"/>
          <p:cNvCxnSpPr>
            <a:endCxn id="33" idx="1"/>
          </p:cNvCxnSpPr>
          <p:nvPr/>
        </p:nvCxnSpPr>
        <p:spPr>
          <a:xfrm rot="16200000" flipH="1">
            <a:off x="601336" y="3770486"/>
            <a:ext cx="1105790" cy="797310"/>
          </a:xfrm>
          <a:prstGeom prst="bentConnector2">
            <a:avLst/>
          </a:prstGeom>
          <a:ln w="31750">
            <a:solidFill>
              <a:srgbClr val="0070C0"/>
            </a:solidFill>
            <a:prstDash val="solid"/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Скругленный прямоугольник 71"/>
          <p:cNvSpPr/>
          <p:nvPr/>
        </p:nvSpPr>
        <p:spPr>
          <a:xfrm>
            <a:off x="101849" y="4032135"/>
            <a:ext cx="1322027" cy="274011"/>
          </a:xfrm>
          <a:prstGeom prst="round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Запрос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049" name="TextBox 2048"/>
          <p:cNvSpPr txBox="1"/>
          <p:nvPr/>
        </p:nvSpPr>
        <p:spPr>
          <a:xfrm>
            <a:off x="1565805" y="5785572"/>
            <a:ext cx="269626" cy="276999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94561" y="3280448"/>
            <a:ext cx="1361532" cy="647311"/>
          </a:xfrm>
          <a:prstGeom prst="roundRect">
            <a:avLst/>
          </a:prstGeom>
          <a:solidFill>
            <a:schemeClr val="bg1"/>
          </a:solidFill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Специально уполномоченные заместители 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1946105" y="6141016"/>
            <a:ext cx="1309222" cy="377768"/>
          </a:xfrm>
          <a:prstGeom prst="roundRect">
            <a:avLst/>
          </a:prstGeom>
          <a:solidFill>
            <a:schemeClr val="bg1"/>
          </a:solidFill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Руководитель </a:t>
            </a:r>
            <a:endParaRPr lang="ru-RU" sz="1000" b="1" dirty="0">
              <a:solidFill>
                <a:schemeClr val="tx1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048" name="TextBox 2047"/>
          <p:cNvSpPr txBox="1"/>
          <p:nvPr/>
        </p:nvSpPr>
        <p:spPr>
          <a:xfrm>
            <a:off x="116986" y="2953824"/>
            <a:ext cx="269626" cy="276999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2" name="Прямая со стрелкой 91"/>
          <p:cNvCxnSpPr/>
          <p:nvPr/>
        </p:nvCxnSpPr>
        <p:spPr>
          <a:xfrm>
            <a:off x="2600716" y="5549745"/>
            <a:ext cx="0" cy="241341"/>
          </a:xfrm>
          <a:prstGeom prst="straightConnector1">
            <a:avLst/>
          </a:prstGeom>
          <a:ln w="31750">
            <a:solidFill>
              <a:schemeClr val="accent1"/>
            </a:solidFill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95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8342</TotalTime>
  <Words>258</Words>
  <Application>Microsoft Office PowerPoint</Application>
  <PresentationFormat>Экран (4:3)</PresentationFormat>
  <Paragraphs>76</Paragraphs>
  <Slides>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Verdana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Андреев Виталий Вячеславович</dc:creator>
  <cp:lastModifiedBy>Трефилов Семен Васильевич</cp:lastModifiedBy>
  <cp:revision>12</cp:revision>
  <cp:lastPrinted>2018-11-23T12:30:32Z</cp:lastPrinted>
  <dcterms:created xsi:type="dcterms:W3CDTF">2017-01-26T07:07:13Z</dcterms:created>
  <dcterms:modified xsi:type="dcterms:W3CDTF">2018-12-28T13:09:20Z</dcterms:modified>
</cp:coreProperties>
</file>