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79" r:id="rId2"/>
    <p:sldId id="28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2190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3E349-6B6B-4530-ADB8-0FCCF95370FB}" type="datetimeFigureOut">
              <a:rPr lang="ru-RU" smtClean="0"/>
              <a:pPr/>
              <a:t>11.12.2018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D6D90-2AA0-4837-A2AF-A5D9BA4DE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49" y="467544"/>
            <a:ext cx="6408712" cy="8280920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b="1" dirty="0" smtClean="0">
                <a:solidFill>
                  <a:srgbClr val="002060"/>
                </a:solidFill>
              </a:rPr>
              <a:t>ВЫСТУПЛЕНИЕ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заместителя начальника Управления противодействия коррупции, 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обеспечения работы с кадрами                  и вопросов безопасности – 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начальника </a:t>
            </a: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отдела организации профилактики коррупционных правонарушений 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ФССП России</a:t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Егоровой Светланы Леонидовны</a:t>
            </a:r>
            <a: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0070C0"/>
                </a:solidFill>
              </a:rPr>
              <a:t/>
            </a:r>
            <a:br>
              <a:rPr lang="ru-RU" sz="3600" b="1" dirty="0" smtClean="0">
                <a:solidFill>
                  <a:srgbClr val="0070C0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656" y="1907705"/>
            <a:ext cx="6048672" cy="5256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664" y="1979712"/>
            <a:ext cx="615012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656" y="179512"/>
            <a:ext cx="6264696" cy="8640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6" y="1122364"/>
            <a:ext cx="6346527" cy="676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640" y="323528"/>
            <a:ext cx="6480720" cy="842493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Тема выступления: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Первичный анализ справок                              о доходах, расходах,                                об имуществе и обязательствах имущественного характера                            в рамках                             декларационной кампании.                       </a:t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Наиболее характерные ошибки, допускаемые государственными гражданскими служащими при заполнении справок о доходах, расходах, об имуществе                          и обязательствах имущественного характера</a:t>
            </a: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51521"/>
            <a:ext cx="6400800" cy="8568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6" y="2267745"/>
            <a:ext cx="6342063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6" y="1069975"/>
            <a:ext cx="6342063" cy="7004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3214" y="827584"/>
            <a:ext cx="6251575" cy="7776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665" y="1403648"/>
            <a:ext cx="6120680" cy="6696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2656" y="1547664"/>
            <a:ext cx="6048673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251" y="1835696"/>
            <a:ext cx="6413500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229</TotalTime>
  <Words>3</Words>
  <Application>Microsoft Office PowerPoint</Application>
  <PresentationFormat>Экран (4:3)</PresentationFormat>
  <Paragraphs>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 ВЫСТУПЛЕНИЕ  заместителя начальника Управления противодействия коррупции,  обеспечения работы с кадрами                  и вопросов безопасности –  начальника отдела организации профилактики коррупционных правонарушений  ФССП России  Егоровой Светланы Леонидовны    </vt:lpstr>
      <vt:lpstr>Тема выступления:  Первичный анализ справок                              о доходах, расходах,                                об имуществе и обязательствах имущественного характера                            в рамках                             декларационной кампании.                         Наиболее характерные ошибки, допускаемые государственными гражданскими служащими при заполнении справок о доходах, расходах, об имуществе                          и обязательствах имущественного характера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senkina</dc:creator>
  <cp:lastModifiedBy>senkina</cp:lastModifiedBy>
  <cp:revision>46</cp:revision>
  <dcterms:created xsi:type="dcterms:W3CDTF">2018-12-10T11:51:19Z</dcterms:created>
  <dcterms:modified xsi:type="dcterms:W3CDTF">2018-12-11T13:12:20Z</dcterms:modified>
</cp:coreProperties>
</file>